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1" r:id="rId3"/>
    <p:sldId id="262" r:id="rId4"/>
    <p:sldId id="263" r:id="rId5"/>
    <p:sldId id="267" r:id="rId6"/>
    <p:sldId id="264" r:id="rId7"/>
    <p:sldId id="268" r:id="rId8"/>
    <p:sldId id="265" r:id="rId9"/>
    <p:sldId id="266" r:id="rId10"/>
  </p:sldIdLst>
  <p:sldSz cx="12192000" cy="6858000"/>
  <p:notesSz cx="6858000" cy="9144000"/>
  <p:defaultTextStyle>
    <a:defPPr rtl="0"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471" autoAdjust="0"/>
  </p:normalViewPr>
  <p:slideViewPr>
    <p:cSldViewPr snapToGrid="0">
      <p:cViewPr varScale="1">
        <p:scale>
          <a:sx n="42" d="100"/>
          <a:sy n="42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A66772-F185-4D58-B8BB-E9370D7A7A2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 rtlCol="0"/>
        <a:lstStyle/>
        <a:p>
          <a:pPr rtl="0"/>
          <a:endParaRPr lang="en-US"/>
        </a:p>
      </dgm:t>
    </dgm:pt>
    <dgm:pt modelId="{40FC4FFE-8987-4A26-B7F4-8A516F18ADAE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id-ID" dirty="0" err="1"/>
            <a:t>Knowledge</a:t>
          </a:r>
          <a:r>
            <a:rPr lang="id-id" dirty="0"/>
            <a:t> Data </a:t>
          </a:r>
          <a:r>
            <a:rPr lang="id-id" dirty="0" err="1"/>
            <a:t>Discovery</a:t>
          </a:r>
          <a:r>
            <a:rPr lang="id-id" dirty="0"/>
            <a:t> (KDD)</a:t>
          </a:r>
        </a:p>
      </dgm:t>
    </dgm:pt>
    <dgm:pt modelId="{CAD7EF86-FB23-41F6-BF42-040B36DEFDB1}" type="parTrans" cxnId="{C7AD8469-3C68-4AF9-AB82-79B0043AA120}">
      <dgm:prSet/>
      <dgm:spPr/>
      <dgm:t>
        <a:bodyPr rtlCol="0"/>
        <a:lstStyle/>
        <a:p>
          <a:pPr rtl="0"/>
          <a:endParaRPr lang="en-US"/>
        </a:p>
      </dgm:t>
    </dgm:pt>
    <dgm:pt modelId="{5B62599A-5C9B-48E7-896E-EA782AC60C8B}" type="sibTrans" cxnId="{C7AD8469-3C68-4AF9-AB82-79B0043AA120}">
      <dgm:prSet/>
      <dgm:spPr/>
      <dgm:t>
        <a:bodyPr rtlCol="0"/>
        <a:lstStyle/>
        <a:p>
          <a:pPr rtl="0"/>
          <a:endParaRPr lang="en-US"/>
        </a:p>
      </dgm:t>
    </dgm:pt>
    <dgm:pt modelId="{49225C73-1633-42F1-AB3B-7CB183E5F8B8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id-id" dirty="0" err="1"/>
            <a:t>Cross</a:t>
          </a:r>
          <a:r>
            <a:rPr lang="id-id" dirty="0"/>
            <a:t> </a:t>
          </a:r>
          <a:r>
            <a:rPr lang="id-id" dirty="0" err="1"/>
            <a:t>industry</a:t>
          </a:r>
          <a:r>
            <a:rPr lang="id-id" dirty="0"/>
            <a:t> </a:t>
          </a:r>
          <a:r>
            <a:rPr lang="id-id" dirty="0" err="1"/>
            <a:t>standard</a:t>
          </a:r>
          <a:r>
            <a:rPr lang="id-id" dirty="0"/>
            <a:t> </a:t>
          </a:r>
          <a:r>
            <a:rPr lang="id-id" dirty="0" err="1"/>
            <a:t>process</a:t>
          </a:r>
          <a:r>
            <a:rPr lang="id-id" dirty="0"/>
            <a:t> FOR data </a:t>
          </a:r>
          <a:r>
            <a:rPr lang="id-id" dirty="0" err="1"/>
            <a:t>mining</a:t>
          </a:r>
          <a:r>
            <a:rPr lang="id-id" dirty="0"/>
            <a:t> (</a:t>
          </a:r>
          <a:r>
            <a:rPr lang="id-id" dirty="0" err="1"/>
            <a:t>crisp-dm</a:t>
          </a:r>
          <a:r>
            <a:rPr lang="id-id" dirty="0"/>
            <a:t>)</a:t>
          </a:r>
        </a:p>
      </dgm:t>
    </dgm:pt>
    <dgm:pt modelId="{1A0E2090-1D4F-438A-8766-B6030CE01ADD}" type="parTrans" cxnId="{A9154303-8225-4248-91DC-1B0156A35F07}">
      <dgm:prSet/>
      <dgm:spPr/>
      <dgm:t>
        <a:bodyPr rtlCol="0"/>
        <a:lstStyle/>
        <a:p>
          <a:pPr rtl="0"/>
          <a:endParaRPr lang="en-US"/>
        </a:p>
      </dgm:t>
    </dgm:pt>
    <dgm:pt modelId="{9646853A-8964-4519-A5B1-0B7D18B2983D}" type="sibTrans" cxnId="{A9154303-8225-4248-91DC-1B0156A35F07}">
      <dgm:prSet/>
      <dgm:spPr/>
      <dgm:t>
        <a:bodyPr rtlCol="0"/>
        <a:lstStyle/>
        <a:p>
          <a:pPr rtl="0"/>
          <a:endParaRPr lang="en-US"/>
        </a:p>
      </dgm:t>
    </dgm:pt>
    <dgm:pt modelId="{1C383F32-22E8-4F62-A3E0-BDC3D5F48992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id-id" dirty="0"/>
            <a:t>SAMPLE, </a:t>
          </a:r>
          <a:r>
            <a:rPr lang="en-US" dirty="0"/>
            <a:t>Explore, Modify, Model, Assess</a:t>
          </a:r>
          <a:r>
            <a:rPr lang="id-ID" dirty="0"/>
            <a:t> (</a:t>
          </a:r>
          <a:r>
            <a:rPr lang="id-ID" dirty="0" err="1"/>
            <a:t>semMA</a:t>
          </a:r>
          <a:r>
            <a:rPr lang="id-ID" dirty="0"/>
            <a:t>)</a:t>
          </a:r>
          <a:endParaRPr lang="id-id" dirty="0"/>
        </a:p>
      </dgm:t>
    </dgm:pt>
    <dgm:pt modelId="{A7920A2F-3244-4159-AF04-6A1D38B7B317}" type="parTrans" cxnId="{C4CCE57E-E871-46D6-BAD5-880252C95D22}">
      <dgm:prSet/>
      <dgm:spPr/>
      <dgm:t>
        <a:bodyPr rtlCol="0"/>
        <a:lstStyle/>
        <a:p>
          <a:pPr rtl="0"/>
          <a:endParaRPr lang="en-US"/>
        </a:p>
      </dgm:t>
    </dgm:pt>
    <dgm:pt modelId="{8500F72A-2C6D-4FDF-9C1D-CA691380EB0B}" type="sibTrans" cxnId="{C4CCE57E-E871-46D6-BAD5-880252C95D22}">
      <dgm:prSet/>
      <dgm:spPr/>
      <dgm:t>
        <a:bodyPr rtlCol="0"/>
        <a:lstStyle/>
        <a:p>
          <a:pPr rtl="0"/>
          <a:endParaRPr lang="en-US"/>
        </a:p>
      </dgm:t>
    </dgm:pt>
    <dgm:pt modelId="{50B3CE7C-E10B-4E23-BD93-03664997C932}" type="pres">
      <dgm:prSet presAssocID="{01A66772-F185-4D58-B8BB-E9370D7A7A2B}" presName="root" presStyleCnt="0">
        <dgm:presLayoutVars>
          <dgm:dir/>
          <dgm:resizeHandles val="exact"/>
        </dgm:presLayoutVars>
      </dgm:prSet>
      <dgm:spPr/>
    </dgm:pt>
    <dgm:pt modelId="{DE9CE479-E4AE-4283-AEF1-10C1535B4324}" type="pres">
      <dgm:prSet presAssocID="{40FC4FFE-8987-4A26-B7F4-8A516F18ADAE}" presName="compNode" presStyleCnt="0"/>
      <dgm:spPr/>
    </dgm:pt>
    <dgm:pt modelId="{B59FCF02-CAD2-4D6F-9542-AD86711168CA}" type="pres">
      <dgm:prSet presAssocID="{40FC4FFE-8987-4A26-B7F4-8A516F18ADAE}" presName="iconBgRect" presStyleLbl="bgShp" presStyleIdx="0" presStyleCnt="3"/>
      <dgm:spPr/>
    </dgm:pt>
    <dgm:pt modelId="{7C175B98-93F4-4D7C-BB95-1514AB879CD5}" type="pres">
      <dgm:prSet presAssocID="{40FC4FFE-8987-4A26-B7F4-8A516F18ADAE}" presName="iconRect" presStyleLbl="node1" presStyleIdx="0" presStyleCnt="3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downward trend"/>
        </a:ext>
      </dgm:extLst>
    </dgm:pt>
    <dgm:pt modelId="{677A3090-5F01-43FD-9FA6-C0420AD80FD6}" type="pres">
      <dgm:prSet presAssocID="{40FC4FFE-8987-4A26-B7F4-8A516F18ADAE}" presName="spaceRect" presStyleCnt="0"/>
      <dgm:spPr/>
    </dgm:pt>
    <dgm:pt modelId="{127117FB-F8A7-4A20-A8A7-EC686DDC76D0}" type="pres">
      <dgm:prSet presAssocID="{40FC4FFE-8987-4A26-B7F4-8A516F18ADAE}" presName="textRect" presStyleLbl="revTx" presStyleIdx="0" presStyleCnt="3">
        <dgm:presLayoutVars>
          <dgm:chMax val="1"/>
          <dgm:chPref val="1"/>
        </dgm:presLayoutVars>
      </dgm:prSet>
      <dgm:spPr/>
    </dgm:pt>
    <dgm:pt modelId="{FD1EED9C-83D3-41AD-A09B-D3B36354168F}" type="pres">
      <dgm:prSet presAssocID="{5B62599A-5C9B-48E7-896E-EA782AC60C8B}" presName="sibTrans" presStyleCnt="0"/>
      <dgm:spPr/>
    </dgm:pt>
    <dgm:pt modelId="{C998AB0A-577D-44AA-A068-F634DDE7BD47}" type="pres">
      <dgm:prSet presAssocID="{49225C73-1633-42F1-AB3B-7CB183E5F8B8}" presName="compNode" presStyleCnt="0"/>
      <dgm:spPr/>
    </dgm:pt>
    <dgm:pt modelId="{BCD8CDD9-0C56-4401-ADB1-8B48DAB2C96F}" type="pres">
      <dgm:prSet presAssocID="{49225C73-1633-42F1-AB3B-7CB183E5F8B8}" presName="iconBgRect" presStyleLbl="bgShp" presStyleIdx="1" presStyleCnt="3"/>
      <dgm:spPr/>
    </dgm:pt>
    <dgm:pt modelId="{DB4CA7C4-FCA1-4127-B20A-2A5C031A3CF4}" type="pres">
      <dgm:prSet presAssocID="{49225C73-1633-42F1-AB3B-7CB183E5F8B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bar chart"/>
        </a:ext>
      </dgm:extLst>
    </dgm:pt>
    <dgm:pt modelId="{9B0C8FBF-0BDD-48A5-967E-F3FE71659F6A}" type="pres">
      <dgm:prSet presAssocID="{49225C73-1633-42F1-AB3B-7CB183E5F8B8}" presName="spaceRect" presStyleCnt="0"/>
      <dgm:spPr/>
    </dgm:pt>
    <dgm:pt modelId="{7E6FE37A-5DB0-4899-9FCB-0CE39BC185F8}" type="pres">
      <dgm:prSet presAssocID="{49225C73-1633-42F1-AB3B-7CB183E5F8B8}" presName="textRect" presStyleLbl="revTx" presStyleIdx="1" presStyleCnt="3">
        <dgm:presLayoutVars>
          <dgm:chMax val="1"/>
          <dgm:chPref val="1"/>
        </dgm:presLayoutVars>
      </dgm:prSet>
      <dgm:spPr/>
    </dgm:pt>
    <dgm:pt modelId="{5A266296-0042-402F-92EF-D59AB148E92E}" type="pres">
      <dgm:prSet presAssocID="{9646853A-8964-4519-A5B1-0B7D18B2983D}" presName="sibTrans" presStyleCnt="0"/>
      <dgm:spPr/>
    </dgm:pt>
    <dgm:pt modelId="{ECFA770B-DE2C-4683-A038-58D0FE44BC27}" type="pres">
      <dgm:prSet presAssocID="{1C383F32-22E8-4F62-A3E0-BDC3D5F48992}" presName="compNode" presStyleCnt="0"/>
      <dgm:spPr/>
    </dgm:pt>
    <dgm:pt modelId="{FF93E135-77D6-48A0-8871-9BC93D705D06}" type="pres">
      <dgm:prSet presAssocID="{1C383F32-22E8-4F62-A3E0-BDC3D5F48992}" presName="iconBgRect" presStyleLbl="bgShp" presStyleIdx="2" presStyleCnt="3"/>
      <dgm:spPr/>
    </dgm:pt>
    <dgm:pt modelId="{39509775-983E-4110-B989-EE2CD6514BE0}" type="pres">
      <dgm:prSet presAssocID="{1C383F32-22E8-4F62-A3E0-BDC3D5F4899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493B43B2-705C-4AE5-8A77-D8DEEDA1B5CF}" type="pres">
      <dgm:prSet presAssocID="{1C383F32-22E8-4F62-A3E0-BDC3D5F48992}" presName="spaceRect" presStyleCnt="0"/>
      <dgm:spPr/>
    </dgm:pt>
    <dgm:pt modelId="{1AEDC777-00B3-41D7-9AE1-23D741E941C3}" type="pres">
      <dgm:prSet presAssocID="{1C383F32-22E8-4F62-A3E0-BDC3D5F4899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9154303-8225-4248-91DC-1B0156A35F07}" srcId="{01A66772-F185-4D58-B8BB-E9370D7A7A2B}" destId="{49225C73-1633-42F1-AB3B-7CB183E5F8B8}" srcOrd="1" destOrd="0" parTransId="{1A0E2090-1D4F-438A-8766-B6030CE01ADD}" sibTransId="{9646853A-8964-4519-A5B1-0B7D18B2983D}"/>
    <dgm:cxn modelId="{7A710F69-5154-4855-ACF5-BC7C1BF85A80}" type="presOf" srcId="{49225C73-1633-42F1-AB3B-7CB183E5F8B8}" destId="{7E6FE37A-5DB0-4899-9FCB-0CE39BC185F8}" srcOrd="0" destOrd="0" presId="urn:microsoft.com/office/officeart/2018/5/layout/IconCircleLabelList"/>
    <dgm:cxn modelId="{C7AD8469-3C68-4AF9-AB82-79B0043AA120}" srcId="{01A66772-F185-4D58-B8BB-E9370D7A7A2B}" destId="{40FC4FFE-8987-4A26-B7F4-8A516F18ADAE}" srcOrd="0" destOrd="0" parTransId="{CAD7EF86-FB23-41F6-BF42-040B36DEFDB1}" sibTransId="{5B62599A-5C9B-48E7-896E-EA782AC60C8B}"/>
    <dgm:cxn modelId="{676D3A6A-6EA7-4483-BB12-0BD4A7D7AF9D}" type="presOf" srcId="{01A66772-F185-4D58-B8BB-E9370D7A7A2B}" destId="{50B3CE7C-E10B-4E23-BD93-03664997C932}" srcOrd="0" destOrd="0" presId="urn:microsoft.com/office/officeart/2018/5/layout/IconCircleLabelList"/>
    <dgm:cxn modelId="{1496FC70-DB8B-48D4-98DE-DD2856E389EE}" type="presOf" srcId="{1C383F32-22E8-4F62-A3E0-BDC3D5F48992}" destId="{1AEDC777-00B3-41D7-9AE1-23D741E941C3}" srcOrd="0" destOrd="0" presId="urn:microsoft.com/office/officeart/2018/5/layout/IconCircleLabelList"/>
    <dgm:cxn modelId="{C4CCE57E-E871-46D6-BAD5-880252C95D22}" srcId="{01A66772-F185-4D58-B8BB-E9370D7A7A2B}" destId="{1C383F32-22E8-4F62-A3E0-BDC3D5F48992}" srcOrd="2" destOrd="0" parTransId="{A7920A2F-3244-4159-AF04-6A1D38B7B317}" sibTransId="{8500F72A-2C6D-4FDF-9C1D-CA691380EB0B}"/>
    <dgm:cxn modelId="{355227E3-55E0-4343-BC8D-FC0EB1694F48}" type="presOf" srcId="{40FC4FFE-8987-4A26-B7F4-8A516F18ADAE}" destId="{127117FB-F8A7-4A20-A8A7-EC686DDC76D0}" srcOrd="0" destOrd="0" presId="urn:microsoft.com/office/officeart/2018/5/layout/IconCircleLabelList"/>
    <dgm:cxn modelId="{555498CB-3ED1-404E-A25F-EB243EFC5FB1}" type="presParOf" srcId="{50B3CE7C-E10B-4E23-BD93-03664997C932}" destId="{DE9CE479-E4AE-4283-AEF1-10C1535B4324}" srcOrd="0" destOrd="0" presId="urn:microsoft.com/office/officeart/2018/5/layout/IconCircleLabelList"/>
    <dgm:cxn modelId="{11F12D49-CD08-4D50-BD13-3ECBC3A476A4}" type="presParOf" srcId="{DE9CE479-E4AE-4283-AEF1-10C1535B4324}" destId="{B59FCF02-CAD2-4D6F-9542-AD86711168CA}" srcOrd="0" destOrd="0" presId="urn:microsoft.com/office/officeart/2018/5/layout/IconCircleLabelList"/>
    <dgm:cxn modelId="{F443A659-540B-487B-97F9-49219CF60D6B}" type="presParOf" srcId="{DE9CE479-E4AE-4283-AEF1-10C1535B4324}" destId="{7C175B98-93F4-4D7C-BB95-1514AB879CD5}" srcOrd="1" destOrd="0" presId="urn:microsoft.com/office/officeart/2018/5/layout/IconCircleLabelList"/>
    <dgm:cxn modelId="{A503D7AB-7D64-4163-93B5-1CEEDAE81823}" type="presParOf" srcId="{DE9CE479-E4AE-4283-AEF1-10C1535B4324}" destId="{677A3090-5F01-43FD-9FA6-C0420AD80FD6}" srcOrd="2" destOrd="0" presId="urn:microsoft.com/office/officeart/2018/5/layout/IconCircleLabelList"/>
    <dgm:cxn modelId="{780188ED-7DCE-45BB-B6AF-91BE48969612}" type="presParOf" srcId="{DE9CE479-E4AE-4283-AEF1-10C1535B4324}" destId="{127117FB-F8A7-4A20-A8A7-EC686DDC76D0}" srcOrd="3" destOrd="0" presId="urn:microsoft.com/office/officeart/2018/5/layout/IconCircleLabelList"/>
    <dgm:cxn modelId="{155719F8-A89B-4E96-BC49-C48BC717F480}" type="presParOf" srcId="{50B3CE7C-E10B-4E23-BD93-03664997C932}" destId="{FD1EED9C-83D3-41AD-A09B-D3B36354168F}" srcOrd="1" destOrd="0" presId="urn:microsoft.com/office/officeart/2018/5/layout/IconCircleLabelList"/>
    <dgm:cxn modelId="{2772E199-56B0-4310-A55E-67D00CA3E59E}" type="presParOf" srcId="{50B3CE7C-E10B-4E23-BD93-03664997C932}" destId="{C998AB0A-577D-44AA-A068-F634DDE7BD47}" srcOrd="2" destOrd="0" presId="urn:microsoft.com/office/officeart/2018/5/layout/IconCircleLabelList"/>
    <dgm:cxn modelId="{4E351D18-D97F-4B92-A608-2E9600B91C28}" type="presParOf" srcId="{C998AB0A-577D-44AA-A068-F634DDE7BD47}" destId="{BCD8CDD9-0C56-4401-ADB1-8B48DAB2C96F}" srcOrd="0" destOrd="0" presId="urn:microsoft.com/office/officeart/2018/5/layout/IconCircleLabelList"/>
    <dgm:cxn modelId="{B3DC724C-4569-4E9D-BD5A-49E4CD991FD0}" type="presParOf" srcId="{C998AB0A-577D-44AA-A068-F634DDE7BD47}" destId="{DB4CA7C4-FCA1-4127-B20A-2A5C031A3CF4}" srcOrd="1" destOrd="0" presId="urn:microsoft.com/office/officeart/2018/5/layout/IconCircleLabelList"/>
    <dgm:cxn modelId="{AD1AB552-CCE0-4911-BB9E-5D4A60B21F4F}" type="presParOf" srcId="{C998AB0A-577D-44AA-A068-F634DDE7BD47}" destId="{9B0C8FBF-0BDD-48A5-967E-F3FE71659F6A}" srcOrd="2" destOrd="0" presId="urn:microsoft.com/office/officeart/2018/5/layout/IconCircleLabelList"/>
    <dgm:cxn modelId="{8558F796-2D01-40FE-A21A-7530EEBC3BC3}" type="presParOf" srcId="{C998AB0A-577D-44AA-A068-F634DDE7BD47}" destId="{7E6FE37A-5DB0-4899-9FCB-0CE39BC185F8}" srcOrd="3" destOrd="0" presId="urn:microsoft.com/office/officeart/2018/5/layout/IconCircleLabelList"/>
    <dgm:cxn modelId="{1532E2BE-82E9-40A4-A6F7-40B60FC879AE}" type="presParOf" srcId="{50B3CE7C-E10B-4E23-BD93-03664997C932}" destId="{5A266296-0042-402F-92EF-D59AB148E92E}" srcOrd="3" destOrd="0" presId="urn:microsoft.com/office/officeart/2018/5/layout/IconCircleLabelList"/>
    <dgm:cxn modelId="{3A7F4DB9-1469-4F58-B633-24B7EEE084D1}" type="presParOf" srcId="{50B3CE7C-E10B-4E23-BD93-03664997C932}" destId="{ECFA770B-DE2C-4683-A038-58D0FE44BC27}" srcOrd="4" destOrd="0" presId="urn:microsoft.com/office/officeart/2018/5/layout/IconCircleLabelList"/>
    <dgm:cxn modelId="{91311827-CDAC-4BA8-B4A3-117AFD1CEE2D}" type="presParOf" srcId="{ECFA770B-DE2C-4683-A038-58D0FE44BC27}" destId="{FF93E135-77D6-48A0-8871-9BC93D705D06}" srcOrd="0" destOrd="0" presId="urn:microsoft.com/office/officeart/2018/5/layout/IconCircleLabelList"/>
    <dgm:cxn modelId="{83B7CA40-11B7-4507-8422-A40F02D469B2}" type="presParOf" srcId="{ECFA770B-DE2C-4683-A038-58D0FE44BC27}" destId="{39509775-983E-4110-B989-EE2CD6514BE0}" srcOrd="1" destOrd="0" presId="urn:microsoft.com/office/officeart/2018/5/layout/IconCircleLabelList"/>
    <dgm:cxn modelId="{A44BB251-01EB-4DEF-A28C-6D495183E4DC}" type="presParOf" srcId="{ECFA770B-DE2C-4683-A038-58D0FE44BC27}" destId="{493B43B2-705C-4AE5-8A77-D8DEEDA1B5CF}" srcOrd="2" destOrd="0" presId="urn:microsoft.com/office/officeart/2018/5/layout/IconCircleLabelList"/>
    <dgm:cxn modelId="{1EFA52DF-3C80-4DAA-BED6-AFE2F81796B2}" type="presParOf" srcId="{ECFA770B-DE2C-4683-A038-58D0FE44BC27}" destId="{1AEDC777-00B3-41D7-9AE1-23D741E941C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FCF02-CAD2-4D6F-9542-AD86711168CA}">
      <dsp:nvSpPr>
        <dsp:cNvPr id="0" name=""/>
        <dsp:cNvSpPr/>
      </dsp:nvSpPr>
      <dsp:spPr>
        <a:xfrm>
          <a:off x="616949" y="310305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175B98-93F4-4D7C-BB95-1514AB879CD5}">
      <dsp:nvSpPr>
        <dsp:cNvPr id="0" name=""/>
        <dsp:cNvSpPr/>
      </dsp:nvSpPr>
      <dsp:spPr>
        <a:xfrm>
          <a:off x="1004512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117FB-F8A7-4A20-A8A7-EC686DDC76D0}">
      <dsp:nvSpPr>
        <dsp:cNvPr id="0" name=""/>
        <dsp:cNvSpPr/>
      </dsp:nvSpPr>
      <dsp:spPr>
        <a:xfrm>
          <a:off x="35606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6667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d-ID" sz="1500" kern="1200" dirty="0" err="1"/>
            <a:t>Knowledge</a:t>
          </a:r>
          <a:r>
            <a:rPr lang="id-id" sz="1500" kern="1200" dirty="0"/>
            <a:t> Data </a:t>
          </a:r>
          <a:r>
            <a:rPr lang="id-id" sz="1500" kern="1200" dirty="0" err="1"/>
            <a:t>Discovery</a:t>
          </a:r>
          <a:r>
            <a:rPr lang="id-id" sz="1500" kern="1200" dirty="0"/>
            <a:t> (KDD)</a:t>
          </a:r>
        </a:p>
      </dsp:txBody>
      <dsp:txXfrm>
        <a:off x="35606" y="2695306"/>
        <a:ext cx="2981250" cy="720000"/>
      </dsp:txXfrm>
    </dsp:sp>
    <dsp:sp modelId="{BCD8CDD9-0C56-4401-ADB1-8B48DAB2C96F}">
      <dsp:nvSpPr>
        <dsp:cNvPr id="0" name=""/>
        <dsp:cNvSpPr/>
      </dsp:nvSpPr>
      <dsp:spPr>
        <a:xfrm>
          <a:off x="4119918" y="310305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CA7C4-FCA1-4127-B20A-2A5C031A3CF4}">
      <dsp:nvSpPr>
        <dsp:cNvPr id="0" name=""/>
        <dsp:cNvSpPr/>
      </dsp:nvSpPr>
      <dsp:spPr>
        <a:xfrm>
          <a:off x="4507481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FE37A-5DB0-4899-9FCB-0CE39BC185F8}">
      <dsp:nvSpPr>
        <dsp:cNvPr id="0" name=""/>
        <dsp:cNvSpPr/>
      </dsp:nvSpPr>
      <dsp:spPr>
        <a:xfrm>
          <a:off x="3538574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6667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d-id" sz="1500" kern="1200" dirty="0" err="1"/>
            <a:t>Cross</a:t>
          </a:r>
          <a:r>
            <a:rPr lang="id-id" sz="1500" kern="1200" dirty="0"/>
            <a:t> </a:t>
          </a:r>
          <a:r>
            <a:rPr lang="id-id" sz="1500" kern="1200" dirty="0" err="1"/>
            <a:t>industry</a:t>
          </a:r>
          <a:r>
            <a:rPr lang="id-id" sz="1500" kern="1200" dirty="0"/>
            <a:t> </a:t>
          </a:r>
          <a:r>
            <a:rPr lang="id-id" sz="1500" kern="1200" dirty="0" err="1"/>
            <a:t>standard</a:t>
          </a:r>
          <a:r>
            <a:rPr lang="id-id" sz="1500" kern="1200" dirty="0"/>
            <a:t> </a:t>
          </a:r>
          <a:r>
            <a:rPr lang="id-id" sz="1500" kern="1200" dirty="0" err="1"/>
            <a:t>process</a:t>
          </a:r>
          <a:r>
            <a:rPr lang="id-id" sz="1500" kern="1200" dirty="0"/>
            <a:t> FOR data </a:t>
          </a:r>
          <a:r>
            <a:rPr lang="id-id" sz="1500" kern="1200" dirty="0" err="1"/>
            <a:t>mining</a:t>
          </a:r>
          <a:r>
            <a:rPr lang="id-id" sz="1500" kern="1200" dirty="0"/>
            <a:t> (</a:t>
          </a:r>
          <a:r>
            <a:rPr lang="id-id" sz="1500" kern="1200" dirty="0" err="1"/>
            <a:t>crisp-dm</a:t>
          </a:r>
          <a:r>
            <a:rPr lang="id-id" sz="1500" kern="1200" dirty="0"/>
            <a:t>)</a:t>
          </a:r>
        </a:p>
      </dsp:txBody>
      <dsp:txXfrm>
        <a:off x="3538574" y="2695306"/>
        <a:ext cx="2981250" cy="720000"/>
      </dsp:txXfrm>
    </dsp:sp>
    <dsp:sp modelId="{FF93E135-77D6-48A0-8871-9BC93D705D06}">
      <dsp:nvSpPr>
        <dsp:cNvPr id="0" name=""/>
        <dsp:cNvSpPr/>
      </dsp:nvSpPr>
      <dsp:spPr>
        <a:xfrm>
          <a:off x="7622887" y="310305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09775-983E-4110-B989-EE2CD6514BE0}">
      <dsp:nvSpPr>
        <dsp:cNvPr id="0" name=""/>
        <dsp:cNvSpPr/>
      </dsp:nvSpPr>
      <dsp:spPr>
        <a:xfrm>
          <a:off x="8010450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DC777-00B3-41D7-9AE1-23D741E941C3}">
      <dsp:nvSpPr>
        <dsp:cNvPr id="0" name=""/>
        <dsp:cNvSpPr/>
      </dsp:nvSpPr>
      <dsp:spPr>
        <a:xfrm>
          <a:off x="7041543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6667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d-id" sz="1500" kern="1200" dirty="0"/>
            <a:t>SAMPLE, </a:t>
          </a:r>
          <a:r>
            <a:rPr lang="en-US" sz="1500" kern="1200" dirty="0"/>
            <a:t>Explore, Modify, Model, Assess</a:t>
          </a:r>
          <a:r>
            <a:rPr lang="id-ID" sz="1500" kern="1200" dirty="0"/>
            <a:t> (</a:t>
          </a:r>
          <a:r>
            <a:rPr lang="id-ID" sz="1500" kern="1200" dirty="0" err="1"/>
            <a:t>semMA</a:t>
          </a:r>
          <a:r>
            <a:rPr lang="id-ID" sz="1500" kern="1200" dirty="0"/>
            <a:t>)</a:t>
          </a:r>
          <a:endParaRPr lang="id-id" sz="1500" kern="1200" dirty="0"/>
        </a:p>
      </dsp:txBody>
      <dsp:txXfrm>
        <a:off x="7041543" y="2695306"/>
        <a:ext cx="2981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Tampungan Tanggal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4734EDD-F46D-4F9F-8215-6C753C753124}" type="datetime1">
              <a:rPr lang="id-ID" smtClean="0"/>
              <a:t>04/04/2023</a:t>
            </a:fld>
            <a:endParaRPr lang="en-US" dirty="0"/>
          </a:p>
        </p:txBody>
      </p:sp>
      <p:sp>
        <p:nvSpPr>
          <p:cNvPr id="4" name="Tampungan Ka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Tempat Penampung Nomor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Tampungan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015AEBC-B0C0-414A-A51A-E62B0A96F6AE}" type="datetime1">
              <a:rPr lang="id-ID" smtClean="0"/>
              <a:t>04/04/2023</a:t>
            </a:fld>
            <a:endParaRPr lang="en-US"/>
          </a:p>
        </p:txBody>
      </p:sp>
      <p:sp>
        <p:nvSpPr>
          <p:cNvPr id="4" name="Tampungan Gambar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Tempat Penampung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d-id"/>
              <a:t>Klik untuk mengedit gaya teks Master</a:t>
            </a:r>
            <a:endParaRPr lang="en-US"/>
          </a:p>
          <a:p>
            <a:pPr lvl="1" rtl="0"/>
            <a:r>
              <a:rPr lang="id-id"/>
              <a:t>Tingkat kedua</a:t>
            </a:r>
          </a:p>
          <a:p>
            <a:pPr lvl="2" rtl="0"/>
            <a:r>
              <a:rPr lang="id-id"/>
              <a:t>Tingkat ketiga</a:t>
            </a:r>
          </a:p>
          <a:p>
            <a:pPr lvl="3" rtl="0"/>
            <a:r>
              <a:rPr lang="id-id"/>
              <a:t>Tingkat keempat</a:t>
            </a:r>
          </a:p>
          <a:p>
            <a:pPr lvl="4" rtl="0"/>
            <a:r>
              <a:rPr lang="id-id"/>
              <a:t>Tingkat kelima</a:t>
            </a:r>
            <a:endParaRPr lang="en-US"/>
          </a:p>
        </p:txBody>
      </p:sp>
      <p:sp>
        <p:nvSpPr>
          <p:cNvPr id="6" name="Tempat Penampung Foo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Tempat Penampung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rsegi panjang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Persegi panjang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Persegi panjang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Persegi panjang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Konektor Lurus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Konektor Lurus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Konektor Lurus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6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20" name="Tampungan Tanggal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95B846A1-32A4-42EA-A972-645D63FC5EE7}" type="datetime1">
              <a:rPr lang="id-ID" smtClean="0"/>
              <a:t>04/04/2023</a:t>
            </a:fld>
            <a:endParaRPr lang="en-US" dirty="0"/>
          </a:p>
        </p:txBody>
      </p:sp>
      <p:sp>
        <p:nvSpPr>
          <p:cNvPr id="21" name="Tempat Penampung Foot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Tempat Penampung Nomor Slide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mpat Penampung Teks Vertik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id-ID"/>
              <a:t>Klik untuk edit gaya teks Master</a:t>
            </a:r>
          </a:p>
          <a:p>
            <a:pPr lvl="1" rtl="0"/>
            <a:r>
              <a:rPr lang="id-ID"/>
              <a:t>Tingkat kedua</a:t>
            </a:r>
          </a:p>
          <a:p>
            <a:pPr lvl="2" rtl="0"/>
            <a:r>
              <a:rPr lang="id-ID"/>
              <a:t>Tingkat ketiga</a:t>
            </a:r>
          </a:p>
          <a:p>
            <a:pPr lvl="3" rtl="0"/>
            <a:r>
              <a:rPr lang="id-ID"/>
              <a:t>Tingkat keempat</a:t>
            </a:r>
          </a:p>
          <a:p>
            <a:pPr lvl="4" rtl="0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501412-9673-4016-8FEF-CAE623BB8804}" type="datetime1">
              <a:rPr lang="id-ID" smtClean="0"/>
              <a:t>04/04/2023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ks dan Judul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mpat Penampung Teks Vertikal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id-ID"/>
              <a:t>Klik untuk edit gaya teks Master</a:t>
            </a:r>
          </a:p>
          <a:p>
            <a:pPr lvl="1" rtl="0"/>
            <a:r>
              <a:rPr lang="id-ID"/>
              <a:t>Tingkat kedua</a:t>
            </a:r>
          </a:p>
          <a:p>
            <a:pPr lvl="2" rtl="0"/>
            <a:r>
              <a:rPr lang="id-ID"/>
              <a:t>Tingkat ketiga</a:t>
            </a:r>
          </a:p>
          <a:p>
            <a:pPr lvl="3" rtl="0"/>
            <a:r>
              <a:rPr lang="id-ID"/>
              <a:t>Tingkat keempat</a:t>
            </a:r>
          </a:p>
          <a:p>
            <a:pPr lvl="4" rtl="0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73B92D-CBE1-4900-BA1A-DDC7D51364F2}" type="datetime1">
              <a:rPr lang="id-ID" smtClean="0"/>
              <a:t>04/04/2023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mpat Penampung Konten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d-ID"/>
              <a:t>Klik untuk edit gaya teks Master</a:t>
            </a:r>
          </a:p>
          <a:p>
            <a:pPr lvl="1" rtl="0"/>
            <a:r>
              <a:rPr lang="id-ID"/>
              <a:t>Tingkat kedua</a:t>
            </a:r>
          </a:p>
          <a:p>
            <a:pPr lvl="2" rtl="0"/>
            <a:r>
              <a:rPr lang="id-ID"/>
              <a:t>Tingkat ketiga</a:t>
            </a:r>
          </a:p>
          <a:p>
            <a:pPr lvl="3" rtl="0"/>
            <a:r>
              <a:rPr lang="id-ID"/>
              <a:t>Tingkat keempat</a:t>
            </a:r>
          </a:p>
          <a:p>
            <a:pPr lvl="4" rtl="0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645233-C8A6-418B-8EC4-65E8CA36647F}" type="datetime1">
              <a:rPr lang="id-ID" smtClean="0"/>
              <a:t>04/04/2023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ersegi panjang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Persegi panjang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Persegi panjang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Persegi panjang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6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id-ID"/>
              <a:t>Klik untuk mengedit gaya judul Master</a:t>
            </a:r>
            <a:endParaRPr lang="en-US" dirty="0"/>
          </a:p>
        </p:txBody>
      </p:sp>
      <p:grpSp>
        <p:nvGrpSpPr>
          <p:cNvPr id="16" name="Gr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Konektor Lurus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Konektor Lurus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Konektor Lurus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mpat Penampung Teks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d-ID"/>
              <a:t>Klik untuk edit gaya teks Master</a:t>
            </a:r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C4A51674-AB2F-4EF2-A92C-F2C8F4507E4C}" type="datetime1">
              <a:rPr lang="id-ID" smtClean="0"/>
              <a:t>04/04/2023</a:t>
            </a:fld>
            <a:endParaRPr lang="en-US" dirty="0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Judu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mpat Penampung Konten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id-ID"/>
              <a:t>Klik untuk edit gaya teks Master</a:t>
            </a:r>
          </a:p>
          <a:p>
            <a:pPr lvl="1" rtl="0"/>
            <a:r>
              <a:rPr lang="id-ID"/>
              <a:t>Tingkat kedua</a:t>
            </a:r>
          </a:p>
          <a:p>
            <a:pPr lvl="2" rtl="0"/>
            <a:r>
              <a:rPr lang="id-ID"/>
              <a:t>Tingkat ketiga</a:t>
            </a:r>
          </a:p>
          <a:p>
            <a:pPr lvl="3" rtl="0"/>
            <a:r>
              <a:rPr lang="id-ID"/>
              <a:t>Tingkat keempat</a:t>
            </a:r>
          </a:p>
          <a:p>
            <a:pPr lvl="4" rtl="0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mpat Penampung Konten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id-ID"/>
              <a:t>Klik untuk edit gaya teks Master</a:t>
            </a:r>
          </a:p>
          <a:p>
            <a:pPr lvl="1" rtl="0"/>
            <a:r>
              <a:rPr lang="id-ID"/>
              <a:t>Tingkat kedua</a:t>
            </a:r>
          </a:p>
          <a:p>
            <a:pPr lvl="2" rtl="0"/>
            <a:r>
              <a:rPr lang="id-ID"/>
              <a:t>Tingkat ketiga</a:t>
            </a:r>
          </a:p>
          <a:p>
            <a:pPr lvl="3" rtl="0"/>
            <a:r>
              <a:rPr lang="id-ID"/>
              <a:t>Tingkat keempat</a:t>
            </a:r>
          </a:p>
          <a:p>
            <a:pPr lvl="4" rtl="0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2D7C7C-E3D0-4C50-A2E6-76C3DEEED270}" type="datetime1">
              <a:rPr lang="id-ID" smtClean="0"/>
              <a:t>04/04/2023</a:t>
            </a:fld>
            <a:endParaRPr lang="en-US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Tempat Penampung Nomor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mpat Penampung Teks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d-ID"/>
              <a:t>Klik untuk edit gaya teks Master</a:t>
            </a:r>
          </a:p>
        </p:txBody>
      </p:sp>
      <p:sp>
        <p:nvSpPr>
          <p:cNvPr id="4" name="Tempat Penampung Konten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id-ID"/>
              <a:t>Klik untuk edit gaya teks Master</a:t>
            </a:r>
          </a:p>
          <a:p>
            <a:pPr lvl="1" rtl="0"/>
            <a:r>
              <a:rPr lang="id-ID"/>
              <a:t>Tingkat kedua</a:t>
            </a:r>
          </a:p>
          <a:p>
            <a:pPr lvl="2" rtl="0"/>
            <a:r>
              <a:rPr lang="id-ID"/>
              <a:t>Tingkat ketiga</a:t>
            </a:r>
          </a:p>
          <a:p>
            <a:pPr lvl="3" rtl="0"/>
            <a:r>
              <a:rPr lang="id-ID"/>
              <a:t>Tingkat keempat</a:t>
            </a:r>
          </a:p>
          <a:p>
            <a:pPr lvl="4" rtl="0"/>
            <a:r>
              <a:rPr lang="id-ID"/>
              <a:t>Tingkat kelima</a:t>
            </a:r>
            <a:endParaRPr lang="id-id"/>
          </a:p>
        </p:txBody>
      </p:sp>
      <p:sp>
        <p:nvSpPr>
          <p:cNvPr id="5" name="Tempat Penampung Teks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d-ID"/>
              <a:t>Klik untuk edit gaya teks Master</a:t>
            </a:r>
          </a:p>
        </p:txBody>
      </p:sp>
      <p:sp>
        <p:nvSpPr>
          <p:cNvPr id="6" name="Tampungan Konten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id-ID"/>
              <a:t>Klik untuk edit gaya teks Master</a:t>
            </a:r>
          </a:p>
          <a:p>
            <a:pPr lvl="1" rtl="0"/>
            <a:r>
              <a:rPr lang="id-ID"/>
              <a:t>Tingkat kedua</a:t>
            </a:r>
          </a:p>
          <a:p>
            <a:pPr lvl="2" rtl="0"/>
            <a:r>
              <a:rPr lang="id-ID"/>
              <a:t>Tingkat ketiga</a:t>
            </a:r>
          </a:p>
          <a:p>
            <a:pPr lvl="3" rtl="0"/>
            <a:r>
              <a:rPr lang="id-ID"/>
              <a:t>Tingkat keempat</a:t>
            </a:r>
          </a:p>
          <a:p>
            <a:pPr lvl="4" rtl="0"/>
            <a:r>
              <a:rPr lang="id-ID"/>
              <a:t>Tingkat kelima</a:t>
            </a:r>
            <a:endParaRPr lang="id-id"/>
          </a:p>
        </p:txBody>
      </p:sp>
      <p:sp>
        <p:nvSpPr>
          <p:cNvPr id="7" name="Tampungan Tanggal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5487DF-B2A1-4D5A-9E7E-069AE3082ED9}" type="datetime1">
              <a:rPr lang="id-ID" smtClean="0"/>
              <a:t>04/04/2023</a:t>
            </a:fld>
            <a:endParaRPr lang="en-US"/>
          </a:p>
        </p:txBody>
      </p:sp>
      <p:sp>
        <p:nvSpPr>
          <p:cNvPr id="8" name="Tampungan Ka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Tempat Penampung Nomor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ampungan Tanggal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16F95A-5766-4FF1-883B-5C058D0C075D}" type="datetime1">
              <a:rPr lang="id-ID" smtClean="0"/>
              <a:t>04/04/2023</a:t>
            </a:fld>
            <a:endParaRPr lang="en-US"/>
          </a:p>
        </p:txBody>
      </p:sp>
      <p:sp>
        <p:nvSpPr>
          <p:cNvPr id="4" name="Tampungan Ka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Tempat Penampung Nomor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CB0BA7-82BF-4D69-8892-C4A509802F70}" type="datetime1">
              <a:rPr lang="id-ID" smtClean="0"/>
              <a:t>04/04/2023</a:t>
            </a:fld>
            <a:endParaRPr lang="en-US"/>
          </a:p>
        </p:txBody>
      </p:sp>
      <p:sp>
        <p:nvSpPr>
          <p:cNvPr id="3" name="Tampungan Ka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Tempat Penampung Nomor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rsegi panjang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ersegi panjang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0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mpat Penampung Konten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id-ID"/>
              <a:t>Klik untuk edit gaya teks Master</a:t>
            </a:r>
          </a:p>
          <a:p>
            <a:pPr lvl="1" rtl="0"/>
            <a:r>
              <a:rPr lang="id-ID"/>
              <a:t>Tingkat kedua</a:t>
            </a:r>
          </a:p>
          <a:p>
            <a:pPr lvl="2" rtl="0"/>
            <a:r>
              <a:rPr lang="id-ID"/>
              <a:t>Tingkat ketiga</a:t>
            </a:r>
          </a:p>
          <a:p>
            <a:pPr lvl="3" rtl="0"/>
            <a:r>
              <a:rPr lang="id-ID"/>
              <a:t>Tingkat keempat</a:t>
            </a:r>
          </a:p>
          <a:p>
            <a:pPr lvl="4" rtl="0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mpat Penampung Teks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d-ID"/>
              <a:t>Klik untuk edit gaya teks Master</a:t>
            </a:r>
          </a:p>
        </p:txBody>
      </p:sp>
      <p:sp>
        <p:nvSpPr>
          <p:cNvPr id="8" name="Tampungan Tanggal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26ED9964-94F5-4779-870B-69AA5A700438}" type="datetime1">
              <a:rPr lang="id-ID" smtClean="0"/>
              <a:t>04/04/2023</a:t>
            </a:fld>
            <a:endParaRPr lang="en-US"/>
          </a:p>
        </p:txBody>
      </p:sp>
      <p:sp>
        <p:nvSpPr>
          <p:cNvPr id="9" name="Tampungan Kaki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Tampungan Nomor Slide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ersegi panjang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ampungan Gamba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98E46DFF-0E56-49B7-8794-87F5EE631422}" type="datetime1">
              <a:rPr lang="id-ID" smtClean="0"/>
              <a:t>04/04/2023</a:t>
            </a:fld>
            <a:endParaRPr lang="en-US" dirty="0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ersegi panjang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0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4" name="Tempat Penampung Teks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d-ID"/>
              <a:t>Klik untuk edit gaya teks Master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Persegi panjang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Persegi 6"/>
          <p:cNvSpPr/>
          <p:nvPr/>
        </p:nvSpPr>
        <p:spPr>
          <a:xfrm>
            <a:off x="187195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Persegi panjang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empat Penampung Judul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mpat Penampung Teks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d-id"/>
              <a:t>Klik untuk mengedit gaya teks Master</a:t>
            </a:r>
          </a:p>
          <a:p>
            <a:pPr lvl="1" rtl="0"/>
            <a:r>
              <a:rPr lang="id-id"/>
              <a:t>Tingkat kedua</a:t>
            </a:r>
          </a:p>
          <a:p>
            <a:pPr lvl="2" rtl="0"/>
            <a:r>
              <a:rPr lang="id-id"/>
              <a:t>Tingkat ketiga</a:t>
            </a:r>
          </a:p>
          <a:p>
            <a:pPr lvl="3" rtl="0"/>
            <a:r>
              <a:rPr lang="id-id"/>
              <a:t>Tingkat keempat</a:t>
            </a:r>
          </a:p>
          <a:p>
            <a:pPr lvl="4" rtl="0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78FDAEA-6B75-4304-9831-F5B8374AF63C}" type="datetime1">
              <a:rPr lang="id-ID" smtClean="0"/>
              <a:t>04/04/2023</a:t>
            </a:fld>
            <a:endParaRPr lang="en-US" dirty="0"/>
          </a:p>
        </p:txBody>
      </p:sp>
      <p:sp>
        <p:nvSpPr>
          <p:cNvPr id="5" name="Tempat Penampung Foot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ambar 5" descr="Tampilan dekat logo&#10;&#10;Deskripsi dibuat secara otomatis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Persegi panjang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Persegi panjang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 rtlCol="0">
            <a:normAutofit/>
          </a:bodyPr>
          <a:lstStyle/>
          <a:p>
            <a:pPr rtl="0"/>
            <a:r>
              <a:rPr lang="id-id" sz="4400" dirty="0">
                <a:solidFill>
                  <a:schemeClr val="tx1"/>
                </a:solidFill>
              </a:rPr>
              <a:t>PROSES </a:t>
            </a:r>
            <a:br>
              <a:rPr lang="id-id" sz="4400" dirty="0">
                <a:solidFill>
                  <a:schemeClr val="tx1"/>
                </a:solidFill>
              </a:rPr>
            </a:br>
            <a:r>
              <a:rPr lang="id-id" sz="4400" dirty="0">
                <a:solidFill>
                  <a:schemeClr val="tx1"/>
                </a:solidFill>
              </a:rPr>
              <a:t>DATA MINING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rtlCol="0">
            <a:normAutofit/>
          </a:bodyPr>
          <a:lstStyle/>
          <a:p>
            <a:pPr algn="ctr" rtl="0"/>
            <a:r>
              <a:rPr lang="id-id" b="1" dirty="0"/>
              <a:t>3 PROSES DATA MINING</a:t>
            </a:r>
          </a:p>
        </p:txBody>
      </p:sp>
      <p:graphicFrame>
        <p:nvGraphicFramePr>
          <p:cNvPr id="5" name="Tampungan Konten 2">
            <a:extLst>
              <a:ext uri="{FF2B5EF4-FFF2-40B4-BE49-F238E27FC236}">
                <a16:creationId xmlns:a16="http://schemas.microsoft.com/office/drawing/2014/main" id="{91DB1382-7276-49FA-9632-38D558F45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119036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8450736-C8A9-4501-BC83-CE406053F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KDD</a:t>
            </a:r>
            <a:endParaRPr lang="en-US" dirty="0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3CB60394-AE2D-4B19-83E5-DA6323E09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04/04/2023</a:t>
            </a:fld>
            <a:endParaRPr lang="en-US"/>
          </a:p>
        </p:txBody>
      </p:sp>
      <p:pic>
        <p:nvPicPr>
          <p:cNvPr id="5" name="Gambar 4">
            <a:extLst>
              <a:ext uri="{FF2B5EF4-FFF2-40B4-BE49-F238E27FC236}">
                <a16:creationId xmlns:a16="http://schemas.microsoft.com/office/drawing/2014/main" id="{0CC66653-97AE-40FE-804D-F95EE978829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578" y="642594"/>
            <a:ext cx="8780950" cy="53924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0599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EDF3114-C18D-48C7-8852-21FDFBEB3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TAHAPAN KDD</a:t>
            </a:r>
            <a:endParaRPr lang="en-US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2E02F12-769C-41E1-83B5-8DC0C1715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marR="2540" lvl="0" indent="-342900" algn="just" fontAlgn="base">
              <a:lnSpc>
                <a:spcPct val="107000"/>
              </a:lnSpc>
              <a:spcAft>
                <a:spcPts val="375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Cleansing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diolah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dipilih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dianggap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2540" lvl="0" indent="-342900" algn="just" fontAlgn="base">
              <a:lnSpc>
                <a:spcPct val="107000"/>
              </a:lnSpc>
              <a:spcAft>
                <a:spcPts val="375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Integration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menggabungkan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dianggap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berulang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digabungkan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2540" lvl="0" indent="-342900" algn="just" fontAlgn="base">
              <a:lnSpc>
                <a:spcPct val="107000"/>
              </a:lnSpc>
              <a:spcAft>
                <a:spcPts val="375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Selection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seleksi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dianggap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2540" lvl="0" indent="-342900" algn="just" fontAlgn="base">
              <a:lnSpc>
                <a:spcPct val="107000"/>
              </a:lnSpc>
              <a:spcAft>
                <a:spcPts val="375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Trasnformation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transformasi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terpilih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mining procedure.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2540" lvl="0" indent="-342900" algn="just" fontAlgn="base">
              <a:lnSpc>
                <a:spcPct val="107000"/>
              </a:lnSpc>
              <a:spcAft>
                <a:spcPts val="375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Mining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beragam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mengekstrak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pola-pola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potensial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berguna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2540" lvl="0" indent="-342900" algn="just" fontAlgn="base">
              <a:lnSpc>
                <a:spcPct val="107000"/>
              </a:lnSpc>
              <a:spcAft>
                <a:spcPts val="375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Pattern Evolution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pola-pola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diidentifikasi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measure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2540" lvl="0" indent="-342900" algn="just" fontAlgn="base">
              <a:lnSpc>
                <a:spcPct val="107000"/>
              </a:lnSpc>
              <a:spcAft>
                <a:spcPts val="375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 Presentation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Data-data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diproses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divisualisasikan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dipahami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diambil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Tindakan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3B39481F-FA11-4F6A-B9F5-4579167C2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04/04/2023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68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3FC1943-6543-49F3-BBE9-FB69F6C7A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CRISP-DM</a:t>
            </a:r>
            <a:endParaRPr lang="en-US" dirty="0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80AC6240-1129-4052-BAF6-AF7995C21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04/04/2023</a:t>
            </a:fld>
            <a:endParaRPr lang="en-US"/>
          </a:p>
        </p:txBody>
      </p:sp>
      <p:pic>
        <p:nvPicPr>
          <p:cNvPr id="6" name="Gambar 5">
            <a:extLst>
              <a:ext uri="{FF2B5EF4-FFF2-40B4-BE49-F238E27FC236}">
                <a16:creationId xmlns:a16="http://schemas.microsoft.com/office/drawing/2014/main" id="{BA9F09E1-3D9B-480D-B8D9-D192324B41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80" r="3980"/>
          <a:stretch/>
        </p:blipFill>
        <p:spPr>
          <a:xfrm>
            <a:off x="4264568" y="457200"/>
            <a:ext cx="7295085" cy="575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400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3EDFEFF-2D43-421A-8927-0EB21227D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TAHAP CRISP-DM</a:t>
            </a:r>
            <a:endParaRPr lang="en-US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6E81B36-9CDA-43D3-A01D-AD721684C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87132"/>
            <a:ext cx="10058400" cy="4265612"/>
          </a:xfrm>
        </p:spPr>
        <p:txBody>
          <a:bodyPr>
            <a:normAutofit fontScale="85000" lnSpcReduction="20000"/>
          </a:bodyPr>
          <a:lstStyle/>
          <a:p>
            <a:pPr marL="355600" indent="-355600" algn="just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	B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usiness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nderstanding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dulu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sedang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jalankan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kendala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sedang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kurang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tertarik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sebegainya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5600" indent="-355600" algn="just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	D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nderstanding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mengambil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dibilang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targetkan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juga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cleaning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berfungsi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menghilangkan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data-data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diperlukan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agar proses data mining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berjalan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5600" indent="-355600" algn="just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	D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reparation,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setalah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dikarenakan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dipersiapkan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ah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kriteria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mining.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5600" indent="-355600" algn="just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	M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odel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uilding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jenis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dieksekusi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berbahaya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dikarenakan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salah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mengulang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lagi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5600" indent="-355600" algn="just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	T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esting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valuation, di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mining,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harapan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Pada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menilai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mining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berjalan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mengambil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memakai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mining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diterapkan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5600" indent="-355600" algn="just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	D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eployment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final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mining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diterapkan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harapan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hambatan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didalam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Jadi data mining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berguna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hingga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8AB30083-EB15-4379-86C1-AD988C029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04/04/2023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82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11873B0-588A-41CE-BAFD-A8F7E29EC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SEMMA</a:t>
            </a:r>
            <a:endParaRPr lang="en-US" dirty="0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E798705F-6C63-427C-9518-D66C4B470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04/04/2023</a:t>
            </a:fld>
            <a:endParaRPr lang="en-US"/>
          </a:p>
        </p:txBody>
      </p:sp>
      <p:pic>
        <p:nvPicPr>
          <p:cNvPr id="6" name="Gambar 5">
            <a:extLst>
              <a:ext uri="{FF2B5EF4-FFF2-40B4-BE49-F238E27FC236}">
                <a16:creationId xmlns:a16="http://schemas.microsoft.com/office/drawing/2014/main" id="{28517408-0FDE-42A8-9487-29B23E2DD6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814" y="438216"/>
            <a:ext cx="8038531" cy="5998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356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654D6EF-CF60-4ED0-AC06-C8F389C7C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TAHAPAN SEMMA</a:t>
            </a:r>
            <a:endParaRPr lang="en-US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F2EC5EE1-D0EF-4D64-9975-DE44F0878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24084"/>
            <a:ext cx="10058400" cy="4591322"/>
          </a:xfrm>
        </p:spPr>
        <p:txBody>
          <a:bodyPr>
            <a:normAutofit fontScale="85000" lnSpcReduction="20000"/>
          </a:bodyPr>
          <a:lstStyle/>
          <a:p>
            <a:pPr marL="355600" indent="-355600" algn="just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Sample. Sample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data mining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mengumpulkan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sampel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dimanipulasi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Tahap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sample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optional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data mining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mewajibkan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sample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data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5600" indent="-355600" algn="just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Explore. Explore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data mining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kumpulan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anomaly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terduga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ide. Jika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eksplorasi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visual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mengungkapkan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menjelajahi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statistik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korespondensi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pengelompokan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mendapatlan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5600" indent="-355600" algn="just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Modify. Modify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data mining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memodifikasikan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mengubah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variable-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memfokuskan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model.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model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memanipulasi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model data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memasukkan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pengelompokan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subkelompok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memperkenalkan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5600" indent="-355600" algn="just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	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Model. Model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data mining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memodelkan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software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kombinasi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memprediksi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terpercaya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diinginkan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otomatis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Data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dikombinasikan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memprediksi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diinginkan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5600" indent="-355600" algn="just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	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Assess. Assess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data mining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menilai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mengevaluasi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kegunaan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keandalan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penemuan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proses data mining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memperkirakan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seberapa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kinerja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dirty="0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07217E36-C035-43A4-886A-3EA0D84D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04/04/2023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85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85FAA49-0453-4E27-BFF7-8378B8695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300194"/>
            <a:ext cx="10058400" cy="1371600"/>
          </a:xfrm>
        </p:spPr>
        <p:txBody>
          <a:bodyPr/>
          <a:lstStyle/>
          <a:p>
            <a:r>
              <a:rPr lang="id-ID" dirty="0"/>
              <a:t>TERIMAKASIH</a:t>
            </a:r>
            <a:endParaRPr lang="en-US" dirty="0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89E4A26E-396C-4B8B-8FCB-1570AE71B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04/04/2023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666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839_TF78438558" id="{96FF5736-E4D1-4C60-AE8E-3056564C41C4}" vid="{88989CF8-E09C-4CB3-BDA4-B4558BA29931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{46FF15EB-B20F-4026-B2F4-DBEC44E28BC8}tf78438558_win32</Template>
  <TotalTime>68</TotalTime>
  <Words>705</Words>
  <Application>Microsoft Office PowerPoint</Application>
  <PresentationFormat>Layar Lebar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4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9</vt:i4>
      </vt:variant>
    </vt:vector>
  </HeadingPairs>
  <TitlesOfParts>
    <vt:vector size="14" baseType="lpstr">
      <vt:lpstr>Calibri</vt:lpstr>
      <vt:lpstr>Century Gothic</vt:lpstr>
      <vt:lpstr>Garamond</vt:lpstr>
      <vt:lpstr>Times New Roman</vt:lpstr>
      <vt:lpstr>SavonVTI</vt:lpstr>
      <vt:lpstr>PROSES  DATA MINING</vt:lpstr>
      <vt:lpstr>3 PROSES DATA MINING</vt:lpstr>
      <vt:lpstr>KDD</vt:lpstr>
      <vt:lpstr>TAHAPAN KDD</vt:lpstr>
      <vt:lpstr>CRISP-DM</vt:lpstr>
      <vt:lpstr>TAHAP CRISP-DM</vt:lpstr>
      <vt:lpstr>SEMMA</vt:lpstr>
      <vt:lpstr>TAHAPAN SEMMA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PROSES  DATA MINING</dc:title>
  <dc:creator>Faiz</dc:creator>
  <cp:lastModifiedBy>Faiz</cp:lastModifiedBy>
  <cp:revision>6</cp:revision>
  <dcterms:created xsi:type="dcterms:W3CDTF">2023-04-03T02:37:29Z</dcterms:created>
  <dcterms:modified xsi:type="dcterms:W3CDTF">2023-04-04T02:06:10Z</dcterms:modified>
</cp:coreProperties>
</file>