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9FB27C3-1597-4A73-968D-C05BE5914E5A}" type="datetimeFigureOut">
              <a:rPr lang="id-ID" smtClean="0"/>
              <a:t>11/01/2021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897C596-242B-44F1-AD74-E1DE8A8B030A}" type="slidenum">
              <a:rPr lang="id-ID" smtClean="0"/>
              <a:t>‹#›</a:t>
            </a:fld>
            <a:endParaRPr lang="id-ID"/>
          </a:p>
        </p:txBody>
      </p:sp>
    </p:spTree>
    <p:extLst>
      <p:ext uri="{BB962C8B-B14F-4D97-AF65-F5344CB8AC3E}">
        <p14:creationId xmlns:p14="http://schemas.microsoft.com/office/powerpoint/2010/main" val="1588078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9FB27C3-1597-4A73-968D-C05BE5914E5A}" type="datetimeFigureOut">
              <a:rPr lang="id-ID" smtClean="0"/>
              <a:t>11/01/2021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897C596-242B-44F1-AD74-E1DE8A8B030A}" type="slidenum">
              <a:rPr lang="id-ID" smtClean="0"/>
              <a:t>‹#›</a:t>
            </a:fld>
            <a:endParaRPr lang="id-ID"/>
          </a:p>
        </p:txBody>
      </p:sp>
    </p:spTree>
    <p:extLst>
      <p:ext uri="{BB962C8B-B14F-4D97-AF65-F5344CB8AC3E}">
        <p14:creationId xmlns:p14="http://schemas.microsoft.com/office/powerpoint/2010/main" val="1278352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9FB27C3-1597-4A73-968D-C05BE5914E5A}" type="datetimeFigureOut">
              <a:rPr lang="id-ID" smtClean="0"/>
              <a:t>11/01/2021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897C596-242B-44F1-AD74-E1DE8A8B030A}" type="slidenum">
              <a:rPr lang="id-ID" smtClean="0"/>
              <a:t>‹#›</a:t>
            </a:fld>
            <a:endParaRPr lang="id-ID"/>
          </a:p>
        </p:txBody>
      </p:sp>
    </p:spTree>
    <p:extLst>
      <p:ext uri="{BB962C8B-B14F-4D97-AF65-F5344CB8AC3E}">
        <p14:creationId xmlns:p14="http://schemas.microsoft.com/office/powerpoint/2010/main" val="346963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9FB27C3-1597-4A73-968D-C05BE5914E5A}" type="datetimeFigureOut">
              <a:rPr lang="id-ID" smtClean="0"/>
              <a:t>11/01/2021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897C596-242B-44F1-AD74-E1DE8A8B030A}" type="slidenum">
              <a:rPr lang="id-ID" smtClean="0"/>
              <a:t>‹#›</a:t>
            </a:fld>
            <a:endParaRPr lang="id-ID"/>
          </a:p>
        </p:txBody>
      </p:sp>
    </p:spTree>
    <p:extLst>
      <p:ext uri="{BB962C8B-B14F-4D97-AF65-F5344CB8AC3E}">
        <p14:creationId xmlns:p14="http://schemas.microsoft.com/office/powerpoint/2010/main" val="354270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B27C3-1597-4A73-968D-C05BE5914E5A}" type="datetimeFigureOut">
              <a:rPr lang="id-ID" smtClean="0"/>
              <a:t>11/01/2021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897C596-242B-44F1-AD74-E1DE8A8B030A}" type="slidenum">
              <a:rPr lang="id-ID" smtClean="0"/>
              <a:t>‹#›</a:t>
            </a:fld>
            <a:endParaRPr lang="id-ID"/>
          </a:p>
        </p:txBody>
      </p:sp>
    </p:spTree>
    <p:extLst>
      <p:ext uri="{BB962C8B-B14F-4D97-AF65-F5344CB8AC3E}">
        <p14:creationId xmlns:p14="http://schemas.microsoft.com/office/powerpoint/2010/main" val="283519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9FB27C3-1597-4A73-968D-C05BE5914E5A}" type="datetimeFigureOut">
              <a:rPr lang="id-ID" smtClean="0"/>
              <a:t>11/01/2021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897C596-242B-44F1-AD74-E1DE8A8B030A}" type="slidenum">
              <a:rPr lang="id-ID" smtClean="0"/>
              <a:t>‹#›</a:t>
            </a:fld>
            <a:endParaRPr lang="id-ID"/>
          </a:p>
        </p:txBody>
      </p:sp>
    </p:spTree>
    <p:extLst>
      <p:ext uri="{BB962C8B-B14F-4D97-AF65-F5344CB8AC3E}">
        <p14:creationId xmlns:p14="http://schemas.microsoft.com/office/powerpoint/2010/main" val="108287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9FB27C3-1597-4A73-968D-C05BE5914E5A}" type="datetimeFigureOut">
              <a:rPr lang="id-ID" smtClean="0"/>
              <a:t>11/01/2021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897C596-242B-44F1-AD74-E1DE8A8B030A}" type="slidenum">
              <a:rPr lang="id-ID" smtClean="0"/>
              <a:t>‹#›</a:t>
            </a:fld>
            <a:endParaRPr lang="id-ID"/>
          </a:p>
        </p:txBody>
      </p:sp>
    </p:spTree>
    <p:extLst>
      <p:ext uri="{BB962C8B-B14F-4D97-AF65-F5344CB8AC3E}">
        <p14:creationId xmlns:p14="http://schemas.microsoft.com/office/powerpoint/2010/main" val="74653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9FB27C3-1597-4A73-968D-C05BE5914E5A}" type="datetimeFigureOut">
              <a:rPr lang="id-ID" smtClean="0"/>
              <a:t>11/01/2021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897C596-242B-44F1-AD74-E1DE8A8B030A}" type="slidenum">
              <a:rPr lang="id-ID" smtClean="0"/>
              <a:t>‹#›</a:t>
            </a:fld>
            <a:endParaRPr lang="id-ID"/>
          </a:p>
        </p:txBody>
      </p:sp>
    </p:spTree>
    <p:extLst>
      <p:ext uri="{BB962C8B-B14F-4D97-AF65-F5344CB8AC3E}">
        <p14:creationId xmlns:p14="http://schemas.microsoft.com/office/powerpoint/2010/main" val="3473857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B27C3-1597-4A73-968D-C05BE5914E5A}" type="datetimeFigureOut">
              <a:rPr lang="id-ID" smtClean="0"/>
              <a:t>11/01/2021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897C596-242B-44F1-AD74-E1DE8A8B030A}" type="slidenum">
              <a:rPr lang="id-ID" smtClean="0"/>
              <a:t>‹#›</a:t>
            </a:fld>
            <a:endParaRPr lang="id-ID"/>
          </a:p>
        </p:txBody>
      </p:sp>
    </p:spTree>
    <p:extLst>
      <p:ext uri="{BB962C8B-B14F-4D97-AF65-F5344CB8AC3E}">
        <p14:creationId xmlns:p14="http://schemas.microsoft.com/office/powerpoint/2010/main" val="35683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B27C3-1597-4A73-968D-C05BE5914E5A}" type="datetimeFigureOut">
              <a:rPr lang="id-ID" smtClean="0"/>
              <a:t>11/01/2021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897C596-242B-44F1-AD74-E1DE8A8B030A}" type="slidenum">
              <a:rPr lang="id-ID" smtClean="0"/>
              <a:t>‹#›</a:t>
            </a:fld>
            <a:endParaRPr lang="id-ID"/>
          </a:p>
        </p:txBody>
      </p:sp>
    </p:spTree>
    <p:extLst>
      <p:ext uri="{BB962C8B-B14F-4D97-AF65-F5344CB8AC3E}">
        <p14:creationId xmlns:p14="http://schemas.microsoft.com/office/powerpoint/2010/main" val="229251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B27C3-1597-4A73-968D-C05BE5914E5A}" type="datetimeFigureOut">
              <a:rPr lang="id-ID" smtClean="0"/>
              <a:t>11/01/2021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897C596-242B-44F1-AD74-E1DE8A8B030A}" type="slidenum">
              <a:rPr lang="id-ID" smtClean="0"/>
              <a:t>‹#›</a:t>
            </a:fld>
            <a:endParaRPr lang="id-ID"/>
          </a:p>
        </p:txBody>
      </p:sp>
    </p:spTree>
    <p:extLst>
      <p:ext uri="{BB962C8B-B14F-4D97-AF65-F5344CB8AC3E}">
        <p14:creationId xmlns:p14="http://schemas.microsoft.com/office/powerpoint/2010/main" val="1034080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B27C3-1597-4A73-968D-C05BE5914E5A}" type="datetimeFigureOut">
              <a:rPr lang="id-ID" smtClean="0"/>
              <a:t>11/01/2021</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7C596-242B-44F1-AD74-E1DE8A8B030A}" type="slidenum">
              <a:rPr lang="id-ID" smtClean="0"/>
              <a:t>‹#›</a:t>
            </a:fld>
            <a:endParaRPr lang="id-ID"/>
          </a:p>
        </p:txBody>
      </p:sp>
    </p:spTree>
    <p:extLst>
      <p:ext uri="{BB962C8B-B14F-4D97-AF65-F5344CB8AC3E}">
        <p14:creationId xmlns:p14="http://schemas.microsoft.com/office/powerpoint/2010/main" val="3681604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id-ID" sz="6000" b="1" dirty="0" smtClean="0"/>
              <a:t>Sketsa Pena</a:t>
            </a:r>
            <a:endParaRPr lang="id-ID" sz="6000" b="1" dirty="0"/>
          </a:p>
        </p:txBody>
      </p:sp>
    </p:spTree>
    <p:extLst>
      <p:ext uri="{BB962C8B-B14F-4D97-AF65-F5344CB8AC3E}">
        <p14:creationId xmlns:p14="http://schemas.microsoft.com/office/powerpoint/2010/main" val="1044808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id-ID" sz="4000" dirty="0" smtClean="0"/>
              <a:t>Sketsa pena adalah cara belajar menggambar yang fantastis, tetapi juga memungkinkan Anda untuk menghasilkan sejumlah gambar yang sangat menarik. </a:t>
            </a:r>
            <a:endParaRPr lang="id-ID" sz="4000" dirty="0"/>
          </a:p>
        </p:txBody>
      </p:sp>
    </p:spTree>
    <p:extLst>
      <p:ext uri="{BB962C8B-B14F-4D97-AF65-F5344CB8AC3E}">
        <p14:creationId xmlns:p14="http://schemas.microsoft.com/office/powerpoint/2010/main" val="198292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id-ID" sz="4000" dirty="0" smtClean="0"/>
              <a:t>Seorang seniman yang sangat berbakat serta DJ, presenter, dan novelis, Fearne Cotton mengilustrasikan rilis buku terbarunya dengan berbagai sketsa pena kecil. </a:t>
            </a:r>
            <a:endParaRPr lang="id-ID" sz="4000" dirty="0"/>
          </a:p>
        </p:txBody>
      </p:sp>
    </p:spTree>
    <p:extLst>
      <p:ext uri="{BB962C8B-B14F-4D97-AF65-F5344CB8AC3E}">
        <p14:creationId xmlns:p14="http://schemas.microsoft.com/office/powerpoint/2010/main" val="4061737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id-ID" sz="4000" dirty="0" smtClean="0"/>
              <a:t>Banyak seniman yang akan menggunakan pena jika hanya itu yang bisa mereka raih ketika sebuah ide muncul, tetapi Cotton tampaknya lebih menyukai media ini dan jelas menempatkan nilai pada ‘kekasaran’ yang ditawarkannya.</a:t>
            </a:r>
          </a:p>
          <a:p>
            <a:endParaRPr lang="id-ID" dirty="0"/>
          </a:p>
        </p:txBody>
      </p:sp>
    </p:spTree>
    <p:extLst>
      <p:ext uri="{BB962C8B-B14F-4D97-AF65-F5344CB8AC3E}">
        <p14:creationId xmlns:p14="http://schemas.microsoft.com/office/powerpoint/2010/main" val="14680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33505"/>
            <a:ext cx="5152836" cy="641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092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84</Words>
  <Application>Microsoft Office PowerPoint</Application>
  <PresentationFormat>On-screen Show (4:3)</PresentationFormat>
  <Paragraphs>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Sketsa Pena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Sketsa Pena</dc:title>
  <dc:creator>Acer</dc:creator>
  <cp:lastModifiedBy>Acer</cp:lastModifiedBy>
  <cp:revision>1</cp:revision>
  <dcterms:created xsi:type="dcterms:W3CDTF">2021-01-11T07:31:22Z</dcterms:created>
  <dcterms:modified xsi:type="dcterms:W3CDTF">2021-01-11T07:34:33Z</dcterms:modified>
</cp:coreProperties>
</file>