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99" r:id="rId3"/>
    <p:sldId id="302" r:id="rId4"/>
    <p:sldId id="316" r:id="rId5"/>
    <p:sldId id="317" r:id="rId6"/>
    <p:sldId id="309" r:id="rId7"/>
    <p:sldId id="310" r:id="rId8"/>
    <p:sldId id="303" r:id="rId9"/>
    <p:sldId id="300" r:id="rId10"/>
  </p:sldIdLst>
  <p:sldSz cx="9144000" cy="6858000" type="screen4x3"/>
  <p:notesSz cx="7045325" cy="9345613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  <p:cmAuthor id="3" name="A C E R" initials="ACER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69" d="100"/>
          <a:sy n="69" d="100"/>
        </p:scale>
        <p:origin x="139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=""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=""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=""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PROBLEMS AND COMPLAINS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-457200" y="609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600" b="1" dirty="0" smtClean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600" b="1" dirty="0" smtClean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430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endParaRPr lang="en-US" b="1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/>
            <a:endParaRPr lang="en-US" b="1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/>
            <a:r>
              <a:rPr lang="en-US" sz="3200" b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How would like to handle Guest complain if you as a staff tourism industry?</a:t>
            </a: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04800" y="2590800"/>
            <a:ext cx="8305800" cy="2057400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304800" y="457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/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b="1" dirty="0" smtClean="0">
                <a:solidFill>
                  <a:schemeClr val="tx1"/>
                </a:solidFill>
              </a:rPr>
              <a:t>Responding to in-person complaints in 5 steps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1.Stay calm and listen.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2.Identify the type of guest to whom you are speaking.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3.Find the real source of the complaint.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4.Find and offer a solution.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5.Follow up to confirm that the problem was resolved.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Respond to all complaints as quickly as possible.</a:t>
            </a:r>
          </a:p>
          <a:p>
            <a:pPr marL="457200" indent="-457200" algn="l"/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57200" y="457200"/>
            <a:ext cx="7848600" cy="1752600"/>
          </a:xfrm>
        </p:spPr>
        <p:txBody>
          <a:bodyPr>
            <a:noAutofit/>
          </a:bodyPr>
          <a:lstStyle/>
          <a:p>
            <a:pPr algn="l"/>
            <a:r>
              <a:rPr lang="en-US" b="1" dirty="0" smtClean="0">
                <a:solidFill>
                  <a:schemeClr val="tx1"/>
                </a:solidFill>
              </a:rPr>
              <a:t>Possible Problem or Complaints</a:t>
            </a: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- There are not enough towels in my room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- This tread mill isn’t working properly</a:t>
            </a:r>
          </a:p>
          <a:p>
            <a:pPr algn="l"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</a:rPr>
              <a:t> I specifically requested an ocean view, but the room I was given has a view of the pool</a:t>
            </a:r>
          </a:p>
          <a:p>
            <a:pPr algn="l"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</a:rPr>
              <a:t> This soup is not warm enough</a:t>
            </a:r>
          </a:p>
          <a:p>
            <a:pPr algn="l"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</a:rPr>
              <a:t> This fried rice is very spicy</a:t>
            </a:r>
          </a:p>
          <a:p>
            <a:pPr algn="l"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</a:rPr>
              <a:t> We have no menu at this table 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81000" y="685800"/>
            <a:ext cx="6400800" cy="1752600"/>
          </a:xfrm>
        </p:spPr>
        <p:txBody>
          <a:bodyPr>
            <a:noAutofit/>
          </a:bodyPr>
          <a:lstStyle/>
          <a:p>
            <a:pPr algn="l"/>
            <a:r>
              <a:rPr lang="en-US" sz="2400" b="1" dirty="0" smtClean="0">
                <a:solidFill>
                  <a:schemeClr val="tx1"/>
                </a:solidFill>
              </a:rPr>
              <a:t>Responses to problems or complaints</a:t>
            </a:r>
          </a:p>
          <a:p>
            <a:pPr algn="l"/>
            <a:endParaRPr lang="en-US" sz="2400" b="1" dirty="0" smtClean="0">
              <a:solidFill>
                <a:schemeClr val="tx1"/>
              </a:solidFill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- I’ll see to that right away ma’am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- I’ll correct the situation immediately, sir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- I’m so sorry sir, that should never have happened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- I’ll take care of that right away sir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- I’ll see to it immediately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- I’ll check about it and get back to you</a:t>
            </a:r>
          </a:p>
          <a:p>
            <a:endParaRPr lang="en-US" sz="2400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8991600" cy="1752600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CONVERSATION</a:t>
            </a:r>
            <a:endParaRPr lang="en-US" sz="2000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pPr algn="l"/>
            <a:r>
              <a:rPr lang="en-US" sz="20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Guest</a:t>
            </a: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: Hello, I would like to register a complaint. I requested a non-smoking room, but you put me in a smoking room. I can’t stay there. I’m allergic to smoke.</a:t>
            </a:r>
          </a:p>
          <a:p>
            <a:pPr algn="l"/>
            <a:r>
              <a:rPr lang="en-US" sz="20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Staff</a:t>
            </a: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: I apologize for the inconvenience. Could you please let me know your room number, and I will switch you to a non smoking room.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Guest: I'm sorry, that is not good enough. All of my stuff smells like smoke now, my sinuses are acting up...</a:t>
            </a:r>
          </a:p>
          <a:p>
            <a:pPr algn="l"/>
            <a:r>
              <a:rPr lang="en-US" sz="20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Staff</a:t>
            </a: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: I'm sorry sir. Unfortunately there is not much we can do in this situation, our corporate office has outlined specific actions to take in this situation, and I am afraid they are not very flexible on this point. Here is the corporate customer service number. Please feel free to give them a call and share your complaint.</a:t>
            </a:r>
          </a:p>
          <a:p>
            <a:pPr algn="l"/>
            <a:r>
              <a:rPr lang="en-US" sz="20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Guest</a:t>
            </a: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: REALLY?! </a:t>
            </a:r>
          </a:p>
          <a:p>
            <a:pPr algn="l"/>
            <a:r>
              <a:rPr lang="en-US" sz="20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Staff:</a:t>
            </a: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I am sorry you feel that way, I would be more than happy to offer you a voucher for our dry cleaning service so that you can have the smoke smell removed from your clothes. Would that resolve the issue?</a:t>
            </a:r>
          </a:p>
          <a:p>
            <a:pPr algn="l"/>
            <a:r>
              <a:rPr lang="en-US" sz="20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Guest</a:t>
            </a: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:  Oh... That is really nice of you. Thank you.</a:t>
            </a:r>
          </a:p>
          <a:p>
            <a:pPr algn="l"/>
            <a:r>
              <a:rPr lang="en-US" sz="20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Staff</a:t>
            </a: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: No problem sir, thank you for your patience.</a:t>
            </a:r>
          </a:p>
          <a:p>
            <a:pPr algn="l"/>
            <a:endParaRPr 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304800"/>
            <a:ext cx="9144000" cy="20574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CONVERSATION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Receptionist  : Good Morning. Mary Speaking, How may I assist you?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Guest                : Yes of course. I am in room 735 I have been really annoyed with my room.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Receptionist     : I really sorry to hear that, Ms. What exactly has been happening, Miss ?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Guest                : I have problem. I’ve been waiting for someone to fix the air conditioner for nearly an hour and the weather is very warm in the room.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Receptionist      : Oh I see.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Guest                : I’ve telephoned the receptionist, she answered my call and she said to wait until the Engineer came. But until now, nobody came to fix the air conditioner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Receptionist      : I am very sorry about it, Miss.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Guest                : Yes, is this hotel can’t handle the easy problem like this? Can I talk to your  Supervisor?</a:t>
            </a:r>
          </a:p>
          <a:p>
            <a:pPr algn="l"/>
            <a:endParaRPr lang="en-US" sz="2000" dirty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8600" y="533400"/>
            <a:ext cx="8915400" cy="1752600"/>
          </a:xfrm>
        </p:spPr>
        <p:txBody>
          <a:bodyPr>
            <a:noAutofit/>
          </a:bodyPr>
          <a:lstStyle/>
          <a:p>
            <a:pPr algn="l"/>
            <a:endParaRPr lang="en-US" b="1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pPr algn="l"/>
            <a:r>
              <a:rPr lang="en-US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			</a:t>
            </a:r>
            <a:endParaRPr lang="en-US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228600" y="533400"/>
            <a:ext cx="8915400" cy="5973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Receptionist   : Certainly Miss. Could I just call my Supervisor? Would you wait for a moment, please?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Guest                : Yes, but hurry up, please.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Supervisor      : Good Morning Miss. I’ve heard about your complain from the receptionist.  I do really apologize about your problem. I have been called  our engineer, but in the same time our engineer still repaired another.  Be patient and wait a moment, please. They will come in 5 minutes.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Guest                : Alright, thanks.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Supervisor      : Thank you for bringing this matter to our attention Miss. Have a nice day.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 </a:t>
            </a:r>
          </a:p>
          <a:p>
            <a:pPr marL="457200" indent="-457200" algn="l"/>
            <a:endParaRPr lang="en-US" sz="2400" dirty="0" smtClean="0">
              <a:solidFill>
                <a:schemeClr val="tx1"/>
              </a:solidFill>
              <a:latin typeface="Cambria" pitchFamily="18" charset="0"/>
              <a:ea typeface="Cambria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7620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  <a:p>
            <a:r>
              <a:rPr lang="id-ID" sz="4000" b="1" dirty="0">
                <a:sym typeface="Wingdings" panose="05000000000000000000" pitchFamily="2" charset="2"/>
              </a:rPr>
              <a:t> </a:t>
            </a:r>
            <a:r>
              <a:rPr lang="en-US" sz="4000" b="1" dirty="0"/>
              <a:t>END</a:t>
            </a:r>
            <a:r>
              <a:rPr lang="id-ID" sz="4000" b="1" dirty="0"/>
              <a:t> </a:t>
            </a:r>
            <a:r>
              <a:rPr lang="id-ID" sz="4000" b="1" dirty="0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3913</TotalTime>
  <Words>430</Words>
  <Application>Microsoft Office PowerPoint</Application>
  <PresentationFormat>On-screen Show (4:3)</PresentationFormat>
  <Paragraphs>60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 C E R</cp:lastModifiedBy>
  <cp:revision>546</cp:revision>
  <cp:lastPrinted>2017-08-29T02:54:51Z</cp:lastPrinted>
  <dcterms:created xsi:type="dcterms:W3CDTF">2010-04-18T12:06:30Z</dcterms:created>
  <dcterms:modified xsi:type="dcterms:W3CDTF">2025-04-16T13:40:13Z</dcterms:modified>
</cp:coreProperties>
</file>