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37" r:id="rId2"/>
    <p:sldId id="328" r:id="rId3"/>
    <p:sldId id="329" r:id="rId4"/>
    <p:sldId id="330" r:id="rId5"/>
    <p:sldId id="331" r:id="rId6"/>
    <p:sldId id="332" r:id="rId7"/>
    <p:sldId id="335" r:id="rId8"/>
    <p:sldId id="336" r:id="rId9"/>
    <p:sldId id="29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0BA82-AAD1-4F9A-9598-C6A285C13FB7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84600-05EB-45D4-B6E4-81A7CC3B2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64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68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06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017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13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27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82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75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108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80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35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34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042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8C974-6115-43A6-A873-3B1D137B15E0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4EF27D5-C9D4-413A-B3C4-A7D84C050C7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66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524000" y="638508"/>
            <a:ext cx="9144000" cy="32932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d-ID" sz="3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CHAPTER 2</a:t>
            </a:r>
            <a:r>
              <a:rPr lang="en-US" sz="3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Lanjutan</a:t>
            </a:r>
            <a:endParaRPr lang="en-US" sz="30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40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id-ID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MENGENAL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DAN MENERIMA </a:t>
            </a:r>
            <a:r>
              <a:rPr lang="id-ID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DIRI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39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9/14/2015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Character Building</a:t>
            </a:r>
          </a:p>
        </p:txBody>
      </p:sp>
    </p:spTree>
    <p:extLst>
      <p:ext uri="{BB962C8B-B14F-4D97-AF65-F5344CB8AC3E}">
        <p14:creationId xmlns:p14="http://schemas.microsoft.com/office/powerpoint/2010/main" val="1081163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1952596" y="2357430"/>
            <a:ext cx="8229600" cy="279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id-ID" sz="3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memandang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memperlakukannya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disertai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rasa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senang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bangga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sambil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terus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mengusahakan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kemajuannya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”</a:t>
            </a:r>
            <a:endParaRPr lang="id-ID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2133600" y="5714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Menerima</a:t>
            </a:r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diri</a:t>
            </a:r>
            <a:endParaRPr lang="en-US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33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Cara Menerima Diri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2133600" y="1493838"/>
            <a:ext cx="8229600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800">
                <a:latin typeface="Arial" pitchFamily="34" charset="0"/>
                <a:cs typeface="Arial" pitchFamily="34" charset="0"/>
              </a:rPr>
              <a:t>Selalu syukuri apa yang telah dimiliki</a:t>
            </a: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800">
                <a:latin typeface="Arial" pitchFamily="34" charset="0"/>
                <a:cs typeface="Arial" pitchFamily="34" charset="0"/>
              </a:rPr>
              <a:t>Jangan terlalu sering mengkritik diri sendiri</a:t>
            </a: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800">
                <a:latin typeface="Arial" pitchFamily="34" charset="0"/>
                <a:cs typeface="Arial" pitchFamily="34" charset="0"/>
              </a:rPr>
              <a:t>Terima pujian</a:t>
            </a: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800">
                <a:latin typeface="Arial" pitchFamily="34" charset="0"/>
                <a:cs typeface="Arial" pitchFamily="34" charset="0"/>
              </a:rPr>
              <a:t>Luangkan waktu bersama orang-orang positif</a:t>
            </a: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800">
                <a:latin typeface="Arial" pitchFamily="34" charset="0"/>
                <a:cs typeface="Arial" pitchFamily="34" charset="0"/>
              </a:rPr>
              <a:t>Tanamkan pikiran kita akan berhasil dan bahagia</a:t>
            </a: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800">
                <a:latin typeface="Arial" pitchFamily="34" charset="0"/>
                <a:cs typeface="Arial" pitchFamily="34" charset="0"/>
              </a:rPr>
              <a:t>Membaca buku-buku pengembangan kepribadian</a:t>
            </a: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800">
                <a:latin typeface="Arial" pitchFamily="34" charset="0"/>
                <a:cs typeface="Arial" pitchFamily="34" charset="0"/>
              </a:rPr>
              <a:t>Berusaha menggali potensi yang terbaik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33600" y="1709739"/>
            <a:ext cx="8229600" cy="456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-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Merasa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senang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sendiri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-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Merasa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berharga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-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Menerima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kelebihan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kekurangan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-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Percaya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diri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-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Membangun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positif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sendiri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-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menerima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lain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2133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Manfaat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menerima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diri</a:t>
            </a:r>
            <a:endParaRPr lang="en-US" sz="3600" dirty="0"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29600" y="6508751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9E4F03-9016-4A7D-A7EC-9B1B92041B6E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solidFill>
                <a:schemeClr val="tx1">
                  <a:tint val="75000"/>
                </a:schemeClr>
              </a:solidFill>
              <a:latin typeface="Arial" charset="0"/>
            </a:endParaRPr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4800600" y="6508751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d-ID">
                <a:latin typeface="Arial" charset="0"/>
              </a:rPr>
              <a:t>Character Building</a:t>
            </a:r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1981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</a:rPr>
              <a:t>8/30/2010</a:t>
            </a: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4648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</a:rPr>
              <a:t>Revisi 01 Etika Profesi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DFFBB9DD-AED3-4587-A805-96DD90910B3E}" type="slidenum">
              <a:rPr lang="en-US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24034" y="785795"/>
            <a:ext cx="814393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Tuhan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memberi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bekal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kemampuan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sesuai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dengan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apa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yang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dibutuhkan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</a:p>
        </p:txBody>
      </p:sp>
      <p:sp>
        <p:nvSpPr>
          <p:cNvPr id="9" name="Rectangle 8"/>
          <p:cNvSpPr/>
          <p:nvPr/>
        </p:nvSpPr>
        <p:spPr>
          <a:xfrm>
            <a:off x="2024034" y="2228671"/>
            <a:ext cx="814393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Tugas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manusia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adalah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memanfaatkan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potensi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yang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dimiliki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untuk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mengukir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sejarah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hidup</a:t>
            </a:r>
            <a:r>
              <a:rPr lang="en-US" sz="36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24034" y="4371812"/>
            <a:ext cx="814393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Tapi</a:t>
            </a:r>
            <a:r>
              <a:rPr lang="en-US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</a:t>
            </a:r>
            <a:r>
              <a:rPr lang="en-US" sz="36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tidak</a:t>
            </a:r>
            <a:r>
              <a:rPr lang="en-US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semua</a:t>
            </a:r>
            <a:r>
              <a:rPr lang="en-US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orang</a:t>
            </a:r>
            <a:r>
              <a:rPr lang="en-US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mampu</a:t>
            </a:r>
            <a:r>
              <a:rPr lang="en-US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membuat</a:t>
            </a:r>
            <a:r>
              <a:rPr lang="en-US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sejarah</a:t>
            </a:r>
            <a:r>
              <a:rPr lang="en-US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yang </a:t>
            </a:r>
            <a:r>
              <a:rPr lang="en-US" sz="36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baik</a:t>
            </a:r>
            <a:r>
              <a:rPr lang="en-US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1981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</a:rPr>
              <a:t>8/30/2010</a:t>
            </a: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4648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ctr"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</a:rPr>
              <a:t>Revisi 01 Etika Profesi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DFFBB9DD-AED3-4587-A805-96DD90910B3E}" type="slidenum">
              <a:rPr lang="en-US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6</a:t>
            </a:fld>
            <a:endParaRPr lang="en-US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71683" y="1504950"/>
            <a:ext cx="878317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Hanya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orang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yang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memahami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dirinyalah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yang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akan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mengukir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sejarah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dirinya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dengan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benar</a:t>
            </a: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5" name="Rectangle 4"/>
          <p:cNvSpPr/>
          <p:nvPr>
            <p:custDataLst>
              <p:tags r:id="rId1"/>
            </p:custDataLst>
          </p:nvPr>
        </p:nvSpPr>
        <p:spPr>
          <a:xfrm>
            <a:off x="1952596" y="357166"/>
            <a:ext cx="528641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6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</a:t>
            </a:r>
            <a:r>
              <a:rPr lang="id-ID" sz="6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UGAS</a:t>
            </a:r>
            <a:endParaRPr lang="en-US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D:\Picture\logo ibi smal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39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881158" y="1465162"/>
            <a:ext cx="860269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BUATLAH POSTER</a:t>
            </a:r>
          </a:p>
          <a:p>
            <a:r>
              <a:rPr lang="en-US" sz="36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Tentukan</a:t>
            </a:r>
            <a:r>
              <a:rPr lang="en-US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3 </a:t>
            </a:r>
            <a:r>
              <a:rPr lang="en-US" sz="36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alternatif</a:t>
            </a:r>
            <a:r>
              <a:rPr lang="en-US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profesi</a:t>
            </a:r>
            <a:r>
              <a:rPr lang="en-US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masa</a:t>
            </a:r>
            <a:r>
              <a:rPr lang="en-US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depan</a:t>
            </a:r>
            <a:r>
              <a:rPr lang="en-US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Anda</a:t>
            </a:r>
            <a:endParaRPr lang="en-US" sz="36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81158" y="3000373"/>
            <a:ext cx="8358246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Uraikan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apa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rencana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Anda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untuk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mewujudkan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obsesi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Anda</a:t>
            </a:r>
            <a:endParaRPr lang="en-US" sz="4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Buat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rencana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upaya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yang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dapat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dikerjakan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dalam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3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tahun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</a:t>
            </a:r>
            <a:r>
              <a:rPr lang="en-US" sz="4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depan</a:t>
            </a:r>
            <a:endParaRPr lang="en-US" sz="4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8/30/2010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Etika Profesi</a:t>
            </a:r>
          </a:p>
        </p:txBody>
      </p:sp>
      <p:sp>
        <p:nvSpPr>
          <p:cNvPr id="5" name="5-Point Star 4"/>
          <p:cNvSpPr/>
          <p:nvPr/>
        </p:nvSpPr>
        <p:spPr>
          <a:xfrm>
            <a:off x="4504606" y="-103188"/>
            <a:ext cx="3096344" cy="165618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PSIKOLOG</a:t>
            </a:r>
          </a:p>
        </p:txBody>
      </p:sp>
      <p:sp>
        <p:nvSpPr>
          <p:cNvPr id="6" name="5-Point Star 5"/>
          <p:cNvSpPr/>
          <p:nvPr/>
        </p:nvSpPr>
        <p:spPr>
          <a:xfrm>
            <a:off x="7575798" y="5184"/>
            <a:ext cx="2912690" cy="16236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7" name="5-Point Star 6"/>
          <p:cNvSpPr/>
          <p:nvPr/>
        </p:nvSpPr>
        <p:spPr>
          <a:xfrm>
            <a:off x="1518532" y="0"/>
            <a:ext cx="3127052" cy="18722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Memmiliki</a:t>
            </a:r>
            <a:r>
              <a:rPr lang="en-US" dirty="0"/>
              <a:t> BIRO PSI</a:t>
            </a:r>
          </a:p>
        </p:txBody>
      </p:sp>
      <p:sp>
        <p:nvSpPr>
          <p:cNvPr id="8" name="Oval 7"/>
          <p:cNvSpPr/>
          <p:nvPr/>
        </p:nvSpPr>
        <p:spPr>
          <a:xfrm>
            <a:off x="4591521" y="5242768"/>
            <a:ext cx="2518792" cy="1296144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LULUS S1 3,5 </a:t>
            </a:r>
            <a:r>
              <a:rPr lang="en-US" dirty="0" err="1"/>
              <a:t>Thn</a:t>
            </a:r>
            <a:endParaRPr lang="en-US" dirty="0"/>
          </a:p>
          <a:p>
            <a:pPr algn="ctr"/>
            <a:r>
              <a:rPr lang="en-US" dirty="0"/>
              <a:t>IP 3,5</a:t>
            </a:r>
          </a:p>
          <a:p>
            <a:pPr algn="ctr"/>
            <a:r>
              <a:rPr lang="en-US" dirty="0"/>
              <a:t>CUMLAUDE</a:t>
            </a:r>
          </a:p>
        </p:txBody>
      </p:sp>
      <p:sp>
        <p:nvSpPr>
          <p:cNvPr id="9" name="Oval 8"/>
          <p:cNvSpPr/>
          <p:nvPr/>
        </p:nvSpPr>
        <p:spPr>
          <a:xfrm>
            <a:off x="4380470" y="2781287"/>
            <a:ext cx="255265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S2 </a:t>
            </a:r>
            <a:r>
              <a:rPr lang="en-US" dirty="0" err="1"/>
              <a:t>Psikologi</a:t>
            </a:r>
            <a:endParaRPr lang="en-US" dirty="0"/>
          </a:p>
          <a:p>
            <a:pPr algn="ctr"/>
            <a:r>
              <a:rPr lang="en-US" dirty="0"/>
              <a:t>Les Bhs INGGRIS</a:t>
            </a:r>
          </a:p>
          <a:p>
            <a:pPr algn="ctr"/>
            <a:r>
              <a:rPr lang="en-US" dirty="0"/>
              <a:t>LULUS 2 THN</a:t>
            </a:r>
          </a:p>
          <a:p>
            <a:pPr algn="ctr"/>
            <a:r>
              <a:rPr lang="en-US" dirty="0"/>
              <a:t>IPK 3,77</a:t>
            </a:r>
          </a:p>
        </p:txBody>
      </p:sp>
      <p:cxnSp>
        <p:nvCxnSpPr>
          <p:cNvPr id="11" name="Straight Arrow Connector 10"/>
          <p:cNvCxnSpPr>
            <a:stCxn id="8" idx="0"/>
          </p:cNvCxnSpPr>
          <p:nvPr/>
        </p:nvCxnSpPr>
        <p:spPr>
          <a:xfrm flipV="1">
            <a:off x="5850917" y="4112720"/>
            <a:ext cx="0" cy="1130048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7409842" y="2563800"/>
            <a:ext cx="3244603" cy="42955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HOW TO GET IT !!!</a:t>
            </a:r>
          </a:p>
          <a:p>
            <a:pPr marL="285750" indent="-285750" algn="ctr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HARIAN</a:t>
            </a:r>
          </a:p>
          <a:p>
            <a:pPr marL="285750" indent="-285750" algn="ctr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dirty="0" err="1"/>
              <a:t>Mengikuti</a:t>
            </a:r>
            <a:r>
              <a:rPr lang="en-US" dirty="0"/>
              <a:t> Les </a:t>
            </a:r>
            <a:r>
              <a:rPr lang="en-US" dirty="0" err="1"/>
              <a:t>Inggris</a:t>
            </a:r>
            <a:endParaRPr lang="en-US" dirty="0"/>
          </a:p>
          <a:p>
            <a:pPr marL="285750" indent="-285750" algn="ctr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dirty="0" err="1"/>
              <a:t>Sholat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US" dirty="0"/>
          </a:p>
          <a:p>
            <a:pPr marL="285750" indent="-285750" algn="ctr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dirty="0" err="1"/>
              <a:t>Evaluasi</a:t>
            </a:r>
            <a:r>
              <a:rPr lang="en-US" dirty="0"/>
              <a:t> IP </a:t>
            </a:r>
            <a:r>
              <a:rPr lang="en-US" dirty="0" err="1"/>
              <a:t>setiap</a:t>
            </a:r>
            <a:r>
              <a:rPr lang="en-US" dirty="0"/>
              <a:t> semester</a:t>
            </a:r>
          </a:p>
          <a:p>
            <a:pPr marL="285750" indent="-285750" algn="ctr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BEM </a:t>
            </a:r>
            <a:r>
              <a:rPr lang="en-US" dirty="0" err="1"/>
              <a:t>diluar</a:t>
            </a:r>
            <a:r>
              <a:rPr lang="en-US" dirty="0"/>
              <a:t> JAM </a:t>
            </a:r>
            <a:r>
              <a:rPr lang="en-US" dirty="0" err="1"/>
              <a:t>kuliah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 rot="13263143">
            <a:off x="2941963" y="2391625"/>
            <a:ext cx="1692151" cy="32445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17" name="Right Arrow 16"/>
          <p:cNvSpPr/>
          <p:nvPr/>
        </p:nvSpPr>
        <p:spPr>
          <a:xfrm rot="16200000">
            <a:off x="5293788" y="1908029"/>
            <a:ext cx="1131438" cy="3390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8856538">
            <a:off x="6537913" y="2255877"/>
            <a:ext cx="1908557" cy="3721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730" name="Picture 2" descr="Image result for karikatur orang wisud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39" t="-265308" r="9507" b="265308"/>
          <a:stretch/>
        </p:blipFill>
        <p:spPr bwMode="auto">
          <a:xfrm>
            <a:off x="2927648" y="-868363"/>
            <a:ext cx="1276052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732" name="Picture 4" descr="Image result for karikatur orang wisu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7174" y="3556356"/>
            <a:ext cx="2483470" cy="2483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125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095736" y="2500306"/>
            <a:ext cx="3929090" cy="1633972"/>
          </a:xfrm>
        </p:spPr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en-US" sz="6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8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Character Building</a:t>
            </a:r>
          </a:p>
        </p:txBody>
      </p:sp>
      <p:sp>
        <p:nvSpPr>
          <p:cNvPr id="2" name="Slide Number Placeholder 13">
            <a:extLst>
              <a:ext uri="{FF2B5EF4-FFF2-40B4-BE49-F238E27FC236}">
                <a16:creationId xmlns:a16="http://schemas.microsoft.com/office/drawing/2014/main" id="{F2E95C03-B132-0DD1-D6F6-7B626F42D60F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3466770-1F9C-4D8C-831E-3947D22D485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</TotalTime>
  <Words>289</Words>
  <Application>Microsoft Office PowerPoint</Application>
  <PresentationFormat>Widescreen</PresentationFormat>
  <Paragraphs>75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Gill Sans MT</vt:lpstr>
      <vt:lpstr>MV Boli</vt:lpstr>
      <vt:lpstr>Wingdings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Selesai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Ocinamanya@gmail.com</dc:creator>
  <cp:lastModifiedBy>Ocinamanya@gmail.com</cp:lastModifiedBy>
  <cp:revision>1</cp:revision>
  <dcterms:created xsi:type="dcterms:W3CDTF">2022-10-05T02:12:40Z</dcterms:created>
  <dcterms:modified xsi:type="dcterms:W3CDTF">2022-10-05T02:17:11Z</dcterms:modified>
</cp:coreProperties>
</file>