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03" r:id="rId4"/>
    <p:sldId id="304" r:id="rId5"/>
    <p:sldId id="305" r:id="rId6"/>
    <p:sldId id="306" r:id="rId7"/>
    <p:sldId id="307" r:id="rId8"/>
    <p:sldId id="301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60" d="100"/>
          <a:sy n="60" d="100"/>
        </p:scale>
        <p:origin x="62" y="41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PENGANTAR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ANALISA DATA NUMERIK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menafsirkan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berguna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ANALISA DATA NUMERIK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rata-rata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bulanan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linear.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MENGAPA ANALISIS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NUMERIK PENTING?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Dasar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machine learning dan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kecerdasan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buatan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(AI).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20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e-commerce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merekomendasikan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Di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bidang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kesehatan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memprediksi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penyebaran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penyakit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807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3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3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3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en-US" sz="3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18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diselesaikan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18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memodelkan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populasi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interpolasi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mengisi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data yang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hilang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dataset</a:t>
            </a: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265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MENGAPA ANALISIS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NUMERIK PENTING?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berbasis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Dasar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machine learning dan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kecerdasan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buatan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(AI).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20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e-commerce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merekomendasikan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Di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bidang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kesehatan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memprediksi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penyebaran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penyakit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94091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 NUMERIK DALAM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 DATA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0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20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0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matematis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diselesaikan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analitis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20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memodelkan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populasi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Menggunakan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interpolasi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mengisi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data yang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hilang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dataset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210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PENUTUP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numerik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numerik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2980</TotalTime>
  <Words>311</Words>
  <Application>Microsoft Office PowerPoint</Application>
  <PresentationFormat>On-screen Show (4:3)</PresentationFormat>
  <Paragraphs>56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446</cp:revision>
  <cp:lastPrinted>2017-08-29T02:54:51Z</cp:lastPrinted>
  <dcterms:created xsi:type="dcterms:W3CDTF">2010-04-18T12:06:30Z</dcterms:created>
  <dcterms:modified xsi:type="dcterms:W3CDTF">2025-03-09T03:13:05Z</dcterms:modified>
</cp:coreProperties>
</file>