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3" r:id="rId4"/>
    <p:sldId id="304" r:id="rId5"/>
    <p:sldId id="305" r:id="rId6"/>
    <p:sldId id="306" r:id="rId7"/>
    <p:sldId id="307" r:id="rId8"/>
    <p:sldId id="301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0" d="100"/>
          <a:sy n="60" d="100"/>
        </p:scale>
        <p:origin x="62" y="41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PENGANTAR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ANALISA DATA NUMERIK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mengolah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menafsirkan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ANALISA DATA NUMERIK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rata-rata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bulanan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penduduk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linear.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MENGAPA ANALISIS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NUMERIK PENTING?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berbasis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Dasar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machine learning dan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kecerdasan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(AI).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e-commerce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merekomendasikan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Di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kesehatan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memprediksi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penyebaran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penyakit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80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3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3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3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3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US" sz="3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18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dunia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nyata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diselesaikan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analitis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18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memodelkan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interpolasi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mengisi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data yang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hilang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dataset</a:t>
            </a: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8265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MENGAPA ANALISIS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NUMERIK PENTING?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berbasis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Dasar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machine learning dan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kecerdasan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(AI).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e-commerce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merekomendasikan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Di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kesehatan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memprediksi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penyebaran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penyakit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9409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 NUMERIK DALAM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 DATA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dunia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nyata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diselesaikan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analitis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memodelkan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interpolasi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mengisi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data yang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hilang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dataset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210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numerik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numerik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311</Words>
  <Application>Microsoft Office PowerPoint</Application>
  <PresentationFormat>On-screen Show (4:3)</PresentationFormat>
  <Paragraphs>56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446</cp:revision>
  <cp:lastPrinted>2017-08-29T02:54:51Z</cp:lastPrinted>
  <dcterms:created xsi:type="dcterms:W3CDTF">2010-04-18T12:06:30Z</dcterms:created>
  <dcterms:modified xsi:type="dcterms:W3CDTF">2025-03-09T03:13:05Z</dcterms:modified>
</cp:coreProperties>
</file>