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0"/>
  </p:handoutMasterIdLst>
  <p:sldIdLst>
    <p:sldId id="256" r:id="rId3"/>
    <p:sldId id="292" r:id="rId5"/>
    <p:sldId id="295" r:id="rId6"/>
    <p:sldId id="297" r:id="rId7"/>
    <p:sldId id="298" r:id="rId8"/>
    <p:sldId id="275" r:id="rId9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gs" Target="tags/tag3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941D049-4152-42C8-AE0D-2B8262FF4928}" type="datetimeFigureOut">
              <a:rPr lang="en-US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F906DA2-4F03-42D9-8357-94A02932B846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0C22DC3-2968-446B-80D3-6612A858EE8E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  <a:endParaRPr lang="en-US" noProof="0" smtClean="0"/>
          </a:p>
          <a:p>
            <a:pPr lvl="1"/>
            <a:r>
              <a:rPr lang="en-US" noProof="0" smtClean="0"/>
              <a:t>Second level</a:t>
            </a:r>
            <a:endParaRPr lang="en-US" noProof="0" smtClean="0"/>
          </a:p>
          <a:p>
            <a:pPr lvl="2"/>
            <a:r>
              <a:rPr lang="en-US" noProof="0" smtClean="0"/>
              <a:t>Third level</a:t>
            </a:r>
            <a:endParaRPr lang="en-US" noProof="0" smtClean="0"/>
          </a:p>
          <a:p>
            <a:pPr lvl="3"/>
            <a:r>
              <a:rPr lang="en-US" noProof="0" smtClean="0"/>
              <a:t>Fourth level</a:t>
            </a:r>
            <a:endParaRPr lang="en-US" noProof="0" smtClean="0"/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C847E9-73CD-44E5-A2DC-37823583E9CB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D56C5-41C2-4088-A3FC-4B9CDBB96AD2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4E30E-9E38-43F5-B29B-99575259B95C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B8831-55CC-4C8C-AB7A-ACF7AF34F1A0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299F5-4A96-4E46-8EE6-6572D370C487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F825E-774F-47B2-8224-BB530CA1D2AB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A8B4D-16D9-4B88-8A42-F03C6DCFE24B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273DC-D948-413F-8342-169D81612D61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60C0C-B19F-40CE-842E-7BBA43F1E8B9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6D39D-C59D-423B-B054-025B4787C172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9443E2-215C-4067-89C9-594E6E40DF46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962D1-6AF4-46CB-97D3-647A8E3D08F4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5817E90-7581-49FB-8CE4-3B872A41FF5E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tags" Target="../tags/tag1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2"/>
            </p:custDataLst>
          </p:nvPr>
        </p:nvSpPr>
        <p:spPr>
          <a:xfrm>
            <a:off x="0" y="1762125"/>
            <a:ext cx="9144000" cy="19069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Pertemuan</a:t>
            </a:r>
            <a:r>
              <a:rPr 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ke-12</a:t>
            </a: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anose="02040503050406030204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anose="020405030504060302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anose="02040503050406030204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80D495-E79B-4374-BABE-95F87C3CB2E8}" type="slidenum">
              <a:rPr lang="en-US"/>
            </a:fld>
            <a:endParaRPr lang="en-US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35896" y="3670340"/>
            <a:ext cx="8178613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 smtClean="0"/>
              <a:t>Pengaturan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Pariwisata</a:t>
            </a:r>
            <a:r>
              <a:rPr lang="en-US" sz="3200" b="1" dirty="0" smtClean="0"/>
              <a:t> Indonesia </a:t>
            </a:r>
            <a:r>
              <a:rPr lang="en-US" sz="3200" b="1" dirty="0" err="1" smtClean="0"/>
              <a:t>Sebagai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Anggota</a:t>
            </a:r>
            <a:r>
              <a:rPr lang="en-US" sz="3200" b="1" dirty="0" smtClean="0"/>
              <a:t> UNWTO</a:t>
            </a:r>
            <a:r>
              <a:rPr lang="en-US" sz="3200" b="1" dirty="0" smtClean="0"/>
              <a:t> </a:t>
            </a:r>
            <a:endParaRPr lang="en-US" sz="32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en-US" sz="32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Dosen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Andri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Mitrawan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3200" b="1" dirty="0" err="1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SE.Par</a:t>
            </a:r>
            <a:r>
              <a:rPr lang="en-US" sz="32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., M.M</a:t>
            </a:r>
            <a:endParaRPr lang="en-US" sz="3200" b="1" cap="none" spc="0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/>
              <a:t>UNWTO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ADB </a:t>
            </a:r>
            <a:r>
              <a:rPr lang="en-US" sz="2400" b="1" dirty="0" err="1" smtClean="0"/>
              <a:t>Berkolaborasi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Untuk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Laporan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Tentang</a:t>
            </a:r>
            <a:r>
              <a:rPr lang="en-US" sz="2400" b="1" dirty="0" smtClean="0"/>
              <a:t> Big Data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Pemulihan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Pariwisata</a:t>
            </a:r>
            <a:endParaRPr lang="en-US" sz="2400" b="1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gabungan</a:t>
            </a:r>
            <a:r>
              <a:rPr lang="en-US" dirty="0" smtClean="0"/>
              <a:t> UNWTO </a:t>
            </a:r>
            <a:r>
              <a:rPr lang="en-US" dirty="0" err="1" smtClean="0"/>
              <a:t>dan</a:t>
            </a:r>
            <a:r>
              <a:rPr lang="en-US" dirty="0" smtClean="0"/>
              <a:t> ADB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Indonesisa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sector </a:t>
            </a:r>
            <a:r>
              <a:rPr lang="en-US" dirty="0" err="1" smtClean="0"/>
              <a:t>swasta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berupaya</a:t>
            </a:r>
            <a:r>
              <a:rPr lang="en-US" dirty="0" smtClean="0"/>
              <a:t> </a:t>
            </a:r>
            <a:r>
              <a:rPr lang="en-US" dirty="0" err="1" smtClean="0"/>
              <a:t>melengkapi</a:t>
            </a:r>
            <a:r>
              <a:rPr lang="en-US" dirty="0" smtClean="0"/>
              <a:t> data </a:t>
            </a:r>
            <a:r>
              <a:rPr lang="en-US" dirty="0" err="1" smtClean="0"/>
              <a:t>statstik</a:t>
            </a:r>
            <a:r>
              <a:rPr lang="en-US" dirty="0" smtClean="0"/>
              <a:t> </a:t>
            </a:r>
            <a:r>
              <a:rPr lang="en-US" dirty="0" err="1" smtClean="0"/>
              <a:t>resmi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big data agar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oerilaku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pemulihan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, </a:t>
            </a:r>
            <a:r>
              <a:rPr lang="en-US" dirty="0" err="1" smtClean="0"/>
              <a:t>segmen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yang </a:t>
            </a:r>
            <a:r>
              <a:rPr lang="en-US" dirty="0" err="1" smtClean="0"/>
              <a:t>ditargetkan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 spd="slow">
    <p:wheel spokes="2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</a:fld>
            <a:endParaRPr lang="en-US"/>
          </a:p>
        </p:txBody>
      </p:sp>
      <p:sp>
        <p:nvSpPr>
          <p:cNvPr id="7" name="Slide Number Placeholder 3"/>
          <p:cNvSpPr txBox="1"/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5284D623-4249-4401-84DE-820ADE702807}" type="slidenum">
              <a:rPr lang="en-US" smtClean="0"/>
            </a:fld>
            <a:endParaRPr lang="en-US"/>
          </a:p>
        </p:txBody>
      </p:sp>
      <p:sp>
        <p:nvSpPr>
          <p:cNvPr id="17" name="Date Placeholder 26"/>
          <p:cNvSpPr txBox="1"/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18" name="Footer Placeholder 27"/>
          <p:cNvSpPr txBox="1"/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04800" y="1573833"/>
            <a:ext cx="8382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US" sz="2800" dirty="0" smtClean="0"/>
              <a:t>Big data </a:t>
            </a:r>
            <a:r>
              <a:rPr lang="en-US" sz="2800" dirty="0" err="1" smtClean="0"/>
              <a:t>juga</a:t>
            </a:r>
            <a:r>
              <a:rPr lang="en-US" sz="2800" dirty="0" smtClean="0"/>
              <a:t> </a:t>
            </a:r>
            <a:r>
              <a:rPr lang="en-US" sz="2800" dirty="0" err="1" smtClean="0"/>
              <a:t>akan</a:t>
            </a:r>
            <a:r>
              <a:rPr lang="en-US" sz="2800" dirty="0" smtClean="0"/>
              <a:t> </a:t>
            </a:r>
            <a:r>
              <a:rPr lang="en-US" sz="2800" dirty="0" err="1" smtClean="0"/>
              <a:t>menjadi</a:t>
            </a:r>
            <a:r>
              <a:rPr lang="en-US" sz="2800" dirty="0" smtClean="0"/>
              <a:t> </a:t>
            </a:r>
            <a:r>
              <a:rPr lang="en-US" sz="2800" dirty="0" err="1" smtClean="0"/>
              <a:t>kunci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mendukung</a:t>
            </a:r>
            <a:r>
              <a:rPr lang="en-US" sz="2800" dirty="0" smtClean="0"/>
              <a:t> </a:t>
            </a:r>
            <a:r>
              <a:rPr lang="en-US" sz="2800" dirty="0" err="1" smtClean="0"/>
              <a:t>perjalanan</a:t>
            </a:r>
            <a:r>
              <a:rPr lang="en-US" sz="2800" dirty="0" smtClean="0"/>
              <a:t> yang lancer </a:t>
            </a:r>
            <a:r>
              <a:rPr lang="en-US" sz="2800" dirty="0" err="1" smtClean="0"/>
              <a:t>melalului</a:t>
            </a:r>
            <a:r>
              <a:rPr lang="en-US" sz="2800" dirty="0" smtClean="0"/>
              <a:t> </a:t>
            </a:r>
            <a:r>
              <a:rPr lang="en-US" sz="2800" dirty="0" err="1" smtClean="0"/>
              <a:t>peneraoan</a:t>
            </a:r>
            <a:r>
              <a:rPr lang="en-US" sz="2800" dirty="0" smtClean="0"/>
              <a:t> protocol </a:t>
            </a:r>
            <a:r>
              <a:rPr lang="en-US" sz="2800" dirty="0" err="1" smtClean="0"/>
              <a:t>keselamatan</a:t>
            </a:r>
            <a:r>
              <a:rPr lang="en-US" sz="2800" dirty="0" smtClean="0"/>
              <a:t>, </a:t>
            </a:r>
            <a:r>
              <a:rPr lang="en-US" sz="2800" dirty="0" err="1" smtClean="0"/>
              <a:t>teknologi</a:t>
            </a:r>
            <a:r>
              <a:rPr lang="en-US" sz="2800" dirty="0" smtClean="0"/>
              <a:t> bio security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sertifikat</a:t>
            </a:r>
            <a:r>
              <a:rPr lang="en-US" sz="2800" dirty="0" smtClean="0"/>
              <a:t> </a:t>
            </a:r>
            <a:r>
              <a:rPr lang="en-US" sz="2800" dirty="0" err="1" smtClean="0"/>
              <a:t>kesehatan</a:t>
            </a:r>
            <a:r>
              <a:rPr lang="en-US" sz="2800" dirty="0" smtClean="0"/>
              <a:t> digital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memungkinkan</a:t>
            </a:r>
            <a:r>
              <a:rPr lang="en-US" sz="2800" dirty="0" smtClean="0"/>
              <a:t> </a:t>
            </a:r>
            <a:r>
              <a:rPr lang="en-US" sz="2800" dirty="0" err="1" smtClean="0"/>
              <a:t>pembukaan</a:t>
            </a:r>
            <a:r>
              <a:rPr lang="en-US" sz="2800" dirty="0" smtClean="0"/>
              <a:t> </a:t>
            </a:r>
            <a:r>
              <a:rPr lang="en-US" sz="2800" dirty="0" err="1" smtClean="0"/>
              <a:t>kembali</a:t>
            </a:r>
            <a:r>
              <a:rPr lang="en-US" sz="2800" dirty="0" smtClean="0"/>
              <a:t> </a:t>
            </a:r>
            <a:r>
              <a:rPr lang="en-US" sz="2800" dirty="0" err="1" smtClean="0"/>
              <a:t>pembatasan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aman</a:t>
            </a:r>
            <a:r>
              <a:rPr lang="en-US" sz="2800" dirty="0" smtClean="0"/>
              <a:t>. </a:t>
            </a:r>
            <a:endParaRPr lang="en-US" sz="28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443345" y="349250"/>
            <a:ext cx="16033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Big data</a:t>
            </a:r>
            <a:endParaRPr lang="en-US" sz="2800" b="1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</a:fld>
            <a:endParaRPr lang="en-US"/>
          </a:p>
        </p:txBody>
      </p:sp>
      <p:sp>
        <p:nvSpPr>
          <p:cNvPr id="7" name="Slide Number Placeholder 3"/>
          <p:cNvSpPr txBox="1"/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5284D623-4249-4401-84DE-820ADE702807}" type="slidenum">
              <a:rPr lang="en-US" smtClean="0"/>
            </a:fld>
            <a:endParaRPr lang="en-US"/>
          </a:p>
        </p:txBody>
      </p:sp>
      <p:sp>
        <p:nvSpPr>
          <p:cNvPr id="17" name="Date Placeholder 26"/>
          <p:cNvSpPr txBox="1"/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18" name="Footer Placeholder 27"/>
          <p:cNvSpPr txBox="1"/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04800" y="1573833"/>
            <a:ext cx="8382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US" sz="2800" dirty="0" smtClean="0"/>
              <a:t>UNWTO </a:t>
            </a:r>
            <a:r>
              <a:rPr lang="en-US" sz="2800" dirty="0" err="1" smtClean="0"/>
              <a:t>merupakan</a:t>
            </a:r>
            <a:r>
              <a:rPr lang="en-US" sz="2800" dirty="0" smtClean="0"/>
              <a:t> </a:t>
            </a:r>
            <a:r>
              <a:rPr lang="en-US" sz="2800" dirty="0" err="1" smtClean="0"/>
              <a:t>organisasi</a:t>
            </a:r>
            <a:r>
              <a:rPr lang="en-US" sz="2800" dirty="0" smtClean="0"/>
              <a:t> </a:t>
            </a:r>
            <a:r>
              <a:rPr lang="en-US" sz="2800" dirty="0" err="1" smtClean="0"/>
              <a:t>internasional</a:t>
            </a:r>
            <a:r>
              <a:rPr lang="en-US" sz="2800" dirty="0" smtClean="0"/>
              <a:t> yang </a:t>
            </a:r>
            <a:r>
              <a:rPr lang="en-US" sz="2800" dirty="0" err="1" smtClean="0"/>
              <a:t>berada</a:t>
            </a:r>
            <a:r>
              <a:rPr lang="en-US" sz="2800" dirty="0" smtClean="0"/>
              <a:t> di </a:t>
            </a:r>
            <a:r>
              <a:rPr lang="en-US" sz="2800" dirty="0" err="1" smtClean="0"/>
              <a:t>bawah</a:t>
            </a:r>
            <a:r>
              <a:rPr lang="en-US" sz="2800" dirty="0" smtClean="0"/>
              <a:t> </a:t>
            </a:r>
            <a:r>
              <a:rPr lang="en-US" sz="2800" dirty="0" err="1" smtClean="0"/>
              <a:t>naungan</a:t>
            </a:r>
            <a:r>
              <a:rPr lang="en-US" sz="2800" dirty="0" smtClean="0"/>
              <a:t> PBB yang </a:t>
            </a:r>
            <a:r>
              <a:rPr lang="en-US" sz="2800" dirty="0" err="1" smtClean="0"/>
              <a:t>muncul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tahun</a:t>
            </a:r>
            <a:r>
              <a:rPr lang="en-US" sz="2800" dirty="0" smtClean="0"/>
              <a:t> 1970 yang </a:t>
            </a:r>
            <a:r>
              <a:rPr lang="en-US" sz="2800" dirty="0" err="1" smtClean="0"/>
              <a:t>bertujuan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memajukan</a:t>
            </a:r>
            <a:r>
              <a:rPr lang="en-US" sz="2800" dirty="0" smtClean="0"/>
              <a:t> </a:t>
            </a:r>
            <a:r>
              <a:rPr lang="en-US" sz="2800" dirty="0" err="1" smtClean="0"/>
              <a:t>pariwisata</a:t>
            </a:r>
            <a:r>
              <a:rPr lang="en-US" sz="2800" dirty="0" smtClean="0"/>
              <a:t> </a:t>
            </a:r>
            <a:r>
              <a:rPr lang="en-US" sz="2800" dirty="0" err="1" smtClean="0"/>
              <a:t>serta</a:t>
            </a:r>
            <a:r>
              <a:rPr lang="en-US" sz="2800" dirty="0" smtClean="0"/>
              <a:t> </a:t>
            </a:r>
            <a:r>
              <a:rPr lang="en-US" sz="2800" dirty="0" err="1" smtClean="0"/>
              <a:t>memanfaatkannya</a:t>
            </a:r>
            <a:r>
              <a:rPr lang="en-US" sz="2800" dirty="0"/>
              <a:t> </a:t>
            </a:r>
            <a:r>
              <a:rPr lang="en-US" sz="2800" dirty="0" smtClean="0"/>
              <a:t>yang </a:t>
            </a:r>
            <a:r>
              <a:rPr lang="en-US" sz="2800" dirty="0" err="1" smtClean="0"/>
              <a:t>diwakili</a:t>
            </a:r>
            <a:r>
              <a:rPr lang="en-US" sz="2800" dirty="0" smtClean="0"/>
              <a:t> </a:t>
            </a:r>
            <a:r>
              <a:rPr lang="en-US" sz="2800" dirty="0" err="1" smtClean="0"/>
              <a:t>oleh</a:t>
            </a:r>
            <a:r>
              <a:rPr lang="en-US" sz="2800" dirty="0" smtClean="0"/>
              <a:t> </a:t>
            </a:r>
            <a:r>
              <a:rPr lang="en-US" sz="2800" dirty="0" err="1" smtClean="0"/>
              <a:t>Kementerian</a:t>
            </a:r>
            <a:r>
              <a:rPr lang="en-US" sz="2800" dirty="0" smtClean="0"/>
              <a:t> </a:t>
            </a:r>
            <a:r>
              <a:rPr lang="en-US" sz="2800" dirty="0" err="1" smtClean="0"/>
              <a:t>Pariwisata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Ekonomi</a:t>
            </a:r>
            <a:r>
              <a:rPr lang="en-US" sz="2800" dirty="0" smtClean="0"/>
              <a:t> </a:t>
            </a:r>
            <a:r>
              <a:rPr lang="en-US" sz="2800" dirty="0" err="1" smtClean="0"/>
              <a:t>Kreatif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badan</a:t>
            </a:r>
            <a:r>
              <a:rPr lang="en-US" sz="2800" dirty="0" smtClean="0"/>
              <a:t> </a:t>
            </a:r>
            <a:r>
              <a:rPr lang="en-US" sz="2800" dirty="0" err="1" smtClean="0"/>
              <a:t>pemerintah</a:t>
            </a:r>
            <a:r>
              <a:rPr lang="en-US" sz="2800" dirty="0" smtClean="0"/>
              <a:t> Indonesia.</a:t>
            </a:r>
            <a:endParaRPr lang="en-US" sz="28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443345" y="349250"/>
            <a:ext cx="3292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/>
              <a:t>Mengenal</a:t>
            </a:r>
            <a:r>
              <a:rPr lang="en-US" sz="2800" b="1" dirty="0" smtClean="0"/>
              <a:t> UNWTO</a:t>
            </a:r>
            <a:endParaRPr lang="en-US" sz="2800" b="1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</a:fld>
            <a:endParaRPr lang="en-US"/>
          </a:p>
        </p:txBody>
      </p:sp>
      <p:sp>
        <p:nvSpPr>
          <p:cNvPr id="7" name="Slide Number Placeholder 3"/>
          <p:cNvSpPr txBox="1"/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5284D623-4249-4401-84DE-820ADE702807}" type="slidenum">
              <a:rPr lang="en-US" smtClean="0"/>
            </a:fld>
            <a:endParaRPr lang="en-US"/>
          </a:p>
        </p:txBody>
      </p:sp>
      <p:sp>
        <p:nvSpPr>
          <p:cNvPr id="17" name="Date Placeholder 26"/>
          <p:cNvSpPr txBox="1"/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18" name="Footer Placeholder 27"/>
          <p:cNvSpPr txBox="1"/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04800" y="1573833"/>
            <a:ext cx="8382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US" sz="2800" dirty="0" smtClean="0"/>
              <a:t>ADB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bank </a:t>
            </a:r>
            <a:r>
              <a:rPr lang="en-US" sz="2800" dirty="0" err="1" smtClean="0"/>
              <a:t>pembangunan</a:t>
            </a:r>
            <a:r>
              <a:rPr lang="en-US" sz="2800" dirty="0" smtClean="0"/>
              <a:t> Asia yang multilateral yang </a:t>
            </a:r>
            <a:r>
              <a:rPr lang="en-US" sz="2800" dirty="0" err="1" smtClean="0"/>
              <a:t>didirikan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mengurangi</a:t>
            </a:r>
            <a:r>
              <a:rPr lang="en-US" sz="2800" dirty="0" smtClean="0"/>
              <a:t> </a:t>
            </a:r>
            <a:r>
              <a:rPr lang="en-US" sz="2800" dirty="0" err="1" smtClean="0"/>
              <a:t>kemiskinan</a:t>
            </a:r>
            <a:r>
              <a:rPr lang="en-US" sz="2800" dirty="0" smtClean="0"/>
              <a:t> di </a:t>
            </a:r>
            <a:r>
              <a:rPr lang="en-US" sz="2800" dirty="0" err="1" smtClean="0"/>
              <a:t>kawasan</a:t>
            </a:r>
            <a:r>
              <a:rPr lang="en-US" sz="2800" dirty="0" smtClean="0"/>
              <a:t> Asia </a:t>
            </a:r>
            <a:r>
              <a:rPr lang="en-US" sz="2800" dirty="0" err="1" smtClean="0"/>
              <a:t>Pasifik</a:t>
            </a:r>
            <a:r>
              <a:rPr lang="en-US" sz="2800" dirty="0" smtClean="0"/>
              <a:t>. </a:t>
            </a:r>
            <a:endParaRPr lang="en-US" sz="2800" dirty="0" smtClean="0"/>
          </a:p>
          <a:p>
            <a:pPr marL="0" indent="0" algn="just">
              <a:buNone/>
            </a:pPr>
            <a:endParaRPr lang="en-US" sz="2800" dirty="0"/>
          </a:p>
          <a:p>
            <a:pPr marL="0" indent="0" algn="just">
              <a:buNone/>
            </a:pPr>
            <a:r>
              <a:rPr lang="en-US" sz="2800" dirty="0" smtClean="0"/>
              <a:t>ADB </a:t>
            </a:r>
            <a:r>
              <a:rPr lang="en-US" sz="2800" dirty="0" err="1" smtClean="0"/>
              <a:t>tugas</a:t>
            </a:r>
            <a:r>
              <a:rPr lang="en-US" sz="2800" dirty="0" smtClean="0"/>
              <a:t> </a:t>
            </a:r>
            <a:r>
              <a:rPr lang="en-US" sz="2800" dirty="0" err="1" smtClean="0"/>
              <a:t>nya</a:t>
            </a:r>
            <a:r>
              <a:rPr lang="en-US" sz="2800" dirty="0" smtClean="0"/>
              <a:t> </a:t>
            </a:r>
            <a:r>
              <a:rPr lang="en-US" sz="2800" dirty="0" err="1" smtClean="0"/>
              <a:t>meneydiakan</a:t>
            </a:r>
            <a:r>
              <a:rPr lang="en-US" sz="2800" dirty="0" smtClean="0"/>
              <a:t> </a:t>
            </a:r>
            <a:r>
              <a:rPr lang="en-US" sz="2800" dirty="0" err="1" smtClean="0"/>
              <a:t>bantuan</a:t>
            </a:r>
            <a:r>
              <a:rPr lang="en-US" sz="2800" dirty="0" smtClean="0"/>
              <a:t> </a:t>
            </a:r>
            <a:r>
              <a:rPr lang="en-US" sz="2800" dirty="0" err="1" smtClean="0"/>
              <a:t>pinjaman</a:t>
            </a:r>
            <a:r>
              <a:rPr lang="en-US" sz="2800" dirty="0" smtClean="0"/>
              <a:t>, </a:t>
            </a:r>
            <a:r>
              <a:rPr lang="en-US" sz="2800" dirty="0" err="1" smtClean="0"/>
              <a:t>bantuan</a:t>
            </a:r>
            <a:r>
              <a:rPr lang="en-US" sz="2800" dirty="0" smtClean="0"/>
              <a:t> </a:t>
            </a:r>
            <a:r>
              <a:rPr lang="en-US" sz="2800" dirty="0" err="1" smtClean="0"/>
              <a:t>teknis</a:t>
            </a:r>
            <a:r>
              <a:rPr lang="en-US" sz="2800" dirty="0" smtClean="0"/>
              <a:t>, </a:t>
            </a:r>
            <a:r>
              <a:rPr lang="en-US" sz="2800" dirty="0" err="1" smtClean="0"/>
              <a:t>hibah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investasi</a:t>
            </a:r>
            <a:r>
              <a:rPr lang="en-US" sz="2800" dirty="0" smtClean="0"/>
              <a:t> </a:t>
            </a:r>
            <a:r>
              <a:rPr lang="en-US" sz="2800" dirty="0" err="1" smtClean="0"/>
              <a:t>ekuitas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mendorong</a:t>
            </a:r>
            <a:r>
              <a:rPr lang="en-US" sz="2800" dirty="0" smtClean="0"/>
              <a:t> </a:t>
            </a:r>
            <a:r>
              <a:rPr lang="en-US" sz="2800" dirty="0" err="1" smtClean="0"/>
              <a:t>pembangunan</a:t>
            </a:r>
            <a:r>
              <a:rPr lang="en-US" sz="2800" dirty="0" smtClean="0"/>
              <a:t> social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ekonomi</a:t>
            </a:r>
            <a:r>
              <a:rPr lang="en-US" sz="2800" dirty="0" smtClean="0"/>
              <a:t>.</a:t>
            </a:r>
            <a:endParaRPr lang="en-US" sz="28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443345" y="349250"/>
            <a:ext cx="27088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/>
              <a:t>Mengenal</a:t>
            </a:r>
            <a:r>
              <a:rPr lang="en-US" sz="2800" b="1" dirty="0" smtClean="0"/>
              <a:t> ADB</a:t>
            </a:r>
            <a:endParaRPr lang="en-US" sz="2800" b="1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anose="020B0A04020102020204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00CB29-FF30-4DD6-A91E-C4D691F914DA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2.xml><?xml version="1.0" encoding="utf-8"?>
<p:tagLst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ags/tag3.xml><?xml version="1.0" encoding="utf-8"?>
<p:tagLst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1675</Words>
  <Application>WPS Presentation</Application>
  <PresentationFormat>On-screen Show (4:3)</PresentationFormat>
  <Paragraphs>82</Paragraphs>
  <Slides>6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5" baseType="lpstr">
      <vt:lpstr>Arial</vt:lpstr>
      <vt:lpstr>SimSun</vt:lpstr>
      <vt:lpstr>Wingdings</vt:lpstr>
      <vt:lpstr>Calibri</vt:lpstr>
      <vt:lpstr>Cambria</vt:lpstr>
      <vt:lpstr>Arial Black</vt:lpstr>
      <vt:lpstr>Microsoft YaHei</vt:lpstr>
      <vt:lpstr>Arial Unicode MS</vt:lpstr>
      <vt:lpstr>Office Theme</vt:lpstr>
      <vt:lpstr>PowerPoint 演示文稿</vt:lpstr>
      <vt:lpstr>UNWTO dan ADB Berkolaborasi Untuk Laporan Tentang Big Data dan Pemulihan Pariwisata</vt:lpstr>
      <vt:lpstr>PowerPoint 演示文稿</vt:lpstr>
      <vt:lpstr>PowerPoint 演示文稿</vt:lpstr>
      <vt:lpstr>PowerPoint 演示文稿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Kja Idris Asmuni</cp:lastModifiedBy>
  <cp:revision>120</cp:revision>
  <dcterms:created xsi:type="dcterms:W3CDTF">2010-04-18T12:06:00Z</dcterms:created>
  <dcterms:modified xsi:type="dcterms:W3CDTF">2025-01-11T03:11:25Z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F3620433A5304E5882A704D78FCBA84F_12</vt:lpwstr>
  </property>
  <property fmtid="{D5CDD505-2E9C-101B-9397-08002B2CF9AE}" pid="3" name="KSOProductBuildVer">
    <vt:lpwstr>1033-12.2.0.19307</vt:lpwstr>
  </property>
</Properties>
</file>