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6" r:id="rId3"/>
    <p:sldId id="307" r:id="rId4"/>
    <p:sldId id="299" r:id="rId5"/>
    <p:sldId id="301" r:id="rId6"/>
    <p:sldId id="302" r:id="rId7"/>
    <p:sldId id="303" r:id="rId8"/>
    <p:sldId id="304" r:id="rId9"/>
    <p:sldId id="305" r:id="rId10"/>
    <p:sldId id="300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4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7/2/2020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0BD43-9230-4323-8CE4-5A80E2E97AA5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3640-59AC-4C67-A19C-0C62A6376521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90224-C01D-4E78-B151-88139236F8B7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46F2-5D12-440D-B24B-BF633191AE77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518B-73C3-4A22-9C0C-D2416F9BE60B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408B-23F6-4CDE-87BB-0C9072CD6753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71F34-F30F-402D-8DBB-9F44ACEB562C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D6890-BEE2-41C5-94DC-B4F042210471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A915F-3B14-47DF-9984-2F0E45E0ED51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054AE-1088-4D51-8690-7C28AFECCB9D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A1D0-10F8-4B1A-98DE-A0CD91C84936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DC27A4-D8A4-498E-8EF2-D22CD0CC6D01}" type="datetime1">
              <a:rPr lang="en-US" smtClean="0"/>
              <a:pPr>
                <a:defRPr/>
              </a:pPr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92893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KEPEMIMPINAN</a:t>
            </a:r>
            <a:endParaRPr lang="id-ID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7158" y="714356"/>
            <a:ext cx="4291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ke-13</a:t>
            </a:r>
            <a:endParaRPr lang="en-US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928670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3000372"/>
            <a:ext cx="7929589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konsep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kepemimpinan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id-ID" sz="2800" dirty="0" smtClean="0">
                <a:latin typeface="Cambria" pitchFamily="18" charset="0"/>
              </a:rPr>
              <a:t>mampu meng</a:t>
            </a:r>
            <a:r>
              <a:rPr lang="en-US" sz="2800" dirty="0" err="1" smtClean="0">
                <a:latin typeface="Cambria" pitchFamily="18" charset="0"/>
              </a:rPr>
              <a:t>implementasi</a:t>
            </a:r>
            <a:r>
              <a:rPr lang="id-ID" sz="2800" dirty="0" smtClean="0">
                <a:latin typeface="Cambria" pitchFamily="18" charset="0"/>
              </a:rPr>
              <a:t>kan</a:t>
            </a:r>
            <a:r>
              <a:rPr lang="en-US" sz="2800" dirty="0" err="1" smtClean="0">
                <a:latin typeface="Cambria" pitchFamily="18" charset="0"/>
              </a:rPr>
              <a:t>nya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id-ID" sz="2800" dirty="0" smtClean="0">
                <a:latin typeface="Cambria" pitchFamily="18" charset="0"/>
              </a:rPr>
              <a:t> dalam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beserta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benar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jiwa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mengimplementasikannyadalam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571480"/>
            <a:ext cx="42835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2032710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Proses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mempengaruhi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mengarahkan</a:t>
            </a:r>
            <a:endParaRPr lang="en-US" sz="2800" b="1" dirty="0" smtClean="0"/>
          </a:p>
          <a:p>
            <a:r>
              <a:rPr lang="sv-SE" sz="2800" b="1" dirty="0" smtClean="0"/>
              <a:t>para pegawai dalam melakukan pekerjaan yang telah ditugaskan kepada mereka.</a:t>
            </a:r>
          </a:p>
          <a:p>
            <a:endParaRPr lang="sv-SE" sz="2800" b="1" dirty="0" smtClean="0"/>
          </a:p>
          <a:p>
            <a:r>
              <a:rPr lang="en-US" sz="2800" b="1" dirty="0" smtClean="0"/>
              <a:t>Freeman,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Gilbert (1995) :</a:t>
            </a:r>
          </a:p>
          <a:p>
            <a:r>
              <a:rPr lang="en-US" sz="2800" b="1" dirty="0" err="1" smtClean="0"/>
              <a:t>Kepemimpinan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i="1" dirty="0" smtClean="0"/>
              <a:t>the process of directing and influencing the task related activities of group members. </a:t>
            </a:r>
            <a:endParaRPr lang="en-US" sz="28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86182" y="642918"/>
            <a:ext cx="48894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Fungsi</a:t>
            </a:r>
            <a:r>
              <a:rPr lang="en-US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emimpin</a:t>
            </a:r>
            <a:endParaRPr lang="en-US" sz="4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1928802"/>
            <a:ext cx="865012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eksekutif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executive leader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penengah</a:t>
            </a:r>
            <a:endParaRPr lang="en-US" sz="3600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penganjur</a:t>
            </a:r>
            <a:endParaRPr lang="en-US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ahli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TIPE/GAYA KEPEMIMPINAN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58" y="1714488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/>
              <a:t>Otokratik</a:t>
            </a:r>
            <a:r>
              <a:rPr lang="en-US" sz="2800" dirty="0" smtClean="0"/>
              <a:t>       : </a:t>
            </a:r>
            <a:r>
              <a:rPr lang="en-US" sz="2800" dirty="0" err="1" smtClean="0"/>
              <a:t>menonjolkan</a:t>
            </a:r>
            <a:r>
              <a:rPr lang="en-US" sz="2800" dirty="0" smtClean="0"/>
              <a:t> </a:t>
            </a:r>
            <a:r>
              <a:rPr lang="en-US" sz="2800" dirty="0" err="1" smtClean="0"/>
              <a:t>keakuan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Paternalistik</a:t>
            </a:r>
            <a:r>
              <a:rPr lang="en-US" sz="2800" dirty="0" smtClean="0"/>
              <a:t>  : </a:t>
            </a:r>
            <a:r>
              <a:rPr lang="en-US" sz="2800" dirty="0" err="1" smtClean="0"/>
              <a:t>kebapaan</a:t>
            </a:r>
            <a:r>
              <a:rPr lang="en-US" sz="2800" dirty="0" smtClean="0"/>
              <a:t>, </a:t>
            </a:r>
            <a:r>
              <a:rPr lang="en-US" sz="2800" dirty="0" err="1" smtClean="0"/>
              <a:t>teladan</a:t>
            </a:r>
            <a:r>
              <a:rPr lang="en-US" sz="2800" dirty="0" smtClean="0"/>
              <a:t>, </a:t>
            </a:r>
            <a:r>
              <a:rPr lang="en-US" sz="2800" dirty="0" err="1" smtClean="0"/>
              <a:t>panutan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Kharismatik</a:t>
            </a:r>
            <a:r>
              <a:rPr lang="en-US" sz="2800" dirty="0" smtClean="0"/>
              <a:t>   : </a:t>
            </a:r>
            <a:r>
              <a:rPr lang="en-US" sz="2800" dirty="0" err="1" smtClean="0"/>
              <a:t>dikagumi</a:t>
            </a:r>
            <a:r>
              <a:rPr lang="en-US" sz="2800" dirty="0" smtClean="0"/>
              <a:t> </a:t>
            </a:r>
            <a:r>
              <a:rPr lang="en-US" sz="2800" dirty="0" err="1" smtClean="0"/>
              <a:t>pengikut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Demokratik</a:t>
            </a:r>
            <a:r>
              <a:rPr lang="en-US" sz="2800" dirty="0" smtClean="0"/>
              <a:t>    : </a:t>
            </a:r>
            <a:r>
              <a:rPr lang="en-US" sz="2800" dirty="0" err="1" smtClean="0"/>
              <a:t>menempatkan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koordinator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Permisif</a:t>
            </a:r>
            <a:r>
              <a:rPr lang="en-US" sz="2800" dirty="0" smtClean="0"/>
              <a:t>         : </a:t>
            </a:r>
            <a:r>
              <a:rPr lang="en-US" sz="2800" dirty="0" err="1" smtClean="0"/>
              <a:t>sikap</a:t>
            </a:r>
            <a:r>
              <a:rPr lang="en-US" sz="2800" dirty="0" smtClean="0"/>
              <a:t> </a:t>
            </a:r>
            <a:r>
              <a:rPr lang="en-US" sz="2800" dirty="0" err="1" smtClean="0"/>
              <a:t>serba</a:t>
            </a:r>
            <a:r>
              <a:rPr lang="en-US" sz="2800" dirty="0" smtClean="0"/>
              <a:t> </a:t>
            </a:r>
            <a:r>
              <a:rPr lang="en-US" sz="2800" dirty="0" err="1" smtClean="0"/>
              <a:t>boleh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Laissez Faire :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pengawas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KEPEMIMPINAN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966631"/>
            <a:ext cx="7109639" cy="27482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Persepsi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Mampu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berfikir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Keseimbangan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emosional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0390"/>
            <a:ext cx="8229600" cy="1011222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 KEPEMIMPINAN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7158" y="1848044"/>
            <a:ext cx="8429684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Genetia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born and not </a:t>
            </a:r>
          </a:p>
          <a:p>
            <a:pPr algn="just"/>
            <a:r>
              <a:rPr lang="en-US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made</a:t>
            </a:r>
          </a:p>
          <a:p>
            <a:pPr algn="just"/>
            <a:endParaRPr lang="en-US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: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made and  </a:t>
            </a:r>
            <a:r>
              <a:rPr lang="en-US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just"/>
            <a:r>
              <a:rPr lang="en-US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born</a:t>
            </a:r>
          </a:p>
          <a:p>
            <a:pPr algn="just"/>
            <a:endParaRPr lang="en-US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Ekologis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gabungan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Syarat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Pemimpin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5720" y="1432687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inteligensi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tinggi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pendidikan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umum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luas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Bersifat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ramah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tamah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dalam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tutur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kata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sikap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perbuatan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Berwibawa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daya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tarik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Sehat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jasmaniah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maupun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rohaniah</a:t>
            </a:r>
            <a:r>
              <a:rPr lang="en-US" sz="2200" b="1" dirty="0" smtClean="0"/>
              <a:t> (</a:t>
            </a:r>
            <a:r>
              <a:rPr lang="en-US" sz="2200" b="1" dirty="0" err="1" smtClean="0"/>
              <a:t>fisik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maupun</a:t>
            </a:r>
            <a:r>
              <a:rPr lang="en-US" sz="2200" b="1" dirty="0" smtClean="0"/>
              <a:t> mental)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Kemampuan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analistis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daya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ingat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kuat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Mempunyai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kapasitas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integratif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Keterampilan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berkomunikasi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Keterampilan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mendidik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Personalitas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objektivitas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Jujur</a:t>
            </a:r>
            <a:r>
              <a:rPr lang="en-US" sz="2200" b="1" dirty="0" smtClean="0"/>
              <a:t> (</a:t>
            </a:r>
            <a:r>
              <a:rPr lang="en-US" sz="2200" b="1" dirty="0" err="1" smtClean="0"/>
              <a:t>terhadap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diri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sendiri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atasan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bawahan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sesama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pegawai</a:t>
            </a:r>
            <a:r>
              <a:rPr lang="en-US" sz="2200" b="1" dirty="0" smtClean="0"/>
              <a:t>)</a:t>
            </a:r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19239</TotalTime>
  <Words>273</Words>
  <Application>Microsoft Office PowerPoint</Application>
  <PresentationFormat>On-screen Show (4:3)</PresentationFormat>
  <Paragraphs>69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 </vt:lpstr>
      <vt:lpstr>Slide 5</vt:lpstr>
      <vt:lpstr>TIPE/GAYA KEPEMIMPINAN</vt:lpstr>
      <vt:lpstr>CIRI KEPEMIMPINAN</vt:lpstr>
      <vt:lpstr>TEORI KEPEMIMPINAN</vt:lpstr>
      <vt:lpstr>Syarat Pemimpin yang Baik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214</cp:revision>
  <dcterms:created xsi:type="dcterms:W3CDTF">2010-04-18T12:06:30Z</dcterms:created>
  <dcterms:modified xsi:type="dcterms:W3CDTF">2020-07-02T01:43:43Z</dcterms:modified>
</cp:coreProperties>
</file>