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E7FD319C-27DF-4489-9201-4A42B6340F30}">
          <p14:sldIdLst>
            <p14:sldId id="257"/>
          </p14:sldIdLst>
        </p14:section>
        <p14:section name="PENDAHULUAN" id="{DF9DB5C5-7612-40FA-8BE4-3389CF83CEA3}">
          <p14:sldIdLst>
            <p14:sldId id="259"/>
          </p14:sldIdLst>
        </p14:section>
        <p14:section name="PERAKIRAAN &amp; PENGANGGARAN" id="{E72EF114-A112-4D47-840B-1A69C03C0B8C}">
          <p14:sldIdLst>
            <p14:sldId id="260"/>
          </p14:sldIdLst>
        </p14:section>
        <p14:section name="TEKNIK PRAKIRAAN PENDAPATAN" id="{C447C29A-1610-44A2-91DA-D89B2F707D07}">
          <p14:sldIdLst>
            <p14:sldId id="261"/>
            <p14:sldId id="262"/>
            <p14:sldId id="263"/>
          </p14:sldIdLst>
        </p14:section>
        <p14:section name="MENILAI AKURASI PREDIKSI" id="{619B75CB-BE59-4885-8C8B-BD8CDDAA3DB0}">
          <p14:sldIdLst>
            <p14:sldId id="265"/>
          </p14:sldIdLst>
        </p14:section>
        <p14:section name="PERMASALAHAN PERAKIRAAN" id="{886CF677-CE89-40C1-A689-CB246E8BD9E8}">
          <p14:sldIdLst>
            <p14:sldId id="266"/>
          </p14:sldIdLst>
        </p14:section>
        <p14:section name="LAST" id="{6D9C5BD1-DC57-41F0-84C2-B606660BCF2F}">
          <p14:sldIdLst>
            <p14:sldId id="267"/>
          </p14:sldIdLst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3B7D"/>
    <a:srgbClr val="F4BC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7BF0CA9-6B96-4EE2-BB73-008643794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A1D24C1-2B5B-49B3-87B0-71E7909B1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08C60B1-7F0D-4BEF-B5F5-9066FE840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CF47B9-7492-40E0-A051-750E2792E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F22F13B-4393-4BD9-9395-2C08F8D38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246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73D6DA-AE2A-43D9-959A-3DA43F183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DB4929A-DE51-4E78-956F-813CC11A8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61A9F38-A33C-48D6-821C-F35E40D8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22C1D0-3CC1-49A3-8158-8A40E3D1E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55520C2-582D-4129-8FA2-7CFAC049E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1643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E524E03-B9B9-4FBB-B2EB-1D599035D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CB316C5-6077-480D-B60D-EBF5937359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777EE56-4EBE-4D10-8139-0CBAAC58F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B5B8B5-CA94-414D-8EB8-19D753946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DCD8C8-B10B-451D-B496-D53A783C4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60733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0E9A3A0-3F28-40EB-8350-0F5A7A509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C62534C-9AE4-4D1F-8E4A-B8E9F605F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8BF6973-E4E0-4C24-8EB2-5288C7952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1D5E191-9CA3-424B-A136-3A2DF7B4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82BC927-1C09-4C0E-A717-D20A50121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71689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5C6280-112A-4C10-B3BB-85980C715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5434821-A403-47C1-893E-444699F15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A47708-E561-4A5F-B9C3-674DC215B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AA442B8-4F8A-4437-9106-7FFE117C6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2387E46-472F-468A-8573-4C93A02A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748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F166D4-232B-4C6E-9CB2-896C99125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CBCAA47-9376-49E2-B9EA-7A28EC1E9A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12FDEBC-B383-495F-A1ED-7B3C7C0A6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CB2A6FF-A59F-45A2-81BB-C87A48058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969CD7-483A-4797-AEEA-F48EA023E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9286AF7-C9D7-4587-B3DA-39A696107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47651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503438-C76C-422D-8172-E9754F33E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4C4E20E-4EB5-41F7-8576-A25D27DCF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2809A4D-43CF-486F-A3FE-2BDAE5A37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D700F71-1F8C-4263-99D9-5F3641C7BD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BE5FC5C-FBFF-4092-89DB-4C31D87734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A45FF7A-A356-48C9-99E9-51C0A1E0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34094DD-A254-4F5E-AB49-49A256F8F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5ED5CAF-5200-41EC-B7E0-726DA2336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7848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5A61D0-8832-4F2B-8B9F-489B5F575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213E28D-1AD6-4EFE-AC82-B8618341E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4C101C4-C569-438A-9E5F-5A8F65BAF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6D973D4-16F8-41F8-B2FC-B8ACC5619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85722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19083E2-5608-45F5-90C8-6A0B1276E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8A8B5B0-103C-4EA0-A932-FB07225F4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DE3011C-C56D-4980-B994-2B9B31FE6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3211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759AF00-34C0-427D-8DB7-9DC75E44E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E34B33C-015C-4FA3-89B6-56C0B48F2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CF79B01-8C12-489D-A1CA-363EA0E472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54D207E-5BDC-4CFD-B15A-82E8003B1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86072D-A998-4ED7-A235-ECB94551B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1AAFADE-31B5-4572-96A2-33788A5EC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781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2A25E5A-3CC2-4273-B5C9-F2043AF21E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92BD6D8B-F5CD-4D08-BEC4-3C1E1C861F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ACA20D4-3BCB-4395-8EFE-8CFB127851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DAADB0-58E7-4A96-8CE9-67079E2BB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9AB4F22-C9B8-4FAE-98E3-A6D6BD8EB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3749EDB-759A-4B88-9721-5933642F0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1362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9364572-422E-4460-AB40-173FDF619C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575E7EF-D809-46C5-91CE-79391C318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803D2FB-1358-4F5D-90F7-F92206D35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CEEC9-C63F-451C-B068-32C4629FD4F2}" type="datetimeFigureOut">
              <a:rPr lang="en-ID" smtClean="0"/>
              <a:t>04/04/2022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CE3F775-6D08-48DE-9BA0-0A0333ECAB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09C7483-A77F-4B12-95C1-27B233E69F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42718-836B-4562-8902-498CBA44E779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2144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8C8630A8-1D0F-4062-8707-B19744F13F65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xmlns="" id="{96D571AE-5258-4E36-BC38-3BB28AD93504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xmlns="" id="{DB959F93-A766-438B-822A-649C854A91B8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xmlns="" id="{4B33C176-5003-4017-B3A2-673E2DA0AC01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62" name="Oval 61">
                <a:extLst>
                  <a:ext uri="{FF2B5EF4-FFF2-40B4-BE49-F238E27FC236}">
                    <a16:creationId xmlns:a16="http://schemas.microsoft.com/office/drawing/2014/main" xmlns="" id="{FB114C17-75FC-4382-85CD-8F646CD90DD9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xmlns="" id="{7152E5EC-17AC-409A-A787-F06D5BAECC6F}"/>
                </a:ext>
              </a:extLst>
            </p:cNvPr>
            <p:cNvGrpSpPr/>
            <p:nvPr/>
          </p:nvGrpSpPr>
          <p:grpSpPr>
            <a:xfrm>
              <a:off x="3278895" y="121839"/>
              <a:ext cx="5634211" cy="3706304"/>
              <a:chOff x="3548738" y="121839"/>
              <a:chExt cx="5634211" cy="3706304"/>
            </a:xfrm>
            <a:blipFill>
              <a:blip r:embed="rId2"/>
              <a:stretch>
                <a:fillRect/>
              </a:stretch>
            </a:blipFill>
          </p:grpSpPr>
          <p:sp>
            <p:nvSpPr>
              <p:cNvPr id="17" name="Rectangle: Rounded Corners 16">
                <a:extLst>
                  <a:ext uri="{FF2B5EF4-FFF2-40B4-BE49-F238E27FC236}">
                    <a16:creationId xmlns:a16="http://schemas.microsoft.com/office/drawing/2014/main" xmlns="" id="{EB9DDDD5-B752-40A5-BA5C-88986218EDE4}"/>
                  </a:ext>
                </a:extLst>
              </p:cNvPr>
              <p:cNvSpPr/>
              <p:nvPr/>
            </p:nvSpPr>
            <p:spPr>
              <a:xfrm>
                <a:off x="5573485" y="540658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xmlns="" id="{4D84389F-5D5E-4780-98B1-B766CC5542B2}"/>
                  </a:ext>
                </a:extLst>
              </p:cNvPr>
              <p:cNvSpPr/>
              <p:nvPr/>
            </p:nvSpPr>
            <p:spPr>
              <a:xfrm>
                <a:off x="6088743" y="431034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9" name="Rectangle: Rounded Corners 18">
                <a:extLst>
                  <a:ext uri="{FF2B5EF4-FFF2-40B4-BE49-F238E27FC236}">
                    <a16:creationId xmlns:a16="http://schemas.microsoft.com/office/drawing/2014/main" xmlns="" id="{D8897E53-9512-411D-9DFA-2C3E44F9BCC7}"/>
                  </a:ext>
                </a:extLst>
              </p:cNvPr>
              <p:cNvSpPr/>
              <p:nvPr/>
            </p:nvSpPr>
            <p:spPr>
              <a:xfrm>
                <a:off x="6611258" y="785204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0" name="Rectangle: Rounded Corners 19">
                <a:extLst>
                  <a:ext uri="{FF2B5EF4-FFF2-40B4-BE49-F238E27FC236}">
                    <a16:creationId xmlns:a16="http://schemas.microsoft.com/office/drawing/2014/main" xmlns="" id="{78B2329D-7C63-40C2-A4A4-D1D77E0B9885}"/>
                  </a:ext>
                </a:extLst>
              </p:cNvPr>
              <p:cNvSpPr/>
              <p:nvPr/>
            </p:nvSpPr>
            <p:spPr>
              <a:xfrm>
                <a:off x="7112002" y="121839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1" name="Rectangle: Rounded Corners 20">
                <a:extLst>
                  <a:ext uri="{FF2B5EF4-FFF2-40B4-BE49-F238E27FC236}">
                    <a16:creationId xmlns:a16="http://schemas.microsoft.com/office/drawing/2014/main" xmlns="" id="{B6E81BC4-5284-4F54-A31A-DCEC6B762B0D}"/>
                  </a:ext>
                </a:extLst>
              </p:cNvPr>
              <p:cNvSpPr/>
              <p:nvPr/>
            </p:nvSpPr>
            <p:spPr>
              <a:xfrm>
                <a:off x="7634517" y="315686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2" name="Rectangle: Rounded Corners 21">
                <a:extLst>
                  <a:ext uri="{FF2B5EF4-FFF2-40B4-BE49-F238E27FC236}">
                    <a16:creationId xmlns:a16="http://schemas.microsoft.com/office/drawing/2014/main" xmlns="" id="{744BA863-7DE5-4AE2-BEAB-9460C91CA46B}"/>
                  </a:ext>
                </a:extLst>
              </p:cNvPr>
              <p:cNvSpPr/>
              <p:nvPr/>
            </p:nvSpPr>
            <p:spPr>
              <a:xfrm>
                <a:off x="5072741" y="304800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 dirty="0"/>
              </a:p>
            </p:txBody>
          </p:sp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xmlns="" id="{3C7857F3-63E1-4DEB-B034-080AD920D684}"/>
                  </a:ext>
                </a:extLst>
              </p:cNvPr>
              <p:cNvSpPr/>
              <p:nvPr/>
            </p:nvSpPr>
            <p:spPr>
              <a:xfrm>
                <a:off x="4564740" y="630606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xmlns="" id="{BE6F6981-8E67-4F31-BA19-EE575B9EFD97}"/>
                  </a:ext>
                </a:extLst>
              </p:cNvPr>
              <p:cNvSpPr/>
              <p:nvPr/>
            </p:nvSpPr>
            <p:spPr>
              <a:xfrm>
                <a:off x="8142518" y="645120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xmlns="" id="{68A47B2C-E942-4D77-A3DF-2877FEEAF19A}"/>
                  </a:ext>
                </a:extLst>
              </p:cNvPr>
              <p:cNvSpPr/>
              <p:nvPr/>
            </p:nvSpPr>
            <p:spPr>
              <a:xfrm>
                <a:off x="4049482" y="939801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6" name="Rectangle: Rounded Corners 25">
                <a:extLst>
                  <a:ext uri="{FF2B5EF4-FFF2-40B4-BE49-F238E27FC236}">
                    <a16:creationId xmlns:a16="http://schemas.microsoft.com/office/drawing/2014/main" xmlns="" id="{CFC4C88D-08DE-498C-9BCD-269CFD417CB0}"/>
                  </a:ext>
                </a:extLst>
              </p:cNvPr>
              <p:cNvSpPr/>
              <p:nvPr/>
            </p:nvSpPr>
            <p:spPr>
              <a:xfrm>
                <a:off x="8660434" y="463692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xmlns="" id="{22036B9A-F1DD-4E76-B19D-D32D9B3531DE}"/>
                  </a:ext>
                </a:extLst>
              </p:cNvPr>
              <p:cNvSpPr/>
              <p:nvPr/>
            </p:nvSpPr>
            <p:spPr>
              <a:xfrm>
                <a:off x="3548738" y="540658"/>
                <a:ext cx="522515" cy="2888342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551544" y="4325261"/>
              <a:ext cx="110889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latin typeface="Arial Black" panose="020B0A04020102020204" pitchFamily="34" charset="0"/>
                </a:rPr>
                <a:t>ESTIMASI PENDAPATAN</a:t>
              </a:r>
              <a:endParaRPr lang="en-ID" sz="3200" b="1" dirty="0">
                <a:latin typeface="Arial Black" panose="020B0A04020102020204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8ABE6EA5-20BC-4D2D-A2B8-8603BB0A2CD5}"/>
                </a:ext>
              </a:extLst>
            </p:cNvPr>
            <p:cNvSpPr txBox="1"/>
            <p:nvPr/>
          </p:nvSpPr>
          <p:spPr>
            <a:xfrm>
              <a:off x="3024027" y="5021943"/>
              <a:ext cx="61439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 Black" panose="020B0A04020102020204" pitchFamily="34" charset="0"/>
                  <a:ea typeface="Verdana" panose="020B0604030504040204" pitchFamily="34" charset="0"/>
                </a:rPr>
                <a:t>TONI NURHADIANTO, S.E., </a:t>
              </a:r>
              <a:r>
                <a:rPr lang="en-US" b="1" dirty="0" err="1">
                  <a:latin typeface="Arial Black" panose="020B0A04020102020204" pitchFamily="34" charset="0"/>
                  <a:ea typeface="Verdana" panose="020B0604030504040204" pitchFamily="34" charset="0"/>
                </a:rPr>
                <a:t>M.Sc</a:t>
              </a:r>
              <a:endParaRPr lang="en-ID" b="1" dirty="0">
                <a:latin typeface="Arial Black" panose="020B0A04020102020204" pitchFamily="34" charset="0"/>
                <a:ea typeface="Verdana" panose="020B060403050404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4309AB81-EFC8-49B4-A305-3FD63A27D811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xmlns="" id="{929452C8-A11A-4FA4-913C-4FEF9D4AEF8C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51" name="Flowchart: Terminator 50">
                  <a:extLst>
                    <a:ext uri="{FF2B5EF4-FFF2-40B4-BE49-F238E27FC236}">
                      <a16:creationId xmlns:a16="http://schemas.microsoft.com/office/drawing/2014/main" xmlns="" id="{7D50D925-D012-4CBA-A0B7-F0F4AEFD0DA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52" name="Flowchart: Terminator 51">
                  <a:extLst>
                    <a:ext uri="{FF2B5EF4-FFF2-40B4-BE49-F238E27FC236}">
                      <a16:creationId xmlns:a16="http://schemas.microsoft.com/office/drawing/2014/main" xmlns="" id="{787513F5-8D74-4FBD-9624-CF9DFEC1E62A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3" name="Flowchart: Terminator 52">
                  <a:extLst>
                    <a:ext uri="{FF2B5EF4-FFF2-40B4-BE49-F238E27FC236}">
                      <a16:creationId xmlns:a16="http://schemas.microsoft.com/office/drawing/2014/main" xmlns="" id="{ED027142-F3AD-4C93-B5C5-A57FC1270473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xmlns="" id="{7096776D-DB4E-47EA-AB50-317CA49B4E3E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2" name="Flowchart: Terminator 1">
                  <a:extLst>
                    <a:ext uri="{FF2B5EF4-FFF2-40B4-BE49-F238E27FC236}">
                      <a16:creationId xmlns:a16="http://schemas.microsoft.com/office/drawing/2014/main" xmlns="" id="{D5243D9A-267A-4235-B381-7AC7A447F687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12401FC3-3137-4059-B6DB-DC1C66E88269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9" name="Flowchart: Terminator 48">
                  <a:extLst>
                    <a:ext uri="{FF2B5EF4-FFF2-40B4-BE49-F238E27FC236}">
                      <a16:creationId xmlns:a16="http://schemas.microsoft.com/office/drawing/2014/main" xmlns="" id="{A32B6DBB-4E79-42B3-8187-14AAF3BAC861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A3AD5D03-4990-409B-80C7-483CDB409B18}"/>
                </a:ext>
              </a:extLst>
            </p:cNvPr>
            <p:cNvGrpSpPr/>
            <p:nvPr/>
          </p:nvGrpSpPr>
          <p:grpSpPr>
            <a:xfrm>
              <a:off x="10273801" y="5417445"/>
              <a:ext cx="1768111" cy="1170667"/>
              <a:chOff x="4700315" y="3355293"/>
              <a:chExt cx="1768111" cy="1170667"/>
            </a:xfrm>
            <a:pattFill prst="pct50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xmlns="" id="{99FF5CC0-D8F0-437A-99E4-4851C8D02307}"/>
                  </a:ext>
                </a:extLst>
              </p:cNvPr>
              <p:cNvSpPr/>
              <p:nvPr/>
            </p:nvSpPr>
            <p:spPr>
              <a:xfrm>
                <a:off x="5015184" y="3355293"/>
                <a:ext cx="1453242" cy="1009196"/>
              </a:xfrm>
              <a:custGeom>
                <a:avLst/>
                <a:gdLst>
                  <a:gd name="connsiteX0" fmla="*/ 1372507 w 1453242"/>
                  <a:gd name="connsiteY0" fmla="*/ 0 h 1009196"/>
                  <a:gd name="connsiteX1" fmla="*/ 80736 w 1453242"/>
                  <a:gd name="connsiteY1" fmla="*/ 0 h 1009196"/>
                  <a:gd name="connsiteX2" fmla="*/ 0 w 1453242"/>
                  <a:gd name="connsiteY2" fmla="*/ 80736 h 1009196"/>
                  <a:gd name="connsiteX3" fmla="*/ 0 w 1453242"/>
                  <a:gd name="connsiteY3" fmla="*/ 373403 h 1009196"/>
                  <a:gd name="connsiteX4" fmla="*/ 72662 w 1453242"/>
                  <a:gd name="connsiteY4" fmla="*/ 363311 h 1009196"/>
                  <a:gd name="connsiteX5" fmla="*/ 121104 w 1453242"/>
                  <a:gd name="connsiteY5" fmla="*/ 367348 h 1009196"/>
                  <a:gd name="connsiteX6" fmla="*/ 121104 w 1453242"/>
                  <a:gd name="connsiteY6" fmla="*/ 121104 h 1009196"/>
                  <a:gd name="connsiteX7" fmla="*/ 1332139 w 1453242"/>
                  <a:gd name="connsiteY7" fmla="*/ 121104 h 1009196"/>
                  <a:gd name="connsiteX8" fmla="*/ 1332139 w 1453242"/>
                  <a:gd name="connsiteY8" fmla="*/ 888093 h 1009196"/>
                  <a:gd name="connsiteX9" fmla="*/ 647904 w 1453242"/>
                  <a:gd name="connsiteY9" fmla="*/ 888093 h 1009196"/>
                  <a:gd name="connsiteX10" fmla="*/ 532856 w 1453242"/>
                  <a:gd name="connsiteY10" fmla="*/ 1009196 h 1009196"/>
                  <a:gd name="connsiteX11" fmla="*/ 1372507 w 1453242"/>
                  <a:gd name="connsiteY11" fmla="*/ 1009196 h 1009196"/>
                  <a:gd name="connsiteX12" fmla="*/ 1453243 w 1453242"/>
                  <a:gd name="connsiteY12" fmla="*/ 928461 h 1009196"/>
                  <a:gd name="connsiteX13" fmla="*/ 1453243 w 1453242"/>
                  <a:gd name="connsiteY13" fmla="*/ 80736 h 1009196"/>
                  <a:gd name="connsiteX14" fmla="*/ 1372507 w 1453242"/>
                  <a:gd name="connsiteY14" fmla="*/ 0 h 10091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453242" h="1009196">
                    <a:moveTo>
                      <a:pt x="1372507" y="0"/>
                    </a:moveTo>
                    <a:lnTo>
                      <a:pt x="80736" y="0"/>
                    </a:lnTo>
                    <a:cubicBezTo>
                      <a:pt x="36331" y="0"/>
                      <a:pt x="0" y="36331"/>
                      <a:pt x="0" y="80736"/>
                    </a:cubicBezTo>
                    <a:lnTo>
                      <a:pt x="0" y="373403"/>
                    </a:lnTo>
                    <a:cubicBezTo>
                      <a:pt x="22202" y="367348"/>
                      <a:pt x="48441" y="363311"/>
                      <a:pt x="72662" y="363311"/>
                    </a:cubicBezTo>
                    <a:cubicBezTo>
                      <a:pt x="88809" y="363311"/>
                      <a:pt x="104956" y="365329"/>
                      <a:pt x="121104" y="367348"/>
                    </a:cubicBezTo>
                    <a:lnTo>
                      <a:pt x="121104" y="121104"/>
                    </a:lnTo>
                    <a:lnTo>
                      <a:pt x="1332139" y="121104"/>
                    </a:lnTo>
                    <a:lnTo>
                      <a:pt x="1332139" y="888093"/>
                    </a:lnTo>
                    <a:lnTo>
                      <a:pt x="647904" y="888093"/>
                    </a:lnTo>
                    <a:lnTo>
                      <a:pt x="532856" y="1009196"/>
                    </a:lnTo>
                    <a:lnTo>
                      <a:pt x="1372507" y="1009196"/>
                    </a:lnTo>
                    <a:cubicBezTo>
                      <a:pt x="1416912" y="1009196"/>
                      <a:pt x="1453243" y="972865"/>
                      <a:pt x="1453243" y="928461"/>
                    </a:cubicBezTo>
                    <a:lnTo>
                      <a:pt x="1453243" y="80736"/>
                    </a:lnTo>
                    <a:cubicBezTo>
                      <a:pt x="1453243" y="36331"/>
                      <a:pt x="1416912" y="0"/>
                      <a:pt x="1372507" y="0"/>
                    </a:cubicBezTo>
                  </a:path>
                </a:pathLst>
              </a:custGeom>
              <a:grpFill/>
              <a:ln w="201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1" name="Freeform: Shape 10">
                <a:extLst>
                  <a:ext uri="{FF2B5EF4-FFF2-40B4-BE49-F238E27FC236}">
                    <a16:creationId xmlns:a16="http://schemas.microsoft.com/office/drawing/2014/main" xmlns="" id="{572B20EE-4FF5-41AB-8926-D12C68337F99}"/>
                  </a:ext>
                </a:extLst>
              </p:cNvPr>
              <p:cNvSpPr/>
              <p:nvPr/>
            </p:nvSpPr>
            <p:spPr>
              <a:xfrm>
                <a:off x="4918263" y="3799340"/>
                <a:ext cx="343164" cy="343126"/>
              </a:xfrm>
              <a:custGeom>
                <a:avLst/>
                <a:gdLst>
                  <a:gd name="connsiteX0" fmla="*/ 171601 w 343164"/>
                  <a:gd name="connsiteY0" fmla="*/ 343127 h 343126"/>
                  <a:gd name="connsiteX1" fmla="*/ 343165 w 343164"/>
                  <a:gd name="connsiteY1" fmla="*/ 171563 h 343126"/>
                  <a:gd name="connsiteX2" fmla="*/ 171601 w 343164"/>
                  <a:gd name="connsiteY2" fmla="*/ 0 h 343126"/>
                  <a:gd name="connsiteX3" fmla="*/ 38 w 343164"/>
                  <a:gd name="connsiteY3" fmla="*/ 171563 h 343126"/>
                  <a:gd name="connsiteX4" fmla="*/ 171601 w 343164"/>
                  <a:gd name="connsiteY4" fmla="*/ 343127 h 343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43164" h="343126">
                    <a:moveTo>
                      <a:pt x="171601" y="343127"/>
                    </a:moveTo>
                    <a:cubicBezTo>
                      <a:pt x="266466" y="343127"/>
                      <a:pt x="343165" y="266428"/>
                      <a:pt x="343165" y="171563"/>
                    </a:cubicBezTo>
                    <a:cubicBezTo>
                      <a:pt x="343165" y="76699"/>
                      <a:pt x="266466" y="0"/>
                      <a:pt x="171601" y="0"/>
                    </a:cubicBezTo>
                    <a:cubicBezTo>
                      <a:pt x="76737" y="0"/>
                      <a:pt x="38" y="76699"/>
                      <a:pt x="38" y="171563"/>
                    </a:cubicBezTo>
                    <a:cubicBezTo>
                      <a:pt x="-1980" y="266428"/>
                      <a:pt x="76737" y="343127"/>
                      <a:pt x="171601" y="343127"/>
                    </a:cubicBezTo>
                  </a:path>
                </a:pathLst>
              </a:custGeom>
              <a:grpFill/>
              <a:ln w="201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xmlns="" id="{57D95E10-1383-4C94-92F8-4E3F63C8DFCB}"/>
                  </a:ext>
                </a:extLst>
              </p:cNvPr>
              <p:cNvSpPr/>
              <p:nvPr/>
            </p:nvSpPr>
            <p:spPr>
              <a:xfrm>
                <a:off x="4700315" y="3903400"/>
                <a:ext cx="1062580" cy="622560"/>
              </a:xfrm>
              <a:custGeom>
                <a:avLst/>
                <a:gdLst>
                  <a:gd name="connsiteX0" fmla="*/ 1049564 w 1062580"/>
                  <a:gd name="connsiteY0" fmla="*/ 39245 h 622560"/>
                  <a:gd name="connsiteX1" fmla="*/ 930479 w 1062580"/>
                  <a:gd name="connsiteY1" fmla="*/ 13006 h 622560"/>
                  <a:gd name="connsiteX2" fmla="*/ 914332 w 1062580"/>
                  <a:gd name="connsiteY2" fmla="*/ 29153 h 622560"/>
                  <a:gd name="connsiteX3" fmla="*/ 619647 w 1062580"/>
                  <a:gd name="connsiteY3" fmla="*/ 335949 h 622560"/>
                  <a:gd name="connsiteX4" fmla="*/ 530837 w 1062580"/>
                  <a:gd name="connsiteY4" fmla="*/ 299618 h 622560"/>
                  <a:gd name="connsiteX5" fmla="*/ 389550 w 1062580"/>
                  <a:gd name="connsiteY5" fmla="*/ 281452 h 622560"/>
                  <a:gd name="connsiteX6" fmla="*/ 248262 w 1062580"/>
                  <a:gd name="connsiteY6" fmla="*/ 303655 h 622560"/>
                  <a:gd name="connsiteX7" fmla="*/ 68625 w 1062580"/>
                  <a:gd name="connsiteY7" fmla="*/ 398519 h 622560"/>
                  <a:gd name="connsiteX8" fmla="*/ 42386 w 1062580"/>
                  <a:gd name="connsiteY8" fmla="*/ 444942 h 622560"/>
                  <a:gd name="connsiteX9" fmla="*/ 0 w 1062580"/>
                  <a:gd name="connsiteY9" fmla="*/ 622561 h 622560"/>
                  <a:gd name="connsiteX10" fmla="*/ 603499 w 1062580"/>
                  <a:gd name="connsiteY10" fmla="*/ 622561 h 622560"/>
                  <a:gd name="connsiteX11" fmla="*/ 603499 w 1062580"/>
                  <a:gd name="connsiteY11" fmla="*/ 620542 h 622560"/>
                  <a:gd name="connsiteX12" fmla="*/ 775063 w 1062580"/>
                  <a:gd name="connsiteY12" fmla="*/ 420721 h 622560"/>
                  <a:gd name="connsiteX13" fmla="*/ 1039472 w 1062580"/>
                  <a:gd name="connsiteY13" fmla="*/ 142183 h 622560"/>
                  <a:gd name="connsiteX14" fmla="*/ 1049564 w 1062580"/>
                  <a:gd name="connsiteY14" fmla="*/ 39245 h 6225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1062580" h="622560">
                    <a:moveTo>
                      <a:pt x="1049564" y="39245"/>
                    </a:moveTo>
                    <a:cubicBezTo>
                      <a:pt x="1023325" y="-1123"/>
                      <a:pt x="970847" y="-11215"/>
                      <a:pt x="930479" y="13006"/>
                    </a:cubicBezTo>
                    <a:cubicBezTo>
                      <a:pt x="922406" y="17043"/>
                      <a:pt x="918369" y="25116"/>
                      <a:pt x="914332" y="29153"/>
                    </a:cubicBezTo>
                    <a:lnTo>
                      <a:pt x="619647" y="335949"/>
                    </a:lnTo>
                    <a:cubicBezTo>
                      <a:pt x="591389" y="321820"/>
                      <a:pt x="561113" y="309710"/>
                      <a:pt x="530837" y="299618"/>
                    </a:cubicBezTo>
                    <a:cubicBezTo>
                      <a:pt x="484414" y="291544"/>
                      <a:pt x="435973" y="281452"/>
                      <a:pt x="389550" y="281452"/>
                    </a:cubicBezTo>
                    <a:cubicBezTo>
                      <a:pt x="343127" y="281452"/>
                      <a:pt x="294685" y="289526"/>
                      <a:pt x="248262" y="303655"/>
                    </a:cubicBezTo>
                    <a:cubicBezTo>
                      <a:pt x="179637" y="321820"/>
                      <a:pt x="119085" y="356133"/>
                      <a:pt x="68625" y="398519"/>
                    </a:cubicBezTo>
                    <a:cubicBezTo>
                      <a:pt x="56515" y="410629"/>
                      <a:pt x="46423" y="428795"/>
                      <a:pt x="42386" y="444942"/>
                    </a:cubicBezTo>
                    <a:lnTo>
                      <a:pt x="0" y="622561"/>
                    </a:lnTo>
                    <a:lnTo>
                      <a:pt x="603499" y="622561"/>
                    </a:lnTo>
                    <a:lnTo>
                      <a:pt x="603499" y="620542"/>
                    </a:lnTo>
                    <a:lnTo>
                      <a:pt x="775063" y="420721"/>
                    </a:lnTo>
                    <a:lnTo>
                      <a:pt x="1039472" y="142183"/>
                    </a:lnTo>
                    <a:cubicBezTo>
                      <a:pt x="1063693" y="117962"/>
                      <a:pt x="1071767" y="71539"/>
                      <a:pt x="1049564" y="39245"/>
                    </a:cubicBezTo>
                  </a:path>
                </a:pathLst>
              </a:custGeom>
              <a:grpFill/>
              <a:ln w="2014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ID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0510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 E N D A H U L U A 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1797518"/>
            <a:ext cx="9833811" cy="2777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menyediakan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pelayanan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melaksanakan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surpus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defisit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kebijakan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pembiayaan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diandalkan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nantinya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dijadikan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eksekutif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mengajukan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734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PERAKIRAAN DAN PENGANGGARAN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1797518"/>
            <a:ext cx="9833811" cy="388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Penganggaran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rencana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mengandung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komitmin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mencapai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ditetapkan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sedangkan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perakiraan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estimasi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berimplikasi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perlunya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tanggungjawab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merelisasikan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Perakiraan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penganggaran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perencanaan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sekaligus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pengendalian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keuangan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kinerja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mengukur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kemampuan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pemerintah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daerah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memungut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strategi dan program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mobilisasi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605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PERAKIRAAN DAN PENGANGGARAN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47011" y="1893770"/>
            <a:ext cx="4916905" cy="3464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DELPHI</a:t>
            </a:r>
          </a:p>
          <a:p>
            <a:pPr algn="just">
              <a:lnSpc>
                <a:spcPct val="200000"/>
              </a:lnSpc>
            </a:pP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mengumpulkan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experts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kemudian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dimintai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pandangan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arus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menyampaikan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penjelasan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rasionalnya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C7FE7DB-C510-40C7-901E-3F836B168084}"/>
              </a:ext>
            </a:extLst>
          </p:cNvPr>
          <p:cNvSpPr txBox="1"/>
          <p:nvPr/>
        </p:nvSpPr>
        <p:spPr>
          <a:xfrm>
            <a:off x="1306530" y="1138098"/>
            <a:ext cx="9833811" cy="50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KUALITATIF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3A770A39-6902-46E4-9EE6-87D522E055F4}"/>
              </a:ext>
            </a:extLst>
          </p:cNvPr>
          <p:cNvCxnSpPr>
            <a:cxnSpLocks/>
          </p:cNvCxnSpPr>
          <p:nvPr/>
        </p:nvCxnSpPr>
        <p:spPr>
          <a:xfrm>
            <a:off x="1232378" y="1812984"/>
            <a:ext cx="9720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5A0228DD-4E56-441A-AF05-A91CECEE72FE}"/>
              </a:ext>
            </a:extLst>
          </p:cNvPr>
          <p:cNvSpPr txBox="1"/>
          <p:nvPr/>
        </p:nvSpPr>
        <p:spPr>
          <a:xfrm>
            <a:off x="6067557" y="1893770"/>
            <a:ext cx="4916905" cy="3464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PENDEKATAN </a:t>
            </a:r>
            <a:r>
              <a:rPr lang="en-US" sz="1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JUDGMENT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pada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mempertimbangkan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factor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mempengaruhi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masa yang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dating. Pada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anaisisnya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diakukan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sistematis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metodologi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limiah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rumit</a:t>
            </a:r>
            <a:r>
              <a:rPr lang="en-ID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11EFB478-19F0-48D6-B77C-9F16D93D123B}"/>
              </a:ext>
            </a:extLst>
          </p:cNvPr>
          <p:cNvSpPr txBox="1"/>
          <p:nvPr/>
        </p:nvSpPr>
        <p:spPr>
          <a:xfrm>
            <a:off x="1147011" y="5540670"/>
            <a:ext cx="9805367" cy="1002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memperoleh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memuaskan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sebaiknya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kualitatif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secara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bersamaan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xmlns="" id="{5D7CBFE5-F82E-40E9-AF87-DE78C7A468EE}"/>
              </a:ext>
            </a:extLst>
          </p:cNvPr>
          <p:cNvCxnSpPr>
            <a:cxnSpLocks/>
          </p:cNvCxnSpPr>
          <p:nvPr/>
        </p:nvCxnSpPr>
        <p:spPr>
          <a:xfrm rot="16200000">
            <a:off x="4707242" y="3859326"/>
            <a:ext cx="2736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3243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PERAKIRAAN DAN PENGANGGARAN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C7FE7DB-C510-40C7-901E-3F836B168084}"/>
              </a:ext>
            </a:extLst>
          </p:cNvPr>
          <p:cNvSpPr txBox="1"/>
          <p:nvPr/>
        </p:nvSpPr>
        <p:spPr>
          <a:xfrm>
            <a:off x="1306530" y="1138098"/>
            <a:ext cx="9833811" cy="50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KUANTITATIF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3A770A39-6902-46E4-9EE6-87D522E055F4}"/>
              </a:ext>
            </a:extLst>
          </p:cNvPr>
          <p:cNvCxnSpPr>
            <a:cxnSpLocks/>
          </p:cNvCxnSpPr>
          <p:nvPr/>
        </p:nvCxnSpPr>
        <p:spPr>
          <a:xfrm>
            <a:off x="1232378" y="1812984"/>
            <a:ext cx="9720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5A0228DD-4E56-441A-AF05-A91CECEE72FE}"/>
              </a:ext>
            </a:extLst>
          </p:cNvPr>
          <p:cNvSpPr txBox="1"/>
          <p:nvPr/>
        </p:nvSpPr>
        <p:spPr>
          <a:xfrm>
            <a:off x="1163907" y="1893770"/>
            <a:ext cx="9820556" cy="1002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pemilihan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dipertimbangkan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manfaatnya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kemudahan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aplikasinya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efektivitas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ramalan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 Teknik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sebeum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FA883F88-2758-48DF-8C50-8D917836822D}"/>
              </a:ext>
            </a:extLst>
          </p:cNvPr>
          <p:cNvGrpSpPr/>
          <p:nvPr/>
        </p:nvGrpSpPr>
        <p:grpSpPr>
          <a:xfrm>
            <a:off x="1306530" y="3072999"/>
            <a:ext cx="2534368" cy="3305699"/>
            <a:chOff x="1306530" y="3160295"/>
            <a:chExt cx="2534368" cy="3305699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1AC28CCA-2A0E-4187-9BCF-8009F4F459D0}"/>
                </a:ext>
              </a:extLst>
            </p:cNvPr>
            <p:cNvGrpSpPr/>
            <p:nvPr/>
          </p:nvGrpSpPr>
          <p:grpSpPr>
            <a:xfrm>
              <a:off x="1306530" y="3160295"/>
              <a:ext cx="2534368" cy="3305699"/>
              <a:chOff x="1306530" y="3160295"/>
              <a:chExt cx="2534368" cy="3305699"/>
            </a:xfrm>
          </p:grpSpPr>
          <p:sp>
            <p:nvSpPr>
              <p:cNvPr id="3" name="Rectangle: Rounded Corners 2">
                <a:extLst>
                  <a:ext uri="{FF2B5EF4-FFF2-40B4-BE49-F238E27FC236}">
                    <a16:creationId xmlns:a16="http://schemas.microsoft.com/office/drawing/2014/main" xmlns="" id="{512BD41C-8BFA-4E9C-A1F9-AB6F96E4B560}"/>
                  </a:ext>
                </a:extLst>
              </p:cNvPr>
              <p:cNvSpPr/>
              <p:nvPr/>
            </p:nvSpPr>
            <p:spPr>
              <a:xfrm>
                <a:off x="1306530" y="3160295"/>
                <a:ext cx="2415238" cy="3200853"/>
              </a:xfrm>
              <a:prstGeom prst="roundRect">
                <a:avLst/>
              </a:prstGeom>
              <a:pattFill prst="dkDnDiag">
                <a:fgClr>
                  <a:srgbClr val="213B7D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65" name="Rectangle: Rounded Corners 64">
                <a:extLst>
                  <a:ext uri="{FF2B5EF4-FFF2-40B4-BE49-F238E27FC236}">
                    <a16:creationId xmlns:a16="http://schemas.microsoft.com/office/drawing/2014/main" xmlns="" id="{326F28FC-4F15-4701-9F91-5672BA98F50E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xmlns="" id="{A859763C-1985-4DB2-85C2-96A3D497179D}"/>
                </a:ext>
              </a:extLst>
            </p:cNvPr>
            <p:cNvSpPr/>
            <p:nvPr/>
          </p:nvSpPr>
          <p:spPr>
            <a:xfrm>
              <a:off x="1540042" y="3386760"/>
              <a:ext cx="2181726" cy="618390"/>
            </a:xfrm>
            <a:prstGeom prst="roundRect">
              <a:avLst>
                <a:gd name="adj" fmla="val 50000"/>
              </a:avLst>
            </a:prstGeom>
            <a:solidFill>
              <a:srgbClr val="F4BC08"/>
            </a:solidFill>
            <a:ln>
              <a:solidFill>
                <a:srgbClr val="213B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rgbClr val="213B7D"/>
                  </a:solidFill>
                </a:rPr>
                <a:t>Subjek</a:t>
              </a:r>
              <a:r>
                <a:rPr lang="en-US" b="1" dirty="0">
                  <a:solidFill>
                    <a:srgbClr val="213B7D"/>
                  </a:solidFill>
                </a:rPr>
                <a:t> </a:t>
              </a:r>
              <a:r>
                <a:rPr lang="en-US" b="1" dirty="0" err="1">
                  <a:solidFill>
                    <a:srgbClr val="213B7D"/>
                  </a:solidFill>
                </a:rPr>
                <a:t>Prakiraan</a:t>
              </a:r>
              <a:endParaRPr lang="en-ID" b="1" dirty="0">
                <a:solidFill>
                  <a:srgbClr val="213B7D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91A688C8-E99D-401D-B6F5-62CAEC63A946}"/>
                </a:ext>
              </a:extLst>
            </p:cNvPr>
            <p:cNvSpPr txBox="1"/>
            <p:nvPr/>
          </p:nvSpPr>
          <p:spPr>
            <a:xfrm>
              <a:off x="1540042" y="4278636"/>
              <a:ext cx="221291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solidFill>
                    <a:schemeClr val="bg1"/>
                  </a:solidFill>
                </a:rPr>
                <a:t>Subjek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apa</a:t>
              </a:r>
              <a:r>
                <a:rPr lang="en-US" sz="1600" dirty="0">
                  <a:solidFill>
                    <a:schemeClr val="bg1"/>
                  </a:solidFill>
                </a:rPr>
                <a:t> yang </a:t>
              </a:r>
              <a:r>
                <a:rPr lang="en-US" sz="1600" dirty="0" err="1">
                  <a:solidFill>
                    <a:schemeClr val="bg1"/>
                  </a:solidFill>
                </a:rPr>
                <a:t>akan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diprediksi</a:t>
              </a:r>
              <a:r>
                <a:rPr lang="en-US" sz="1600" dirty="0">
                  <a:solidFill>
                    <a:schemeClr val="bg1"/>
                  </a:solidFill>
                </a:rPr>
                <a:t> (</a:t>
              </a:r>
              <a:r>
                <a:rPr lang="en-US" sz="1600" dirty="0" err="1">
                  <a:solidFill>
                    <a:schemeClr val="bg1"/>
                  </a:solidFill>
                </a:rPr>
                <a:t>diestimasi</a:t>
              </a:r>
              <a:r>
                <a:rPr lang="en-US" sz="1600" dirty="0">
                  <a:solidFill>
                    <a:schemeClr val="bg1"/>
                  </a:solidFill>
                </a:rPr>
                <a:t>). Bisa </a:t>
              </a:r>
              <a:r>
                <a:rPr lang="en-US" sz="1600" dirty="0" err="1">
                  <a:solidFill>
                    <a:schemeClr val="bg1"/>
                  </a:solidFill>
                </a:rPr>
                <a:t>berupa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pendapatan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secara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keseluruhan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maupun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kelompok</a:t>
              </a:r>
              <a:r>
                <a:rPr lang="en-US" sz="1600" dirty="0">
                  <a:solidFill>
                    <a:schemeClr val="bg1"/>
                  </a:solidFill>
                </a:rPr>
                <a:t>, </a:t>
              </a:r>
              <a:r>
                <a:rPr lang="en-US" sz="1600" dirty="0" err="1">
                  <a:solidFill>
                    <a:schemeClr val="bg1"/>
                  </a:solidFill>
                </a:rPr>
                <a:t>jenis</a:t>
              </a:r>
              <a:r>
                <a:rPr lang="en-US" sz="1600" dirty="0">
                  <a:solidFill>
                    <a:schemeClr val="bg1"/>
                  </a:solidFill>
                </a:rPr>
                <a:t>, dan </a:t>
              </a:r>
              <a:r>
                <a:rPr lang="en-US" sz="1600" dirty="0" err="1">
                  <a:solidFill>
                    <a:schemeClr val="bg1"/>
                  </a:solidFill>
                </a:rPr>
                <a:t>objek</a:t>
              </a:r>
              <a:r>
                <a:rPr lang="en-US" sz="1600" dirty="0">
                  <a:solidFill>
                    <a:schemeClr val="bg1"/>
                  </a:solidFill>
                </a:rPr>
                <a:t>.</a:t>
              </a:r>
              <a:endParaRPr lang="en-ID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xmlns="" id="{EC7942C5-9C9D-47A2-B87D-83712AA22FA9}"/>
              </a:ext>
            </a:extLst>
          </p:cNvPr>
          <p:cNvGrpSpPr/>
          <p:nvPr/>
        </p:nvGrpSpPr>
        <p:grpSpPr>
          <a:xfrm>
            <a:off x="4819504" y="3072999"/>
            <a:ext cx="2534368" cy="3305699"/>
            <a:chOff x="1306530" y="3160295"/>
            <a:chExt cx="2534368" cy="3305699"/>
          </a:xfrm>
        </p:grpSpPr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xmlns="" id="{791A6DED-D1A5-44F1-A102-B4A2387D2F80}"/>
                </a:ext>
              </a:extLst>
            </p:cNvPr>
            <p:cNvGrpSpPr/>
            <p:nvPr/>
          </p:nvGrpSpPr>
          <p:grpSpPr>
            <a:xfrm>
              <a:off x="1306530" y="3160295"/>
              <a:ext cx="2534368" cy="3305699"/>
              <a:chOff x="1306530" y="3160295"/>
              <a:chExt cx="2534368" cy="3305699"/>
            </a:xfrm>
          </p:grpSpPr>
          <p:sp>
            <p:nvSpPr>
              <p:cNvPr id="74" name="Rectangle: Rounded Corners 73">
                <a:extLst>
                  <a:ext uri="{FF2B5EF4-FFF2-40B4-BE49-F238E27FC236}">
                    <a16:creationId xmlns:a16="http://schemas.microsoft.com/office/drawing/2014/main" xmlns="" id="{8A3492B0-0090-4346-B81F-DCF19702A26A}"/>
                  </a:ext>
                </a:extLst>
              </p:cNvPr>
              <p:cNvSpPr/>
              <p:nvPr/>
            </p:nvSpPr>
            <p:spPr>
              <a:xfrm>
                <a:off x="1306530" y="3160295"/>
                <a:ext cx="2415238" cy="3200853"/>
              </a:xfrm>
              <a:prstGeom prst="roundRect">
                <a:avLst/>
              </a:prstGeom>
              <a:pattFill prst="dkDnDiag">
                <a:fgClr>
                  <a:srgbClr val="213B7D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75" name="Rectangle: Rounded Corners 74">
                <a:extLst>
                  <a:ext uri="{FF2B5EF4-FFF2-40B4-BE49-F238E27FC236}">
                    <a16:creationId xmlns:a16="http://schemas.microsoft.com/office/drawing/2014/main" xmlns="" id="{BD7C507D-B01B-4B18-9B91-13A9F4BA02A3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72" name="Rectangle: Rounded Corners 71">
              <a:extLst>
                <a:ext uri="{FF2B5EF4-FFF2-40B4-BE49-F238E27FC236}">
                  <a16:creationId xmlns:a16="http://schemas.microsoft.com/office/drawing/2014/main" xmlns="" id="{68800159-EF01-4E1B-96A2-AE686276C761}"/>
                </a:ext>
              </a:extLst>
            </p:cNvPr>
            <p:cNvSpPr/>
            <p:nvPr/>
          </p:nvSpPr>
          <p:spPr>
            <a:xfrm>
              <a:off x="1540042" y="3386760"/>
              <a:ext cx="2181726" cy="618390"/>
            </a:xfrm>
            <a:prstGeom prst="roundRect">
              <a:avLst>
                <a:gd name="adj" fmla="val 50000"/>
              </a:avLst>
            </a:prstGeom>
            <a:solidFill>
              <a:srgbClr val="F4BC08"/>
            </a:solidFill>
            <a:ln>
              <a:solidFill>
                <a:srgbClr val="213B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err="1">
                  <a:solidFill>
                    <a:srgbClr val="213B7D"/>
                  </a:solidFill>
                </a:rPr>
                <a:t>Rentang</a:t>
              </a:r>
              <a:r>
                <a:rPr lang="en-US" b="1" dirty="0">
                  <a:solidFill>
                    <a:srgbClr val="213B7D"/>
                  </a:solidFill>
                </a:rPr>
                <a:t> </a:t>
              </a:r>
              <a:r>
                <a:rPr lang="en-US" b="1" dirty="0" err="1">
                  <a:solidFill>
                    <a:srgbClr val="213B7D"/>
                  </a:solidFill>
                </a:rPr>
                <a:t>Prakiraan</a:t>
              </a:r>
              <a:endParaRPr lang="en-ID" b="1" dirty="0">
                <a:solidFill>
                  <a:srgbClr val="213B7D"/>
                </a:solidFill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xmlns="" id="{2A3537F9-2BFC-45BE-B550-DA22983898B8}"/>
                </a:ext>
              </a:extLst>
            </p:cNvPr>
            <p:cNvSpPr txBox="1"/>
            <p:nvPr/>
          </p:nvSpPr>
          <p:spPr>
            <a:xfrm>
              <a:off x="1540042" y="4278636"/>
              <a:ext cx="221291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solidFill>
                    <a:schemeClr val="bg1"/>
                  </a:solidFill>
                </a:rPr>
                <a:t>Merupakan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priode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waktu</a:t>
              </a:r>
              <a:r>
                <a:rPr lang="en-US" sz="1600" dirty="0">
                  <a:solidFill>
                    <a:schemeClr val="bg1"/>
                  </a:solidFill>
                </a:rPr>
                <a:t> yang </a:t>
              </a:r>
              <a:r>
                <a:rPr lang="en-US" sz="1600" dirty="0" err="1">
                  <a:solidFill>
                    <a:schemeClr val="bg1"/>
                  </a:solidFill>
                </a:rPr>
                <a:t>akan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diramal</a:t>
              </a:r>
              <a:r>
                <a:rPr lang="en-US" sz="1600" dirty="0">
                  <a:solidFill>
                    <a:schemeClr val="bg1"/>
                  </a:solidFill>
                </a:rPr>
                <a:t> (</a:t>
              </a:r>
              <a:r>
                <a:rPr lang="en-US" sz="1600" dirty="0" err="1">
                  <a:solidFill>
                    <a:schemeClr val="bg1"/>
                  </a:solidFill>
                </a:rPr>
                <a:t>diperkirakan</a:t>
              </a:r>
              <a:r>
                <a:rPr lang="en-US" sz="1600" dirty="0">
                  <a:solidFill>
                    <a:schemeClr val="bg1"/>
                  </a:solidFill>
                </a:rPr>
                <a:t>)</a:t>
              </a:r>
              <a:endParaRPr lang="en-ID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xmlns="" id="{54A184E8-C646-470E-8AF5-28E0913A7985}"/>
              </a:ext>
            </a:extLst>
          </p:cNvPr>
          <p:cNvGrpSpPr/>
          <p:nvPr/>
        </p:nvGrpSpPr>
        <p:grpSpPr>
          <a:xfrm>
            <a:off x="8332478" y="3072999"/>
            <a:ext cx="2534368" cy="3305699"/>
            <a:chOff x="1306530" y="3160295"/>
            <a:chExt cx="2534368" cy="3305699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82D899BF-167A-40A4-85AC-D8D9E5523B6A}"/>
                </a:ext>
              </a:extLst>
            </p:cNvPr>
            <p:cNvGrpSpPr/>
            <p:nvPr/>
          </p:nvGrpSpPr>
          <p:grpSpPr>
            <a:xfrm>
              <a:off x="1306530" y="3160295"/>
              <a:ext cx="2534368" cy="3305699"/>
              <a:chOff x="1306530" y="3160295"/>
              <a:chExt cx="2534368" cy="3305699"/>
            </a:xfrm>
          </p:grpSpPr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xmlns="" id="{6B32CB12-AE7E-4C99-8A65-224EEFDD36B0}"/>
                  </a:ext>
                </a:extLst>
              </p:cNvPr>
              <p:cNvSpPr/>
              <p:nvPr/>
            </p:nvSpPr>
            <p:spPr>
              <a:xfrm>
                <a:off x="1306530" y="3160295"/>
                <a:ext cx="2415238" cy="3200853"/>
              </a:xfrm>
              <a:prstGeom prst="roundRect">
                <a:avLst/>
              </a:prstGeom>
              <a:pattFill prst="dkDnDiag">
                <a:fgClr>
                  <a:srgbClr val="213B7D"/>
                </a:fgClr>
                <a:bgClr>
                  <a:schemeClr val="bg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xmlns="" id="{3D6C5701-EBB3-4108-8376-525A50077E75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78" name="Rectangle: Rounded Corners 77">
              <a:extLst>
                <a:ext uri="{FF2B5EF4-FFF2-40B4-BE49-F238E27FC236}">
                  <a16:creationId xmlns:a16="http://schemas.microsoft.com/office/drawing/2014/main" xmlns="" id="{B906EAD4-F885-4295-9F35-E9B0954A6335}"/>
                </a:ext>
              </a:extLst>
            </p:cNvPr>
            <p:cNvSpPr/>
            <p:nvPr/>
          </p:nvSpPr>
          <p:spPr>
            <a:xfrm>
              <a:off x="1540042" y="3386760"/>
              <a:ext cx="2181726" cy="618390"/>
            </a:xfrm>
            <a:prstGeom prst="roundRect">
              <a:avLst>
                <a:gd name="adj" fmla="val 50000"/>
              </a:avLst>
            </a:prstGeom>
            <a:solidFill>
              <a:srgbClr val="F4BC08"/>
            </a:solidFill>
            <a:ln>
              <a:solidFill>
                <a:srgbClr val="213B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solidFill>
                    <a:srgbClr val="213B7D"/>
                  </a:solidFill>
                </a:rPr>
                <a:t>Data yang </a:t>
              </a:r>
              <a:r>
                <a:rPr lang="en-US" b="1" dirty="0" err="1">
                  <a:solidFill>
                    <a:srgbClr val="213B7D"/>
                  </a:solidFill>
                </a:rPr>
                <a:t>digunakan</a:t>
              </a:r>
              <a:endParaRPr lang="en-ID" b="1" dirty="0">
                <a:solidFill>
                  <a:srgbClr val="213B7D"/>
                </a:solidFill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xmlns="" id="{F5B79421-5949-48C3-A65D-787D647F002D}"/>
                </a:ext>
              </a:extLst>
            </p:cNvPr>
            <p:cNvSpPr txBox="1"/>
            <p:nvPr/>
          </p:nvSpPr>
          <p:spPr>
            <a:xfrm>
              <a:off x="1540042" y="4278636"/>
              <a:ext cx="2212912" cy="18158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 err="1">
                  <a:solidFill>
                    <a:schemeClr val="bg1"/>
                  </a:solidFill>
                </a:rPr>
                <a:t>Merupakan</a:t>
              </a:r>
              <a:r>
                <a:rPr lang="en-US" sz="1600" dirty="0">
                  <a:solidFill>
                    <a:schemeClr val="bg1"/>
                  </a:solidFill>
                </a:rPr>
                <a:t> data </a:t>
              </a:r>
              <a:r>
                <a:rPr lang="en-US" sz="1600" dirty="0" err="1">
                  <a:solidFill>
                    <a:schemeClr val="bg1"/>
                  </a:solidFill>
                </a:rPr>
                <a:t>runtun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waktu</a:t>
              </a:r>
              <a:r>
                <a:rPr lang="en-US" sz="1600" dirty="0">
                  <a:solidFill>
                    <a:schemeClr val="bg1"/>
                  </a:solidFill>
                </a:rPr>
                <a:t> yang </a:t>
              </a:r>
              <a:r>
                <a:rPr lang="en-US" sz="1600" dirty="0" err="1">
                  <a:solidFill>
                    <a:schemeClr val="bg1"/>
                  </a:solidFill>
                </a:rPr>
                <a:t>akan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digunakan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sebagai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dasar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untuk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memprediksi</a:t>
              </a:r>
              <a:r>
                <a:rPr lang="en-US" sz="1600" dirty="0">
                  <a:solidFill>
                    <a:schemeClr val="bg1"/>
                  </a:solidFill>
                </a:rPr>
                <a:t>, </a:t>
              </a:r>
              <a:r>
                <a:rPr lang="en-US" sz="1600" dirty="0" err="1">
                  <a:solidFill>
                    <a:schemeClr val="bg1"/>
                  </a:solidFill>
                </a:rPr>
                <a:t>apakah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perlu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digunakan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tahun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tahun</a:t>
              </a:r>
              <a:r>
                <a:rPr lang="en-US" sz="1600" dirty="0">
                  <a:solidFill>
                    <a:schemeClr val="bg1"/>
                  </a:solidFill>
                </a:rPr>
                <a:t> yang </a:t>
              </a:r>
              <a:r>
                <a:rPr lang="en-US" sz="1600" dirty="0" err="1">
                  <a:solidFill>
                    <a:schemeClr val="bg1"/>
                  </a:solidFill>
                </a:rPr>
                <a:t>lalu</a:t>
              </a:r>
              <a:r>
                <a:rPr lang="en-US" sz="1600" dirty="0">
                  <a:solidFill>
                    <a:schemeClr val="bg1"/>
                  </a:solidFill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</a:rPr>
                <a:t>sebagai</a:t>
              </a:r>
              <a:r>
                <a:rPr lang="en-US" sz="1600" dirty="0">
                  <a:solidFill>
                    <a:schemeClr val="bg1"/>
                  </a:solidFill>
                </a:rPr>
                <a:t> basis </a:t>
              </a:r>
              <a:r>
                <a:rPr lang="en-US" sz="1600" dirty="0" err="1">
                  <a:solidFill>
                    <a:schemeClr val="bg1"/>
                  </a:solidFill>
                </a:rPr>
                <a:t>prakiraan</a:t>
              </a:r>
              <a:r>
                <a:rPr lang="en-US" sz="1600" dirty="0">
                  <a:solidFill>
                    <a:schemeClr val="bg1"/>
                  </a:solidFill>
                </a:rPr>
                <a:t>.</a:t>
              </a:r>
              <a:endParaRPr lang="en-ID" sz="16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5115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PERAKIRAAN DAN PENGANGGARAN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8C7FE7DB-C510-40C7-901E-3F836B168084}"/>
              </a:ext>
            </a:extLst>
          </p:cNvPr>
          <p:cNvSpPr txBox="1"/>
          <p:nvPr/>
        </p:nvSpPr>
        <p:spPr>
          <a:xfrm>
            <a:off x="1306530" y="1138098"/>
            <a:ext cx="9833811" cy="509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TEKNIK KUANTITATIF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3A770A39-6902-46E4-9EE6-87D522E055F4}"/>
              </a:ext>
            </a:extLst>
          </p:cNvPr>
          <p:cNvCxnSpPr>
            <a:cxnSpLocks/>
          </p:cNvCxnSpPr>
          <p:nvPr/>
        </p:nvCxnSpPr>
        <p:spPr>
          <a:xfrm>
            <a:off x="1232378" y="1812984"/>
            <a:ext cx="9720000" cy="0"/>
          </a:xfrm>
          <a:prstGeom prst="line">
            <a:avLst/>
          </a:prstGeom>
          <a:ln>
            <a:solidFill>
              <a:schemeClr val="bg1"/>
            </a:solidFill>
          </a:ln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5A0228DD-4E56-441A-AF05-A91CECEE72FE}"/>
              </a:ext>
            </a:extLst>
          </p:cNvPr>
          <p:cNvSpPr txBox="1"/>
          <p:nvPr/>
        </p:nvSpPr>
        <p:spPr>
          <a:xfrm>
            <a:off x="1163907" y="1893770"/>
            <a:ext cx="9820556" cy="1002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Teknik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murah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biayanya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daam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banyak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kasus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cukup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keakuratannya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diantaranya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ID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xmlns="" id="{0B3907B2-FEBE-40F7-B491-694F239B186E}"/>
              </a:ext>
            </a:extLst>
          </p:cNvPr>
          <p:cNvGrpSpPr/>
          <p:nvPr/>
        </p:nvGrpSpPr>
        <p:grpSpPr>
          <a:xfrm>
            <a:off x="382852" y="3162992"/>
            <a:ext cx="11338524" cy="3200853"/>
            <a:chOff x="382852" y="3162992"/>
            <a:chExt cx="11338524" cy="3200853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FA883F88-2758-48DF-8C50-8D917836822D}"/>
                </a:ext>
              </a:extLst>
            </p:cNvPr>
            <p:cNvGrpSpPr/>
            <p:nvPr/>
          </p:nvGrpSpPr>
          <p:grpSpPr>
            <a:xfrm>
              <a:off x="382852" y="3162992"/>
              <a:ext cx="2733468" cy="3200853"/>
              <a:chOff x="1425660" y="3265141"/>
              <a:chExt cx="2415238" cy="3200853"/>
            </a:xfrm>
          </p:grpSpPr>
          <p:sp>
            <p:nvSpPr>
              <p:cNvPr id="65" name="Rectangle: Rounded Corners 64">
                <a:extLst>
                  <a:ext uri="{FF2B5EF4-FFF2-40B4-BE49-F238E27FC236}">
                    <a16:creationId xmlns:a16="http://schemas.microsoft.com/office/drawing/2014/main" xmlns="" id="{326F28FC-4F15-4701-9F91-5672BA98F50E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1" name="Rectangle: Rounded Corners 10">
                <a:extLst>
                  <a:ext uri="{FF2B5EF4-FFF2-40B4-BE49-F238E27FC236}">
                    <a16:creationId xmlns:a16="http://schemas.microsoft.com/office/drawing/2014/main" xmlns="" id="{A859763C-1985-4DB2-85C2-96A3D497179D}"/>
                  </a:ext>
                </a:extLst>
              </p:cNvPr>
              <p:cNvSpPr/>
              <p:nvPr/>
            </p:nvSpPr>
            <p:spPr>
              <a:xfrm>
                <a:off x="1517389" y="5776199"/>
                <a:ext cx="2181726" cy="618390"/>
              </a:xfrm>
              <a:prstGeom prst="roundRect">
                <a:avLst>
                  <a:gd name="adj" fmla="val 50000"/>
                </a:avLst>
              </a:prstGeom>
              <a:solidFill>
                <a:srgbClr val="F4BC08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i="1" dirty="0">
                    <a:solidFill>
                      <a:srgbClr val="213B7D"/>
                    </a:solidFill>
                  </a:rPr>
                  <a:t>Simple Moving Average</a:t>
                </a:r>
                <a:endParaRPr lang="en-ID" b="1" i="1" dirty="0">
                  <a:solidFill>
                    <a:srgbClr val="213B7D"/>
                  </a:solidFill>
                </a:endParaRP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91A688C8-E99D-401D-B6F5-62CAEC63A946}"/>
                  </a:ext>
                </a:extLst>
              </p:cNvPr>
              <p:cNvSpPr txBox="1"/>
              <p:nvPr/>
            </p:nvSpPr>
            <p:spPr>
              <a:xfrm>
                <a:off x="1503214" y="3398449"/>
                <a:ext cx="2263792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err="1">
                    <a:solidFill>
                      <a:schemeClr val="bg1"/>
                    </a:solidFill>
                  </a:rPr>
                  <a:t>Merupakan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prakiraan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cukup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sederhana</a:t>
                </a:r>
                <a:r>
                  <a:rPr lang="en-US" sz="1600" dirty="0">
                    <a:solidFill>
                      <a:schemeClr val="bg1"/>
                    </a:solidFill>
                  </a:rPr>
                  <a:t> dan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mudah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digunakan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ini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memprediksi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depan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berdasarkan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perhitungan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rata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rata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priode</a:t>
                </a:r>
                <a:r>
                  <a:rPr lang="en-US" sz="16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lalu</a:t>
                </a:r>
                <a:r>
                  <a:rPr lang="en-US" sz="1600" dirty="0">
                    <a:solidFill>
                      <a:schemeClr val="bg1"/>
                    </a:solidFill>
                  </a:rPr>
                  <a:t> (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disebut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priode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ramalan</a:t>
                </a:r>
                <a:r>
                  <a:rPr lang="en-US" sz="1600" dirty="0">
                    <a:solidFill>
                      <a:schemeClr val="bg1"/>
                    </a:solidFill>
                  </a:rPr>
                  <a:t>)</a:t>
                </a:r>
                <a:endParaRPr lang="en-ID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xmlns="" id="{62691034-1C19-45EF-97C8-2208E54D907D}"/>
                </a:ext>
              </a:extLst>
            </p:cNvPr>
            <p:cNvGrpSpPr/>
            <p:nvPr/>
          </p:nvGrpSpPr>
          <p:grpSpPr>
            <a:xfrm>
              <a:off x="3251204" y="3162992"/>
              <a:ext cx="2733468" cy="3200853"/>
              <a:chOff x="1425660" y="3265141"/>
              <a:chExt cx="2415238" cy="3200853"/>
            </a:xfrm>
          </p:grpSpPr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xmlns="" id="{E002FE07-9D51-4856-8087-7A8A6D182A5A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xmlns="" id="{B2ECD2D7-E42D-47DC-88B8-BE9583959A68}"/>
                  </a:ext>
                </a:extLst>
              </p:cNvPr>
              <p:cNvSpPr/>
              <p:nvPr/>
            </p:nvSpPr>
            <p:spPr>
              <a:xfrm>
                <a:off x="1517389" y="5776199"/>
                <a:ext cx="2181726" cy="618390"/>
              </a:xfrm>
              <a:prstGeom prst="roundRect">
                <a:avLst>
                  <a:gd name="adj" fmla="val 50000"/>
                </a:avLst>
              </a:prstGeom>
              <a:solidFill>
                <a:srgbClr val="F4BC08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i="1" dirty="0">
                    <a:solidFill>
                      <a:srgbClr val="213B7D"/>
                    </a:solidFill>
                  </a:rPr>
                  <a:t>Exponential Smoothing</a:t>
                </a:r>
                <a:endParaRPr lang="en-ID" b="1" i="1" dirty="0">
                  <a:solidFill>
                    <a:srgbClr val="213B7D"/>
                  </a:solidFill>
                </a:endParaRPr>
              </a:p>
            </p:txBody>
          </p: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xmlns="" id="{4BE4A41D-5D28-49C1-B460-797DE8030D87}"/>
                  </a:ext>
                </a:extLst>
              </p:cNvPr>
              <p:cNvSpPr txBox="1"/>
              <p:nvPr/>
            </p:nvSpPr>
            <p:spPr>
              <a:xfrm>
                <a:off x="1503214" y="3269659"/>
                <a:ext cx="2263792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ini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dinilai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lebih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baik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dibandingkan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i="1" dirty="0">
                    <a:solidFill>
                      <a:schemeClr val="bg1"/>
                    </a:solidFill>
                  </a:rPr>
                  <a:t>Simple Moving Average (SMA)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sebab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ini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memberikan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bobot</a:t>
                </a:r>
                <a:r>
                  <a:rPr lang="en-US" sz="16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berbeda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untuk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periode</a:t>
                </a:r>
                <a:r>
                  <a:rPr lang="en-US" sz="16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berbeda</a:t>
                </a:r>
                <a:r>
                  <a:rPr lang="en-US" sz="1600" dirty="0">
                    <a:solidFill>
                      <a:schemeClr val="bg1"/>
                    </a:solidFill>
                  </a:rPr>
                  <a:t>.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ini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kita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dapat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memberikan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bobot</a:t>
                </a:r>
                <a:r>
                  <a:rPr lang="en-US" sz="1600" dirty="0">
                    <a:solidFill>
                      <a:schemeClr val="bg1"/>
                    </a:solidFill>
                  </a:rPr>
                  <a:t> yang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lebih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besar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terhadap</a:t>
                </a:r>
                <a:r>
                  <a:rPr lang="en-US" sz="1600" dirty="0">
                    <a:solidFill>
                      <a:schemeClr val="bg1"/>
                    </a:solidFill>
                  </a:rPr>
                  <a:t> data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terakhir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endParaRPr lang="en-ID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xmlns="" id="{8001973C-4A1F-422F-99EF-6825F097A3FD}"/>
                </a:ext>
              </a:extLst>
            </p:cNvPr>
            <p:cNvGrpSpPr/>
            <p:nvPr/>
          </p:nvGrpSpPr>
          <p:grpSpPr>
            <a:xfrm>
              <a:off x="6119556" y="3162992"/>
              <a:ext cx="2733468" cy="3200853"/>
              <a:chOff x="1425660" y="3265141"/>
              <a:chExt cx="2415238" cy="3200853"/>
            </a:xfrm>
          </p:grpSpPr>
          <p:sp>
            <p:nvSpPr>
              <p:cNvPr id="87" name="Rectangle: Rounded Corners 86">
                <a:extLst>
                  <a:ext uri="{FF2B5EF4-FFF2-40B4-BE49-F238E27FC236}">
                    <a16:creationId xmlns:a16="http://schemas.microsoft.com/office/drawing/2014/main" xmlns="" id="{0AF9CBF8-A606-4652-9FBF-450273BC66E9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88" name="Rectangle: Rounded Corners 87">
                <a:extLst>
                  <a:ext uri="{FF2B5EF4-FFF2-40B4-BE49-F238E27FC236}">
                    <a16:creationId xmlns:a16="http://schemas.microsoft.com/office/drawing/2014/main" xmlns="" id="{C378500B-4A91-4B0A-8525-6D245A4C2802}"/>
                  </a:ext>
                </a:extLst>
              </p:cNvPr>
              <p:cNvSpPr/>
              <p:nvPr/>
            </p:nvSpPr>
            <p:spPr>
              <a:xfrm>
                <a:off x="1517389" y="5776199"/>
                <a:ext cx="2181726" cy="618390"/>
              </a:xfrm>
              <a:prstGeom prst="roundRect">
                <a:avLst>
                  <a:gd name="adj" fmla="val 50000"/>
                </a:avLst>
              </a:prstGeom>
              <a:solidFill>
                <a:srgbClr val="F4BC08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i="1" dirty="0">
                    <a:solidFill>
                      <a:srgbClr val="213B7D"/>
                    </a:solidFill>
                  </a:rPr>
                  <a:t>Transformation Moving Average</a:t>
                </a:r>
                <a:endParaRPr lang="en-ID" b="1" i="1" dirty="0">
                  <a:solidFill>
                    <a:srgbClr val="213B7D"/>
                  </a:solidFill>
                </a:endParaRPr>
              </a:p>
            </p:txBody>
          </p:sp>
          <p:sp>
            <p:nvSpPr>
              <p:cNvPr id="89" name="TextBox 88">
                <a:extLst>
                  <a:ext uri="{FF2B5EF4-FFF2-40B4-BE49-F238E27FC236}">
                    <a16:creationId xmlns:a16="http://schemas.microsoft.com/office/drawing/2014/main" xmlns="" id="{2EC9DD04-520C-4C7F-BACF-7BEEE959407D}"/>
                  </a:ext>
                </a:extLst>
              </p:cNvPr>
              <p:cNvSpPr txBox="1"/>
              <p:nvPr/>
            </p:nvSpPr>
            <p:spPr>
              <a:xfrm>
                <a:off x="1503214" y="3295417"/>
                <a:ext cx="2263792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err="1">
                    <a:solidFill>
                      <a:schemeClr val="bg1"/>
                    </a:solidFill>
                  </a:rPr>
                  <a:t>Merupakan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prakiraan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kecendrungan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dari</a:t>
                </a:r>
                <a:r>
                  <a:rPr lang="en-US" sz="1600" dirty="0">
                    <a:solidFill>
                      <a:schemeClr val="bg1"/>
                    </a:solidFill>
                  </a:rPr>
                  <a:t> data masa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lalu</a:t>
                </a:r>
                <a:r>
                  <a:rPr lang="en-US" sz="1600" dirty="0">
                    <a:solidFill>
                      <a:schemeClr val="bg1"/>
                    </a:solidFill>
                  </a:rPr>
                  <a:t>. Jika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kecendrungan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selama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beberapa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menunjukan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kenaikan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,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maka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pendapatan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mendatang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akan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naik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dibandingkan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tahun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sebelumnya</a:t>
                </a:r>
                <a:r>
                  <a:rPr lang="en-US" sz="1600" dirty="0">
                    <a:solidFill>
                      <a:schemeClr val="bg1"/>
                    </a:solidFill>
                  </a:rPr>
                  <a:t>.</a:t>
                </a:r>
                <a:endParaRPr lang="en-ID" sz="16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0" name="Group 89">
              <a:extLst>
                <a:ext uri="{FF2B5EF4-FFF2-40B4-BE49-F238E27FC236}">
                  <a16:creationId xmlns:a16="http://schemas.microsoft.com/office/drawing/2014/main" xmlns="" id="{CB77F798-8157-42D4-8A03-CB864B3A0738}"/>
                </a:ext>
              </a:extLst>
            </p:cNvPr>
            <p:cNvGrpSpPr/>
            <p:nvPr/>
          </p:nvGrpSpPr>
          <p:grpSpPr>
            <a:xfrm>
              <a:off x="8987908" y="3162992"/>
              <a:ext cx="2733468" cy="3200853"/>
              <a:chOff x="1425660" y="3265141"/>
              <a:chExt cx="2415238" cy="3200853"/>
            </a:xfrm>
          </p:grpSpPr>
          <p:sp>
            <p:nvSpPr>
              <p:cNvPr id="91" name="Rectangle: Rounded Corners 90">
                <a:extLst>
                  <a:ext uri="{FF2B5EF4-FFF2-40B4-BE49-F238E27FC236}">
                    <a16:creationId xmlns:a16="http://schemas.microsoft.com/office/drawing/2014/main" xmlns="" id="{F8844CA5-4F1F-4FA4-B8B3-5C29F354A82C}"/>
                  </a:ext>
                </a:extLst>
              </p:cNvPr>
              <p:cNvSpPr/>
              <p:nvPr/>
            </p:nvSpPr>
            <p:spPr>
              <a:xfrm>
                <a:off x="1425660" y="3265141"/>
                <a:ext cx="2415238" cy="3200853"/>
              </a:xfrm>
              <a:prstGeom prst="roundRect">
                <a:avLst/>
              </a:prstGeom>
              <a:solidFill>
                <a:srgbClr val="213B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92" name="Rectangle: Rounded Corners 91">
                <a:extLst>
                  <a:ext uri="{FF2B5EF4-FFF2-40B4-BE49-F238E27FC236}">
                    <a16:creationId xmlns:a16="http://schemas.microsoft.com/office/drawing/2014/main" xmlns="" id="{F112B3D5-FBCA-4624-88DF-4F0E4362CB2D}"/>
                  </a:ext>
                </a:extLst>
              </p:cNvPr>
              <p:cNvSpPr/>
              <p:nvPr/>
            </p:nvSpPr>
            <p:spPr>
              <a:xfrm>
                <a:off x="1517389" y="5776199"/>
                <a:ext cx="2181726" cy="618390"/>
              </a:xfrm>
              <a:prstGeom prst="roundRect">
                <a:avLst>
                  <a:gd name="adj" fmla="val 50000"/>
                </a:avLst>
              </a:prstGeom>
              <a:solidFill>
                <a:srgbClr val="F4BC08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i="1" dirty="0" err="1">
                    <a:solidFill>
                      <a:srgbClr val="213B7D"/>
                    </a:solidFill>
                  </a:rPr>
                  <a:t>Regresi</a:t>
                </a:r>
                <a:endParaRPr lang="en-ID" b="1" i="1" dirty="0">
                  <a:solidFill>
                    <a:srgbClr val="213B7D"/>
                  </a:solidFill>
                </a:endParaRPr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xmlns="" id="{50F6F255-3E6D-41F3-AEA3-5DC65E35F400}"/>
                  </a:ext>
                </a:extLst>
              </p:cNvPr>
              <p:cNvSpPr txBox="1"/>
              <p:nvPr/>
            </p:nvSpPr>
            <p:spPr>
              <a:xfrm>
                <a:off x="1503214" y="3398449"/>
                <a:ext cx="2263792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</a:rPr>
                  <a:t>Teknik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ini</a:t>
                </a:r>
                <a:r>
                  <a:rPr lang="en-US" sz="1600" dirty="0">
                    <a:solidFill>
                      <a:schemeClr val="bg1"/>
                    </a:solidFill>
                  </a:rPr>
                  <a:t> pada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dasarnya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sama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dengan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i="1" dirty="0">
                    <a:solidFill>
                      <a:schemeClr val="bg1"/>
                    </a:solidFill>
                  </a:rPr>
                  <a:t>Transformation Moving Average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yaitu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sama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sama</a:t>
                </a:r>
                <a:r>
                  <a:rPr lang="en-US" sz="1600" dirty="0">
                    <a:solidFill>
                      <a:schemeClr val="bg1"/>
                    </a:solidFill>
                  </a:rPr>
                  <a:t> </a:t>
                </a:r>
                <a:r>
                  <a:rPr lang="en-US" sz="1600" dirty="0" err="1">
                    <a:solidFill>
                      <a:schemeClr val="bg1"/>
                    </a:solidFill>
                  </a:rPr>
                  <a:t>merupakan</a:t>
                </a:r>
                <a:r>
                  <a:rPr lang="en-US" sz="1600" dirty="0">
                    <a:solidFill>
                      <a:schemeClr val="bg1"/>
                    </a:solidFill>
                  </a:rPr>
                  <a:t> Teknik </a:t>
                </a:r>
                <a:r>
                  <a:rPr lang="en-US" sz="1600" i="1" dirty="0">
                    <a:solidFill>
                      <a:schemeClr val="bg1"/>
                    </a:solidFill>
                  </a:rPr>
                  <a:t>trend</a:t>
                </a:r>
                <a:r>
                  <a:rPr lang="en-US" sz="1600" dirty="0">
                    <a:solidFill>
                      <a:schemeClr val="bg1"/>
                    </a:solidFill>
                  </a:rPr>
                  <a:t>.</a:t>
                </a:r>
                <a:endParaRPr lang="en-ID" sz="16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20858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MENILAI AKURASI PREDIKSI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1797518"/>
            <a:ext cx="9833811" cy="33319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menilai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keakuratan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menghitung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persentase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kesalahan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peramalan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Absolute Percentage Error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(APE) dan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Absolute Percentage Error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(MAPE),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berguna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mengukur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perbedaan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sesungguhnya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berarti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keakurasian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MAPE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rata-rata APE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kecil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semakin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77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7E5759E-D493-4884-9D4E-38132FC3926E}"/>
                </a:ext>
              </a:extLst>
            </p:cNvPr>
            <p:cNvSpPr txBox="1"/>
            <p:nvPr/>
          </p:nvSpPr>
          <p:spPr>
            <a:xfrm flipH="1">
              <a:off x="1064775" y="495021"/>
              <a:ext cx="10575681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atin typeface="Arial Black" panose="020B0A04020102020204" pitchFamily="34" charset="0"/>
                </a:rPr>
                <a:t>PERMASALAHAN PRAKIRAAN PENDAPATAN DI SEKTOR PUBLIK</a:t>
              </a:r>
              <a:endParaRPr lang="en-ID" sz="2400" b="1" dirty="0">
                <a:latin typeface="Arial Black" panose="020B0A04020102020204" pitchFamily="34" charset="0"/>
              </a:endParaRPr>
            </a:p>
          </p:txBody>
        </p: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CD1B107-60F9-4961-BD34-82AB1D8B1C3D}"/>
              </a:ext>
            </a:extLst>
          </p:cNvPr>
          <p:cNvSpPr txBox="1"/>
          <p:nvPr/>
        </p:nvSpPr>
        <p:spPr>
          <a:xfrm>
            <a:off x="1179095" y="1797518"/>
            <a:ext cx="9833811" cy="2777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urgensi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lungkungan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organisasi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sector public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dipengaruhi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factor,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antara-nya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teknik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administrative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legislative.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pelatihan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sangat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memperbaiki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kualitas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Prakiraan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terasa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legisatif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menaruh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perhatian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besar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terhadap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prediksi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pendapatan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90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BAA59A4E-9362-468C-9162-24B1EC8CA5E4}"/>
              </a:ext>
            </a:extLst>
          </p:cNvPr>
          <p:cNvGrpSpPr/>
          <p:nvPr/>
        </p:nvGrpSpPr>
        <p:grpSpPr>
          <a:xfrm>
            <a:off x="-14514" y="110773"/>
            <a:ext cx="12206514" cy="6731185"/>
            <a:chOff x="-14514" y="110773"/>
            <a:chExt cx="12206514" cy="6731185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645D6054-EE00-4F06-8552-A1641C3F1453}"/>
                </a:ext>
              </a:extLst>
            </p:cNvPr>
            <p:cNvGrpSpPr/>
            <p:nvPr/>
          </p:nvGrpSpPr>
          <p:grpSpPr>
            <a:xfrm>
              <a:off x="-14514" y="6590820"/>
              <a:ext cx="12206514" cy="251138"/>
              <a:chOff x="-14514" y="6606862"/>
              <a:chExt cx="12206514" cy="251138"/>
            </a:xfrm>
          </p:grpSpPr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xmlns="" id="{6828F8DC-4E75-40F6-82DD-3B5D9E31C239}"/>
                  </a:ext>
                </a:extLst>
              </p:cNvPr>
              <p:cNvSpPr/>
              <p:nvPr/>
            </p:nvSpPr>
            <p:spPr>
              <a:xfrm>
                <a:off x="-14514" y="6606862"/>
                <a:ext cx="12206514" cy="251138"/>
              </a:xfrm>
              <a:prstGeom prst="rect">
                <a:avLst/>
              </a:prstGeom>
              <a:solidFill>
                <a:srgbClr val="213B7D"/>
              </a:solidFill>
              <a:ln>
                <a:solidFill>
                  <a:srgbClr val="213B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Akuntansi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Institut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Informatika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dan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Bisnis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Darmajaya</a:t>
                </a:r>
                <a:r>
                  <a:rPr lang="en-US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Lampung, Indonesia</a:t>
                </a:r>
                <a:endParaRPr lang="en-ID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xmlns="" id="{B749578E-321F-4203-9F7E-8EE73E2527A7}"/>
                  </a:ext>
                </a:extLst>
              </p:cNvPr>
              <p:cNvSpPr/>
              <p:nvPr/>
            </p:nvSpPr>
            <p:spPr>
              <a:xfrm>
                <a:off x="9260116" y="6606862"/>
                <a:ext cx="2931884" cy="251138"/>
              </a:xfrm>
              <a:prstGeom prst="rect">
                <a:avLst/>
              </a:prstGeom>
              <a:solidFill>
                <a:srgbClr val="F4BC08"/>
              </a:solidFill>
              <a:ln>
                <a:solidFill>
                  <a:srgbClr val="F4BC0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dirty="0">
                    <a:solidFill>
                      <a:srgbClr val="213B7D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www.darmajaya.ac.id</a:t>
                </a:r>
                <a:endParaRPr lang="en-ID" b="1" dirty="0">
                  <a:solidFill>
                    <a:srgbClr val="213B7D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xmlns="" id="{7B67DD01-2B55-408D-8585-A3E5DF91090F}"/>
                </a:ext>
              </a:extLst>
            </p:cNvPr>
            <p:cNvGrpSpPr/>
            <p:nvPr/>
          </p:nvGrpSpPr>
          <p:grpSpPr>
            <a:xfrm rot="16200000">
              <a:off x="8017619" y="829106"/>
              <a:ext cx="1980074" cy="618390"/>
              <a:chOff x="169776" y="121839"/>
              <a:chExt cx="1980074" cy="618390"/>
            </a:xfrm>
            <a:pattFill prst="pct25">
              <a:fgClr>
                <a:schemeClr val="accent1"/>
              </a:fgClr>
              <a:bgClr>
                <a:schemeClr val="bg1"/>
              </a:bgClr>
            </a:pattFill>
          </p:grpSpPr>
          <p:sp>
            <p:nvSpPr>
              <p:cNvPr id="43" name="Oval 42">
                <a:extLst>
                  <a:ext uri="{FF2B5EF4-FFF2-40B4-BE49-F238E27FC236}">
                    <a16:creationId xmlns:a16="http://schemas.microsoft.com/office/drawing/2014/main" xmlns="" id="{13264DD0-E8DE-4CB3-BC7F-9ED8DA27D213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4" name="Oval 43">
                <a:extLst>
                  <a:ext uri="{FF2B5EF4-FFF2-40B4-BE49-F238E27FC236}">
                    <a16:creationId xmlns:a16="http://schemas.microsoft.com/office/drawing/2014/main" xmlns="" id="{4D7A2794-7547-486C-8921-69A9B8FD3EFB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45" name="Oval 44">
                <a:extLst>
                  <a:ext uri="{FF2B5EF4-FFF2-40B4-BE49-F238E27FC236}">
                    <a16:creationId xmlns:a16="http://schemas.microsoft.com/office/drawing/2014/main" xmlns="" id="{D3CA46C6-8A95-4440-A402-8575218DF5BB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xmlns="" id="{30B6057C-BAF3-440D-AF32-EDB768D242DA}"/>
                </a:ext>
              </a:extLst>
            </p:cNvPr>
            <p:cNvGrpSpPr/>
            <p:nvPr/>
          </p:nvGrpSpPr>
          <p:grpSpPr>
            <a:xfrm>
              <a:off x="113350" y="110773"/>
              <a:ext cx="1119028" cy="1293181"/>
              <a:chOff x="113350" y="110773"/>
              <a:chExt cx="1119028" cy="129318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xmlns="" id="{CEEF9B10-B237-4A39-935E-7CE0DFA042E0}"/>
                  </a:ext>
                </a:extLst>
              </p:cNvPr>
              <p:cNvGrpSpPr/>
              <p:nvPr/>
            </p:nvGrpSpPr>
            <p:grpSpPr>
              <a:xfrm>
                <a:off x="181822" y="161009"/>
                <a:ext cx="1050556" cy="1242945"/>
                <a:chOff x="26266" y="9175"/>
                <a:chExt cx="1050556" cy="1242945"/>
              </a:xfrm>
              <a:pattFill prst="pct50">
                <a:fgClr>
                  <a:schemeClr val="accent1"/>
                </a:fgClr>
                <a:bgClr>
                  <a:schemeClr val="bg1"/>
                </a:bgClr>
              </a:pattFill>
            </p:grpSpPr>
            <p:sp>
              <p:nvSpPr>
                <p:cNvPr id="47" name="Flowchart: Terminator 46">
                  <a:extLst>
                    <a:ext uri="{FF2B5EF4-FFF2-40B4-BE49-F238E27FC236}">
                      <a16:creationId xmlns:a16="http://schemas.microsoft.com/office/drawing/2014/main" xmlns="" id="{D8F35270-3151-44D5-B0A7-6C04626104DF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8" name="Flowchart: Terminator 47">
                  <a:extLst>
                    <a:ext uri="{FF2B5EF4-FFF2-40B4-BE49-F238E27FC236}">
                      <a16:creationId xmlns:a16="http://schemas.microsoft.com/office/drawing/2014/main" xmlns="" id="{3666B56A-DE7E-4F75-8812-E1D731AC43BF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pattFill prst="pct50">
                  <a:fgClr>
                    <a:srgbClr val="F4BC08"/>
                  </a:fgClr>
                  <a:bgClr>
                    <a:schemeClr val="bg1"/>
                  </a:bgClr>
                </a:patt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50" name="Flowchart: Terminator 49">
                  <a:extLst>
                    <a:ext uri="{FF2B5EF4-FFF2-40B4-BE49-F238E27FC236}">
                      <a16:creationId xmlns:a16="http://schemas.microsoft.com/office/drawing/2014/main" xmlns="" id="{CD596590-23D8-48D2-AF72-216733A6B98A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654C3D5-D646-4F0F-8DE9-B2E62116C0DD}"/>
                  </a:ext>
                </a:extLst>
              </p:cNvPr>
              <p:cNvGrpSpPr/>
              <p:nvPr/>
            </p:nvGrpSpPr>
            <p:grpSpPr>
              <a:xfrm>
                <a:off x="113350" y="110773"/>
                <a:ext cx="1050556" cy="1242945"/>
                <a:chOff x="26266" y="9175"/>
                <a:chExt cx="1050556" cy="1242945"/>
              </a:xfrm>
            </p:grpSpPr>
            <p:sp>
              <p:nvSpPr>
                <p:cNvPr id="39" name="Flowchart: Terminator 38">
                  <a:extLst>
                    <a:ext uri="{FF2B5EF4-FFF2-40B4-BE49-F238E27FC236}">
                      <a16:creationId xmlns:a16="http://schemas.microsoft.com/office/drawing/2014/main" xmlns="" id="{31371AB4-66B0-4C35-B532-794E21D23B29}"/>
                    </a:ext>
                  </a:extLst>
                </p:cNvPr>
                <p:cNvSpPr/>
                <p:nvPr/>
              </p:nvSpPr>
              <p:spPr>
                <a:xfrm>
                  <a:off x="26266" y="9175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  <p:sp>
              <p:nvSpPr>
                <p:cNvPr id="40" name="Flowchart: Terminator 39">
                  <a:extLst>
                    <a:ext uri="{FF2B5EF4-FFF2-40B4-BE49-F238E27FC236}">
                      <a16:creationId xmlns:a16="http://schemas.microsoft.com/office/drawing/2014/main" xmlns="" id="{B538A62D-AD05-41A9-A57E-1736032B39D7}"/>
                    </a:ext>
                  </a:extLst>
                </p:cNvPr>
                <p:cNvSpPr/>
                <p:nvPr/>
              </p:nvSpPr>
              <p:spPr>
                <a:xfrm>
                  <a:off x="26266" y="457306"/>
                  <a:ext cx="1050556" cy="346684"/>
                </a:xfrm>
                <a:prstGeom prst="flowChartTerminator">
                  <a:avLst/>
                </a:prstGeom>
                <a:solidFill>
                  <a:srgbClr val="F4BC0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 dirty="0"/>
                </a:p>
              </p:txBody>
            </p:sp>
            <p:sp>
              <p:nvSpPr>
                <p:cNvPr id="41" name="Flowchart: Terminator 40">
                  <a:extLst>
                    <a:ext uri="{FF2B5EF4-FFF2-40B4-BE49-F238E27FC236}">
                      <a16:creationId xmlns:a16="http://schemas.microsoft.com/office/drawing/2014/main" xmlns="" id="{634A5253-D32C-4520-AEC7-77E5B96C8388}"/>
                    </a:ext>
                  </a:extLst>
                </p:cNvPr>
                <p:cNvSpPr/>
                <p:nvPr/>
              </p:nvSpPr>
              <p:spPr>
                <a:xfrm>
                  <a:off x="26266" y="905436"/>
                  <a:ext cx="1050556" cy="346684"/>
                </a:xfrm>
                <a:prstGeom prst="flowChartTerminator">
                  <a:avLst/>
                </a:prstGeom>
                <a:solidFill>
                  <a:srgbClr val="213B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121" name="Google Shape;510;p32">
              <a:extLst>
                <a:ext uri="{FF2B5EF4-FFF2-40B4-BE49-F238E27FC236}">
                  <a16:creationId xmlns:a16="http://schemas.microsoft.com/office/drawing/2014/main" xmlns="" id="{5060566D-79EE-4D22-A07C-59E62D2F7F0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8032873" y="3295993"/>
              <a:ext cx="4044544" cy="3486090"/>
              <a:chOff x="6090915" y="1487839"/>
              <a:chExt cx="3033408" cy="2480373"/>
            </a:xfrm>
            <a:gradFill>
              <a:gsLst>
                <a:gs pos="0">
                  <a:srgbClr val="213B7D">
                    <a:alpha val="43000"/>
                  </a:srgbClr>
                </a:gs>
                <a:gs pos="13000">
                  <a:srgbClr val="7987A9"/>
                </a:gs>
                <a:gs pos="100000">
                  <a:schemeClr val="bg1">
                    <a:lumMod val="85000"/>
                    <a:alpha val="34000"/>
                  </a:schemeClr>
                </a:gs>
              </a:gsLst>
              <a:lin ang="5400000" scaled="0"/>
            </a:gradFill>
            <a:effectLst>
              <a:outerShdw sx="1000" sy="1000" algn="ctr" rotWithShape="0">
                <a:srgbClr val="000000"/>
              </a:outerShdw>
              <a:reflection endPos="0" dir="5400000" sy="-100000" algn="bl" rotWithShape="0"/>
            </a:effectLst>
          </p:grpSpPr>
          <p:grpSp>
            <p:nvGrpSpPr>
              <p:cNvPr id="122" name="Google Shape;511;p32">
                <a:extLst>
                  <a:ext uri="{FF2B5EF4-FFF2-40B4-BE49-F238E27FC236}">
                    <a16:creationId xmlns:a16="http://schemas.microsoft.com/office/drawing/2014/main" xmlns="" id="{6237CA38-C079-43AB-8407-D8A0D8491765}"/>
                  </a:ext>
                </a:extLst>
              </p:cNvPr>
              <p:cNvGrpSpPr/>
              <p:nvPr/>
            </p:nvGrpSpPr>
            <p:grpSpPr>
              <a:xfrm>
                <a:off x="6749502" y="2208845"/>
                <a:ext cx="2374821" cy="1759367"/>
                <a:chOff x="6749502" y="2208845"/>
                <a:chExt cx="2374821" cy="1759367"/>
              </a:xfrm>
              <a:grpFill/>
            </p:grpSpPr>
            <p:sp>
              <p:nvSpPr>
                <p:cNvPr id="129" name="Google Shape;512;p32">
                  <a:extLst>
                    <a:ext uri="{FF2B5EF4-FFF2-40B4-BE49-F238E27FC236}">
                      <a16:creationId xmlns:a16="http://schemas.microsoft.com/office/drawing/2014/main" xmlns="" id="{C964CC48-1B27-4EB3-A616-B5AA23A89350}"/>
                    </a:ext>
                  </a:extLst>
                </p:cNvPr>
                <p:cNvSpPr/>
                <p:nvPr/>
              </p:nvSpPr>
              <p:spPr>
                <a:xfrm>
                  <a:off x="6813788" y="2246274"/>
                  <a:ext cx="631126" cy="6509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379" h="19408" extrusionOk="0">
                      <a:moveTo>
                        <a:pt x="8356" y="1"/>
                      </a:moveTo>
                      <a:cubicBezTo>
                        <a:pt x="8333" y="1"/>
                        <a:pt x="8316" y="12"/>
                        <a:pt x="8298" y="25"/>
                      </a:cubicBezTo>
                      <a:cubicBezTo>
                        <a:pt x="8209" y="94"/>
                        <a:pt x="8209" y="94"/>
                        <a:pt x="8898" y="1113"/>
                      </a:cubicBezTo>
                      <a:cubicBezTo>
                        <a:pt x="12498" y="6432"/>
                        <a:pt x="15023" y="10170"/>
                        <a:pt x="16458" y="12302"/>
                      </a:cubicBezTo>
                      <a:cubicBezTo>
                        <a:pt x="14674" y="9973"/>
                        <a:pt x="11788" y="6096"/>
                        <a:pt x="9961" y="3646"/>
                      </a:cubicBezTo>
                      <a:cubicBezTo>
                        <a:pt x="9296" y="2752"/>
                        <a:pt x="8724" y="1986"/>
                        <a:pt x="8319" y="1442"/>
                      </a:cubicBezTo>
                      <a:cubicBezTo>
                        <a:pt x="7756" y="688"/>
                        <a:pt x="7637" y="531"/>
                        <a:pt x="7561" y="531"/>
                      </a:cubicBezTo>
                      <a:cubicBezTo>
                        <a:pt x="7541" y="531"/>
                        <a:pt x="7524" y="542"/>
                        <a:pt x="7502" y="556"/>
                      </a:cubicBezTo>
                      <a:cubicBezTo>
                        <a:pt x="7473" y="573"/>
                        <a:pt x="7456" y="604"/>
                        <a:pt x="7449" y="635"/>
                      </a:cubicBezTo>
                      <a:cubicBezTo>
                        <a:pt x="7449" y="646"/>
                        <a:pt x="7446" y="656"/>
                        <a:pt x="7491" y="739"/>
                      </a:cubicBezTo>
                      <a:lnTo>
                        <a:pt x="7484" y="743"/>
                      </a:lnTo>
                      <a:cubicBezTo>
                        <a:pt x="7491" y="746"/>
                        <a:pt x="7498" y="756"/>
                        <a:pt x="7508" y="770"/>
                      </a:cubicBezTo>
                      <a:cubicBezTo>
                        <a:pt x="7764" y="1214"/>
                        <a:pt x="9061" y="3203"/>
                        <a:pt x="15564" y="12748"/>
                      </a:cubicBezTo>
                      <a:cubicBezTo>
                        <a:pt x="14483" y="11304"/>
                        <a:pt x="13076" y="9374"/>
                        <a:pt x="11832" y="7669"/>
                      </a:cubicBezTo>
                      <a:cubicBezTo>
                        <a:pt x="7359" y="1535"/>
                        <a:pt x="6798" y="830"/>
                        <a:pt x="6607" y="830"/>
                      </a:cubicBezTo>
                      <a:cubicBezTo>
                        <a:pt x="6581" y="830"/>
                        <a:pt x="6562" y="843"/>
                        <a:pt x="6541" y="857"/>
                      </a:cubicBezTo>
                      <a:cubicBezTo>
                        <a:pt x="6514" y="874"/>
                        <a:pt x="6496" y="902"/>
                        <a:pt x="6490" y="933"/>
                      </a:cubicBezTo>
                      <a:cubicBezTo>
                        <a:pt x="6483" y="967"/>
                        <a:pt x="6490" y="999"/>
                        <a:pt x="6507" y="1027"/>
                      </a:cubicBezTo>
                      <a:lnTo>
                        <a:pt x="13281" y="11068"/>
                      </a:lnTo>
                      <a:cubicBezTo>
                        <a:pt x="12637" y="10198"/>
                        <a:pt x="11946" y="9273"/>
                        <a:pt x="11257" y="8348"/>
                      </a:cubicBezTo>
                      <a:cubicBezTo>
                        <a:pt x="7238" y="2963"/>
                        <a:pt x="6171" y="1612"/>
                        <a:pt x="5831" y="1314"/>
                      </a:cubicBezTo>
                      <a:lnTo>
                        <a:pt x="5814" y="1290"/>
                      </a:lnTo>
                      <a:lnTo>
                        <a:pt x="5807" y="1293"/>
                      </a:lnTo>
                      <a:cubicBezTo>
                        <a:pt x="5755" y="1251"/>
                        <a:pt x="5722" y="1237"/>
                        <a:pt x="5698" y="1237"/>
                      </a:cubicBezTo>
                      <a:cubicBezTo>
                        <a:pt x="5677" y="1237"/>
                        <a:pt x="5662" y="1247"/>
                        <a:pt x="5647" y="1259"/>
                      </a:cubicBezTo>
                      <a:cubicBezTo>
                        <a:pt x="5592" y="1293"/>
                        <a:pt x="5578" y="1370"/>
                        <a:pt x="5613" y="1425"/>
                      </a:cubicBezTo>
                      <a:lnTo>
                        <a:pt x="13118" y="12551"/>
                      </a:lnTo>
                      <a:cubicBezTo>
                        <a:pt x="12293" y="11453"/>
                        <a:pt x="11368" y="10215"/>
                        <a:pt x="10440" y="8982"/>
                      </a:cubicBezTo>
                      <a:cubicBezTo>
                        <a:pt x="9040" y="7114"/>
                        <a:pt x="7640" y="5250"/>
                        <a:pt x="6587" y="3854"/>
                      </a:cubicBezTo>
                      <a:cubicBezTo>
                        <a:pt x="5460" y="2365"/>
                        <a:pt x="5031" y="1792"/>
                        <a:pt x="4837" y="1588"/>
                      </a:cubicBezTo>
                      <a:cubicBezTo>
                        <a:pt x="4837" y="1585"/>
                        <a:pt x="4833" y="1581"/>
                        <a:pt x="4833" y="1578"/>
                      </a:cubicBezTo>
                      <a:lnTo>
                        <a:pt x="4830" y="1578"/>
                      </a:lnTo>
                      <a:cubicBezTo>
                        <a:pt x="4763" y="1509"/>
                        <a:pt x="4727" y="1488"/>
                        <a:pt x="4699" y="1488"/>
                      </a:cubicBezTo>
                      <a:cubicBezTo>
                        <a:pt x="4681" y="1488"/>
                        <a:pt x="4666" y="1497"/>
                        <a:pt x="4649" y="1508"/>
                      </a:cubicBezTo>
                      <a:cubicBezTo>
                        <a:pt x="4625" y="1525"/>
                        <a:pt x="4605" y="1554"/>
                        <a:pt x="4598" y="1585"/>
                      </a:cubicBezTo>
                      <a:cubicBezTo>
                        <a:pt x="4598" y="1599"/>
                        <a:pt x="4595" y="1609"/>
                        <a:pt x="4639" y="1692"/>
                      </a:cubicBezTo>
                      <a:lnTo>
                        <a:pt x="4636" y="1695"/>
                      </a:lnTo>
                      <a:cubicBezTo>
                        <a:pt x="4639" y="1695"/>
                        <a:pt x="4639" y="1699"/>
                        <a:pt x="4643" y="1703"/>
                      </a:cubicBezTo>
                      <a:cubicBezTo>
                        <a:pt x="4862" y="2111"/>
                        <a:pt x="6101" y="4055"/>
                        <a:pt x="13000" y="14148"/>
                      </a:cubicBezTo>
                      <a:cubicBezTo>
                        <a:pt x="10308" y="10579"/>
                        <a:pt x="6036" y="4810"/>
                        <a:pt x="3995" y="2042"/>
                      </a:cubicBezTo>
                      <a:cubicBezTo>
                        <a:pt x="3972" y="2010"/>
                        <a:pt x="3936" y="1994"/>
                        <a:pt x="3899" y="1994"/>
                      </a:cubicBezTo>
                      <a:cubicBezTo>
                        <a:pt x="3875" y="1994"/>
                        <a:pt x="3850" y="2001"/>
                        <a:pt x="3829" y="2014"/>
                      </a:cubicBezTo>
                      <a:cubicBezTo>
                        <a:pt x="3776" y="2053"/>
                        <a:pt x="3749" y="2069"/>
                        <a:pt x="3808" y="2181"/>
                      </a:cubicBezTo>
                      <a:lnTo>
                        <a:pt x="3801" y="2187"/>
                      </a:lnTo>
                      <a:cubicBezTo>
                        <a:pt x="3801" y="2187"/>
                        <a:pt x="3815" y="2205"/>
                        <a:pt x="3835" y="2232"/>
                      </a:cubicBezTo>
                      <a:cubicBezTo>
                        <a:pt x="3901" y="2347"/>
                        <a:pt x="4026" y="2534"/>
                        <a:pt x="4238" y="2856"/>
                      </a:cubicBezTo>
                      <a:cubicBezTo>
                        <a:pt x="4521" y="3283"/>
                        <a:pt x="4931" y="3889"/>
                        <a:pt x="5423" y="4616"/>
                      </a:cubicBezTo>
                      <a:cubicBezTo>
                        <a:pt x="6403" y="6075"/>
                        <a:pt x="7713" y="8015"/>
                        <a:pt x="9026" y="9956"/>
                      </a:cubicBezTo>
                      <a:cubicBezTo>
                        <a:pt x="9934" y="11300"/>
                        <a:pt x="10841" y="12641"/>
                        <a:pt x="11639" y="13823"/>
                      </a:cubicBezTo>
                      <a:lnTo>
                        <a:pt x="3479" y="3005"/>
                      </a:lnTo>
                      <a:cubicBezTo>
                        <a:pt x="3455" y="2973"/>
                        <a:pt x="3419" y="2956"/>
                        <a:pt x="3382" y="2956"/>
                      </a:cubicBezTo>
                      <a:cubicBezTo>
                        <a:pt x="3359" y="2956"/>
                        <a:pt x="3336" y="2963"/>
                        <a:pt x="3316" y="2977"/>
                      </a:cubicBezTo>
                      <a:cubicBezTo>
                        <a:pt x="3288" y="2995"/>
                        <a:pt x="3267" y="3022"/>
                        <a:pt x="3264" y="3054"/>
                      </a:cubicBezTo>
                      <a:cubicBezTo>
                        <a:pt x="3261" y="3075"/>
                        <a:pt x="3257" y="3088"/>
                        <a:pt x="3285" y="3150"/>
                      </a:cubicBezTo>
                      <a:lnTo>
                        <a:pt x="3288" y="3150"/>
                      </a:lnTo>
                      <a:cubicBezTo>
                        <a:pt x="3413" y="3400"/>
                        <a:pt x="4075" y="4381"/>
                        <a:pt x="7356" y="9166"/>
                      </a:cubicBezTo>
                      <a:cubicBezTo>
                        <a:pt x="8936" y="11466"/>
                        <a:pt x="10755" y="14117"/>
                        <a:pt x="11940" y="15881"/>
                      </a:cubicBezTo>
                      <a:cubicBezTo>
                        <a:pt x="9542" y="12738"/>
                        <a:pt x="4812" y="6411"/>
                        <a:pt x="2675" y="3539"/>
                      </a:cubicBezTo>
                      <a:cubicBezTo>
                        <a:pt x="2652" y="3507"/>
                        <a:pt x="2615" y="3489"/>
                        <a:pt x="2578" y="3489"/>
                      </a:cubicBezTo>
                      <a:cubicBezTo>
                        <a:pt x="2554" y="3489"/>
                        <a:pt x="2530" y="3496"/>
                        <a:pt x="2508" y="3511"/>
                      </a:cubicBezTo>
                      <a:cubicBezTo>
                        <a:pt x="2484" y="3529"/>
                        <a:pt x="2460" y="3563"/>
                        <a:pt x="2453" y="3598"/>
                      </a:cubicBezTo>
                      <a:cubicBezTo>
                        <a:pt x="2388" y="3951"/>
                        <a:pt x="7300" y="11075"/>
                        <a:pt x="10637" y="15860"/>
                      </a:cubicBezTo>
                      <a:cubicBezTo>
                        <a:pt x="8437" y="13001"/>
                        <a:pt x="4695" y="7943"/>
                        <a:pt x="1951" y="4194"/>
                      </a:cubicBezTo>
                      <a:cubicBezTo>
                        <a:pt x="1927" y="4160"/>
                        <a:pt x="1891" y="4142"/>
                        <a:pt x="1854" y="4142"/>
                      </a:cubicBezTo>
                      <a:cubicBezTo>
                        <a:pt x="1831" y="4142"/>
                        <a:pt x="1808" y="4149"/>
                        <a:pt x="1788" y="4162"/>
                      </a:cubicBezTo>
                      <a:cubicBezTo>
                        <a:pt x="1760" y="4183"/>
                        <a:pt x="1736" y="4218"/>
                        <a:pt x="1732" y="4249"/>
                      </a:cubicBezTo>
                      <a:cubicBezTo>
                        <a:pt x="1670" y="4585"/>
                        <a:pt x="5914" y="10770"/>
                        <a:pt x="9206" y="15503"/>
                      </a:cubicBezTo>
                      <a:cubicBezTo>
                        <a:pt x="6819" y="12371"/>
                        <a:pt x="3406" y="7825"/>
                        <a:pt x="1718" y="5569"/>
                      </a:cubicBezTo>
                      <a:cubicBezTo>
                        <a:pt x="1694" y="5538"/>
                        <a:pt x="1658" y="5522"/>
                        <a:pt x="1622" y="5522"/>
                      </a:cubicBezTo>
                      <a:cubicBezTo>
                        <a:pt x="1597" y="5522"/>
                        <a:pt x="1571" y="5530"/>
                        <a:pt x="1549" y="5545"/>
                      </a:cubicBezTo>
                      <a:cubicBezTo>
                        <a:pt x="1497" y="5583"/>
                        <a:pt x="1483" y="5656"/>
                        <a:pt x="1521" y="5712"/>
                      </a:cubicBezTo>
                      <a:cubicBezTo>
                        <a:pt x="3496" y="8625"/>
                        <a:pt x="6604" y="13220"/>
                        <a:pt x="8641" y="16241"/>
                      </a:cubicBezTo>
                      <a:cubicBezTo>
                        <a:pt x="6413" y="13324"/>
                        <a:pt x="3021" y="8864"/>
                        <a:pt x="866" y="6033"/>
                      </a:cubicBezTo>
                      <a:cubicBezTo>
                        <a:pt x="844" y="6003"/>
                        <a:pt x="808" y="5985"/>
                        <a:pt x="770" y="5985"/>
                      </a:cubicBezTo>
                      <a:cubicBezTo>
                        <a:pt x="760" y="5985"/>
                        <a:pt x="751" y="5986"/>
                        <a:pt x="741" y="5988"/>
                      </a:cubicBezTo>
                      <a:cubicBezTo>
                        <a:pt x="696" y="6003"/>
                        <a:pt x="662" y="6037"/>
                        <a:pt x="651" y="6086"/>
                      </a:cubicBezTo>
                      <a:cubicBezTo>
                        <a:pt x="648" y="6102"/>
                        <a:pt x="645" y="6116"/>
                        <a:pt x="679" y="6179"/>
                      </a:cubicBezTo>
                      <a:lnTo>
                        <a:pt x="672" y="6179"/>
                      </a:lnTo>
                      <a:cubicBezTo>
                        <a:pt x="672" y="6179"/>
                        <a:pt x="683" y="6190"/>
                        <a:pt x="696" y="6210"/>
                      </a:cubicBezTo>
                      <a:cubicBezTo>
                        <a:pt x="838" y="6460"/>
                        <a:pt x="1417" y="7305"/>
                        <a:pt x="3627" y="10538"/>
                      </a:cubicBezTo>
                      <a:cubicBezTo>
                        <a:pt x="4886" y="12377"/>
                        <a:pt x="6400" y="14595"/>
                        <a:pt x="7523" y="16255"/>
                      </a:cubicBezTo>
                      <a:lnTo>
                        <a:pt x="482" y="7191"/>
                      </a:lnTo>
                      <a:cubicBezTo>
                        <a:pt x="461" y="7162"/>
                        <a:pt x="427" y="7144"/>
                        <a:pt x="392" y="7144"/>
                      </a:cubicBezTo>
                      <a:cubicBezTo>
                        <a:pt x="381" y="7144"/>
                        <a:pt x="371" y="7146"/>
                        <a:pt x="360" y="7149"/>
                      </a:cubicBezTo>
                      <a:cubicBezTo>
                        <a:pt x="312" y="7159"/>
                        <a:pt x="277" y="7194"/>
                        <a:pt x="267" y="7242"/>
                      </a:cubicBezTo>
                      <a:cubicBezTo>
                        <a:pt x="267" y="7257"/>
                        <a:pt x="263" y="7267"/>
                        <a:pt x="301" y="7333"/>
                      </a:cubicBezTo>
                      <a:lnTo>
                        <a:pt x="291" y="7340"/>
                      </a:lnTo>
                      <a:lnTo>
                        <a:pt x="354" y="7420"/>
                      </a:lnTo>
                      <a:cubicBezTo>
                        <a:pt x="562" y="7749"/>
                        <a:pt x="1237" y="8750"/>
                        <a:pt x="3420" y="11972"/>
                      </a:cubicBezTo>
                      <a:cubicBezTo>
                        <a:pt x="4470" y="13524"/>
                        <a:pt x="5647" y="15264"/>
                        <a:pt x="6594" y="16663"/>
                      </a:cubicBezTo>
                      <a:lnTo>
                        <a:pt x="232" y="8545"/>
                      </a:lnTo>
                      <a:cubicBezTo>
                        <a:pt x="208" y="8514"/>
                        <a:pt x="172" y="8498"/>
                        <a:pt x="136" y="8498"/>
                      </a:cubicBezTo>
                      <a:cubicBezTo>
                        <a:pt x="111" y="8498"/>
                        <a:pt x="87" y="8506"/>
                        <a:pt x="66" y="8521"/>
                      </a:cubicBezTo>
                      <a:cubicBezTo>
                        <a:pt x="14" y="8560"/>
                        <a:pt x="0" y="8632"/>
                        <a:pt x="34" y="8684"/>
                      </a:cubicBezTo>
                      <a:lnTo>
                        <a:pt x="5634" y="16982"/>
                      </a:lnTo>
                      <a:cubicBezTo>
                        <a:pt x="4633" y="15769"/>
                        <a:pt x="3257" y="14061"/>
                        <a:pt x="2276" y="12845"/>
                      </a:cubicBezTo>
                      <a:cubicBezTo>
                        <a:pt x="1771" y="12222"/>
                        <a:pt x="1327" y="11667"/>
                        <a:pt x="1005" y="11275"/>
                      </a:cubicBezTo>
                      <a:cubicBezTo>
                        <a:pt x="738" y="10946"/>
                        <a:pt x="592" y="10767"/>
                        <a:pt x="506" y="10676"/>
                      </a:cubicBezTo>
                      <a:cubicBezTo>
                        <a:pt x="499" y="10669"/>
                        <a:pt x="496" y="10663"/>
                        <a:pt x="488" y="10652"/>
                      </a:cubicBezTo>
                      <a:lnTo>
                        <a:pt x="485" y="10655"/>
                      </a:lnTo>
                      <a:cubicBezTo>
                        <a:pt x="438" y="10610"/>
                        <a:pt x="409" y="10593"/>
                        <a:pt x="385" y="10593"/>
                      </a:cubicBezTo>
                      <a:cubicBezTo>
                        <a:pt x="364" y="10593"/>
                        <a:pt x="346" y="10605"/>
                        <a:pt x="322" y="10621"/>
                      </a:cubicBezTo>
                      <a:cubicBezTo>
                        <a:pt x="295" y="10639"/>
                        <a:pt x="277" y="10666"/>
                        <a:pt x="270" y="10701"/>
                      </a:cubicBezTo>
                      <a:cubicBezTo>
                        <a:pt x="267" y="10732"/>
                        <a:pt x="274" y="10763"/>
                        <a:pt x="291" y="10791"/>
                      </a:cubicBezTo>
                      <a:cubicBezTo>
                        <a:pt x="1625" y="12734"/>
                        <a:pt x="3437" y="15385"/>
                        <a:pt x="4435" y="16879"/>
                      </a:cubicBezTo>
                      <a:cubicBezTo>
                        <a:pt x="2359" y="14630"/>
                        <a:pt x="1681" y="13951"/>
                        <a:pt x="1427" y="13767"/>
                      </a:cubicBezTo>
                      <a:cubicBezTo>
                        <a:pt x="1424" y="13764"/>
                        <a:pt x="1421" y="13760"/>
                        <a:pt x="1417" y="13757"/>
                      </a:cubicBezTo>
                      <a:lnTo>
                        <a:pt x="1414" y="13760"/>
                      </a:lnTo>
                      <a:cubicBezTo>
                        <a:pt x="1357" y="13720"/>
                        <a:pt x="1323" y="13707"/>
                        <a:pt x="1298" y="13707"/>
                      </a:cubicBezTo>
                      <a:cubicBezTo>
                        <a:pt x="1278" y="13707"/>
                        <a:pt x="1265" y="13716"/>
                        <a:pt x="1251" y="13725"/>
                      </a:cubicBezTo>
                      <a:cubicBezTo>
                        <a:pt x="1227" y="13743"/>
                        <a:pt x="1206" y="13770"/>
                        <a:pt x="1203" y="13802"/>
                      </a:cubicBezTo>
                      <a:cubicBezTo>
                        <a:pt x="1195" y="13833"/>
                        <a:pt x="1203" y="13867"/>
                        <a:pt x="1219" y="13895"/>
                      </a:cubicBezTo>
                      <a:cubicBezTo>
                        <a:pt x="1653" y="14519"/>
                        <a:pt x="2353" y="15541"/>
                        <a:pt x="2425" y="15673"/>
                      </a:cubicBezTo>
                      <a:cubicBezTo>
                        <a:pt x="2429" y="15683"/>
                        <a:pt x="2436" y="15694"/>
                        <a:pt x="2443" y="15704"/>
                      </a:cubicBezTo>
                      <a:cubicBezTo>
                        <a:pt x="2467" y="15739"/>
                        <a:pt x="2505" y="15757"/>
                        <a:pt x="2544" y="15757"/>
                      </a:cubicBezTo>
                      <a:cubicBezTo>
                        <a:pt x="2566" y="15757"/>
                        <a:pt x="2589" y="15751"/>
                        <a:pt x="2609" y="15738"/>
                      </a:cubicBezTo>
                      <a:cubicBezTo>
                        <a:pt x="2637" y="15718"/>
                        <a:pt x="2654" y="15690"/>
                        <a:pt x="2661" y="15659"/>
                      </a:cubicBezTo>
                      <a:cubicBezTo>
                        <a:pt x="2671" y="15610"/>
                        <a:pt x="2675" y="15586"/>
                        <a:pt x="2100" y="14744"/>
                      </a:cubicBezTo>
                      <a:lnTo>
                        <a:pt x="2100" y="14744"/>
                      </a:lnTo>
                      <a:cubicBezTo>
                        <a:pt x="2938" y="15617"/>
                        <a:pt x="4238" y="17017"/>
                        <a:pt x="5197" y="18063"/>
                      </a:cubicBezTo>
                      <a:cubicBezTo>
                        <a:pt x="5222" y="18088"/>
                        <a:pt x="5255" y="18102"/>
                        <a:pt x="5288" y="18102"/>
                      </a:cubicBezTo>
                      <a:cubicBezTo>
                        <a:pt x="5310" y="18102"/>
                        <a:pt x="5333" y="18095"/>
                        <a:pt x="5353" y="18081"/>
                      </a:cubicBezTo>
                      <a:cubicBezTo>
                        <a:pt x="5381" y="18063"/>
                        <a:pt x="5398" y="18035"/>
                        <a:pt x="5405" y="18001"/>
                      </a:cubicBezTo>
                      <a:cubicBezTo>
                        <a:pt x="5409" y="17990"/>
                        <a:pt x="5412" y="17977"/>
                        <a:pt x="5374" y="17901"/>
                      </a:cubicBezTo>
                      <a:cubicBezTo>
                        <a:pt x="5374" y="17897"/>
                        <a:pt x="5370" y="17894"/>
                        <a:pt x="5367" y="17890"/>
                      </a:cubicBezTo>
                      <a:cubicBezTo>
                        <a:pt x="5225" y="17627"/>
                        <a:pt x="4625" y="16695"/>
                        <a:pt x="2151" y="13077"/>
                      </a:cubicBezTo>
                      <a:lnTo>
                        <a:pt x="2151" y="13077"/>
                      </a:lnTo>
                      <a:cubicBezTo>
                        <a:pt x="5530" y="17266"/>
                        <a:pt x="6445" y="18379"/>
                        <a:pt x="6746" y="18635"/>
                      </a:cubicBezTo>
                      <a:lnTo>
                        <a:pt x="6757" y="18652"/>
                      </a:lnTo>
                      <a:lnTo>
                        <a:pt x="6763" y="18649"/>
                      </a:lnTo>
                      <a:cubicBezTo>
                        <a:pt x="6815" y="18692"/>
                        <a:pt x="6847" y="18706"/>
                        <a:pt x="6872" y="18706"/>
                      </a:cubicBezTo>
                      <a:cubicBezTo>
                        <a:pt x="6893" y="18706"/>
                        <a:pt x="6908" y="18695"/>
                        <a:pt x="6926" y="18684"/>
                      </a:cubicBezTo>
                      <a:cubicBezTo>
                        <a:pt x="6950" y="18666"/>
                        <a:pt x="6968" y="18638"/>
                        <a:pt x="6975" y="18607"/>
                      </a:cubicBezTo>
                      <a:cubicBezTo>
                        <a:pt x="6982" y="18576"/>
                        <a:pt x="6975" y="18542"/>
                        <a:pt x="6957" y="18518"/>
                      </a:cubicBezTo>
                      <a:lnTo>
                        <a:pt x="2127" y="11355"/>
                      </a:lnTo>
                      <a:lnTo>
                        <a:pt x="8399" y="19359"/>
                      </a:lnTo>
                      <a:cubicBezTo>
                        <a:pt x="8423" y="19391"/>
                        <a:pt x="8458" y="19407"/>
                        <a:pt x="8495" y="19407"/>
                      </a:cubicBezTo>
                      <a:cubicBezTo>
                        <a:pt x="8506" y="19407"/>
                        <a:pt x="8513" y="19404"/>
                        <a:pt x="8524" y="19404"/>
                      </a:cubicBezTo>
                      <a:cubicBezTo>
                        <a:pt x="8569" y="19394"/>
                        <a:pt x="8604" y="19356"/>
                        <a:pt x="8614" y="19311"/>
                      </a:cubicBezTo>
                      <a:cubicBezTo>
                        <a:pt x="8617" y="19293"/>
                        <a:pt x="8620" y="19283"/>
                        <a:pt x="8583" y="19217"/>
                      </a:cubicBezTo>
                      <a:lnTo>
                        <a:pt x="8589" y="19214"/>
                      </a:lnTo>
                      <a:lnTo>
                        <a:pt x="8548" y="19158"/>
                      </a:lnTo>
                      <a:cubicBezTo>
                        <a:pt x="8326" y="18791"/>
                        <a:pt x="7398" y="17419"/>
                        <a:pt x="3618" y="11837"/>
                      </a:cubicBezTo>
                      <a:cubicBezTo>
                        <a:pt x="3233" y="11266"/>
                        <a:pt x="2852" y="10701"/>
                        <a:pt x="2495" y="10177"/>
                      </a:cubicBezTo>
                      <a:lnTo>
                        <a:pt x="2495" y="10177"/>
                      </a:lnTo>
                      <a:lnTo>
                        <a:pt x="9144" y="18735"/>
                      </a:lnTo>
                      <a:cubicBezTo>
                        <a:pt x="9167" y="18767"/>
                        <a:pt x="9203" y="18783"/>
                        <a:pt x="9239" y="18783"/>
                      </a:cubicBezTo>
                      <a:cubicBezTo>
                        <a:pt x="9262" y="18783"/>
                        <a:pt x="9286" y="18777"/>
                        <a:pt x="9306" y="18763"/>
                      </a:cubicBezTo>
                      <a:cubicBezTo>
                        <a:pt x="9334" y="18746"/>
                        <a:pt x="9352" y="18715"/>
                        <a:pt x="9359" y="18684"/>
                      </a:cubicBezTo>
                      <a:cubicBezTo>
                        <a:pt x="9376" y="18583"/>
                        <a:pt x="9386" y="18538"/>
                        <a:pt x="3825" y="10402"/>
                      </a:cubicBezTo>
                      <a:cubicBezTo>
                        <a:pt x="3645" y="10140"/>
                        <a:pt x="3469" y="9879"/>
                        <a:pt x="3295" y="9623"/>
                      </a:cubicBezTo>
                      <a:lnTo>
                        <a:pt x="3295" y="9623"/>
                      </a:lnTo>
                      <a:cubicBezTo>
                        <a:pt x="4026" y="10586"/>
                        <a:pt x="4847" y="11664"/>
                        <a:pt x="5672" y="12745"/>
                      </a:cubicBezTo>
                      <a:cubicBezTo>
                        <a:pt x="6923" y="14384"/>
                        <a:pt x="8174" y="16026"/>
                        <a:pt x="9112" y="17256"/>
                      </a:cubicBezTo>
                      <a:cubicBezTo>
                        <a:pt x="9581" y="17869"/>
                        <a:pt x="9976" y="18382"/>
                        <a:pt x="10249" y="18739"/>
                      </a:cubicBezTo>
                      <a:cubicBezTo>
                        <a:pt x="10464" y="19020"/>
                        <a:pt x="10588" y="19179"/>
                        <a:pt x="10665" y="19266"/>
                      </a:cubicBezTo>
                      <a:cubicBezTo>
                        <a:pt x="10668" y="19269"/>
                        <a:pt x="10672" y="19276"/>
                        <a:pt x="10675" y="19276"/>
                      </a:cubicBezTo>
                      <a:cubicBezTo>
                        <a:pt x="10729" y="19332"/>
                        <a:pt x="10761" y="19352"/>
                        <a:pt x="10787" y="19352"/>
                      </a:cubicBezTo>
                      <a:cubicBezTo>
                        <a:pt x="10808" y="19352"/>
                        <a:pt x="10826" y="19340"/>
                        <a:pt x="10849" y="19324"/>
                      </a:cubicBezTo>
                      <a:cubicBezTo>
                        <a:pt x="10876" y="19307"/>
                        <a:pt x="10894" y="19279"/>
                        <a:pt x="10900" y="19248"/>
                      </a:cubicBezTo>
                      <a:cubicBezTo>
                        <a:pt x="10904" y="19234"/>
                        <a:pt x="10904" y="19224"/>
                        <a:pt x="10859" y="19148"/>
                      </a:cubicBezTo>
                      <a:lnTo>
                        <a:pt x="10870" y="19141"/>
                      </a:lnTo>
                      <a:cubicBezTo>
                        <a:pt x="10862" y="19134"/>
                        <a:pt x="10845" y="19116"/>
                        <a:pt x="10824" y="19085"/>
                      </a:cubicBezTo>
                      <a:cubicBezTo>
                        <a:pt x="10558" y="18649"/>
                        <a:pt x="9403" y="16923"/>
                        <a:pt x="4501" y="9678"/>
                      </a:cubicBezTo>
                      <a:lnTo>
                        <a:pt x="4501" y="9678"/>
                      </a:lnTo>
                      <a:cubicBezTo>
                        <a:pt x="5142" y="10535"/>
                        <a:pt x="5839" y="11459"/>
                        <a:pt x="6535" y="12377"/>
                      </a:cubicBezTo>
                      <a:cubicBezTo>
                        <a:pt x="10204" y="17235"/>
                        <a:pt x="11247" y="18583"/>
                        <a:pt x="11593" y="18922"/>
                      </a:cubicBezTo>
                      <a:cubicBezTo>
                        <a:pt x="11607" y="18940"/>
                        <a:pt x="11621" y="18957"/>
                        <a:pt x="11631" y="18975"/>
                      </a:cubicBezTo>
                      <a:lnTo>
                        <a:pt x="11645" y="18967"/>
                      </a:lnTo>
                      <a:cubicBezTo>
                        <a:pt x="11697" y="19011"/>
                        <a:pt x="11728" y="19026"/>
                        <a:pt x="11752" y="19026"/>
                      </a:cubicBezTo>
                      <a:cubicBezTo>
                        <a:pt x="11770" y="19026"/>
                        <a:pt x="11784" y="19016"/>
                        <a:pt x="11798" y="19006"/>
                      </a:cubicBezTo>
                      <a:cubicBezTo>
                        <a:pt x="11826" y="18988"/>
                        <a:pt x="11842" y="18961"/>
                        <a:pt x="11850" y="18929"/>
                      </a:cubicBezTo>
                      <a:cubicBezTo>
                        <a:pt x="11857" y="18898"/>
                        <a:pt x="11850" y="18863"/>
                        <a:pt x="11829" y="18836"/>
                      </a:cubicBezTo>
                      <a:cubicBezTo>
                        <a:pt x="9071" y="14900"/>
                        <a:pt x="5340" y="9512"/>
                        <a:pt x="3351" y="6508"/>
                      </a:cubicBezTo>
                      <a:lnTo>
                        <a:pt x="3351" y="6508"/>
                      </a:lnTo>
                      <a:cubicBezTo>
                        <a:pt x="4324" y="7832"/>
                        <a:pt x="5631" y="9599"/>
                        <a:pt x="6936" y="11352"/>
                      </a:cubicBezTo>
                      <a:cubicBezTo>
                        <a:pt x="11608" y="17629"/>
                        <a:pt x="12228" y="18294"/>
                        <a:pt x="12410" y="18294"/>
                      </a:cubicBezTo>
                      <a:cubicBezTo>
                        <a:pt x="12433" y="18294"/>
                        <a:pt x="12450" y="18283"/>
                        <a:pt x="12466" y="18271"/>
                      </a:cubicBezTo>
                      <a:cubicBezTo>
                        <a:pt x="12494" y="18254"/>
                        <a:pt x="12512" y="18226"/>
                        <a:pt x="12518" y="18195"/>
                      </a:cubicBezTo>
                      <a:cubicBezTo>
                        <a:pt x="12525" y="18160"/>
                        <a:pt x="12515" y="18129"/>
                        <a:pt x="12498" y="18102"/>
                      </a:cubicBezTo>
                      <a:cubicBezTo>
                        <a:pt x="9680" y="14079"/>
                        <a:pt x="5845" y="8535"/>
                        <a:pt x="3912" y="5600"/>
                      </a:cubicBezTo>
                      <a:lnTo>
                        <a:pt x="3912" y="5600"/>
                      </a:lnTo>
                      <a:cubicBezTo>
                        <a:pt x="4934" y="6969"/>
                        <a:pt x="6375" y="8899"/>
                        <a:pt x="7809" y="10811"/>
                      </a:cubicBezTo>
                      <a:cubicBezTo>
                        <a:pt x="9362" y="12880"/>
                        <a:pt x="10606" y="14522"/>
                        <a:pt x="11500" y="15700"/>
                      </a:cubicBezTo>
                      <a:cubicBezTo>
                        <a:pt x="12971" y="17627"/>
                        <a:pt x="13213" y="17940"/>
                        <a:pt x="13328" y="17940"/>
                      </a:cubicBezTo>
                      <a:cubicBezTo>
                        <a:pt x="13350" y="17940"/>
                        <a:pt x="13368" y="17929"/>
                        <a:pt x="13388" y="17915"/>
                      </a:cubicBezTo>
                      <a:cubicBezTo>
                        <a:pt x="13416" y="17897"/>
                        <a:pt x="13437" y="17866"/>
                        <a:pt x="13440" y="17835"/>
                      </a:cubicBezTo>
                      <a:cubicBezTo>
                        <a:pt x="13468" y="17699"/>
                        <a:pt x="12990" y="16948"/>
                        <a:pt x="7557" y="9027"/>
                      </a:cubicBezTo>
                      <a:cubicBezTo>
                        <a:pt x="6999" y="8216"/>
                        <a:pt x="6434" y="7395"/>
                        <a:pt x="5914" y="6633"/>
                      </a:cubicBezTo>
                      <a:lnTo>
                        <a:pt x="5914" y="6633"/>
                      </a:lnTo>
                      <a:lnTo>
                        <a:pt x="14279" y="17720"/>
                      </a:lnTo>
                      <a:cubicBezTo>
                        <a:pt x="14301" y="17751"/>
                        <a:pt x="14337" y="17767"/>
                        <a:pt x="14374" y="17767"/>
                      </a:cubicBezTo>
                      <a:cubicBezTo>
                        <a:pt x="14399" y="17767"/>
                        <a:pt x="14424" y="17760"/>
                        <a:pt x="14445" y="17744"/>
                      </a:cubicBezTo>
                      <a:cubicBezTo>
                        <a:pt x="14497" y="17707"/>
                        <a:pt x="14511" y="17634"/>
                        <a:pt x="14473" y="17582"/>
                      </a:cubicBezTo>
                      <a:cubicBezTo>
                        <a:pt x="12383" y="14491"/>
                        <a:pt x="9186" y="9765"/>
                        <a:pt x="6874" y="6339"/>
                      </a:cubicBezTo>
                      <a:lnTo>
                        <a:pt x="6874" y="6339"/>
                      </a:lnTo>
                      <a:cubicBezTo>
                        <a:pt x="7675" y="7423"/>
                        <a:pt x="8565" y="8622"/>
                        <a:pt x="9456" y="9814"/>
                      </a:cubicBezTo>
                      <a:cubicBezTo>
                        <a:pt x="13630" y="15420"/>
                        <a:pt x="14788" y="16938"/>
                        <a:pt x="15162" y="17308"/>
                      </a:cubicBezTo>
                      <a:cubicBezTo>
                        <a:pt x="15176" y="17328"/>
                        <a:pt x="15189" y="17349"/>
                        <a:pt x="15204" y="17370"/>
                      </a:cubicBezTo>
                      <a:lnTo>
                        <a:pt x="15218" y="17360"/>
                      </a:lnTo>
                      <a:cubicBezTo>
                        <a:pt x="15269" y="17406"/>
                        <a:pt x="15301" y="17420"/>
                        <a:pt x="15325" y="17420"/>
                      </a:cubicBezTo>
                      <a:cubicBezTo>
                        <a:pt x="15344" y="17420"/>
                        <a:pt x="15358" y="17411"/>
                        <a:pt x="15373" y="17402"/>
                      </a:cubicBezTo>
                      <a:cubicBezTo>
                        <a:pt x="15397" y="17384"/>
                        <a:pt x="15418" y="17357"/>
                        <a:pt x="15422" y="17325"/>
                      </a:cubicBezTo>
                      <a:cubicBezTo>
                        <a:pt x="15429" y="17294"/>
                        <a:pt x="15422" y="17259"/>
                        <a:pt x="15405" y="17235"/>
                      </a:cubicBezTo>
                      <a:cubicBezTo>
                        <a:pt x="13353" y="14238"/>
                        <a:pt x="8953" y="7797"/>
                        <a:pt x="6525" y="4173"/>
                      </a:cubicBezTo>
                      <a:lnTo>
                        <a:pt x="6525" y="4173"/>
                      </a:lnTo>
                      <a:cubicBezTo>
                        <a:pt x="8970" y="7420"/>
                        <a:pt x="13229" y="13098"/>
                        <a:pt x="15845" y="16591"/>
                      </a:cubicBezTo>
                      <a:cubicBezTo>
                        <a:pt x="15868" y="16622"/>
                        <a:pt x="15904" y="16640"/>
                        <a:pt x="15942" y="16640"/>
                      </a:cubicBezTo>
                      <a:cubicBezTo>
                        <a:pt x="15965" y="16640"/>
                        <a:pt x="15990" y="16633"/>
                        <a:pt x="16011" y="16618"/>
                      </a:cubicBezTo>
                      <a:cubicBezTo>
                        <a:pt x="16063" y="16580"/>
                        <a:pt x="16077" y="16508"/>
                        <a:pt x="16042" y="16452"/>
                      </a:cubicBezTo>
                      <a:lnTo>
                        <a:pt x="7339" y="3549"/>
                      </a:lnTo>
                      <a:lnTo>
                        <a:pt x="7339" y="3549"/>
                      </a:lnTo>
                      <a:cubicBezTo>
                        <a:pt x="9552" y="6439"/>
                        <a:pt x="13492" y="11740"/>
                        <a:pt x="16371" y="15649"/>
                      </a:cubicBezTo>
                      <a:cubicBezTo>
                        <a:pt x="16396" y="15682"/>
                        <a:pt x="16433" y="15699"/>
                        <a:pt x="16469" y="15699"/>
                      </a:cubicBezTo>
                      <a:cubicBezTo>
                        <a:pt x="16493" y="15699"/>
                        <a:pt x="16517" y="15691"/>
                        <a:pt x="16537" y="15676"/>
                      </a:cubicBezTo>
                      <a:cubicBezTo>
                        <a:pt x="16593" y="15638"/>
                        <a:pt x="16607" y="15565"/>
                        <a:pt x="16569" y="15510"/>
                      </a:cubicBezTo>
                      <a:lnTo>
                        <a:pt x="8381" y="3369"/>
                      </a:lnTo>
                      <a:lnTo>
                        <a:pt x="8381" y="3369"/>
                      </a:lnTo>
                      <a:cubicBezTo>
                        <a:pt x="9331" y="4644"/>
                        <a:pt x="10519" y="6279"/>
                        <a:pt x="11639" y="7811"/>
                      </a:cubicBezTo>
                      <a:cubicBezTo>
                        <a:pt x="16474" y="14448"/>
                        <a:pt x="17084" y="15194"/>
                        <a:pt x="17287" y="15194"/>
                      </a:cubicBezTo>
                      <a:cubicBezTo>
                        <a:pt x="17314" y="15194"/>
                        <a:pt x="17334" y="15181"/>
                        <a:pt x="17356" y="15166"/>
                      </a:cubicBezTo>
                      <a:cubicBezTo>
                        <a:pt x="17383" y="15150"/>
                        <a:pt x="17401" y="15121"/>
                        <a:pt x="17407" y="15087"/>
                      </a:cubicBezTo>
                      <a:cubicBezTo>
                        <a:pt x="17414" y="15056"/>
                        <a:pt x="17407" y="15025"/>
                        <a:pt x="17386" y="14997"/>
                      </a:cubicBezTo>
                      <a:cubicBezTo>
                        <a:pt x="15318" y="11962"/>
                        <a:pt x="12068" y="7180"/>
                        <a:pt x="9906" y="3972"/>
                      </a:cubicBezTo>
                      <a:lnTo>
                        <a:pt x="9906" y="3972"/>
                      </a:lnTo>
                      <a:cubicBezTo>
                        <a:pt x="16070" y="12249"/>
                        <a:pt x="17470" y="14058"/>
                        <a:pt x="17861" y="14405"/>
                      </a:cubicBezTo>
                      <a:cubicBezTo>
                        <a:pt x="17865" y="14405"/>
                        <a:pt x="17865" y="14408"/>
                        <a:pt x="17865" y="14408"/>
                      </a:cubicBezTo>
                      <a:lnTo>
                        <a:pt x="17868" y="14408"/>
                      </a:lnTo>
                      <a:cubicBezTo>
                        <a:pt x="17928" y="14460"/>
                        <a:pt x="17965" y="14477"/>
                        <a:pt x="17991" y="14477"/>
                      </a:cubicBezTo>
                      <a:cubicBezTo>
                        <a:pt x="18012" y="14477"/>
                        <a:pt x="18026" y="14467"/>
                        <a:pt x="18042" y="14456"/>
                      </a:cubicBezTo>
                      <a:cubicBezTo>
                        <a:pt x="18069" y="14439"/>
                        <a:pt x="18087" y="14411"/>
                        <a:pt x="18093" y="14381"/>
                      </a:cubicBezTo>
                      <a:cubicBezTo>
                        <a:pt x="18107" y="14307"/>
                        <a:pt x="18107" y="14290"/>
                        <a:pt x="9729" y="1910"/>
                      </a:cubicBezTo>
                      <a:lnTo>
                        <a:pt x="9729" y="1910"/>
                      </a:lnTo>
                      <a:cubicBezTo>
                        <a:pt x="11770" y="4527"/>
                        <a:pt x="15589" y="9654"/>
                        <a:pt x="18346" y="13399"/>
                      </a:cubicBezTo>
                      <a:cubicBezTo>
                        <a:pt x="18370" y="13432"/>
                        <a:pt x="18409" y="13450"/>
                        <a:pt x="18451" y="13450"/>
                      </a:cubicBezTo>
                      <a:cubicBezTo>
                        <a:pt x="18457" y="13450"/>
                        <a:pt x="18464" y="13449"/>
                        <a:pt x="18471" y="13448"/>
                      </a:cubicBezTo>
                      <a:cubicBezTo>
                        <a:pt x="18516" y="13438"/>
                        <a:pt x="18554" y="13399"/>
                        <a:pt x="18565" y="13351"/>
                      </a:cubicBezTo>
                      <a:cubicBezTo>
                        <a:pt x="18568" y="13330"/>
                        <a:pt x="18568" y="13320"/>
                        <a:pt x="18536" y="13261"/>
                      </a:cubicBezTo>
                      <a:lnTo>
                        <a:pt x="18541" y="13258"/>
                      </a:lnTo>
                      <a:cubicBezTo>
                        <a:pt x="18541" y="13254"/>
                        <a:pt x="18523" y="13230"/>
                        <a:pt x="18488" y="13185"/>
                      </a:cubicBezTo>
                      <a:cubicBezTo>
                        <a:pt x="18419" y="13081"/>
                        <a:pt x="18294" y="12897"/>
                        <a:pt x="18062" y="12564"/>
                      </a:cubicBezTo>
                      <a:cubicBezTo>
                        <a:pt x="13596" y="6117"/>
                        <a:pt x="11479" y="2988"/>
                        <a:pt x="10558" y="1564"/>
                      </a:cubicBezTo>
                      <a:lnTo>
                        <a:pt x="10558" y="1564"/>
                      </a:lnTo>
                      <a:cubicBezTo>
                        <a:pt x="11881" y="3227"/>
                        <a:pt x="14535" y="6737"/>
                        <a:pt x="16295" y="9062"/>
                      </a:cubicBezTo>
                      <a:cubicBezTo>
                        <a:pt x="16991" y="9983"/>
                        <a:pt x="17605" y="10794"/>
                        <a:pt x="18045" y="11373"/>
                      </a:cubicBezTo>
                      <a:cubicBezTo>
                        <a:pt x="18661" y="12181"/>
                        <a:pt x="18790" y="12348"/>
                        <a:pt x="18869" y="12348"/>
                      </a:cubicBezTo>
                      <a:cubicBezTo>
                        <a:pt x="18889" y="12348"/>
                        <a:pt x="18907" y="12337"/>
                        <a:pt x="18928" y="12322"/>
                      </a:cubicBezTo>
                      <a:cubicBezTo>
                        <a:pt x="18956" y="12305"/>
                        <a:pt x="18977" y="12273"/>
                        <a:pt x="18981" y="12243"/>
                      </a:cubicBezTo>
                      <a:cubicBezTo>
                        <a:pt x="18990" y="12190"/>
                        <a:pt x="19019" y="12041"/>
                        <a:pt x="13689" y="4263"/>
                      </a:cubicBezTo>
                      <a:lnTo>
                        <a:pt x="13689" y="4263"/>
                      </a:lnTo>
                      <a:cubicBezTo>
                        <a:pt x="18445" y="10499"/>
                        <a:pt x="19055" y="11160"/>
                        <a:pt x="19236" y="11160"/>
                      </a:cubicBezTo>
                      <a:cubicBezTo>
                        <a:pt x="19259" y="11160"/>
                        <a:pt x="19275" y="11149"/>
                        <a:pt x="19292" y="11137"/>
                      </a:cubicBezTo>
                      <a:cubicBezTo>
                        <a:pt x="19320" y="11117"/>
                        <a:pt x="19341" y="11088"/>
                        <a:pt x="19344" y="11058"/>
                      </a:cubicBezTo>
                      <a:cubicBezTo>
                        <a:pt x="19355" y="11002"/>
                        <a:pt x="19379" y="10877"/>
                        <a:pt x="14251" y="3390"/>
                      </a:cubicBezTo>
                      <a:lnTo>
                        <a:pt x="14251" y="3390"/>
                      </a:lnTo>
                      <a:cubicBezTo>
                        <a:pt x="14646" y="3889"/>
                        <a:pt x="15065" y="4415"/>
                        <a:pt x="15480" y="4938"/>
                      </a:cubicBezTo>
                      <a:cubicBezTo>
                        <a:pt x="18024" y="8126"/>
                        <a:pt x="18769" y="9024"/>
                        <a:pt x="19035" y="9241"/>
                      </a:cubicBezTo>
                      <a:lnTo>
                        <a:pt x="19043" y="9252"/>
                      </a:lnTo>
                      <a:lnTo>
                        <a:pt x="19043" y="9249"/>
                      </a:lnTo>
                      <a:cubicBezTo>
                        <a:pt x="19096" y="9292"/>
                        <a:pt x="19129" y="9305"/>
                        <a:pt x="19154" y="9305"/>
                      </a:cubicBezTo>
                      <a:cubicBezTo>
                        <a:pt x="19176" y="9305"/>
                        <a:pt x="19191" y="9295"/>
                        <a:pt x="19209" y="9283"/>
                      </a:cubicBezTo>
                      <a:cubicBezTo>
                        <a:pt x="19264" y="9246"/>
                        <a:pt x="19278" y="9172"/>
                        <a:pt x="19240" y="9117"/>
                      </a:cubicBezTo>
                      <a:lnTo>
                        <a:pt x="15031" y="2870"/>
                      </a:lnTo>
                      <a:lnTo>
                        <a:pt x="18523" y="6754"/>
                      </a:lnTo>
                      <a:cubicBezTo>
                        <a:pt x="18546" y="6781"/>
                        <a:pt x="18579" y="6795"/>
                        <a:pt x="18612" y="6795"/>
                      </a:cubicBezTo>
                      <a:cubicBezTo>
                        <a:pt x="18638" y="6795"/>
                        <a:pt x="18664" y="6786"/>
                        <a:pt x="18686" y="6768"/>
                      </a:cubicBezTo>
                      <a:cubicBezTo>
                        <a:pt x="18738" y="6730"/>
                        <a:pt x="18749" y="6660"/>
                        <a:pt x="18710" y="6605"/>
                      </a:cubicBezTo>
                      <a:cubicBezTo>
                        <a:pt x="17612" y="5001"/>
                        <a:pt x="15955" y="2572"/>
                        <a:pt x="15841" y="2360"/>
                      </a:cubicBezTo>
                      <a:cubicBezTo>
                        <a:pt x="15838" y="2347"/>
                        <a:pt x="15831" y="2336"/>
                        <a:pt x="15824" y="2326"/>
                      </a:cubicBezTo>
                      <a:cubicBezTo>
                        <a:pt x="15802" y="2292"/>
                        <a:pt x="15765" y="2273"/>
                        <a:pt x="15726" y="2273"/>
                      </a:cubicBezTo>
                      <a:cubicBezTo>
                        <a:pt x="15703" y="2273"/>
                        <a:pt x="15679" y="2280"/>
                        <a:pt x="15658" y="2295"/>
                      </a:cubicBezTo>
                      <a:cubicBezTo>
                        <a:pt x="15630" y="2312"/>
                        <a:pt x="15613" y="2340"/>
                        <a:pt x="15605" y="2374"/>
                      </a:cubicBezTo>
                      <a:cubicBezTo>
                        <a:pt x="15595" y="2430"/>
                        <a:pt x="15589" y="2468"/>
                        <a:pt x="17484" y="5240"/>
                      </a:cubicBezTo>
                      <a:lnTo>
                        <a:pt x="14050" y="1425"/>
                      </a:lnTo>
                      <a:cubicBezTo>
                        <a:pt x="14027" y="1397"/>
                        <a:pt x="13993" y="1384"/>
                        <a:pt x="13959" y="1384"/>
                      </a:cubicBezTo>
                      <a:cubicBezTo>
                        <a:pt x="13934" y="1384"/>
                        <a:pt x="13908" y="1392"/>
                        <a:pt x="13887" y="1408"/>
                      </a:cubicBezTo>
                      <a:cubicBezTo>
                        <a:pt x="13838" y="1450"/>
                        <a:pt x="13825" y="1519"/>
                        <a:pt x="13863" y="1570"/>
                      </a:cubicBezTo>
                      <a:lnTo>
                        <a:pt x="17906" y="7568"/>
                      </a:lnTo>
                      <a:cubicBezTo>
                        <a:pt x="16427" y="5756"/>
                        <a:pt x="13995" y="2690"/>
                        <a:pt x="12203" y="406"/>
                      </a:cubicBezTo>
                      <a:cubicBezTo>
                        <a:pt x="12179" y="376"/>
                        <a:pt x="12144" y="360"/>
                        <a:pt x="12109" y="360"/>
                      </a:cubicBezTo>
                      <a:cubicBezTo>
                        <a:pt x="12084" y="360"/>
                        <a:pt x="12058" y="368"/>
                        <a:pt x="12037" y="385"/>
                      </a:cubicBezTo>
                      <a:cubicBezTo>
                        <a:pt x="11985" y="424"/>
                        <a:pt x="11971" y="497"/>
                        <a:pt x="12009" y="548"/>
                      </a:cubicBezTo>
                      <a:cubicBezTo>
                        <a:pt x="14123" y="3625"/>
                        <a:pt x="17050" y="7908"/>
                        <a:pt x="18391" y="9932"/>
                      </a:cubicBezTo>
                      <a:cubicBezTo>
                        <a:pt x="16853" y="8036"/>
                        <a:pt x="13734" y="3927"/>
                        <a:pt x="12200" y="1903"/>
                      </a:cubicBezTo>
                      <a:cubicBezTo>
                        <a:pt x="11815" y="1397"/>
                        <a:pt x="11493" y="975"/>
                        <a:pt x="11268" y="681"/>
                      </a:cubicBezTo>
                      <a:cubicBezTo>
                        <a:pt x="11105" y="465"/>
                        <a:pt x="11004" y="334"/>
                        <a:pt x="10939" y="257"/>
                      </a:cubicBezTo>
                      <a:cubicBezTo>
                        <a:pt x="10928" y="247"/>
                        <a:pt x="10921" y="233"/>
                        <a:pt x="10914" y="223"/>
                      </a:cubicBezTo>
                      <a:lnTo>
                        <a:pt x="10911" y="227"/>
                      </a:lnTo>
                      <a:cubicBezTo>
                        <a:pt x="10864" y="179"/>
                        <a:pt x="10836" y="162"/>
                        <a:pt x="10811" y="162"/>
                      </a:cubicBezTo>
                      <a:cubicBezTo>
                        <a:pt x="10791" y="162"/>
                        <a:pt x="10773" y="174"/>
                        <a:pt x="10748" y="192"/>
                      </a:cubicBezTo>
                      <a:cubicBezTo>
                        <a:pt x="10720" y="209"/>
                        <a:pt x="10703" y="237"/>
                        <a:pt x="10696" y="268"/>
                      </a:cubicBezTo>
                      <a:cubicBezTo>
                        <a:pt x="10689" y="302"/>
                        <a:pt x="10696" y="334"/>
                        <a:pt x="10717" y="361"/>
                      </a:cubicBezTo>
                      <a:cubicBezTo>
                        <a:pt x="12771" y="3345"/>
                        <a:pt x="15501" y="7329"/>
                        <a:pt x="17189" y="9844"/>
                      </a:cubicBezTo>
                      <a:cubicBezTo>
                        <a:pt x="16967" y="9550"/>
                        <a:pt x="16728" y="9238"/>
                        <a:pt x="16486" y="8916"/>
                      </a:cubicBezTo>
                      <a:cubicBezTo>
                        <a:pt x="10626" y="1166"/>
                        <a:pt x="9982" y="403"/>
                        <a:pt x="9796" y="403"/>
                      </a:cubicBezTo>
                      <a:cubicBezTo>
                        <a:pt x="9774" y="403"/>
                        <a:pt x="9759" y="413"/>
                        <a:pt x="9743" y="424"/>
                      </a:cubicBezTo>
                      <a:cubicBezTo>
                        <a:pt x="9715" y="444"/>
                        <a:pt x="9695" y="476"/>
                        <a:pt x="9688" y="507"/>
                      </a:cubicBezTo>
                      <a:cubicBezTo>
                        <a:pt x="9670" y="604"/>
                        <a:pt x="9643" y="753"/>
                        <a:pt x="14330" y="7586"/>
                      </a:cubicBezTo>
                      <a:cubicBezTo>
                        <a:pt x="14088" y="7257"/>
                        <a:pt x="13838" y="6924"/>
                        <a:pt x="13593" y="6595"/>
                      </a:cubicBezTo>
                      <a:cubicBezTo>
                        <a:pt x="9784" y="1515"/>
                        <a:pt x="8794" y="302"/>
                        <a:pt x="8475" y="57"/>
                      </a:cubicBezTo>
                      <a:cubicBezTo>
                        <a:pt x="8471" y="57"/>
                        <a:pt x="8471" y="53"/>
                        <a:pt x="8471" y="53"/>
                      </a:cubicBezTo>
                      <a:lnTo>
                        <a:pt x="8471" y="57"/>
                      </a:lnTo>
                      <a:cubicBezTo>
                        <a:pt x="8417" y="15"/>
                        <a:pt x="8382" y="1"/>
                        <a:pt x="8356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grpSp>
              <p:nvGrpSpPr>
                <p:cNvPr id="130" name="Google Shape;513;p32">
                  <a:extLst>
                    <a:ext uri="{FF2B5EF4-FFF2-40B4-BE49-F238E27FC236}">
                      <a16:creationId xmlns:a16="http://schemas.microsoft.com/office/drawing/2014/main" xmlns="" id="{DC3400E3-968A-424C-AA95-A2E37FE6C611}"/>
                    </a:ext>
                  </a:extLst>
                </p:cNvPr>
                <p:cNvGrpSpPr/>
                <p:nvPr/>
              </p:nvGrpSpPr>
              <p:grpSpPr>
                <a:xfrm>
                  <a:off x="6749502" y="2208845"/>
                  <a:ext cx="759700" cy="725803"/>
                  <a:chOff x="4279125" y="2463925"/>
                  <a:chExt cx="543225" cy="518950"/>
                </a:xfrm>
                <a:grpFill/>
              </p:grpSpPr>
              <p:sp>
                <p:nvSpPr>
                  <p:cNvPr id="140" name="Google Shape;514;p32">
                    <a:extLst>
                      <a:ext uri="{FF2B5EF4-FFF2-40B4-BE49-F238E27FC236}">
                        <a16:creationId xmlns:a16="http://schemas.microsoft.com/office/drawing/2014/main" xmlns="" id="{2020C34C-AE83-43C8-B364-0E7CD3C78229}"/>
                      </a:ext>
                    </a:extLst>
                  </p:cNvPr>
                  <p:cNvSpPr/>
                  <p:nvPr/>
                </p:nvSpPr>
                <p:spPr>
                  <a:xfrm>
                    <a:off x="4279125" y="2463925"/>
                    <a:ext cx="543225" cy="5189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729" h="20758" extrusionOk="0">
                        <a:moveTo>
                          <a:pt x="4602" y="18661"/>
                        </a:moveTo>
                        <a:cubicBezTo>
                          <a:pt x="6126" y="19726"/>
                          <a:pt x="7848" y="20324"/>
                          <a:pt x="9692" y="20623"/>
                        </a:cubicBezTo>
                        <a:cubicBezTo>
                          <a:pt x="9813" y="20640"/>
                          <a:pt x="9934" y="20661"/>
                          <a:pt x="10055" y="20665"/>
                        </a:cubicBezTo>
                        <a:cubicBezTo>
                          <a:pt x="11091" y="20699"/>
                          <a:pt x="12131" y="20758"/>
                          <a:pt x="13160" y="20567"/>
                        </a:cubicBezTo>
                        <a:cubicBezTo>
                          <a:pt x="13814" y="20446"/>
                          <a:pt x="14466" y="20311"/>
                          <a:pt x="15107" y="20131"/>
                        </a:cubicBezTo>
                        <a:cubicBezTo>
                          <a:pt x="15609" y="19992"/>
                          <a:pt x="16095" y="19781"/>
                          <a:pt x="16583" y="19594"/>
                        </a:cubicBezTo>
                        <a:cubicBezTo>
                          <a:pt x="16732" y="19539"/>
                          <a:pt x="16870" y="19469"/>
                          <a:pt x="17013" y="19400"/>
                        </a:cubicBezTo>
                        <a:cubicBezTo>
                          <a:pt x="17553" y="19144"/>
                          <a:pt x="17996" y="18752"/>
                          <a:pt x="18478" y="18416"/>
                        </a:cubicBezTo>
                        <a:cubicBezTo>
                          <a:pt x="19947" y="17383"/>
                          <a:pt x="20720" y="15931"/>
                          <a:pt x="21170" y="14292"/>
                        </a:cubicBezTo>
                        <a:cubicBezTo>
                          <a:pt x="21330" y="13704"/>
                          <a:pt x="21413" y="13097"/>
                          <a:pt x="21530" y="12501"/>
                        </a:cubicBezTo>
                        <a:cubicBezTo>
                          <a:pt x="21569" y="12300"/>
                          <a:pt x="21614" y="12103"/>
                          <a:pt x="21642" y="11902"/>
                        </a:cubicBezTo>
                        <a:cubicBezTo>
                          <a:pt x="21721" y="11348"/>
                          <a:pt x="21725" y="10790"/>
                          <a:pt x="21725" y="10232"/>
                        </a:cubicBezTo>
                        <a:cubicBezTo>
                          <a:pt x="21728" y="9854"/>
                          <a:pt x="21659" y="9498"/>
                          <a:pt x="21538" y="9137"/>
                        </a:cubicBezTo>
                        <a:cubicBezTo>
                          <a:pt x="21430" y="8818"/>
                          <a:pt x="21337" y="8489"/>
                          <a:pt x="21284" y="8156"/>
                        </a:cubicBezTo>
                        <a:cubicBezTo>
                          <a:pt x="21185" y="7553"/>
                          <a:pt x="21007" y="6971"/>
                          <a:pt x="20785" y="6403"/>
                        </a:cubicBezTo>
                        <a:cubicBezTo>
                          <a:pt x="20633" y="6018"/>
                          <a:pt x="20415" y="5672"/>
                          <a:pt x="20096" y="5395"/>
                        </a:cubicBezTo>
                        <a:cubicBezTo>
                          <a:pt x="19979" y="5294"/>
                          <a:pt x="19850" y="5180"/>
                          <a:pt x="19677" y="5270"/>
                        </a:cubicBezTo>
                        <a:cubicBezTo>
                          <a:pt x="19556" y="5329"/>
                          <a:pt x="19576" y="5544"/>
                          <a:pt x="19746" y="5717"/>
                        </a:cubicBezTo>
                        <a:cubicBezTo>
                          <a:pt x="20162" y="6133"/>
                          <a:pt x="20387" y="6639"/>
                          <a:pt x="20529" y="7197"/>
                        </a:cubicBezTo>
                        <a:cubicBezTo>
                          <a:pt x="20193" y="7581"/>
                          <a:pt x="20193" y="8059"/>
                          <a:pt x="20155" y="8527"/>
                        </a:cubicBezTo>
                        <a:cubicBezTo>
                          <a:pt x="20148" y="8638"/>
                          <a:pt x="20187" y="8759"/>
                          <a:pt x="20366" y="8791"/>
                        </a:cubicBezTo>
                        <a:cubicBezTo>
                          <a:pt x="20651" y="8575"/>
                          <a:pt x="20505" y="8205"/>
                          <a:pt x="20681" y="7859"/>
                        </a:cubicBezTo>
                        <a:cubicBezTo>
                          <a:pt x="20817" y="8288"/>
                          <a:pt x="20859" y="8649"/>
                          <a:pt x="20935" y="9015"/>
                        </a:cubicBezTo>
                        <a:cubicBezTo>
                          <a:pt x="20640" y="9175"/>
                          <a:pt x="20339" y="9261"/>
                          <a:pt x="20027" y="9303"/>
                        </a:cubicBezTo>
                        <a:cubicBezTo>
                          <a:pt x="19698" y="9345"/>
                          <a:pt x="19400" y="9293"/>
                          <a:pt x="19171" y="9026"/>
                        </a:cubicBezTo>
                        <a:cubicBezTo>
                          <a:pt x="19095" y="8940"/>
                          <a:pt x="18988" y="8870"/>
                          <a:pt x="18919" y="8807"/>
                        </a:cubicBezTo>
                        <a:cubicBezTo>
                          <a:pt x="18911" y="8721"/>
                          <a:pt x="18901" y="8669"/>
                          <a:pt x="18908" y="8620"/>
                        </a:cubicBezTo>
                        <a:cubicBezTo>
                          <a:pt x="18984" y="7948"/>
                          <a:pt x="19064" y="7277"/>
                          <a:pt x="19136" y="6604"/>
                        </a:cubicBezTo>
                        <a:cubicBezTo>
                          <a:pt x="19154" y="6455"/>
                          <a:pt x="19157" y="6299"/>
                          <a:pt x="19143" y="6151"/>
                        </a:cubicBezTo>
                        <a:cubicBezTo>
                          <a:pt x="19140" y="6098"/>
                          <a:pt x="19074" y="6053"/>
                          <a:pt x="19036" y="6005"/>
                        </a:cubicBezTo>
                        <a:cubicBezTo>
                          <a:pt x="18953" y="6053"/>
                          <a:pt x="18894" y="6088"/>
                          <a:pt x="18831" y="6126"/>
                        </a:cubicBezTo>
                        <a:cubicBezTo>
                          <a:pt x="18707" y="5977"/>
                          <a:pt x="18839" y="5724"/>
                          <a:pt x="18575" y="5593"/>
                        </a:cubicBezTo>
                        <a:cubicBezTo>
                          <a:pt x="18499" y="5939"/>
                          <a:pt x="18426" y="6268"/>
                          <a:pt x="18353" y="6597"/>
                        </a:cubicBezTo>
                        <a:cubicBezTo>
                          <a:pt x="18253" y="7061"/>
                          <a:pt x="18156" y="7523"/>
                          <a:pt x="18052" y="7987"/>
                        </a:cubicBezTo>
                        <a:cubicBezTo>
                          <a:pt x="18038" y="8056"/>
                          <a:pt x="17986" y="8111"/>
                          <a:pt x="17903" y="8073"/>
                        </a:cubicBezTo>
                        <a:cubicBezTo>
                          <a:pt x="17865" y="8056"/>
                          <a:pt x="17823" y="8001"/>
                          <a:pt x="17823" y="7963"/>
                        </a:cubicBezTo>
                        <a:cubicBezTo>
                          <a:pt x="17817" y="7862"/>
                          <a:pt x="17830" y="7761"/>
                          <a:pt x="17844" y="7661"/>
                        </a:cubicBezTo>
                        <a:cubicBezTo>
                          <a:pt x="17937" y="7075"/>
                          <a:pt x="18035" y="6490"/>
                          <a:pt x="18124" y="5904"/>
                        </a:cubicBezTo>
                        <a:cubicBezTo>
                          <a:pt x="18149" y="5741"/>
                          <a:pt x="18153" y="5572"/>
                          <a:pt x="18153" y="5402"/>
                        </a:cubicBezTo>
                        <a:cubicBezTo>
                          <a:pt x="18153" y="5364"/>
                          <a:pt x="18100" y="5294"/>
                          <a:pt x="18073" y="5294"/>
                        </a:cubicBezTo>
                        <a:cubicBezTo>
                          <a:pt x="18011" y="5291"/>
                          <a:pt x="17910" y="5308"/>
                          <a:pt x="17892" y="5343"/>
                        </a:cubicBezTo>
                        <a:cubicBezTo>
                          <a:pt x="17823" y="5499"/>
                          <a:pt x="17775" y="5658"/>
                          <a:pt x="17734" y="5821"/>
                        </a:cubicBezTo>
                        <a:cubicBezTo>
                          <a:pt x="17695" y="5970"/>
                          <a:pt x="17685" y="6122"/>
                          <a:pt x="17650" y="6271"/>
                        </a:cubicBezTo>
                        <a:cubicBezTo>
                          <a:pt x="17619" y="6400"/>
                          <a:pt x="17654" y="6549"/>
                          <a:pt x="17532" y="6715"/>
                        </a:cubicBezTo>
                        <a:cubicBezTo>
                          <a:pt x="17463" y="6255"/>
                          <a:pt x="17508" y="5849"/>
                          <a:pt x="17532" y="5447"/>
                        </a:cubicBezTo>
                        <a:cubicBezTo>
                          <a:pt x="17547" y="5222"/>
                          <a:pt x="17622" y="5166"/>
                          <a:pt x="17865" y="5139"/>
                        </a:cubicBezTo>
                        <a:cubicBezTo>
                          <a:pt x="18249" y="5097"/>
                          <a:pt x="18631" y="5055"/>
                          <a:pt x="19015" y="5014"/>
                        </a:cubicBezTo>
                        <a:cubicBezTo>
                          <a:pt x="19050" y="5011"/>
                          <a:pt x="19085" y="5020"/>
                          <a:pt x="19098" y="5024"/>
                        </a:cubicBezTo>
                        <a:cubicBezTo>
                          <a:pt x="19234" y="5097"/>
                          <a:pt x="19348" y="5163"/>
                          <a:pt x="19487" y="5239"/>
                        </a:cubicBezTo>
                        <a:cubicBezTo>
                          <a:pt x="19590" y="4931"/>
                          <a:pt x="19448" y="4709"/>
                          <a:pt x="19299" y="4508"/>
                        </a:cubicBezTo>
                        <a:cubicBezTo>
                          <a:pt x="19018" y="4141"/>
                          <a:pt x="18759" y="3760"/>
                          <a:pt x="18399" y="3451"/>
                        </a:cubicBezTo>
                        <a:cubicBezTo>
                          <a:pt x="18108" y="3209"/>
                          <a:pt x="17841" y="2935"/>
                          <a:pt x="17595" y="2647"/>
                        </a:cubicBezTo>
                        <a:cubicBezTo>
                          <a:pt x="17241" y="2231"/>
                          <a:pt x="16791" y="1944"/>
                          <a:pt x="16295" y="1718"/>
                        </a:cubicBezTo>
                        <a:cubicBezTo>
                          <a:pt x="15582" y="1393"/>
                          <a:pt x="14840" y="1123"/>
                          <a:pt x="14081" y="908"/>
                        </a:cubicBezTo>
                        <a:cubicBezTo>
                          <a:pt x="13592" y="770"/>
                          <a:pt x="13108" y="621"/>
                          <a:pt x="12615" y="492"/>
                        </a:cubicBezTo>
                        <a:cubicBezTo>
                          <a:pt x="12279" y="405"/>
                          <a:pt x="11929" y="346"/>
                          <a:pt x="11587" y="284"/>
                        </a:cubicBezTo>
                        <a:cubicBezTo>
                          <a:pt x="11365" y="242"/>
                          <a:pt x="11136" y="208"/>
                          <a:pt x="10911" y="177"/>
                        </a:cubicBezTo>
                        <a:cubicBezTo>
                          <a:pt x="10464" y="114"/>
                          <a:pt x="10028" y="0"/>
                          <a:pt x="9567" y="45"/>
                        </a:cubicBezTo>
                        <a:cubicBezTo>
                          <a:pt x="9345" y="66"/>
                          <a:pt x="9113" y="28"/>
                          <a:pt x="8888" y="18"/>
                        </a:cubicBezTo>
                        <a:cubicBezTo>
                          <a:pt x="8818" y="14"/>
                          <a:pt x="8749" y="18"/>
                          <a:pt x="8680" y="24"/>
                        </a:cubicBezTo>
                        <a:cubicBezTo>
                          <a:pt x="7512" y="153"/>
                          <a:pt x="6434" y="554"/>
                          <a:pt x="5381" y="1026"/>
                        </a:cubicBezTo>
                        <a:cubicBezTo>
                          <a:pt x="5288" y="1067"/>
                          <a:pt x="5198" y="1130"/>
                          <a:pt x="5115" y="1192"/>
                        </a:cubicBezTo>
                        <a:cubicBezTo>
                          <a:pt x="4661" y="1539"/>
                          <a:pt x="4203" y="1878"/>
                          <a:pt x="3759" y="2238"/>
                        </a:cubicBezTo>
                        <a:cubicBezTo>
                          <a:pt x="2578" y="3191"/>
                          <a:pt x="1701" y="4363"/>
                          <a:pt x="1130" y="5738"/>
                        </a:cubicBezTo>
                        <a:cubicBezTo>
                          <a:pt x="828" y="6458"/>
                          <a:pt x="554" y="7190"/>
                          <a:pt x="378" y="7952"/>
                        </a:cubicBezTo>
                        <a:cubicBezTo>
                          <a:pt x="14" y="9504"/>
                          <a:pt x="1" y="11039"/>
                          <a:pt x="638" y="12536"/>
                        </a:cubicBezTo>
                        <a:cubicBezTo>
                          <a:pt x="1123" y="13676"/>
                          <a:pt x="1611" y="14820"/>
                          <a:pt x="2124" y="15949"/>
                        </a:cubicBezTo>
                        <a:cubicBezTo>
                          <a:pt x="2283" y="16302"/>
                          <a:pt x="2505" y="16638"/>
                          <a:pt x="2748" y="16947"/>
                        </a:cubicBezTo>
                        <a:cubicBezTo>
                          <a:pt x="3268" y="17609"/>
                          <a:pt x="3901" y="18170"/>
                          <a:pt x="4602" y="18661"/>
                        </a:cubicBezTo>
                        <a:close/>
                        <a:moveTo>
                          <a:pt x="8493" y="18159"/>
                        </a:moveTo>
                        <a:cubicBezTo>
                          <a:pt x="8295" y="18156"/>
                          <a:pt x="8261" y="18017"/>
                          <a:pt x="8243" y="17903"/>
                        </a:cubicBezTo>
                        <a:cubicBezTo>
                          <a:pt x="8208" y="17681"/>
                          <a:pt x="8389" y="17605"/>
                          <a:pt x="8582" y="17473"/>
                        </a:cubicBezTo>
                        <a:cubicBezTo>
                          <a:pt x="8611" y="17740"/>
                          <a:pt x="8541" y="17938"/>
                          <a:pt x="8493" y="18159"/>
                        </a:cubicBezTo>
                        <a:close/>
                        <a:moveTo>
                          <a:pt x="8915" y="19646"/>
                        </a:moveTo>
                        <a:cubicBezTo>
                          <a:pt x="8732" y="19209"/>
                          <a:pt x="8659" y="18845"/>
                          <a:pt x="8728" y="18447"/>
                        </a:cubicBezTo>
                        <a:cubicBezTo>
                          <a:pt x="8787" y="18114"/>
                          <a:pt x="8808" y="17778"/>
                          <a:pt x="8822" y="17442"/>
                        </a:cubicBezTo>
                        <a:cubicBezTo>
                          <a:pt x="8836" y="17127"/>
                          <a:pt x="9019" y="16933"/>
                          <a:pt x="9258" y="16721"/>
                        </a:cubicBezTo>
                        <a:cubicBezTo>
                          <a:pt x="9335" y="17203"/>
                          <a:pt x="9127" y="18994"/>
                          <a:pt x="8915" y="19646"/>
                        </a:cubicBezTo>
                        <a:close/>
                        <a:moveTo>
                          <a:pt x="10183" y="20145"/>
                        </a:moveTo>
                        <a:cubicBezTo>
                          <a:pt x="9871" y="20193"/>
                          <a:pt x="9626" y="20113"/>
                          <a:pt x="9352" y="20041"/>
                        </a:cubicBezTo>
                        <a:cubicBezTo>
                          <a:pt x="9352" y="19937"/>
                          <a:pt x="9342" y="19840"/>
                          <a:pt x="9352" y="19747"/>
                        </a:cubicBezTo>
                        <a:cubicBezTo>
                          <a:pt x="9439" y="18991"/>
                          <a:pt x="9543" y="18236"/>
                          <a:pt x="9615" y="17481"/>
                        </a:cubicBezTo>
                        <a:cubicBezTo>
                          <a:pt x="9650" y="17130"/>
                          <a:pt x="9622" y="16774"/>
                          <a:pt x="9622" y="16416"/>
                        </a:cubicBezTo>
                        <a:cubicBezTo>
                          <a:pt x="10007" y="16088"/>
                          <a:pt x="10384" y="15762"/>
                          <a:pt x="10765" y="15432"/>
                        </a:cubicBezTo>
                        <a:cubicBezTo>
                          <a:pt x="10994" y="15571"/>
                          <a:pt x="11534" y="16094"/>
                          <a:pt x="11628" y="16316"/>
                        </a:cubicBezTo>
                        <a:cubicBezTo>
                          <a:pt x="11677" y="16434"/>
                          <a:pt x="11691" y="16579"/>
                          <a:pt x="11670" y="16704"/>
                        </a:cubicBezTo>
                        <a:cubicBezTo>
                          <a:pt x="11608" y="17051"/>
                          <a:pt x="11521" y="17393"/>
                          <a:pt x="11414" y="17737"/>
                        </a:cubicBezTo>
                        <a:lnTo>
                          <a:pt x="11414" y="17244"/>
                        </a:lnTo>
                        <a:cubicBezTo>
                          <a:pt x="11417" y="17096"/>
                          <a:pt x="11424" y="16943"/>
                          <a:pt x="11420" y="16790"/>
                        </a:cubicBezTo>
                        <a:cubicBezTo>
                          <a:pt x="11417" y="16632"/>
                          <a:pt x="11448" y="16465"/>
                          <a:pt x="11376" y="16296"/>
                        </a:cubicBezTo>
                        <a:cubicBezTo>
                          <a:pt x="11171" y="16406"/>
                          <a:pt x="11268" y="16628"/>
                          <a:pt x="11094" y="16763"/>
                        </a:cubicBezTo>
                        <a:cubicBezTo>
                          <a:pt x="11081" y="16579"/>
                          <a:pt x="11077" y="16416"/>
                          <a:pt x="11060" y="16257"/>
                        </a:cubicBezTo>
                        <a:cubicBezTo>
                          <a:pt x="11043" y="16108"/>
                          <a:pt x="11032" y="15955"/>
                          <a:pt x="10991" y="15810"/>
                        </a:cubicBezTo>
                        <a:cubicBezTo>
                          <a:pt x="10973" y="15741"/>
                          <a:pt x="10894" y="15685"/>
                          <a:pt x="10814" y="15592"/>
                        </a:cubicBezTo>
                        <a:cubicBezTo>
                          <a:pt x="10769" y="15689"/>
                          <a:pt x="10728" y="15741"/>
                          <a:pt x="10720" y="15800"/>
                        </a:cubicBezTo>
                        <a:cubicBezTo>
                          <a:pt x="10699" y="15952"/>
                          <a:pt x="10682" y="16104"/>
                          <a:pt x="10686" y="16254"/>
                        </a:cubicBezTo>
                        <a:cubicBezTo>
                          <a:pt x="10699" y="17002"/>
                          <a:pt x="10613" y="17737"/>
                          <a:pt x="10464" y="18468"/>
                        </a:cubicBezTo>
                        <a:cubicBezTo>
                          <a:pt x="10354" y="19015"/>
                          <a:pt x="10277" y="19566"/>
                          <a:pt x="10183" y="20145"/>
                        </a:cubicBezTo>
                        <a:close/>
                        <a:moveTo>
                          <a:pt x="11355" y="18232"/>
                        </a:moveTo>
                        <a:lnTo>
                          <a:pt x="11355" y="18384"/>
                        </a:lnTo>
                        <a:lnTo>
                          <a:pt x="11344" y="18384"/>
                        </a:lnTo>
                        <a:lnTo>
                          <a:pt x="11344" y="18236"/>
                        </a:lnTo>
                        <a:cubicBezTo>
                          <a:pt x="11347" y="18236"/>
                          <a:pt x="11351" y="18232"/>
                          <a:pt x="11355" y="18232"/>
                        </a:cubicBezTo>
                        <a:close/>
                        <a:moveTo>
                          <a:pt x="11254" y="19085"/>
                        </a:moveTo>
                        <a:cubicBezTo>
                          <a:pt x="11254" y="19091"/>
                          <a:pt x="11240" y="19102"/>
                          <a:pt x="11233" y="19109"/>
                        </a:cubicBezTo>
                        <a:cubicBezTo>
                          <a:pt x="11230" y="19077"/>
                          <a:pt x="11227" y="19050"/>
                          <a:pt x="11227" y="19019"/>
                        </a:cubicBezTo>
                        <a:cubicBezTo>
                          <a:pt x="11227" y="19011"/>
                          <a:pt x="11240" y="19005"/>
                          <a:pt x="11247" y="18998"/>
                        </a:cubicBezTo>
                        <a:cubicBezTo>
                          <a:pt x="11251" y="19026"/>
                          <a:pt x="11254" y="19056"/>
                          <a:pt x="11254" y="19085"/>
                        </a:cubicBezTo>
                        <a:close/>
                        <a:moveTo>
                          <a:pt x="16957" y="13683"/>
                        </a:moveTo>
                        <a:cubicBezTo>
                          <a:pt x="17387" y="13506"/>
                          <a:pt x="17788" y="13312"/>
                          <a:pt x="18260" y="13298"/>
                        </a:cubicBezTo>
                        <a:cubicBezTo>
                          <a:pt x="18270" y="13371"/>
                          <a:pt x="18287" y="13419"/>
                          <a:pt x="18284" y="13464"/>
                        </a:cubicBezTo>
                        <a:cubicBezTo>
                          <a:pt x="18236" y="13988"/>
                          <a:pt x="18212" y="14511"/>
                          <a:pt x="18132" y="15027"/>
                        </a:cubicBezTo>
                        <a:cubicBezTo>
                          <a:pt x="18017" y="15744"/>
                          <a:pt x="17868" y="16451"/>
                          <a:pt x="17729" y="17165"/>
                        </a:cubicBezTo>
                        <a:cubicBezTo>
                          <a:pt x="17729" y="17175"/>
                          <a:pt x="17705" y="17182"/>
                          <a:pt x="17667" y="17206"/>
                        </a:cubicBezTo>
                        <a:cubicBezTo>
                          <a:pt x="17200" y="16839"/>
                          <a:pt x="16770" y="16424"/>
                          <a:pt x="16410" y="15945"/>
                        </a:cubicBezTo>
                        <a:cubicBezTo>
                          <a:pt x="16330" y="15842"/>
                          <a:pt x="16292" y="15696"/>
                          <a:pt x="16282" y="15564"/>
                        </a:cubicBezTo>
                        <a:cubicBezTo>
                          <a:pt x="16247" y="15041"/>
                          <a:pt x="16226" y="14518"/>
                          <a:pt x="16216" y="13995"/>
                        </a:cubicBezTo>
                        <a:cubicBezTo>
                          <a:pt x="16209" y="13808"/>
                          <a:pt x="16250" y="13793"/>
                          <a:pt x="16541" y="13825"/>
                        </a:cubicBezTo>
                        <a:cubicBezTo>
                          <a:pt x="16569" y="14514"/>
                          <a:pt x="16594" y="15204"/>
                          <a:pt x="16624" y="15893"/>
                        </a:cubicBezTo>
                        <a:cubicBezTo>
                          <a:pt x="16628" y="15931"/>
                          <a:pt x="16687" y="15970"/>
                          <a:pt x="16739" y="16035"/>
                        </a:cubicBezTo>
                        <a:cubicBezTo>
                          <a:pt x="16801" y="15976"/>
                          <a:pt x="16885" y="15928"/>
                          <a:pt x="16902" y="15862"/>
                        </a:cubicBezTo>
                        <a:cubicBezTo>
                          <a:pt x="16939" y="15720"/>
                          <a:pt x="16954" y="15564"/>
                          <a:pt x="16957" y="15415"/>
                        </a:cubicBezTo>
                        <a:cubicBezTo>
                          <a:pt x="16960" y="14975"/>
                          <a:pt x="16957" y="14535"/>
                          <a:pt x="16957" y="14095"/>
                        </a:cubicBezTo>
                        <a:close/>
                        <a:moveTo>
                          <a:pt x="20037" y="14708"/>
                        </a:moveTo>
                        <a:cubicBezTo>
                          <a:pt x="19971" y="14986"/>
                          <a:pt x="19912" y="15269"/>
                          <a:pt x="19808" y="15536"/>
                        </a:cubicBezTo>
                        <a:cubicBezTo>
                          <a:pt x="19725" y="15758"/>
                          <a:pt x="19698" y="15955"/>
                          <a:pt x="19850" y="16153"/>
                        </a:cubicBezTo>
                        <a:cubicBezTo>
                          <a:pt x="19739" y="16358"/>
                          <a:pt x="19670" y="16566"/>
                          <a:pt x="19431" y="16711"/>
                        </a:cubicBezTo>
                        <a:cubicBezTo>
                          <a:pt x="19386" y="16312"/>
                          <a:pt x="19552" y="15984"/>
                          <a:pt x="19587" y="15637"/>
                        </a:cubicBezTo>
                        <a:cubicBezTo>
                          <a:pt x="19621" y="15311"/>
                          <a:pt x="19743" y="14986"/>
                          <a:pt x="19621" y="14642"/>
                        </a:cubicBezTo>
                        <a:cubicBezTo>
                          <a:pt x="19355" y="15090"/>
                          <a:pt x="19226" y="15575"/>
                          <a:pt x="19112" y="16063"/>
                        </a:cubicBezTo>
                        <a:cubicBezTo>
                          <a:pt x="19074" y="16226"/>
                          <a:pt x="19043" y="16392"/>
                          <a:pt x="19018" y="16558"/>
                        </a:cubicBezTo>
                        <a:cubicBezTo>
                          <a:pt x="18988" y="16780"/>
                          <a:pt x="18994" y="16795"/>
                          <a:pt x="19189" y="17086"/>
                        </a:cubicBezTo>
                        <a:cubicBezTo>
                          <a:pt x="18988" y="17352"/>
                          <a:pt x="18731" y="17577"/>
                          <a:pt x="18440" y="17809"/>
                        </a:cubicBezTo>
                        <a:cubicBezTo>
                          <a:pt x="18239" y="17647"/>
                          <a:pt x="18118" y="17473"/>
                          <a:pt x="18163" y="17210"/>
                        </a:cubicBezTo>
                        <a:cubicBezTo>
                          <a:pt x="18249" y="16711"/>
                          <a:pt x="18322" y="16212"/>
                          <a:pt x="18402" y="15713"/>
                        </a:cubicBezTo>
                        <a:cubicBezTo>
                          <a:pt x="18468" y="15280"/>
                          <a:pt x="18540" y="14847"/>
                          <a:pt x="18599" y="14414"/>
                        </a:cubicBezTo>
                        <a:cubicBezTo>
                          <a:pt x="18652" y="14025"/>
                          <a:pt x="18644" y="13641"/>
                          <a:pt x="18499" y="13253"/>
                        </a:cubicBezTo>
                        <a:cubicBezTo>
                          <a:pt x="18690" y="13142"/>
                          <a:pt x="18890" y="13115"/>
                          <a:pt x="19136" y="13125"/>
                        </a:cubicBezTo>
                        <a:cubicBezTo>
                          <a:pt x="19210" y="13222"/>
                          <a:pt x="19293" y="13326"/>
                          <a:pt x="19365" y="13437"/>
                        </a:cubicBezTo>
                        <a:cubicBezTo>
                          <a:pt x="19566" y="13731"/>
                          <a:pt x="19757" y="14033"/>
                          <a:pt x="19965" y="14324"/>
                        </a:cubicBezTo>
                        <a:cubicBezTo>
                          <a:pt x="20054" y="14449"/>
                          <a:pt x="20072" y="14573"/>
                          <a:pt x="20037" y="14708"/>
                        </a:cubicBezTo>
                        <a:close/>
                        <a:moveTo>
                          <a:pt x="18607" y="7467"/>
                        </a:moveTo>
                        <a:cubicBezTo>
                          <a:pt x="18648" y="7945"/>
                          <a:pt x="18593" y="8250"/>
                          <a:pt x="18371" y="8358"/>
                        </a:cubicBezTo>
                        <a:cubicBezTo>
                          <a:pt x="18447" y="8070"/>
                          <a:pt x="18524" y="7782"/>
                          <a:pt x="18607" y="7467"/>
                        </a:cubicBezTo>
                        <a:close/>
                        <a:moveTo>
                          <a:pt x="9439" y="509"/>
                        </a:moveTo>
                        <a:cubicBezTo>
                          <a:pt x="9580" y="503"/>
                          <a:pt x="9681" y="499"/>
                          <a:pt x="9761" y="496"/>
                        </a:cubicBezTo>
                        <a:cubicBezTo>
                          <a:pt x="9906" y="645"/>
                          <a:pt x="9702" y="1826"/>
                          <a:pt x="9439" y="2443"/>
                        </a:cubicBezTo>
                        <a:close/>
                        <a:moveTo>
                          <a:pt x="9712" y="2727"/>
                        </a:moveTo>
                        <a:cubicBezTo>
                          <a:pt x="9861" y="2003"/>
                          <a:pt x="9986" y="1272"/>
                          <a:pt x="10128" y="506"/>
                        </a:cubicBezTo>
                        <a:cubicBezTo>
                          <a:pt x="10266" y="541"/>
                          <a:pt x="10374" y="568"/>
                          <a:pt x="10478" y="596"/>
                        </a:cubicBezTo>
                        <a:cubicBezTo>
                          <a:pt x="10492" y="1320"/>
                          <a:pt x="10322" y="1996"/>
                          <a:pt x="10194" y="2675"/>
                        </a:cubicBezTo>
                        <a:cubicBezTo>
                          <a:pt x="10090" y="3223"/>
                          <a:pt x="9962" y="3766"/>
                          <a:pt x="9847" y="4314"/>
                        </a:cubicBezTo>
                        <a:cubicBezTo>
                          <a:pt x="9788" y="4581"/>
                          <a:pt x="9826" y="4768"/>
                          <a:pt x="9944" y="4758"/>
                        </a:cubicBezTo>
                        <a:cubicBezTo>
                          <a:pt x="10149" y="4744"/>
                          <a:pt x="10176" y="4560"/>
                          <a:pt x="10211" y="4425"/>
                        </a:cubicBezTo>
                        <a:cubicBezTo>
                          <a:pt x="10339" y="3933"/>
                          <a:pt x="10447" y="3437"/>
                          <a:pt x="10551" y="2938"/>
                        </a:cubicBezTo>
                        <a:cubicBezTo>
                          <a:pt x="10640" y="2508"/>
                          <a:pt x="10714" y="2076"/>
                          <a:pt x="10814" y="1542"/>
                        </a:cubicBezTo>
                        <a:cubicBezTo>
                          <a:pt x="10925" y="1653"/>
                          <a:pt x="10987" y="1688"/>
                          <a:pt x="11005" y="1739"/>
                        </a:cubicBezTo>
                        <a:cubicBezTo>
                          <a:pt x="11025" y="1798"/>
                          <a:pt x="11022" y="1871"/>
                          <a:pt x="11008" y="1937"/>
                        </a:cubicBezTo>
                        <a:cubicBezTo>
                          <a:pt x="10866" y="2751"/>
                          <a:pt x="10749" y="3576"/>
                          <a:pt x="10464" y="4363"/>
                        </a:cubicBezTo>
                        <a:cubicBezTo>
                          <a:pt x="10416" y="4504"/>
                          <a:pt x="10398" y="4660"/>
                          <a:pt x="10349" y="4803"/>
                        </a:cubicBezTo>
                        <a:cubicBezTo>
                          <a:pt x="10312" y="4910"/>
                          <a:pt x="10250" y="5011"/>
                          <a:pt x="10187" y="5128"/>
                        </a:cubicBezTo>
                        <a:cubicBezTo>
                          <a:pt x="9813" y="5049"/>
                          <a:pt x="9435" y="5073"/>
                          <a:pt x="9081" y="4862"/>
                        </a:cubicBezTo>
                        <a:cubicBezTo>
                          <a:pt x="9359" y="4165"/>
                          <a:pt x="9564" y="3455"/>
                          <a:pt x="9712" y="2727"/>
                        </a:cubicBezTo>
                        <a:close/>
                        <a:moveTo>
                          <a:pt x="6781" y="1002"/>
                        </a:moveTo>
                        <a:cubicBezTo>
                          <a:pt x="6781" y="1254"/>
                          <a:pt x="6781" y="1504"/>
                          <a:pt x="6778" y="1753"/>
                        </a:cubicBezTo>
                        <a:cubicBezTo>
                          <a:pt x="6778" y="1999"/>
                          <a:pt x="6743" y="2249"/>
                          <a:pt x="6826" y="2481"/>
                        </a:cubicBezTo>
                        <a:cubicBezTo>
                          <a:pt x="6961" y="2516"/>
                          <a:pt x="6972" y="2425"/>
                          <a:pt x="6978" y="2370"/>
                        </a:cubicBezTo>
                        <a:cubicBezTo>
                          <a:pt x="7017" y="2138"/>
                          <a:pt x="7048" y="1905"/>
                          <a:pt x="7069" y="1670"/>
                        </a:cubicBezTo>
                        <a:cubicBezTo>
                          <a:pt x="7086" y="1438"/>
                          <a:pt x="7082" y="1199"/>
                          <a:pt x="7100" y="967"/>
                        </a:cubicBezTo>
                        <a:cubicBezTo>
                          <a:pt x="7110" y="811"/>
                          <a:pt x="7131" y="804"/>
                          <a:pt x="7387" y="797"/>
                        </a:cubicBezTo>
                        <a:lnTo>
                          <a:pt x="7387" y="787"/>
                        </a:lnTo>
                        <a:cubicBezTo>
                          <a:pt x="7394" y="790"/>
                          <a:pt x="7397" y="794"/>
                          <a:pt x="7402" y="794"/>
                        </a:cubicBezTo>
                        <a:cubicBezTo>
                          <a:pt x="7713" y="600"/>
                          <a:pt x="8070" y="568"/>
                          <a:pt x="8454" y="509"/>
                        </a:cubicBezTo>
                        <a:cubicBezTo>
                          <a:pt x="8462" y="637"/>
                          <a:pt x="8475" y="738"/>
                          <a:pt x="8468" y="835"/>
                        </a:cubicBezTo>
                        <a:cubicBezTo>
                          <a:pt x="8399" y="1473"/>
                          <a:pt x="8323" y="2110"/>
                          <a:pt x="8261" y="2751"/>
                        </a:cubicBezTo>
                        <a:cubicBezTo>
                          <a:pt x="8233" y="3011"/>
                          <a:pt x="8129" y="3278"/>
                          <a:pt x="8270" y="3531"/>
                        </a:cubicBezTo>
                        <a:cubicBezTo>
                          <a:pt x="8423" y="3552"/>
                          <a:pt x="8478" y="3448"/>
                          <a:pt x="8507" y="3361"/>
                        </a:cubicBezTo>
                        <a:cubicBezTo>
                          <a:pt x="8572" y="3149"/>
                          <a:pt x="8631" y="2935"/>
                          <a:pt x="8655" y="2720"/>
                        </a:cubicBezTo>
                        <a:cubicBezTo>
                          <a:pt x="8735" y="2065"/>
                          <a:pt x="8798" y="1407"/>
                          <a:pt x="8867" y="752"/>
                        </a:cubicBezTo>
                        <a:cubicBezTo>
                          <a:pt x="8878" y="658"/>
                          <a:pt x="8860" y="544"/>
                          <a:pt x="9023" y="517"/>
                        </a:cubicBezTo>
                        <a:cubicBezTo>
                          <a:pt x="9140" y="589"/>
                          <a:pt x="9110" y="714"/>
                          <a:pt x="9106" y="821"/>
                        </a:cubicBezTo>
                        <a:cubicBezTo>
                          <a:pt x="9099" y="1619"/>
                          <a:pt x="9065" y="2412"/>
                          <a:pt x="8957" y="3199"/>
                        </a:cubicBezTo>
                        <a:cubicBezTo>
                          <a:pt x="8919" y="3469"/>
                          <a:pt x="8873" y="3735"/>
                          <a:pt x="9033" y="3989"/>
                        </a:cubicBezTo>
                        <a:cubicBezTo>
                          <a:pt x="9050" y="4016"/>
                          <a:pt x="9068" y="4054"/>
                          <a:pt x="9060" y="4082"/>
                        </a:cubicBezTo>
                        <a:cubicBezTo>
                          <a:pt x="9006" y="4307"/>
                          <a:pt x="8995" y="4546"/>
                          <a:pt x="8846" y="4774"/>
                        </a:cubicBezTo>
                        <a:cubicBezTo>
                          <a:pt x="8472" y="4646"/>
                          <a:pt x="8118" y="4518"/>
                          <a:pt x="7803" y="4307"/>
                        </a:cubicBezTo>
                        <a:lnTo>
                          <a:pt x="7810" y="4307"/>
                        </a:lnTo>
                        <a:cubicBezTo>
                          <a:pt x="7806" y="4304"/>
                          <a:pt x="7806" y="4300"/>
                          <a:pt x="7803" y="4296"/>
                        </a:cubicBezTo>
                        <a:cubicBezTo>
                          <a:pt x="7803" y="4300"/>
                          <a:pt x="7800" y="4304"/>
                          <a:pt x="7800" y="4304"/>
                        </a:cubicBezTo>
                        <a:cubicBezTo>
                          <a:pt x="7637" y="4275"/>
                          <a:pt x="7467" y="4259"/>
                          <a:pt x="7335" y="4137"/>
                        </a:cubicBezTo>
                        <a:cubicBezTo>
                          <a:pt x="7408" y="3500"/>
                          <a:pt x="7491" y="2869"/>
                          <a:pt x="7557" y="2242"/>
                        </a:cubicBezTo>
                        <a:cubicBezTo>
                          <a:pt x="7592" y="1875"/>
                          <a:pt x="7602" y="1507"/>
                          <a:pt x="7623" y="1140"/>
                        </a:cubicBezTo>
                        <a:cubicBezTo>
                          <a:pt x="7630" y="974"/>
                          <a:pt x="7557" y="859"/>
                          <a:pt x="7402" y="794"/>
                        </a:cubicBezTo>
                        <a:cubicBezTo>
                          <a:pt x="7402" y="797"/>
                          <a:pt x="7402" y="797"/>
                          <a:pt x="7397" y="797"/>
                        </a:cubicBezTo>
                        <a:lnTo>
                          <a:pt x="7387" y="797"/>
                        </a:lnTo>
                        <a:cubicBezTo>
                          <a:pt x="7301" y="1667"/>
                          <a:pt x="7214" y="2533"/>
                          <a:pt x="7135" y="3402"/>
                        </a:cubicBezTo>
                        <a:cubicBezTo>
                          <a:pt x="7114" y="3618"/>
                          <a:pt x="7131" y="3836"/>
                          <a:pt x="7131" y="4051"/>
                        </a:cubicBezTo>
                        <a:cubicBezTo>
                          <a:pt x="6850" y="4096"/>
                          <a:pt x="6743" y="4064"/>
                          <a:pt x="6660" y="3888"/>
                        </a:cubicBezTo>
                        <a:cubicBezTo>
                          <a:pt x="6615" y="3781"/>
                          <a:pt x="6573" y="3663"/>
                          <a:pt x="6566" y="3548"/>
                        </a:cubicBezTo>
                        <a:cubicBezTo>
                          <a:pt x="6508" y="2745"/>
                          <a:pt x="6455" y="1937"/>
                          <a:pt x="6404" y="1150"/>
                        </a:cubicBezTo>
                        <a:cubicBezTo>
                          <a:pt x="6514" y="1022"/>
                          <a:pt x="6618" y="943"/>
                          <a:pt x="6781" y="1002"/>
                        </a:cubicBezTo>
                        <a:close/>
                        <a:moveTo>
                          <a:pt x="1698" y="13887"/>
                        </a:moveTo>
                        <a:cubicBezTo>
                          <a:pt x="1660" y="13801"/>
                          <a:pt x="1653" y="13689"/>
                          <a:pt x="1532" y="13651"/>
                        </a:cubicBezTo>
                        <a:lnTo>
                          <a:pt x="1532" y="13651"/>
                        </a:lnTo>
                        <a:lnTo>
                          <a:pt x="1532" y="13651"/>
                        </a:lnTo>
                        <a:lnTo>
                          <a:pt x="1532" y="13651"/>
                        </a:lnTo>
                        <a:cubicBezTo>
                          <a:pt x="1463" y="13447"/>
                          <a:pt x="1386" y="13246"/>
                          <a:pt x="1324" y="13038"/>
                        </a:cubicBezTo>
                        <a:cubicBezTo>
                          <a:pt x="1265" y="12855"/>
                          <a:pt x="1133" y="12685"/>
                          <a:pt x="1168" y="12474"/>
                        </a:cubicBezTo>
                        <a:cubicBezTo>
                          <a:pt x="1165" y="12474"/>
                          <a:pt x="1161" y="12477"/>
                          <a:pt x="1157" y="12477"/>
                        </a:cubicBezTo>
                        <a:lnTo>
                          <a:pt x="1157" y="12445"/>
                        </a:lnTo>
                        <a:cubicBezTo>
                          <a:pt x="1095" y="12359"/>
                          <a:pt x="1019" y="12272"/>
                          <a:pt x="984" y="12175"/>
                        </a:cubicBezTo>
                        <a:cubicBezTo>
                          <a:pt x="749" y="11559"/>
                          <a:pt x="586" y="10925"/>
                          <a:pt x="604" y="10259"/>
                        </a:cubicBezTo>
                        <a:cubicBezTo>
                          <a:pt x="610" y="9989"/>
                          <a:pt x="604" y="9722"/>
                          <a:pt x="604" y="9459"/>
                        </a:cubicBezTo>
                        <a:cubicBezTo>
                          <a:pt x="770" y="9303"/>
                          <a:pt x="932" y="9192"/>
                          <a:pt x="1157" y="9140"/>
                        </a:cubicBezTo>
                        <a:cubicBezTo>
                          <a:pt x="1237" y="9528"/>
                          <a:pt x="1165" y="9896"/>
                          <a:pt x="1168" y="10259"/>
                        </a:cubicBezTo>
                        <a:cubicBezTo>
                          <a:pt x="1168" y="10630"/>
                          <a:pt x="1154" y="10998"/>
                          <a:pt x="1154" y="11369"/>
                        </a:cubicBezTo>
                        <a:cubicBezTo>
                          <a:pt x="1151" y="11729"/>
                          <a:pt x="1154" y="12089"/>
                          <a:pt x="1157" y="12445"/>
                        </a:cubicBezTo>
                        <a:cubicBezTo>
                          <a:pt x="1161" y="12453"/>
                          <a:pt x="1165" y="12460"/>
                          <a:pt x="1171" y="12466"/>
                        </a:cubicBezTo>
                        <a:cubicBezTo>
                          <a:pt x="1168" y="12470"/>
                          <a:pt x="1171" y="12470"/>
                          <a:pt x="1168" y="12474"/>
                        </a:cubicBezTo>
                        <a:cubicBezTo>
                          <a:pt x="1269" y="12456"/>
                          <a:pt x="1373" y="12439"/>
                          <a:pt x="1386" y="12314"/>
                        </a:cubicBezTo>
                        <a:cubicBezTo>
                          <a:pt x="1403" y="12148"/>
                          <a:pt x="1424" y="11978"/>
                          <a:pt x="1421" y="11808"/>
                        </a:cubicBezTo>
                        <a:cubicBezTo>
                          <a:pt x="1418" y="11049"/>
                          <a:pt x="1403" y="10291"/>
                          <a:pt x="1397" y="9528"/>
                        </a:cubicBezTo>
                        <a:cubicBezTo>
                          <a:pt x="1394" y="9394"/>
                          <a:pt x="1383" y="9258"/>
                          <a:pt x="1389" y="9123"/>
                        </a:cubicBezTo>
                        <a:cubicBezTo>
                          <a:pt x="1397" y="8919"/>
                          <a:pt x="1410" y="8911"/>
                          <a:pt x="1726" y="8822"/>
                        </a:cubicBezTo>
                        <a:cubicBezTo>
                          <a:pt x="1743" y="8866"/>
                          <a:pt x="1774" y="8911"/>
                          <a:pt x="1774" y="8953"/>
                        </a:cubicBezTo>
                        <a:cubicBezTo>
                          <a:pt x="1750" y="9951"/>
                          <a:pt x="1726" y="10949"/>
                          <a:pt x="1695" y="11943"/>
                        </a:cubicBezTo>
                        <a:cubicBezTo>
                          <a:pt x="1685" y="12349"/>
                          <a:pt x="1660" y="12754"/>
                          <a:pt x="1629" y="13156"/>
                        </a:cubicBezTo>
                        <a:cubicBezTo>
                          <a:pt x="1615" y="13323"/>
                          <a:pt x="1563" y="13489"/>
                          <a:pt x="1532" y="13651"/>
                        </a:cubicBezTo>
                        <a:lnTo>
                          <a:pt x="1532" y="13651"/>
                        </a:lnTo>
                        <a:cubicBezTo>
                          <a:pt x="1650" y="13665"/>
                          <a:pt x="1764" y="13676"/>
                          <a:pt x="1909" y="13689"/>
                        </a:cubicBezTo>
                        <a:cubicBezTo>
                          <a:pt x="1941" y="13555"/>
                          <a:pt x="1986" y="13443"/>
                          <a:pt x="1996" y="13333"/>
                        </a:cubicBezTo>
                        <a:cubicBezTo>
                          <a:pt x="2110" y="11947"/>
                          <a:pt x="2083" y="10561"/>
                          <a:pt x="2000" y="9175"/>
                        </a:cubicBezTo>
                        <a:cubicBezTo>
                          <a:pt x="1989" y="9009"/>
                          <a:pt x="1951" y="8842"/>
                          <a:pt x="1920" y="8655"/>
                        </a:cubicBezTo>
                        <a:cubicBezTo>
                          <a:pt x="2155" y="8451"/>
                          <a:pt x="2440" y="8319"/>
                          <a:pt x="2717" y="8180"/>
                        </a:cubicBezTo>
                        <a:cubicBezTo>
                          <a:pt x="2849" y="8115"/>
                          <a:pt x="2990" y="8108"/>
                          <a:pt x="3126" y="8167"/>
                        </a:cubicBezTo>
                        <a:cubicBezTo>
                          <a:pt x="3250" y="8222"/>
                          <a:pt x="3368" y="8292"/>
                          <a:pt x="3514" y="8364"/>
                        </a:cubicBezTo>
                        <a:cubicBezTo>
                          <a:pt x="3497" y="8659"/>
                          <a:pt x="3479" y="8946"/>
                          <a:pt x="3455" y="9231"/>
                        </a:cubicBezTo>
                        <a:cubicBezTo>
                          <a:pt x="3447" y="9348"/>
                          <a:pt x="3420" y="9463"/>
                          <a:pt x="3410" y="9581"/>
                        </a:cubicBezTo>
                        <a:cubicBezTo>
                          <a:pt x="3344" y="10526"/>
                          <a:pt x="3278" y="11473"/>
                          <a:pt x="3215" y="12415"/>
                        </a:cubicBezTo>
                        <a:cubicBezTo>
                          <a:pt x="3198" y="12667"/>
                          <a:pt x="3198" y="12924"/>
                          <a:pt x="3205" y="13177"/>
                        </a:cubicBezTo>
                        <a:cubicBezTo>
                          <a:pt x="3205" y="13253"/>
                          <a:pt x="3250" y="13336"/>
                          <a:pt x="3292" y="13406"/>
                        </a:cubicBezTo>
                        <a:cubicBezTo>
                          <a:pt x="3334" y="13472"/>
                          <a:pt x="3486" y="13457"/>
                          <a:pt x="3517" y="13385"/>
                        </a:cubicBezTo>
                        <a:cubicBezTo>
                          <a:pt x="3548" y="13309"/>
                          <a:pt x="3576" y="13229"/>
                          <a:pt x="3583" y="13146"/>
                        </a:cubicBezTo>
                        <a:cubicBezTo>
                          <a:pt x="3631" y="12287"/>
                          <a:pt x="3694" y="11427"/>
                          <a:pt x="3711" y="10564"/>
                        </a:cubicBezTo>
                        <a:cubicBezTo>
                          <a:pt x="3722" y="9941"/>
                          <a:pt x="3663" y="9314"/>
                          <a:pt x="3639" y="8690"/>
                        </a:cubicBezTo>
                        <a:cubicBezTo>
                          <a:pt x="3635" y="8628"/>
                          <a:pt x="3635" y="8562"/>
                          <a:pt x="3635" y="8468"/>
                        </a:cubicBezTo>
                        <a:cubicBezTo>
                          <a:pt x="4044" y="8516"/>
                          <a:pt x="4314" y="8762"/>
                          <a:pt x="4643" y="8974"/>
                        </a:cubicBezTo>
                        <a:cubicBezTo>
                          <a:pt x="4643" y="9300"/>
                          <a:pt x="4653" y="9636"/>
                          <a:pt x="4640" y="9976"/>
                        </a:cubicBezTo>
                        <a:cubicBezTo>
                          <a:pt x="4605" y="10852"/>
                          <a:pt x="4553" y="11732"/>
                          <a:pt x="4515" y="12608"/>
                        </a:cubicBezTo>
                        <a:cubicBezTo>
                          <a:pt x="4501" y="12941"/>
                          <a:pt x="4574" y="13107"/>
                          <a:pt x="4699" y="13066"/>
                        </a:cubicBezTo>
                        <a:cubicBezTo>
                          <a:pt x="4923" y="12986"/>
                          <a:pt x="4851" y="12786"/>
                          <a:pt x="4865" y="12629"/>
                        </a:cubicBezTo>
                        <a:cubicBezTo>
                          <a:pt x="4944" y="11701"/>
                          <a:pt x="4990" y="10772"/>
                          <a:pt x="4882" y="9844"/>
                        </a:cubicBezTo>
                        <a:cubicBezTo>
                          <a:pt x="4854" y="9608"/>
                          <a:pt x="4830" y="9376"/>
                          <a:pt x="4803" y="9133"/>
                        </a:cubicBezTo>
                        <a:cubicBezTo>
                          <a:pt x="4889" y="9057"/>
                          <a:pt x="4958" y="9137"/>
                          <a:pt x="5021" y="9182"/>
                        </a:cubicBezTo>
                        <a:cubicBezTo>
                          <a:pt x="5506" y="9514"/>
                          <a:pt x="5988" y="9851"/>
                          <a:pt x="6490" y="10197"/>
                        </a:cubicBezTo>
                        <a:cubicBezTo>
                          <a:pt x="6490" y="10308"/>
                          <a:pt x="6511" y="10426"/>
                          <a:pt x="6483" y="10533"/>
                        </a:cubicBezTo>
                        <a:cubicBezTo>
                          <a:pt x="6438" y="10731"/>
                          <a:pt x="6375" y="10928"/>
                          <a:pt x="6292" y="11115"/>
                        </a:cubicBezTo>
                        <a:cubicBezTo>
                          <a:pt x="5942" y="11905"/>
                          <a:pt x="5662" y="12727"/>
                          <a:pt x="5205" y="13475"/>
                        </a:cubicBezTo>
                        <a:cubicBezTo>
                          <a:pt x="5170" y="13534"/>
                          <a:pt x="5136" y="13593"/>
                          <a:pt x="5104" y="13655"/>
                        </a:cubicBezTo>
                        <a:cubicBezTo>
                          <a:pt x="5042" y="13790"/>
                          <a:pt x="4934" y="13863"/>
                          <a:pt x="4775" y="13856"/>
                        </a:cubicBezTo>
                        <a:cubicBezTo>
                          <a:pt x="4075" y="13835"/>
                          <a:pt x="3372" y="13918"/>
                          <a:pt x="2672" y="13783"/>
                        </a:cubicBezTo>
                        <a:cubicBezTo>
                          <a:pt x="2436" y="13739"/>
                          <a:pt x="2187" y="13689"/>
                          <a:pt x="1951" y="13814"/>
                        </a:cubicBezTo>
                        <a:cubicBezTo>
                          <a:pt x="1947" y="14054"/>
                          <a:pt x="1958" y="14088"/>
                          <a:pt x="2117" y="14116"/>
                        </a:cubicBezTo>
                        <a:cubicBezTo>
                          <a:pt x="2481" y="14175"/>
                          <a:pt x="2845" y="14251"/>
                          <a:pt x="3209" y="14268"/>
                        </a:cubicBezTo>
                        <a:cubicBezTo>
                          <a:pt x="3753" y="14292"/>
                          <a:pt x="4300" y="14265"/>
                          <a:pt x="4844" y="14279"/>
                        </a:cubicBezTo>
                        <a:cubicBezTo>
                          <a:pt x="5170" y="14286"/>
                          <a:pt x="5357" y="14150"/>
                          <a:pt x="5502" y="13877"/>
                        </a:cubicBezTo>
                        <a:cubicBezTo>
                          <a:pt x="5811" y="13288"/>
                          <a:pt x="6129" y="12706"/>
                          <a:pt x="6365" y="12082"/>
                        </a:cubicBezTo>
                        <a:cubicBezTo>
                          <a:pt x="6508" y="11701"/>
                          <a:pt x="6677" y="11330"/>
                          <a:pt x="6829" y="10953"/>
                        </a:cubicBezTo>
                        <a:cubicBezTo>
                          <a:pt x="6923" y="10713"/>
                          <a:pt x="6968" y="10464"/>
                          <a:pt x="6951" y="10204"/>
                        </a:cubicBezTo>
                        <a:cubicBezTo>
                          <a:pt x="6944" y="10062"/>
                          <a:pt x="6892" y="9937"/>
                          <a:pt x="6767" y="9858"/>
                        </a:cubicBezTo>
                        <a:cubicBezTo>
                          <a:pt x="5950" y="9335"/>
                          <a:pt x="5194" y="8721"/>
                          <a:pt x="4317" y="8281"/>
                        </a:cubicBezTo>
                        <a:cubicBezTo>
                          <a:pt x="4037" y="8139"/>
                          <a:pt x="3749" y="8014"/>
                          <a:pt x="3468" y="7876"/>
                        </a:cubicBezTo>
                        <a:cubicBezTo>
                          <a:pt x="3094" y="7692"/>
                          <a:pt x="2727" y="7696"/>
                          <a:pt x="2363" y="7907"/>
                        </a:cubicBezTo>
                        <a:cubicBezTo>
                          <a:pt x="1899" y="8180"/>
                          <a:pt x="1431" y="8447"/>
                          <a:pt x="964" y="8718"/>
                        </a:cubicBezTo>
                        <a:cubicBezTo>
                          <a:pt x="890" y="8759"/>
                          <a:pt x="818" y="8794"/>
                          <a:pt x="721" y="8846"/>
                        </a:cubicBezTo>
                        <a:cubicBezTo>
                          <a:pt x="703" y="8766"/>
                          <a:pt x="676" y="8718"/>
                          <a:pt x="683" y="8679"/>
                        </a:cubicBezTo>
                        <a:cubicBezTo>
                          <a:pt x="1023" y="7040"/>
                          <a:pt x="1573" y="5481"/>
                          <a:pt x="2568" y="4088"/>
                        </a:cubicBezTo>
                        <a:cubicBezTo>
                          <a:pt x="2932" y="3583"/>
                          <a:pt x="3375" y="3149"/>
                          <a:pt x="3847" y="2745"/>
                        </a:cubicBezTo>
                        <a:cubicBezTo>
                          <a:pt x="4346" y="2318"/>
                          <a:pt x="4875" y="1926"/>
                          <a:pt x="5398" y="1528"/>
                        </a:cubicBezTo>
                        <a:cubicBezTo>
                          <a:pt x="5575" y="1393"/>
                          <a:pt x="5769" y="1278"/>
                          <a:pt x="6054" y="1286"/>
                        </a:cubicBezTo>
                        <a:cubicBezTo>
                          <a:pt x="6064" y="1376"/>
                          <a:pt x="6081" y="1452"/>
                          <a:pt x="6084" y="1531"/>
                        </a:cubicBezTo>
                        <a:cubicBezTo>
                          <a:pt x="6105" y="2155"/>
                          <a:pt x="6119" y="2783"/>
                          <a:pt x="6147" y="3406"/>
                        </a:cubicBezTo>
                        <a:cubicBezTo>
                          <a:pt x="6158" y="3607"/>
                          <a:pt x="6196" y="3811"/>
                          <a:pt x="6254" y="4005"/>
                        </a:cubicBezTo>
                        <a:cubicBezTo>
                          <a:pt x="6327" y="4245"/>
                          <a:pt x="6493" y="4418"/>
                          <a:pt x="6760" y="4470"/>
                        </a:cubicBezTo>
                        <a:cubicBezTo>
                          <a:pt x="7387" y="4598"/>
                          <a:pt x="7955" y="4865"/>
                          <a:pt x="8527" y="5124"/>
                        </a:cubicBezTo>
                        <a:cubicBezTo>
                          <a:pt x="8943" y="5315"/>
                          <a:pt x="9376" y="5447"/>
                          <a:pt x="9837" y="5492"/>
                        </a:cubicBezTo>
                        <a:cubicBezTo>
                          <a:pt x="9924" y="5499"/>
                          <a:pt x="10038" y="5530"/>
                          <a:pt x="10090" y="5489"/>
                        </a:cubicBezTo>
                        <a:cubicBezTo>
                          <a:pt x="10360" y="5284"/>
                          <a:pt x="10703" y="5180"/>
                          <a:pt x="10880" y="4854"/>
                        </a:cubicBezTo>
                        <a:cubicBezTo>
                          <a:pt x="11206" y="4255"/>
                          <a:pt x="11559" y="3673"/>
                          <a:pt x="11902" y="3080"/>
                        </a:cubicBezTo>
                        <a:cubicBezTo>
                          <a:pt x="11937" y="3021"/>
                          <a:pt x="11958" y="2956"/>
                          <a:pt x="11982" y="2893"/>
                        </a:cubicBezTo>
                        <a:cubicBezTo>
                          <a:pt x="12121" y="2571"/>
                          <a:pt x="12110" y="2270"/>
                          <a:pt x="11850" y="1999"/>
                        </a:cubicBezTo>
                        <a:cubicBezTo>
                          <a:pt x="11590" y="1726"/>
                          <a:pt x="11337" y="1441"/>
                          <a:pt x="11084" y="1161"/>
                        </a:cubicBezTo>
                        <a:cubicBezTo>
                          <a:pt x="10966" y="1032"/>
                          <a:pt x="10862" y="901"/>
                          <a:pt x="10946" y="690"/>
                        </a:cubicBezTo>
                        <a:cubicBezTo>
                          <a:pt x="11029" y="683"/>
                          <a:pt x="11115" y="669"/>
                          <a:pt x="11198" y="676"/>
                        </a:cubicBezTo>
                        <a:cubicBezTo>
                          <a:pt x="11673" y="711"/>
                          <a:pt x="12137" y="797"/>
                          <a:pt x="12591" y="939"/>
                        </a:cubicBezTo>
                        <a:cubicBezTo>
                          <a:pt x="12924" y="1043"/>
                          <a:pt x="13260" y="1140"/>
                          <a:pt x="13597" y="1237"/>
                        </a:cubicBezTo>
                        <a:cubicBezTo>
                          <a:pt x="13766" y="1282"/>
                          <a:pt x="13912" y="1352"/>
                          <a:pt x="14057" y="1459"/>
                        </a:cubicBezTo>
                        <a:cubicBezTo>
                          <a:pt x="14171" y="1539"/>
                          <a:pt x="14400" y="1452"/>
                          <a:pt x="14553" y="1504"/>
                        </a:cubicBezTo>
                        <a:cubicBezTo>
                          <a:pt x="15315" y="1757"/>
                          <a:pt x="16091" y="1993"/>
                          <a:pt x="16760" y="2450"/>
                        </a:cubicBezTo>
                        <a:cubicBezTo>
                          <a:pt x="16888" y="2537"/>
                          <a:pt x="17009" y="2633"/>
                          <a:pt x="17120" y="2741"/>
                        </a:cubicBezTo>
                        <a:cubicBezTo>
                          <a:pt x="17529" y="3136"/>
                          <a:pt x="17927" y="3541"/>
                          <a:pt x="18340" y="3936"/>
                        </a:cubicBezTo>
                        <a:cubicBezTo>
                          <a:pt x="18540" y="4130"/>
                          <a:pt x="18693" y="4352"/>
                          <a:pt x="18852" y="4612"/>
                        </a:cubicBezTo>
                        <a:cubicBezTo>
                          <a:pt x="18450" y="4806"/>
                          <a:pt x="18070" y="4782"/>
                          <a:pt x="17681" y="4664"/>
                        </a:cubicBezTo>
                        <a:cubicBezTo>
                          <a:pt x="17650" y="4675"/>
                          <a:pt x="17612" y="4678"/>
                          <a:pt x="17588" y="4695"/>
                        </a:cubicBezTo>
                        <a:cubicBezTo>
                          <a:pt x="17147" y="5049"/>
                          <a:pt x="17147" y="5052"/>
                          <a:pt x="17113" y="5585"/>
                        </a:cubicBezTo>
                        <a:cubicBezTo>
                          <a:pt x="17096" y="5855"/>
                          <a:pt x="17099" y="6126"/>
                          <a:pt x="17078" y="6396"/>
                        </a:cubicBezTo>
                        <a:cubicBezTo>
                          <a:pt x="17051" y="6832"/>
                          <a:pt x="17009" y="7266"/>
                          <a:pt x="16974" y="7685"/>
                        </a:cubicBezTo>
                        <a:cubicBezTo>
                          <a:pt x="16836" y="7747"/>
                          <a:pt x="16777" y="7671"/>
                          <a:pt x="16725" y="7612"/>
                        </a:cubicBezTo>
                        <a:cubicBezTo>
                          <a:pt x="16451" y="7311"/>
                          <a:pt x="16108" y="7107"/>
                          <a:pt x="15741" y="6944"/>
                        </a:cubicBezTo>
                        <a:cubicBezTo>
                          <a:pt x="15083" y="6656"/>
                          <a:pt x="14431" y="6362"/>
                          <a:pt x="13766" y="6095"/>
                        </a:cubicBezTo>
                        <a:cubicBezTo>
                          <a:pt x="13496" y="5988"/>
                          <a:pt x="13257" y="5825"/>
                          <a:pt x="12959" y="5762"/>
                        </a:cubicBezTo>
                        <a:cubicBezTo>
                          <a:pt x="12689" y="5703"/>
                          <a:pt x="12418" y="5599"/>
                          <a:pt x="12179" y="5460"/>
                        </a:cubicBezTo>
                        <a:cubicBezTo>
                          <a:pt x="11933" y="5322"/>
                          <a:pt x="11677" y="5243"/>
                          <a:pt x="11410" y="5190"/>
                        </a:cubicBezTo>
                        <a:cubicBezTo>
                          <a:pt x="11275" y="5166"/>
                          <a:pt x="11129" y="5169"/>
                          <a:pt x="10991" y="5183"/>
                        </a:cubicBezTo>
                        <a:cubicBezTo>
                          <a:pt x="10859" y="5194"/>
                          <a:pt x="10762" y="5284"/>
                          <a:pt x="10731" y="5402"/>
                        </a:cubicBezTo>
                        <a:cubicBezTo>
                          <a:pt x="10714" y="5475"/>
                          <a:pt x="10734" y="5568"/>
                          <a:pt x="10776" y="5631"/>
                        </a:cubicBezTo>
                        <a:cubicBezTo>
                          <a:pt x="10800" y="5672"/>
                          <a:pt x="10915" y="5700"/>
                          <a:pt x="10956" y="5679"/>
                        </a:cubicBezTo>
                        <a:cubicBezTo>
                          <a:pt x="11213" y="5534"/>
                          <a:pt x="11424" y="5627"/>
                          <a:pt x="11656" y="5790"/>
                        </a:cubicBezTo>
                        <a:cubicBezTo>
                          <a:pt x="11593" y="6407"/>
                          <a:pt x="11548" y="7027"/>
                          <a:pt x="11465" y="7643"/>
                        </a:cubicBezTo>
                        <a:cubicBezTo>
                          <a:pt x="11334" y="8652"/>
                          <a:pt x="11171" y="9653"/>
                          <a:pt x="11032" y="10662"/>
                        </a:cubicBezTo>
                        <a:cubicBezTo>
                          <a:pt x="10960" y="11195"/>
                          <a:pt x="10915" y="11735"/>
                          <a:pt x="10859" y="12272"/>
                        </a:cubicBezTo>
                        <a:cubicBezTo>
                          <a:pt x="10842" y="12439"/>
                          <a:pt x="10828" y="12608"/>
                          <a:pt x="10915" y="12761"/>
                        </a:cubicBezTo>
                        <a:cubicBezTo>
                          <a:pt x="11035" y="12789"/>
                          <a:pt x="11088" y="12709"/>
                          <a:pt x="11109" y="12629"/>
                        </a:cubicBezTo>
                        <a:cubicBezTo>
                          <a:pt x="11171" y="12383"/>
                          <a:pt x="11240" y="12138"/>
                          <a:pt x="11275" y="11888"/>
                        </a:cubicBezTo>
                        <a:cubicBezTo>
                          <a:pt x="11441" y="10699"/>
                          <a:pt x="11601" y="9508"/>
                          <a:pt x="11753" y="8319"/>
                        </a:cubicBezTo>
                        <a:cubicBezTo>
                          <a:pt x="11830" y="7747"/>
                          <a:pt x="11881" y="7176"/>
                          <a:pt x="11940" y="6604"/>
                        </a:cubicBezTo>
                        <a:cubicBezTo>
                          <a:pt x="11964" y="6389"/>
                          <a:pt x="11958" y="6167"/>
                          <a:pt x="12023" y="5970"/>
                        </a:cubicBezTo>
                        <a:cubicBezTo>
                          <a:pt x="12162" y="5932"/>
                          <a:pt x="12214" y="5988"/>
                          <a:pt x="12231" y="6077"/>
                        </a:cubicBezTo>
                        <a:cubicBezTo>
                          <a:pt x="12241" y="6130"/>
                          <a:pt x="12245" y="6185"/>
                          <a:pt x="12235" y="6230"/>
                        </a:cubicBezTo>
                        <a:cubicBezTo>
                          <a:pt x="12116" y="6645"/>
                          <a:pt x="12165" y="7072"/>
                          <a:pt x="12127" y="7491"/>
                        </a:cubicBezTo>
                        <a:cubicBezTo>
                          <a:pt x="12058" y="8246"/>
                          <a:pt x="11978" y="9005"/>
                          <a:pt x="11871" y="9757"/>
                        </a:cubicBezTo>
                        <a:cubicBezTo>
                          <a:pt x="11736" y="10662"/>
                          <a:pt x="11566" y="11562"/>
                          <a:pt x="11420" y="12463"/>
                        </a:cubicBezTo>
                        <a:cubicBezTo>
                          <a:pt x="11376" y="12744"/>
                          <a:pt x="11285" y="13028"/>
                          <a:pt x="11448" y="13329"/>
                        </a:cubicBezTo>
                        <a:cubicBezTo>
                          <a:pt x="11632" y="13198"/>
                          <a:pt x="11687" y="13007"/>
                          <a:pt x="11726" y="12816"/>
                        </a:cubicBezTo>
                        <a:cubicBezTo>
                          <a:pt x="11812" y="12404"/>
                          <a:pt x="11909" y="11988"/>
                          <a:pt x="11971" y="11572"/>
                        </a:cubicBezTo>
                        <a:cubicBezTo>
                          <a:pt x="12145" y="10401"/>
                          <a:pt x="12314" y="9227"/>
                          <a:pt x="12463" y="8052"/>
                        </a:cubicBezTo>
                        <a:cubicBezTo>
                          <a:pt x="12532" y="7515"/>
                          <a:pt x="12522" y="6975"/>
                          <a:pt x="12460" y="6434"/>
                        </a:cubicBezTo>
                        <a:cubicBezTo>
                          <a:pt x="12449" y="6334"/>
                          <a:pt x="12460" y="6234"/>
                          <a:pt x="12460" y="6116"/>
                        </a:cubicBezTo>
                        <a:cubicBezTo>
                          <a:pt x="12682" y="6088"/>
                          <a:pt x="12827" y="6209"/>
                          <a:pt x="13018" y="6303"/>
                        </a:cubicBezTo>
                        <a:cubicBezTo>
                          <a:pt x="13028" y="6431"/>
                          <a:pt x="13056" y="6562"/>
                          <a:pt x="13049" y="6694"/>
                        </a:cubicBezTo>
                        <a:cubicBezTo>
                          <a:pt x="12986" y="7758"/>
                          <a:pt x="12931" y="8822"/>
                          <a:pt x="12844" y="9882"/>
                        </a:cubicBezTo>
                        <a:cubicBezTo>
                          <a:pt x="12772" y="10758"/>
                          <a:pt x="12661" y="11631"/>
                          <a:pt x="12564" y="12508"/>
                        </a:cubicBezTo>
                        <a:cubicBezTo>
                          <a:pt x="12532" y="12792"/>
                          <a:pt x="12487" y="13077"/>
                          <a:pt x="12449" y="13360"/>
                        </a:cubicBezTo>
                        <a:cubicBezTo>
                          <a:pt x="12428" y="13517"/>
                          <a:pt x="12516" y="13603"/>
                          <a:pt x="12644" y="13665"/>
                        </a:cubicBezTo>
                        <a:cubicBezTo>
                          <a:pt x="12647" y="13665"/>
                          <a:pt x="12647" y="13665"/>
                          <a:pt x="12647" y="13662"/>
                        </a:cubicBezTo>
                        <a:cubicBezTo>
                          <a:pt x="12654" y="13662"/>
                          <a:pt x="12661" y="13665"/>
                          <a:pt x="12664" y="13665"/>
                        </a:cubicBezTo>
                        <a:cubicBezTo>
                          <a:pt x="12890" y="13291"/>
                          <a:pt x="12927" y="12869"/>
                          <a:pt x="12969" y="12456"/>
                        </a:cubicBezTo>
                        <a:cubicBezTo>
                          <a:pt x="13111" y="11143"/>
                          <a:pt x="13243" y="9830"/>
                          <a:pt x="13360" y="8516"/>
                        </a:cubicBezTo>
                        <a:cubicBezTo>
                          <a:pt x="13405" y="8046"/>
                          <a:pt x="13402" y="7571"/>
                          <a:pt x="13413" y="7099"/>
                        </a:cubicBezTo>
                        <a:cubicBezTo>
                          <a:pt x="13419" y="6912"/>
                          <a:pt x="13416" y="6729"/>
                          <a:pt x="13416" y="6504"/>
                        </a:cubicBezTo>
                        <a:cubicBezTo>
                          <a:pt x="13538" y="6525"/>
                          <a:pt x="13642" y="6521"/>
                          <a:pt x="13725" y="6556"/>
                        </a:cubicBezTo>
                        <a:cubicBezTo>
                          <a:pt x="14382" y="6837"/>
                          <a:pt x="15038" y="7123"/>
                          <a:pt x="15692" y="7411"/>
                        </a:cubicBezTo>
                        <a:cubicBezTo>
                          <a:pt x="16174" y="7619"/>
                          <a:pt x="16500" y="7993"/>
                          <a:pt x="16794" y="8385"/>
                        </a:cubicBezTo>
                        <a:cubicBezTo>
                          <a:pt x="16739" y="8815"/>
                          <a:pt x="16736" y="8825"/>
                          <a:pt x="16472" y="9234"/>
                        </a:cubicBezTo>
                        <a:cubicBezTo>
                          <a:pt x="16469" y="8936"/>
                          <a:pt x="16475" y="8693"/>
                          <a:pt x="16461" y="8447"/>
                        </a:cubicBezTo>
                        <a:cubicBezTo>
                          <a:pt x="16455" y="8333"/>
                          <a:pt x="16420" y="8222"/>
                          <a:pt x="16386" y="8108"/>
                        </a:cubicBezTo>
                        <a:cubicBezTo>
                          <a:pt x="16378" y="8084"/>
                          <a:pt x="16330" y="8049"/>
                          <a:pt x="16309" y="8052"/>
                        </a:cubicBezTo>
                        <a:cubicBezTo>
                          <a:pt x="16261" y="8059"/>
                          <a:pt x="16188" y="8084"/>
                          <a:pt x="16178" y="8115"/>
                        </a:cubicBezTo>
                        <a:cubicBezTo>
                          <a:pt x="16136" y="8225"/>
                          <a:pt x="16098" y="8343"/>
                          <a:pt x="16098" y="8458"/>
                        </a:cubicBezTo>
                        <a:cubicBezTo>
                          <a:pt x="16080" y="9397"/>
                          <a:pt x="15842" y="10294"/>
                          <a:pt x="15543" y="11185"/>
                        </a:cubicBezTo>
                        <a:cubicBezTo>
                          <a:pt x="15495" y="11327"/>
                          <a:pt x="15447" y="11476"/>
                          <a:pt x="15429" y="11625"/>
                        </a:cubicBezTo>
                        <a:cubicBezTo>
                          <a:pt x="15422" y="11715"/>
                          <a:pt x="15474" y="11808"/>
                          <a:pt x="15505" y="11916"/>
                        </a:cubicBezTo>
                        <a:cubicBezTo>
                          <a:pt x="15637" y="11863"/>
                          <a:pt x="15738" y="11822"/>
                          <a:pt x="15838" y="11780"/>
                        </a:cubicBezTo>
                        <a:cubicBezTo>
                          <a:pt x="15838" y="11774"/>
                          <a:pt x="15838" y="11770"/>
                          <a:pt x="15842" y="11764"/>
                        </a:cubicBezTo>
                        <a:cubicBezTo>
                          <a:pt x="15845" y="11756"/>
                          <a:pt x="15845" y="11753"/>
                          <a:pt x="15848" y="11746"/>
                        </a:cubicBezTo>
                        <a:cubicBezTo>
                          <a:pt x="15845" y="11711"/>
                          <a:pt x="15842" y="11673"/>
                          <a:pt x="15845" y="11639"/>
                        </a:cubicBezTo>
                        <a:cubicBezTo>
                          <a:pt x="15845" y="11625"/>
                          <a:pt x="15883" y="11614"/>
                          <a:pt x="15904" y="11604"/>
                        </a:cubicBezTo>
                        <a:cubicBezTo>
                          <a:pt x="15908" y="11618"/>
                          <a:pt x="15914" y="11635"/>
                          <a:pt x="15911" y="11649"/>
                        </a:cubicBezTo>
                        <a:cubicBezTo>
                          <a:pt x="15893" y="11680"/>
                          <a:pt x="15869" y="11715"/>
                          <a:pt x="15848" y="11746"/>
                        </a:cubicBezTo>
                        <a:cubicBezTo>
                          <a:pt x="15852" y="11756"/>
                          <a:pt x="15852" y="11767"/>
                          <a:pt x="15852" y="11774"/>
                        </a:cubicBezTo>
                        <a:cubicBezTo>
                          <a:pt x="15848" y="11777"/>
                          <a:pt x="15842" y="11780"/>
                          <a:pt x="15838" y="11780"/>
                        </a:cubicBezTo>
                        <a:cubicBezTo>
                          <a:pt x="15824" y="12117"/>
                          <a:pt x="15689" y="12418"/>
                          <a:pt x="15533" y="12712"/>
                        </a:cubicBezTo>
                        <a:cubicBezTo>
                          <a:pt x="15481" y="12806"/>
                          <a:pt x="15384" y="12903"/>
                          <a:pt x="15284" y="12949"/>
                        </a:cubicBezTo>
                        <a:cubicBezTo>
                          <a:pt x="14521" y="13281"/>
                          <a:pt x="13721" y="13506"/>
                          <a:pt x="12903" y="13672"/>
                        </a:cubicBezTo>
                        <a:cubicBezTo>
                          <a:pt x="12831" y="13686"/>
                          <a:pt x="12744" y="13669"/>
                          <a:pt x="12664" y="13665"/>
                        </a:cubicBezTo>
                        <a:cubicBezTo>
                          <a:pt x="12664" y="13669"/>
                          <a:pt x="12661" y="13672"/>
                          <a:pt x="12661" y="13676"/>
                        </a:cubicBezTo>
                        <a:cubicBezTo>
                          <a:pt x="12654" y="13672"/>
                          <a:pt x="12650" y="13669"/>
                          <a:pt x="12644" y="13665"/>
                        </a:cubicBezTo>
                        <a:cubicBezTo>
                          <a:pt x="12620" y="13689"/>
                          <a:pt x="12599" y="13721"/>
                          <a:pt x="12570" y="13728"/>
                        </a:cubicBezTo>
                        <a:cubicBezTo>
                          <a:pt x="12186" y="13846"/>
                          <a:pt x="11801" y="13956"/>
                          <a:pt x="11396" y="14074"/>
                        </a:cubicBezTo>
                        <a:cubicBezTo>
                          <a:pt x="11323" y="14012"/>
                          <a:pt x="11243" y="13950"/>
                          <a:pt x="11178" y="13877"/>
                        </a:cubicBezTo>
                        <a:cubicBezTo>
                          <a:pt x="10665" y="13305"/>
                          <a:pt x="10090" y="12778"/>
                          <a:pt x="9643" y="12148"/>
                        </a:cubicBezTo>
                        <a:cubicBezTo>
                          <a:pt x="9369" y="11756"/>
                          <a:pt x="9081" y="11375"/>
                          <a:pt x="8801" y="10987"/>
                        </a:cubicBezTo>
                        <a:cubicBezTo>
                          <a:pt x="8593" y="10703"/>
                          <a:pt x="8562" y="10440"/>
                          <a:pt x="8728" y="10096"/>
                        </a:cubicBezTo>
                        <a:cubicBezTo>
                          <a:pt x="9130" y="9276"/>
                          <a:pt x="9476" y="8427"/>
                          <a:pt x="9844" y="7588"/>
                        </a:cubicBezTo>
                        <a:cubicBezTo>
                          <a:pt x="9865" y="7550"/>
                          <a:pt x="9896" y="7515"/>
                          <a:pt x="9924" y="7481"/>
                        </a:cubicBezTo>
                        <a:lnTo>
                          <a:pt x="9938" y="7481"/>
                        </a:lnTo>
                        <a:lnTo>
                          <a:pt x="9938" y="7467"/>
                        </a:lnTo>
                        <a:lnTo>
                          <a:pt x="9934" y="7467"/>
                        </a:lnTo>
                        <a:lnTo>
                          <a:pt x="9938" y="7467"/>
                        </a:lnTo>
                        <a:lnTo>
                          <a:pt x="9924" y="7481"/>
                        </a:lnTo>
                        <a:cubicBezTo>
                          <a:pt x="10114" y="7086"/>
                          <a:pt x="10304" y="6687"/>
                          <a:pt x="10499" y="6292"/>
                        </a:cubicBezTo>
                        <a:cubicBezTo>
                          <a:pt x="10536" y="6216"/>
                          <a:pt x="10599" y="6146"/>
                          <a:pt x="10616" y="6067"/>
                        </a:cubicBezTo>
                        <a:cubicBezTo>
                          <a:pt x="10627" y="6012"/>
                          <a:pt x="10599" y="5925"/>
                          <a:pt x="10554" y="5897"/>
                        </a:cubicBezTo>
                        <a:cubicBezTo>
                          <a:pt x="10509" y="5866"/>
                          <a:pt x="10402" y="5860"/>
                          <a:pt x="10364" y="5890"/>
                        </a:cubicBezTo>
                        <a:cubicBezTo>
                          <a:pt x="10263" y="5980"/>
                          <a:pt x="10162" y="6084"/>
                          <a:pt x="10100" y="6199"/>
                        </a:cubicBezTo>
                        <a:cubicBezTo>
                          <a:pt x="9892" y="6590"/>
                          <a:pt x="9681" y="6982"/>
                          <a:pt x="9501" y="7384"/>
                        </a:cubicBezTo>
                        <a:cubicBezTo>
                          <a:pt x="9092" y="8281"/>
                          <a:pt x="8718" y="9192"/>
                          <a:pt x="8302" y="10086"/>
                        </a:cubicBezTo>
                        <a:cubicBezTo>
                          <a:pt x="8160" y="10398"/>
                          <a:pt x="8157" y="10678"/>
                          <a:pt x="8326" y="10956"/>
                        </a:cubicBezTo>
                        <a:cubicBezTo>
                          <a:pt x="8572" y="11348"/>
                          <a:pt x="8839" y="11725"/>
                          <a:pt x="9095" y="12110"/>
                        </a:cubicBezTo>
                        <a:cubicBezTo>
                          <a:pt x="9626" y="12914"/>
                          <a:pt x="10333" y="13579"/>
                          <a:pt x="10960" y="14310"/>
                        </a:cubicBezTo>
                        <a:cubicBezTo>
                          <a:pt x="11109" y="14483"/>
                          <a:pt x="11292" y="14532"/>
                          <a:pt x="11524" y="14469"/>
                        </a:cubicBezTo>
                        <a:cubicBezTo>
                          <a:pt x="12318" y="14262"/>
                          <a:pt x="13122" y="14081"/>
                          <a:pt x="13915" y="13859"/>
                        </a:cubicBezTo>
                        <a:cubicBezTo>
                          <a:pt x="14452" y="13710"/>
                          <a:pt x="14975" y="13510"/>
                          <a:pt x="15505" y="13329"/>
                        </a:cubicBezTo>
                        <a:cubicBezTo>
                          <a:pt x="15679" y="13270"/>
                          <a:pt x="15814" y="13163"/>
                          <a:pt x="15890" y="13000"/>
                        </a:cubicBezTo>
                        <a:cubicBezTo>
                          <a:pt x="15983" y="12803"/>
                          <a:pt x="16091" y="12602"/>
                          <a:pt x="16154" y="12394"/>
                        </a:cubicBezTo>
                        <a:cubicBezTo>
                          <a:pt x="16365" y="11680"/>
                          <a:pt x="16555" y="10959"/>
                          <a:pt x="16760" y="10242"/>
                        </a:cubicBezTo>
                        <a:cubicBezTo>
                          <a:pt x="16936" y="9626"/>
                          <a:pt x="17120" y="9009"/>
                          <a:pt x="17300" y="8388"/>
                        </a:cubicBezTo>
                        <a:cubicBezTo>
                          <a:pt x="17588" y="8451"/>
                          <a:pt x="17841" y="8503"/>
                          <a:pt x="17969" y="8759"/>
                        </a:cubicBezTo>
                        <a:cubicBezTo>
                          <a:pt x="17979" y="8787"/>
                          <a:pt x="18025" y="8812"/>
                          <a:pt x="18052" y="8815"/>
                        </a:cubicBezTo>
                        <a:cubicBezTo>
                          <a:pt x="18395" y="8856"/>
                          <a:pt x="18620" y="9088"/>
                          <a:pt x="18828" y="9306"/>
                        </a:cubicBezTo>
                        <a:cubicBezTo>
                          <a:pt x="19289" y="9781"/>
                          <a:pt x="19843" y="9789"/>
                          <a:pt x="20432" y="9656"/>
                        </a:cubicBezTo>
                        <a:cubicBezTo>
                          <a:pt x="20637" y="9612"/>
                          <a:pt x="20834" y="9542"/>
                          <a:pt x="21025" y="9487"/>
                        </a:cubicBezTo>
                        <a:cubicBezTo>
                          <a:pt x="21180" y="9542"/>
                          <a:pt x="21201" y="9664"/>
                          <a:pt x="21201" y="9781"/>
                        </a:cubicBezTo>
                        <a:cubicBezTo>
                          <a:pt x="21222" y="10609"/>
                          <a:pt x="21257" y="11438"/>
                          <a:pt x="21073" y="12255"/>
                        </a:cubicBezTo>
                        <a:cubicBezTo>
                          <a:pt x="20928" y="12917"/>
                          <a:pt x="20796" y="13582"/>
                          <a:pt x="20647" y="14282"/>
                        </a:cubicBezTo>
                        <a:cubicBezTo>
                          <a:pt x="20561" y="14237"/>
                          <a:pt x="20474" y="14220"/>
                          <a:pt x="20432" y="14168"/>
                        </a:cubicBezTo>
                        <a:cubicBezTo>
                          <a:pt x="20245" y="13942"/>
                          <a:pt x="20072" y="13710"/>
                          <a:pt x="19902" y="13475"/>
                        </a:cubicBezTo>
                        <a:cubicBezTo>
                          <a:pt x="19795" y="13323"/>
                          <a:pt x="19698" y="13160"/>
                          <a:pt x="19605" y="12997"/>
                        </a:cubicBezTo>
                        <a:cubicBezTo>
                          <a:pt x="19480" y="12771"/>
                          <a:pt x="19279" y="12702"/>
                          <a:pt x="19032" y="12716"/>
                        </a:cubicBezTo>
                        <a:cubicBezTo>
                          <a:pt x="18925" y="12720"/>
                          <a:pt x="18818" y="12727"/>
                          <a:pt x="18717" y="12751"/>
                        </a:cubicBezTo>
                        <a:cubicBezTo>
                          <a:pt x="18191" y="12882"/>
                          <a:pt x="17664" y="13011"/>
                          <a:pt x="17144" y="13163"/>
                        </a:cubicBezTo>
                        <a:cubicBezTo>
                          <a:pt x="16760" y="13274"/>
                          <a:pt x="16386" y="13423"/>
                          <a:pt x="16046" y="13541"/>
                        </a:cubicBezTo>
                        <a:cubicBezTo>
                          <a:pt x="15817" y="13901"/>
                          <a:pt x="15807" y="14251"/>
                          <a:pt x="15821" y="14608"/>
                        </a:cubicBezTo>
                        <a:cubicBezTo>
                          <a:pt x="15834" y="14913"/>
                          <a:pt x="15831" y="15218"/>
                          <a:pt x="15845" y="15519"/>
                        </a:cubicBezTo>
                        <a:cubicBezTo>
                          <a:pt x="15858" y="15848"/>
                          <a:pt x="15962" y="16139"/>
                          <a:pt x="16191" y="16403"/>
                        </a:cubicBezTo>
                        <a:cubicBezTo>
                          <a:pt x="16576" y="16843"/>
                          <a:pt x="16999" y="17248"/>
                          <a:pt x="17449" y="17626"/>
                        </a:cubicBezTo>
                        <a:cubicBezTo>
                          <a:pt x="17630" y="17778"/>
                          <a:pt x="17844" y="17896"/>
                          <a:pt x="18070" y="18045"/>
                        </a:cubicBezTo>
                        <a:cubicBezTo>
                          <a:pt x="17972" y="18211"/>
                          <a:pt x="17785" y="18284"/>
                          <a:pt x="17643" y="18402"/>
                        </a:cubicBezTo>
                        <a:cubicBezTo>
                          <a:pt x="17497" y="18523"/>
                          <a:pt x="17345" y="18637"/>
                          <a:pt x="17182" y="18735"/>
                        </a:cubicBezTo>
                        <a:cubicBezTo>
                          <a:pt x="16840" y="18939"/>
                          <a:pt x="16486" y="19126"/>
                          <a:pt x="16095" y="19243"/>
                        </a:cubicBezTo>
                        <a:cubicBezTo>
                          <a:pt x="15745" y="19352"/>
                          <a:pt x="15405" y="19497"/>
                          <a:pt x="15062" y="19622"/>
                        </a:cubicBezTo>
                        <a:cubicBezTo>
                          <a:pt x="14996" y="19646"/>
                          <a:pt x="14934" y="19680"/>
                          <a:pt x="14865" y="19697"/>
                        </a:cubicBezTo>
                        <a:cubicBezTo>
                          <a:pt x="13859" y="19944"/>
                          <a:pt x="12855" y="20190"/>
                          <a:pt x="11809" y="20200"/>
                        </a:cubicBezTo>
                        <a:cubicBezTo>
                          <a:pt x="11459" y="20200"/>
                          <a:pt x="11105" y="20193"/>
                          <a:pt x="10755" y="20190"/>
                        </a:cubicBezTo>
                        <a:cubicBezTo>
                          <a:pt x="10724" y="20186"/>
                          <a:pt x="10693" y="20162"/>
                          <a:pt x="10630" y="20134"/>
                        </a:cubicBezTo>
                        <a:cubicBezTo>
                          <a:pt x="10645" y="19985"/>
                          <a:pt x="10661" y="19822"/>
                          <a:pt x="10679" y="19628"/>
                        </a:cubicBezTo>
                        <a:cubicBezTo>
                          <a:pt x="10765" y="19715"/>
                          <a:pt x="10824" y="19774"/>
                          <a:pt x="10877" y="19830"/>
                        </a:cubicBezTo>
                        <a:cubicBezTo>
                          <a:pt x="11064" y="19822"/>
                          <a:pt x="11035" y="19625"/>
                          <a:pt x="11150" y="19563"/>
                        </a:cubicBezTo>
                        <a:cubicBezTo>
                          <a:pt x="11181" y="19687"/>
                          <a:pt x="11209" y="19812"/>
                          <a:pt x="11247" y="19975"/>
                        </a:cubicBezTo>
                        <a:cubicBezTo>
                          <a:pt x="11455" y="19926"/>
                          <a:pt x="11635" y="19885"/>
                          <a:pt x="11819" y="19843"/>
                        </a:cubicBezTo>
                        <a:cubicBezTo>
                          <a:pt x="11874" y="19736"/>
                          <a:pt x="11926" y="19635"/>
                          <a:pt x="11985" y="19525"/>
                        </a:cubicBezTo>
                        <a:cubicBezTo>
                          <a:pt x="12044" y="19601"/>
                          <a:pt x="12096" y="19667"/>
                          <a:pt x="12148" y="19729"/>
                        </a:cubicBezTo>
                        <a:cubicBezTo>
                          <a:pt x="12328" y="19670"/>
                          <a:pt x="12474" y="19622"/>
                          <a:pt x="12636" y="19569"/>
                        </a:cubicBezTo>
                        <a:cubicBezTo>
                          <a:pt x="12674" y="19451"/>
                          <a:pt x="12730" y="19344"/>
                          <a:pt x="12737" y="19230"/>
                        </a:cubicBezTo>
                        <a:cubicBezTo>
                          <a:pt x="12775" y="18589"/>
                          <a:pt x="12802" y="17948"/>
                          <a:pt x="12827" y="17307"/>
                        </a:cubicBezTo>
                        <a:cubicBezTo>
                          <a:pt x="12837" y="17096"/>
                          <a:pt x="12778" y="16912"/>
                          <a:pt x="12626" y="16749"/>
                        </a:cubicBezTo>
                        <a:cubicBezTo>
                          <a:pt x="12158" y="16247"/>
                          <a:pt x="11697" y="15734"/>
                          <a:pt x="11233" y="15228"/>
                        </a:cubicBezTo>
                        <a:cubicBezTo>
                          <a:pt x="11153" y="15141"/>
                          <a:pt x="11064" y="15052"/>
                          <a:pt x="10960" y="14996"/>
                        </a:cubicBezTo>
                        <a:cubicBezTo>
                          <a:pt x="10897" y="14965"/>
                          <a:pt x="10762" y="14972"/>
                          <a:pt x="10720" y="15013"/>
                        </a:cubicBezTo>
                        <a:cubicBezTo>
                          <a:pt x="10474" y="15277"/>
                          <a:pt x="10149" y="15447"/>
                          <a:pt x="9882" y="15682"/>
                        </a:cubicBezTo>
                        <a:cubicBezTo>
                          <a:pt x="9570" y="15952"/>
                          <a:pt x="9238" y="16202"/>
                          <a:pt x="8912" y="16465"/>
                        </a:cubicBezTo>
                        <a:cubicBezTo>
                          <a:pt x="8860" y="16507"/>
                          <a:pt x="8794" y="16545"/>
                          <a:pt x="8763" y="16600"/>
                        </a:cubicBezTo>
                        <a:cubicBezTo>
                          <a:pt x="8586" y="16902"/>
                          <a:pt x="8316" y="17120"/>
                          <a:pt x="8059" y="17352"/>
                        </a:cubicBezTo>
                        <a:cubicBezTo>
                          <a:pt x="7758" y="17629"/>
                          <a:pt x="7706" y="17841"/>
                          <a:pt x="7917" y="18211"/>
                        </a:cubicBezTo>
                        <a:cubicBezTo>
                          <a:pt x="8187" y="18693"/>
                          <a:pt x="8358" y="19199"/>
                          <a:pt x="8451" y="19767"/>
                        </a:cubicBezTo>
                        <a:cubicBezTo>
                          <a:pt x="8350" y="19767"/>
                          <a:pt x="8267" y="19781"/>
                          <a:pt x="8187" y="19763"/>
                        </a:cubicBezTo>
                        <a:cubicBezTo>
                          <a:pt x="7439" y="19625"/>
                          <a:pt x="6750" y="19317"/>
                          <a:pt x="6088" y="18970"/>
                        </a:cubicBezTo>
                        <a:cubicBezTo>
                          <a:pt x="5111" y="18461"/>
                          <a:pt x="4210" y="17844"/>
                          <a:pt x="3462" y="17036"/>
                        </a:cubicBezTo>
                        <a:cubicBezTo>
                          <a:pt x="3063" y="16603"/>
                          <a:pt x="2710" y="16146"/>
                          <a:pt x="2475" y="15610"/>
                        </a:cubicBezTo>
                        <a:cubicBezTo>
                          <a:pt x="2218" y="15034"/>
                          <a:pt x="1958" y="14462"/>
                          <a:pt x="1698" y="13887"/>
                        </a:cubicBezTo>
                        <a:close/>
                        <a:moveTo>
                          <a:pt x="11219" y="3309"/>
                        </a:moveTo>
                        <a:cubicBezTo>
                          <a:pt x="11251" y="2661"/>
                          <a:pt x="11292" y="2467"/>
                          <a:pt x="11445" y="2211"/>
                        </a:cubicBezTo>
                        <a:cubicBezTo>
                          <a:pt x="11601" y="2321"/>
                          <a:pt x="11677" y="2453"/>
                          <a:pt x="11632" y="2641"/>
                        </a:cubicBezTo>
                        <a:cubicBezTo>
                          <a:pt x="11576" y="2876"/>
                          <a:pt x="11448" y="3070"/>
                          <a:pt x="11219" y="3309"/>
                        </a:cubicBezTo>
                        <a:close/>
                        <a:moveTo>
                          <a:pt x="17480" y="7227"/>
                        </a:moveTo>
                        <a:lnTo>
                          <a:pt x="17453" y="7227"/>
                        </a:lnTo>
                        <a:cubicBezTo>
                          <a:pt x="17453" y="7214"/>
                          <a:pt x="17449" y="7197"/>
                          <a:pt x="17453" y="7183"/>
                        </a:cubicBezTo>
                        <a:cubicBezTo>
                          <a:pt x="17456" y="7165"/>
                          <a:pt x="17463" y="7152"/>
                          <a:pt x="17470" y="7138"/>
                        </a:cubicBezTo>
                        <a:cubicBezTo>
                          <a:pt x="17473" y="7169"/>
                          <a:pt x="17477" y="7200"/>
                          <a:pt x="17480" y="7227"/>
                        </a:cubicBezTo>
                        <a:close/>
                        <a:moveTo>
                          <a:pt x="12217" y="17110"/>
                        </a:moveTo>
                        <a:cubicBezTo>
                          <a:pt x="12217" y="17092"/>
                          <a:pt x="12266" y="17065"/>
                          <a:pt x="12287" y="17068"/>
                        </a:cubicBezTo>
                        <a:cubicBezTo>
                          <a:pt x="12314" y="17071"/>
                          <a:pt x="12356" y="17106"/>
                          <a:pt x="12353" y="17127"/>
                        </a:cubicBezTo>
                        <a:cubicBezTo>
                          <a:pt x="12349" y="17206"/>
                          <a:pt x="12328" y="17283"/>
                          <a:pt x="12314" y="17359"/>
                        </a:cubicBezTo>
                        <a:cubicBezTo>
                          <a:pt x="12287" y="17356"/>
                          <a:pt x="12255" y="17352"/>
                          <a:pt x="12228" y="17348"/>
                        </a:cubicBezTo>
                        <a:cubicBezTo>
                          <a:pt x="12220" y="17268"/>
                          <a:pt x="12214" y="17189"/>
                          <a:pt x="12217" y="1711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 dirty="0"/>
                  </a:p>
                </p:txBody>
              </p:sp>
              <p:sp>
                <p:nvSpPr>
                  <p:cNvPr id="141" name="Google Shape;515;p32">
                    <a:extLst>
                      <a:ext uri="{FF2B5EF4-FFF2-40B4-BE49-F238E27FC236}">
                        <a16:creationId xmlns:a16="http://schemas.microsoft.com/office/drawing/2014/main" xmlns="" id="{CD55BE17-5A0D-4425-969E-DBF062F2CEEA}"/>
                      </a:ext>
                    </a:extLst>
                  </p:cNvPr>
                  <p:cNvSpPr/>
                  <p:nvPr/>
                </p:nvSpPr>
                <p:spPr>
                  <a:xfrm>
                    <a:off x="4754925" y="2618725"/>
                    <a:ext cx="17350" cy="67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4" h="2689" extrusionOk="0">
                        <a:moveTo>
                          <a:pt x="527" y="0"/>
                        </a:moveTo>
                        <a:cubicBezTo>
                          <a:pt x="485" y="0"/>
                          <a:pt x="416" y="42"/>
                          <a:pt x="406" y="76"/>
                        </a:cubicBezTo>
                        <a:cubicBezTo>
                          <a:pt x="357" y="291"/>
                          <a:pt x="312" y="502"/>
                          <a:pt x="285" y="720"/>
                        </a:cubicBezTo>
                        <a:cubicBezTo>
                          <a:pt x="219" y="1219"/>
                          <a:pt x="163" y="1721"/>
                          <a:pt x="104" y="2225"/>
                        </a:cubicBezTo>
                        <a:cubicBezTo>
                          <a:pt x="87" y="2366"/>
                          <a:pt x="0" y="2532"/>
                          <a:pt x="191" y="2626"/>
                        </a:cubicBezTo>
                        <a:cubicBezTo>
                          <a:pt x="312" y="2689"/>
                          <a:pt x="444" y="2557"/>
                          <a:pt x="485" y="2290"/>
                        </a:cubicBezTo>
                        <a:cubicBezTo>
                          <a:pt x="568" y="1760"/>
                          <a:pt x="631" y="1223"/>
                          <a:pt x="693" y="738"/>
                        </a:cubicBezTo>
                        <a:cubicBezTo>
                          <a:pt x="672" y="485"/>
                          <a:pt x="659" y="284"/>
                          <a:pt x="635" y="87"/>
                        </a:cubicBezTo>
                        <a:cubicBezTo>
                          <a:pt x="627" y="52"/>
                          <a:pt x="565" y="0"/>
                          <a:pt x="527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2" name="Google Shape;516;p32">
                    <a:extLst>
                      <a:ext uri="{FF2B5EF4-FFF2-40B4-BE49-F238E27FC236}">
                        <a16:creationId xmlns:a16="http://schemas.microsoft.com/office/drawing/2014/main" xmlns="" id="{55324B14-C9FE-4F4F-956B-E9D6EE131FF8}"/>
                      </a:ext>
                    </a:extLst>
                  </p:cNvPr>
                  <p:cNvSpPr/>
                  <p:nvPr/>
                </p:nvSpPr>
                <p:spPr>
                  <a:xfrm>
                    <a:off x="4771650" y="2627800"/>
                    <a:ext cx="12925" cy="536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7" h="2146" extrusionOk="0">
                        <a:moveTo>
                          <a:pt x="278" y="2076"/>
                        </a:moveTo>
                        <a:cubicBezTo>
                          <a:pt x="312" y="2017"/>
                          <a:pt x="343" y="1955"/>
                          <a:pt x="353" y="1892"/>
                        </a:cubicBezTo>
                        <a:cubicBezTo>
                          <a:pt x="388" y="1678"/>
                          <a:pt x="423" y="1459"/>
                          <a:pt x="440" y="1241"/>
                        </a:cubicBezTo>
                        <a:cubicBezTo>
                          <a:pt x="472" y="829"/>
                          <a:pt x="516" y="413"/>
                          <a:pt x="388" y="1"/>
                        </a:cubicBezTo>
                        <a:cubicBezTo>
                          <a:pt x="125" y="586"/>
                          <a:pt x="32" y="1200"/>
                          <a:pt x="3" y="1823"/>
                        </a:cubicBezTo>
                        <a:cubicBezTo>
                          <a:pt x="0" y="1903"/>
                          <a:pt x="32" y="1986"/>
                          <a:pt x="59" y="2062"/>
                        </a:cubicBezTo>
                        <a:cubicBezTo>
                          <a:pt x="87" y="2138"/>
                          <a:pt x="236" y="2145"/>
                          <a:pt x="278" y="207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3" name="Google Shape;517;p32">
                    <a:extLst>
                      <a:ext uri="{FF2B5EF4-FFF2-40B4-BE49-F238E27FC236}">
                        <a16:creationId xmlns:a16="http://schemas.microsoft.com/office/drawing/2014/main" xmlns="" id="{6D5E652E-4AE9-4F8C-918E-D6942671262A}"/>
                      </a:ext>
                    </a:extLst>
                  </p:cNvPr>
                  <p:cNvSpPr/>
                  <p:nvPr/>
                </p:nvSpPr>
                <p:spPr>
                  <a:xfrm>
                    <a:off x="4521925" y="2650950"/>
                    <a:ext cx="17100" cy="930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4" h="3722" extrusionOk="0">
                        <a:moveTo>
                          <a:pt x="25" y="3306"/>
                        </a:moveTo>
                        <a:cubicBezTo>
                          <a:pt x="4" y="3368"/>
                          <a:pt x="0" y="3440"/>
                          <a:pt x="10" y="3506"/>
                        </a:cubicBezTo>
                        <a:cubicBezTo>
                          <a:pt x="18" y="3565"/>
                          <a:pt x="55" y="3617"/>
                          <a:pt x="101" y="3721"/>
                        </a:cubicBezTo>
                        <a:cubicBezTo>
                          <a:pt x="205" y="3617"/>
                          <a:pt x="298" y="3562"/>
                          <a:pt x="330" y="3482"/>
                        </a:cubicBezTo>
                        <a:cubicBezTo>
                          <a:pt x="409" y="3277"/>
                          <a:pt x="475" y="3066"/>
                          <a:pt x="520" y="2851"/>
                        </a:cubicBezTo>
                        <a:cubicBezTo>
                          <a:pt x="683" y="2017"/>
                          <a:pt x="617" y="1171"/>
                          <a:pt x="607" y="329"/>
                        </a:cubicBezTo>
                        <a:cubicBezTo>
                          <a:pt x="607" y="294"/>
                          <a:pt x="600" y="260"/>
                          <a:pt x="592" y="229"/>
                        </a:cubicBezTo>
                        <a:cubicBezTo>
                          <a:pt x="554" y="45"/>
                          <a:pt x="503" y="10"/>
                          <a:pt x="226" y="0"/>
                        </a:cubicBezTo>
                        <a:cubicBezTo>
                          <a:pt x="229" y="419"/>
                          <a:pt x="232" y="835"/>
                          <a:pt x="236" y="1251"/>
                        </a:cubicBezTo>
                        <a:cubicBezTo>
                          <a:pt x="236" y="1943"/>
                          <a:pt x="257" y="2636"/>
                          <a:pt x="25" y="3306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4" name="Google Shape;518;p32">
                    <a:extLst>
                      <a:ext uri="{FF2B5EF4-FFF2-40B4-BE49-F238E27FC236}">
                        <a16:creationId xmlns:a16="http://schemas.microsoft.com/office/drawing/2014/main" xmlns="" id="{9828E960-6D93-4891-BFA4-97FD5AF1BDBA}"/>
                      </a:ext>
                    </a:extLst>
                  </p:cNvPr>
                  <p:cNvSpPr/>
                  <p:nvPr/>
                </p:nvSpPr>
                <p:spPr>
                  <a:xfrm>
                    <a:off x="4342275" y="2677350"/>
                    <a:ext cx="11200" cy="114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8" h="4595" extrusionOk="0">
                        <a:moveTo>
                          <a:pt x="156" y="4594"/>
                        </a:moveTo>
                        <a:cubicBezTo>
                          <a:pt x="208" y="4591"/>
                          <a:pt x="264" y="4525"/>
                          <a:pt x="302" y="4474"/>
                        </a:cubicBezTo>
                        <a:cubicBezTo>
                          <a:pt x="329" y="4432"/>
                          <a:pt x="329" y="4377"/>
                          <a:pt x="333" y="4324"/>
                        </a:cubicBezTo>
                        <a:cubicBezTo>
                          <a:pt x="447" y="2973"/>
                          <a:pt x="385" y="1626"/>
                          <a:pt x="298" y="275"/>
                        </a:cubicBezTo>
                        <a:cubicBezTo>
                          <a:pt x="294" y="181"/>
                          <a:pt x="246" y="91"/>
                          <a:pt x="219" y="0"/>
                        </a:cubicBezTo>
                        <a:cubicBezTo>
                          <a:pt x="194" y="4"/>
                          <a:pt x="173" y="11"/>
                          <a:pt x="149" y="14"/>
                        </a:cubicBezTo>
                        <a:cubicBezTo>
                          <a:pt x="142" y="49"/>
                          <a:pt x="128" y="80"/>
                          <a:pt x="125" y="115"/>
                        </a:cubicBezTo>
                        <a:cubicBezTo>
                          <a:pt x="87" y="1497"/>
                          <a:pt x="52" y="2883"/>
                          <a:pt x="14" y="4269"/>
                        </a:cubicBezTo>
                        <a:cubicBezTo>
                          <a:pt x="14" y="4335"/>
                          <a:pt x="0" y="4412"/>
                          <a:pt x="24" y="4470"/>
                        </a:cubicBezTo>
                        <a:cubicBezTo>
                          <a:pt x="45" y="4522"/>
                          <a:pt x="115" y="4594"/>
                          <a:pt x="156" y="4594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5" name="Google Shape;519;p32">
                    <a:extLst>
                      <a:ext uri="{FF2B5EF4-FFF2-40B4-BE49-F238E27FC236}">
                        <a16:creationId xmlns:a16="http://schemas.microsoft.com/office/drawing/2014/main" xmlns="" id="{A7829C36-9E7E-4B03-9037-5D841AABF06C}"/>
                      </a:ext>
                    </a:extLst>
                  </p:cNvPr>
                  <p:cNvSpPr/>
                  <p:nvPr/>
                </p:nvSpPr>
                <p:spPr>
                  <a:xfrm>
                    <a:off x="4376725" y="2702725"/>
                    <a:ext cx="11125" cy="974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45" h="3896" extrusionOk="0">
                        <a:moveTo>
                          <a:pt x="150" y="3891"/>
                        </a:moveTo>
                        <a:cubicBezTo>
                          <a:pt x="199" y="3888"/>
                          <a:pt x="271" y="3871"/>
                          <a:pt x="282" y="3840"/>
                        </a:cubicBezTo>
                        <a:cubicBezTo>
                          <a:pt x="327" y="3733"/>
                          <a:pt x="368" y="3618"/>
                          <a:pt x="375" y="3507"/>
                        </a:cubicBezTo>
                        <a:cubicBezTo>
                          <a:pt x="403" y="3036"/>
                          <a:pt x="434" y="2565"/>
                          <a:pt x="437" y="2094"/>
                        </a:cubicBezTo>
                        <a:cubicBezTo>
                          <a:pt x="445" y="1574"/>
                          <a:pt x="431" y="1051"/>
                          <a:pt x="413" y="531"/>
                        </a:cubicBezTo>
                        <a:cubicBezTo>
                          <a:pt x="407" y="354"/>
                          <a:pt x="424" y="157"/>
                          <a:pt x="264" y="0"/>
                        </a:cubicBezTo>
                        <a:cubicBezTo>
                          <a:pt x="237" y="50"/>
                          <a:pt x="199" y="87"/>
                          <a:pt x="192" y="129"/>
                        </a:cubicBezTo>
                        <a:cubicBezTo>
                          <a:pt x="154" y="395"/>
                          <a:pt x="101" y="659"/>
                          <a:pt x="88" y="929"/>
                        </a:cubicBezTo>
                        <a:cubicBezTo>
                          <a:pt x="53" y="1667"/>
                          <a:pt x="32" y="2405"/>
                          <a:pt x="8" y="3147"/>
                        </a:cubicBezTo>
                        <a:cubicBezTo>
                          <a:pt x="5" y="3313"/>
                          <a:pt x="1" y="3483"/>
                          <a:pt x="8" y="3649"/>
                        </a:cubicBezTo>
                        <a:cubicBezTo>
                          <a:pt x="12" y="3712"/>
                          <a:pt x="39" y="3777"/>
                          <a:pt x="71" y="3836"/>
                        </a:cubicBezTo>
                        <a:cubicBezTo>
                          <a:pt x="81" y="3864"/>
                          <a:pt x="126" y="3895"/>
                          <a:pt x="150" y="389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6" name="Google Shape;520;p32">
                    <a:extLst>
                      <a:ext uri="{FF2B5EF4-FFF2-40B4-BE49-F238E27FC236}">
                        <a16:creationId xmlns:a16="http://schemas.microsoft.com/office/drawing/2014/main" xmlns="" id="{4093B841-FE0C-4598-8830-0C3EA9E57F07}"/>
                      </a:ext>
                    </a:extLst>
                  </p:cNvPr>
                  <p:cNvSpPr/>
                  <p:nvPr/>
                </p:nvSpPr>
                <p:spPr>
                  <a:xfrm>
                    <a:off x="4412875" y="2715125"/>
                    <a:ext cx="10250" cy="526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0" h="2104" extrusionOk="0">
                        <a:moveTo>
                          <a:pt x="139" y="2103"/>
                        </a:moveTo>
                        <a:cubicBezTo>
                          <a:pt x="291" y="1961"/>
                          <a:pt x="284" y="1764"/>
                          <a:pt x="309" y="1591"/>
                        </a:cubicBezTo>
                        <a:cubicBezTo>
                          <a:pt x="374" y="1064"/>
                          <a:pt x="409" y="534"/>
                          <a:pt x="250" y="0"/>
                        </a:cubicBezTo>
                        <a:cubicBezTo>
                          <a:pt x="232" y="59"/>
                          <a:pt x="197" y="118"/>
                          <a:pt x="197" y="177"/>
                        </a:cubicBezTo>
                        <a:cubicBezTo>
                          <a:pt x="194" y="801"/>
                          <a:pt x="0" y="1414"/>
                          <a:pt x="59" y="2044"/>
                        </a:cubicBezTo>
                        <a:cubicBezTo>
                          <a:pt x="59" y="2062"/>
                          <a:pt x="101" y="2076"/>
                          <a:pt x="139" y="2103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7" name="Google Shape;521;p32">
                    <a:extLst>
                      <a:ext uri="{FF2B5EF4-FFF2-40B4-BE49-F238E27FC236}">
                        <a16:creationId xmlns:a16="http://schemas.microsoft.com/office/drawing/2014/main" xmlns="" id="{D505E6CA-BF91-4650-A492-35FE3256D273}"/>
                      </a:ext>
                    </a:extLst>
                  </p:cNvPr>
                  <p:cNvSpPr/>
                  <p:nvPr/>
                </p:nvSpPr>
                <p:spPr>
                  <a:xfrm>
                    <a:off x="4720800" y="2694925"/>
                    <a:ext cx="1250" cy="18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0" h="74" extrusionOk="0">
                        <a:moveTo>
                          <a:pt x="42" y="18"/>
                        </a:moveTo>
                        <a:cubicBezTo>
                          <a:pt x="38" y="8"/>
                          <a:pt x="18" y="4"/>
                          <a:pt x="4" y="1"/>
                        </a:cubicBezTo>
                        <a:cubicBezTo>
                          <a:pt x="4" y="25"/>
                          <a:pt x="4" y="50"/>
                          <a:pt x="0" y="74"/>
                        </a:cubicBezTo>
                        <a:cubicBezTo>
                          <a:pt x="14" y="66"/>
                          <a:pt x="25" y="63"/>
                          <a:pt x="38" y="60"/>
                        </a:cubicBezTo>
                        <a:cubicBezTo>
                          <a:pt x="38" y="46"/>
                          <a:pt x="49" y="29"/>
                          <a:pt x="42" y="18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8" name="Google Shape;522;p32">
                    <a:extLst>
                      <a:ext uri="{FF2B5EF4-FFF2-40B4-BE49-F238E27FC236}">
                        <a16:creationId xmlns:a16="http://schemas.microsoft.com/office/drawing/2014/main" xmlns="" id="{2DDD3490-BF1A-4FE1-9291-6D6C5FEF9317}"/>
                      </a:ext>
                    </a:extLst>
                  </p:cNvPr>
                  <p:cNvSpPr/>
                  <p:nvPr/>
                </p:nvSpPr>
                <p:spPr>
                  <a:xfrm>
                    <a:off x="4616325" y="2643150"/>
                    <a:ext cx="38225" cy="1491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29" h="5967" extrusionOk="0">
                        <a:moveTo>
                          <a:pt x="115" y="5921"/>
                        </a:moveTo>
                        <a:cubicBezTo>
                          <a:pt x="208" y="5967"/>
                          <a:pt x="292" y="5908"/>
                          <a:pt x="323" y="5824"/>
                        </a:cubicBezTo>
                        <a:cubicBezTo>
                          <a:pt x="382" y="5686"/>
                          <a:pt x="410" y="5533"/>
                          <a:pt x="469" y="5395"/>
                        </a:cubicBezTo>
                        <a:cubicBezTo>
                          <a:pt x="489" y="5346"/>
                          <a:pt x="555" y="5311"/>
                          <a:pt x="603" y="5273"/>
                        </a:cubicBezTo>
                        <a:lnTo>
                          <a:pt x="603" y="5260"/>
                        </a:lnTo>
                        <a:lnTo>
                          <a:pt x="603" y="5218"/>
                        </a:lnTo>
                        <a:cubicBezTo>
                          <a:pt x="587" y="5069"/>
                          <a:pt x="566" y="4920"/>
                          <a:pt x="549" y="4774"/>
                        </a:cubicBezTo>
                        <a:cubicBezTo>
                          <a:pt x="677" y="4913"/>
                          <a:pt x="608" y="5065"/>
                          <a:pt x="603" y="5218"/>
                        </a:cubicBezTo>
                        <a:cubicBezTo>
                          <a:pt x="608" y="5235"/>
                          <a:pt x="608" y="5252"/>
                          <a:pt x="611" y="5270"/>
                        </a:cubicBezTo>
                        <a:cubicBezTo>
                          <a:pt x="608" y="5270"/>
                          <a:pt x="608" y="5273"/>
                          <a:pt x="603" y="5273"/>
                        </a:cubicBezTo>
                        <a:cubicBezTo>
                          <a:pt x="590" y="5436"/>
                          <a:pt x="566" y="5599"/>
                          <a:pt x="569" y="5759"/>
                        </a:cubicBezTo>
                        <a:cubicBezTo>
                          <a:pt x="569" y="5807"/>
                          <a:pt x="638" y="5879"/>
                          <a:pt x="694" y="5900"/>
                        </a:cubicBezTo>
                        <a:cubicBezTo>
                          <a:pt x="790" y="5935"/>
                          <a:pt x="864" y="5869"/>
                          <a:pt x="894" y="5786"/>
                        </a:cubicBezTo>
                        <a:cubicBezTo>
                          <a:pt x="929" y="5692"/>
                          <a:pt x="950" y="5588"/>
                          <a:pt x="964" y="5492"/>
                        </a:cubicBezTo>
                        <a:cubicBezTo>
                          <a:pt x="1068" y="4771"/>
                          <a:pt x="1179" y="4054"/>
                          <a:pt x="1273" y="3333"/>
                        </a:cubicBezTo>
                        <a:cubicBezTo>
                          <a:pt x="1359" y="2644"/>
                          <a:pt x="1442" y="1958"/>
                          <a:pt x="1505" y="1268"/>
                        </a:cubicBezTo>
                        <a:cubicBezTo>
                          <a:pt x="1529" y="984"/>
                          <a:pt x="1497" y="693"/>
                          <a:pt x="1481" y="409"/>
                        </a:cubicBezTo>
                        <a:cubicBezTo>
                          <a:pt x="1473" y="319"/>
                          <a:pt x="1449" y="211"/>
                          <a:pt x="1310" y="204"/>
                        </a:cubicBezTo>
                        <a:cubicBezTo>
                          <a:pt x="1179" y="364"/>
                          <a:pt x="1182" y="551"/>
                          <a:pt x="1169" y="734"/>
                        </a:cubicBezTo>
                        <a:cubicBezTo>
                          <a:pt x="1099" y="1649"/>
                          <a:pt x="985" y="2561"/>
                          <a:pt x="805" y="3464"/>
                        </a:cubicBezTo>
                        <a:cubicBezTo>
                          <a:pt x="787" y="3343"/>
                          <a:pt x="774" y="3226"/>
                          <a:pt x="790" y="3111"/>
                        </a:cubicBezTo>
                        <a:cubicBezTo>
                          <a:pt x="888" y="2353"/>
                          <a:pt x="843" y="1593"/>
                          <a:pt x="840" y="832"/>
                        </a:cubicBezTo>
                        <a:cubicBezTo>
                          <a:pt x="840" y="616"/>
                          <a:pt x="795" y="395"/>
                          <a:pt x="760" y="180"/>
                        </a:cubicBezTo>
                        <a:cubicBezTo>
                          <a:pt x="749" y="128"/>
                          <a:pt x="683" y="87"/>
                          <a:pt x="614" y="0"/>
                        </a:cubicBezTo>
                        <a:cubicBezTo>
                          <a:pt x="569" y="128"/>
                          <a:pt x="528" y="201"/>
                          <a:pt x="520" y="277"/>
                        </a:cubicBezTo>
                        <a:cubicBezTo>
                          <a:pt x="493" y="582"/>
                          <a:pt x="469" y="883"/>
                          <a:pt x="462" y="1189"/>
                        </a:cubicBezTo>
                        <a:cubicBezTo>
                          <a:pt x="448" y="1947"/>
                          <a:pt x="483" y="2709"/>
                          <a:pt x="361" y="3464"/>
                        </a:cubicBezTo>
                        <a:cubicBezTo>
                          <a:pt x="250" y="4130"/>
                          <a:pt x="146" y="4798"/>
                          <a:pt x="42" y="5468"/>
                        </a:cubicBezTo>
                        <a:cubicBezTo>
                          <a:pt x="25" y="5568"/>
                          <a:pt x="1" y="5668"/>
                          <a:pt x="8" y="5769"/>
                        </a:cubicBezTo>
                        <a:cubicBezTo>
                          <a:pt x="15" y="5824"/>
                          <a:pt x="63" y="5897"/>
                          <a:pt x="115" y="5921"/>
                        </a:cubicBezTo>
                        <a:close/>
                        <a:moveTo>
                          <a:pt x="683" y="4037"/>
                        </a:moveTo>
                        <a:lnTo>
                          <a:pt x="718" y="4037"/>
                        </a:lnTo>
                        <a:lnTo>
                          <a:pt x="718" y="4317"/>
                        </a:lnTo>
                        <a:lnTo>
                          <a:pt x="683" y="43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49" name="Google Shape;523;p32">
                    <a:extLst>
                      <a:ext uri="{FF2B5EF4-FFF2-40B4-BE49-F238E27FC236}">
                        <a16:creationId xmlns:a16="http://schemas.microsoft.com/office/drawing/2014/main" xmlns="" id="{6A0816C9-5FD9-48B3-8B47-1C54DAD99120}"/>
                      </a:ext>
                    </a:extLst>
                  </p:cNvPr>
                  <p:cNvSpPr/>
                  <p:nvPr/>
                </p:nvSpPr>
                <p:spPr>
                  <a:xfrm>
                    <a:off x="4645875" y="2662450"/>
                    <a:ext cx="27050" cy="1167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82" h="4668" extrusionOk="0">
                        <a:moveTo>
                          <a:pt x="28" y="4120"/>
                        </a:moveTo>
                        <a:cubicBezTo>
                          <a:pt x="0" y="4262"/>
                          <a:pt x="18" y="4418"/>
                          <a:pt x="35" y="4567"/>
                        </a:cubicBezTo>
                        <a:cubicBezTo>
                          <a:pt x="35" y="4602"/>
                          <a:pt x="104" y="4650"/>
                          <a:pt x="149" y="4661"/>
                        </a:cubicBezTo>
                        <a:cubicBezTo>
                          <a:pt x="191" y="4667"/>
                          <a:pt x="264" y="4643"/>
                          <a:pt x="288" y="4613"/>
                        </a:cubicBezTo>
                        <a:cubicBezTo>
                          <a:pt x="336" y="4546"/>
                          <a:pt x="378" y="4467"/>
                          <a:pt x="395" y="4387"/>
                        </a:cubicBezTo>
                        <a:cubicBezTo>
                          <a:pt x="565" y="3680"/>
                          <a:pt x="721" y="2974"/>
                          <a:pt x="894" y="2270"/>
                        </a:cubicBezTo>
                        <a:cubicBezTo>
                          <a:pt x="1043" y="1674"/>
                          <a:pt x="1081" y="1071"/>
                          <a:pt x="1054" y="461"/>
                        </a:cubicBezTo>
                        <a:cubicBezTo>
                          <a:pt x="1047" y="309"/>
                          <a:pt x="1050" y="153"/>
                          <a:pt x="846" y="1"/>
                        </a:cubicBezTo>
                        <a:cubicBezTo>
                          <a:pt x="790" y="105"/>
                          <a:pt x="735" y="174"/>
                          <a:pt x="724" y="247"/>
                        </a:cubicBezTo>
                        <a:cubicBezTo>
                          <a:pt x="697" y="430"/>
                          <a:pt x="683" y="614"/>
                          <a:pt x="680" y="801"/>
                        </a:cubicBezTo>
                        <a:cubicBezTo>
                          <a:pt x="669" y="1203"/>
                          <a:pt x="645" y="1608"/>
                          <a:pt x="541" y="2003"/>
                        </a:cubicBezTo>
                        <a:cubicBezTo>
                          <a:pt x="444" y="2363"/>
                          <a:pt x="354" y="2724"/>
                          <a:pt x="267" y="3084"/>
                        </a:cubicBezTo>
                        <a:cubicBezTo>
                          <a:pt x="184" y="3428"/>
                          <a:pt x="94" y="3770"/>
                          <a:pt x="28" y="41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0" name="Google Shape;524;p32">
                    <a:extLst>
                      <a:ext uri="{FF2B5EF4-FFF2-40B4-BE49-F238E27FC236}">
                        <a16:creationId xmlns:a16="http://schemas.microsoft.com/office/drawing/2014/main" xmlns="" id="{7F39CAA9-E350-44C7-820A-83E0D227EFE8}"/>
                      </a:ext>
                    </a:extLst>
                  </p:cNvPr>
                  <p:cNvSpPr/>
                  <p:nvPr/>
                </p:nvSpPr>
                <p:spPr>
                  <a:xfrm>
                    <a:off x="4468475" y="2481675"/>
                    <a:ext cx="15775" cy="896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31" h="3587" extrusionOk="0">
                        <a:moveTo>
                          <a:pt x="610" y="1067"/>
                        </a:moveTo>
                        <a:cubicBezTo>
                          <a:pt x="631" y="805"/>
                          <a:pt x="593" y="530"/>
                          <a:pt x="576" y="264"/>
                        </a:cubicBezTo>
                        <a:cubicBezTo>
                          <a:pt x="568" y="202"/>
                          <a:pt x="541" y="143"/>
                          <a:pt x="496" y="1"/>
                        </a:cubicBezTo>
                        <a:cubicBezTo>
                          <a:pt x="455" y="139"/>
                          <a:pt x="426" y="198"/>
                          <a:pt x="420" y="257"/>
                        </a:cubicBezTo>
                        <a:cubicBezTo>
                          <a:pt x="326" y="922"/>
                          <a:pt x="232" y="1590"/>
                          <a:pt x="139" y="2256"/>
                        </a:cubicBezTo>
                        <a:cubicBezTo>
                          <a:pt x="104" y="2523"/>
                          <a:pt x="73" y="2793"/>
                          <a:pt x="35" y="3056"/>
                        </a:cubicBezTo>
                        <a:cubicBezTo>
                          <a:pt x="0" y="3271"/>
                          <a:pt x="49" y="3451"/>
                          <a:pt x="229" y="3586"/>
                        </a:cubicBezTo>
                        <a:cubicBezTo>
                          <a:pt x="285" y="3399"/>
                          <a:pt x="375" y="3216"/>
                          <a:pt x="399" y="3025"/>
                        </a:cubicBezTo>
                        <a:cubicBezTo>
                          <a:pt x="482" y="2374"/>
                          <a:pt x="558" y="1723"/>
                          <a:pt x="610" y="1067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1" name="Google Shape;525;p32">
                    <a:extLst>
                      <a:ext uri="{FF2B5EF4-FFF2-40B4-BE49-F238E27FC236}">
                        <a16:creationId xmlns:a16="http://schemas.microsoft.com/office/drawing/2014/main" xmlns="" id="{E621EDE5-D906-4867-AD55-5D27068A8A8C}"/>
                      </a:ext>
                    </a:extLst>
                  </p:cNvPr>
                  <p:cNvSpPr/>
                  <p:nvPr/>
                </p:nvSpPr>
                <p:spPr>
                  <a:xfrm>
                    <a:off x="4708675" y="2804250"/>
                    <a:ext cx="13700" cy="765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8" h="3061" extrusionOk="0">
                        <a:moveTo>
                          <a:pt x="173" y="3060"/>
                        </a:moveTo>
                        <a:cubicBezTo>
                          <a:pt x="326" y="3029"/>
                          <a:pt x="347" y="2907"/>
                          <a:pt x="360" y="2790"/>
                        </a:cubicBezTo>
                        <a:cubicBezTo>
                          <a:pt x="416" y="2322"/>
                          <a:pt x="485" y="1858"/>
                          <a:pt x="523" y="1386"/>
                        </a:cubicBezTo>
                        <a:cubicBezTo>
                          <a:pt x="547" y="1068"/>
                          <a:pt x="531" y="749"/>
                          <a:pt x="523" y="430"/>
                        </a:cubicBezTo>
                        <a:cubicBezTo>
                          <a:pt x="520" y="257"/>
                          <a:pt x="489" y="91"/>
                          <a:pt x="267" y="1"/>
                        </a:cubicBezTo>
                        <a:cubicBezTo>
                          <a:pt x="108" y="163"/>
                          <a:pt x="149" y="340"/>
                          <a:pt x="146" y="503"/>
                        </a:cubicBezTo>
                        <a:cubicBezTo>
                          <a:pt x="139" y="1040"/>
                          <a:pt x="146" y="1577"/>
                          <a:pt x="42" y="2110"/>
                        </a:cubicBezTo>
                        <a:cubicBezTo>
                          <a:pt x="0" y="2325"/>
                          <a:pt x="18" y="2547"/>
                          <a:pt x="14" y="2766"/>
                        </a:cubicBezTo>
                        <a:cubicBezTo>
                          <a:pt x="11" y="2886"/>
                          <a:pt x="49" y="3001"/>
                          <a:pt x="173" y="306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2" name="Google Shape;526;p32">
                    <a:extLst>
                      <a:ext uri="{FF2B5EF4-FFF2-40B4-BE49-F238E27FC236}">
                        <a16:creationId xmlns:a16="http://schemas.microsoft.com/office/drawing/2014/main" xmlns="" id="{065E0811-69B1-4E93-9D56-EDCF77403172}"/>
                      </a:ext>
                    </a:extLst>
                  </p:cNvPr>
                  <p:cNvSpPr/>
                  <p:nvPr/>
                </p:nvSpPr>
                <p:spPr>
                  <a:xfrm>
                    <a:off x="4521125" y="2870075"/>
                    <a:ext cx="17025" cy="900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" h="3601" extrusionOk="0">
                        <a:moveTo>
                          <a:pt x="490" y="1"/>
                        </a:moveTo>
                        <a:cubicBezTo>
                          <a:pt x="316" y="154"/>
                          <a:pt x="351" y="365"/>
                          <a:pt x="333" y="558"/>
                        </a:cubicBezTo>
                        <a:cubicBezTo>
                          <a:pt x="303" y="995"/>
                          <a:pt x="289" y="1435"/>
                          <a:pt x="240" y="1868"/>
                        </a:cubicBezTo>
                        <a:cubicBezTo>
                          <a:pt x="205" y="2187"/>
                          <a:pt x="122" y="2499"/>
                          <a:pt x="71" y="2815"/>
                        </a:cubicBezTo>
                        <a:cubicBezTo>
                          <a:pt x="39" y="3012"/>
                          <a:pt x="18" y="3216"/>
                          <a:pt x="4" y="3417"/>
                        </a:cubicBezTo>
                        <a:cubicBezTo>
                          <a:pt x="1" y="3501"/>
                          <a:pt x="50" y="3587"/>
                          <a:pt x="154" y="3594"/>
                        </a:cubicBezTo>
                        <a:cubicBezTo>
                          <a:pt x="250" y="3600"/>
                          <a:pt x="309" y="3528"/>
                          <a:pt x="333" y="3445"/>
                        </a:cubicBezTo>
                        <a:cubicBezTo>
                          <a:pt x="362" y="3362"/>
                          <a:pt x="378" y="3279"/>
                          <a:pt x="392" y="3195"/>
                        </a:cubicBezTo>
                        <a:cubicBezTo>
                          <a:pt x="476" y="2748"/>
                          <a:pt x="590" y="2305"/>
                          <a:pt x="632" y="1854"/>
                        </a:cubicBezTo>
                        <a:cubicBezTo>
                          <a:pt x="680" y="1352"/>
                          <a:pt x="669" y="843"/>
                          <a:pt x="674" y="341"/>
                        </a:cubicBezTo>
                        <a:cubicBezTo>
                          <a:pt x="674" y="208"/>
                          <a:pt x="663" y="66"/>
                          <a:pt x="490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53" name="Google Shape;527;p32">
                    <a:extLst>
                      <a:ext uri="{FF2B5EF4-FFF2-40B4-BE49-F238E27FC236}">
                        <a16:creationId xmlns:a16="http://schemas.microsoft.com/office/drawing/2014/main" xmlns="" id="{4DE183C8-CD33-499D-8F7F-7661DF12113B}"/>
                      </a:ext>
                    </a:extLst>
                  </p:cNvPr>
                  <p:cNvSpPr/>
                  <p:nvPr/>
                </p:nvSpPr>
                <p:spPr>
                  <a:xfrm>
                    <a:off x="4740800" y="2798425"/>
                    <a:ext cx="20550" cy="898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22" h="3595" extrusionOk="0">
                        <a:moveTo>
                          <a:pt x="455" y="961"/>
                        </a:moveTo>
                        <a:cubicBezTo>
                          <a:pt x="389" y="1550"/>
                          <a:pt x="264" y="2121"/>
                          <a:pt x="115" y="2697"/>
                        </a:cubicBezTo>
                        <a:cubicBezTo>
                          <a:pt x="63" y="2891"/>
                          <a:pt x="32" y="3089"/>
                          <a:pt x="11" y="3290"/>
                        </a:cubicBezTo>
                        <a:cubicBezTo>
                          <a:pt x="1" y="3369"/>
                          <a:pt x="36" y="3452"/>
                          <a:pt x="60" y="3532"/>
                        </a:cubicBezTo>
                        <a:cubicBezTo>
                          <a:pt x="67" y="3556"/>
                          <a:pt x="108" y="3594"/>
                          <a:pt x="136" y="3591"/>
                        </a:cubicBezTo>
                        <a:cubicBezTo>
                          <a:pt x="181" y="3591"/>
                          <a:pt x="240" y="3573"/>
                          <a:pt x="264" y="3543"/>
                        </a:cubicBezTo>
                        <a:cubicBezTo>
                          <a:pt x="306" y="3494"/>
                          <a:pt x="337" y="3424"/>
                          <a:pt x="348" y="3362"/>
                        </a:cubicBezTo>
                        <a:cubicBezTo>
                          <a:pt x="493" y="2638"/>
                          <a:pt x="735" y="1928"/>
                          <a:pt x="794" y="1186"/>
                        </a:cubicBezTo>
                        <a:cubicBezTo>
                          <a:pt x="815" y="885"/>
                          <a:pt x="822" y="583"/>
                          <a:pt x="822" y="282"/>
                        </a:cubicBezTo>
                        <a:cubicBezTo>
                          <a:pt x="822" y="213"/>
                          <a:pt x="759" y="146"/>
                          <a:pt x="687" y="1"/>
                        </a:cubicBezTo>
                        <a:cubicBezTo>
                          <a:pt x="593" y="379"/>
                          <a:pt x="489" y="666"/>
                          <a:pt x="455" y="96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grpSp>
              <p:nvGrpSpPr>
                <p:cNvPr id="131" name="Google Shape;528;p32">
                  <a:extLst>
                    <a:ext uri="{FF2B5EF4-FFF2-40B4-BE49-F238E27FC236}">
                      <a16:creationId xmlns:a16="http://schemas.microsoft.com/office/drawing/2014/main" xmlns="" id="{70140539-E3AD-4452-A11A-A515729042B9}"/>
                    </a:ext>
                  </a:extLst>
                </p:cNvPr>
                <p:cNvGrpSpPr/>
                <p:nvPr/>
              </p:nvGrpSpPr>
              <p:grpSpPr>
                <a:xfrm rot="-6999909">
                  <a:off x="7684131" y="2780346"/>
                  <a:ext cx="1011970" cy="1015657"/>
                  <a:chOff x="5532499" y="1557214"/>
                  <a:chExt cx="572912" cy="574985"/>
                </a:xfrm>
                <a:grpFill/>
              </p:grpSpPr>
              <p:sp>
                <p:nvSpPr>
                  <p:cNvPr id="133" name="Google Shape;529;p32">
                    <a:extLst>
                      <a:ext uri="{FF2B5EF4-FFF2-40B4-BE49-F238E27FC236}">
                        <a16:creationId xmlns:a16="http://schemas.microsoft.com/office/drawing/2014/main" xmlns="" id="{021B9EA5-8F05-4F17-B772-86F72D26A2AE}"/>
                      </a:ext>
                    </a:extLst>
                  </p:cNvPr>
                  <p:cNvSpPr/>
                  <p:nvPr/>
                </p:nvSpPr>
                <p:spPr>
                  <a:xfrm>
                    <a:off x="5546610" y="2046006"/>
                    <a:ext cx="87670" cy="861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54" h="6543" extrusionOk="0">
                        <a:moveTo>
                          <a:pt x="5459" y="0"/>
                        </a:moveTo>
                        <a:cubicBezTo>
                          <a:pt x="4015" y="2229"/>
                          <a:pt x="2193" y="4155"/>
                          <a:pt x="0" y="5586"/>
                        </a:cubicBezTo>
                        <a:cubicBezTo>
                          <a:pt x="242" y="5937"/>
                          <a:pt x="502" y="6265"/>
                          <a:pt x="780" y="6543"/>
                        </a:cubicBezTo>
                        <a:cubicBezTo>
                          <a:pt x="3127" y="5012"/>
                          <a:pt x="5104" y="2917"/>
                          <a:pt x="6653" y="492"/>
                        </a:cubicBezTo>
                        <a:cubicBezTo>
                          <a:pt x="6252" y="347"/>
                          <a:pt x="5851" y="183"/>
                          <a:pt x="545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4" name="Google Shape;530;p32">
                    <a:extLst>
                      <a:ext uri="{FF2B5EF4-FFF2-40B4-BE49-F238E27FC236}">
                        <a16:creationId xmlns:a16="http://schemas.microsoft.com/office/drawing/2014/main" xmlns="" id="{167D6E7A-A379-47B8-9A71-4FC5ED7A9F6F}"/>
                      </a:ext>
                    </a:extLst>
                  </p:cNvPr>
                  <p:cNvSpPr/>
                  <p:nvPr/>
                </p:nvSpPr>
                <p:spPr>
                  <a:xfrm>
                    <a:off x="5534357" y="1706401"/>
                    <a:ext cx="136117" cy="839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31" h="6375" extrusionOk="0">
                        <a:moveTo>
                          <a:pt x="4138" y="1"/>
                        </a:moveTo>
                        <a:cubicBezTo>
                          <a:pt x="2222" y="1"/>
                          <a:pt x="708" y="1255"/>
                          <a:pt x="1" y="2967"/>
                        </a:cubicBezTo>
                        <a:cubicBezTo>
                          <a:pt x="348" y="2972"/>
                          <a:pt x="690" y="2989"/>
                          <a:pt x="1035" y="3012"/>
                        </a:cubicBezTo>
                        <a:cubicBezTo>
                          <a:pt x="1090" y="2890"/>
                          <a:pt x="1149" y="2770"/>
                          <a:pt x="1218" y="2652"/>
                        </a:cubicBezTo>
                        <a:cubicBezTo>
                          <a:pt x="1853" y="1536"/>
                          <a:pt x="2883" y="1052"/>
                          <a:pt x="3985" y="1052"/>
                        </a:cubicBezTo>
                        <a:cubicBezTo>
                          <a:pt x="4591" y="1052"/>
                          <a:pt x="5220" y="1199"/>
                          <a:pt x="5815" y="1468"/>
                        </a:cubicBezTo>
                        <a:cubicBezTo>
                          <a:pt x="7323" y="2147"/>
                          <a:pt x="8257" y="3714"/>
                          <a:pt x="8918" y="5154"/>
                        </a:cubicBezTo>
                        <a:cubicBezTo>
                          <a:pt x="9104" y="5555"/>
                          <a:pt x="9268" y="5960"/>
                          <a:pt x="9415" y="6375"/>
                        </a:cubicBezTo>
                        <a:cubicBezTo>
                          <a:pt x="9743" y="6211"/>
                          <a:pt x="10048" y="5996"/>
                          <a:pt x="10330" y="5733"/>
                        </a:cubicBezTo>
                        <a:cubicBezTo>
                          <a:pt x="10248" y="5500"/>
                          <a:pt x="10162" y="5272"/>
                          <a:pt x="10067" y="5049"/>
                        </a:cubicBezTo>
                        <a:cubicBezTo>
                          <a:pt x="9142" y="2780"/>
                          <a:pt x="7323" y="365"/>
                          <a:pt x="4703" y="37"/>
                        </a:cubicBezTo>
                        <a:cubicBezTo>
                          <a:pt x="4511" y="13"/>
                          <a:pt x="4323" y="1"/>
                          <a:pt x="413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5" name="Google Shape;531;p32">
                    <a:extLst>
                      <a:ext uri="{FF2B5EF4-FFF2-40B4-BE49-F238E27FC236}">
                        <a16:creationId xmlns:a16="http://schemas.microsoft.com/office/drawing/2014/main" xmlns="" id="{98160174-4B6E-4C22-AE67-EEE16A897672}"/>
                      </a:ext>
                    </a:extLst>
                  </p:cNvPr>
                  <p:cNvSpPr/>
                  <p:nvPr/>
                </p:nvSpPr>
                <p:spPr>
                  <a:xfrm>
                    <a:off x="5532499" y="1807597"/>
                    <a:ext cx="36944" cy="5481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04" h="4161" extrusionOk="0">
                        <a:moveTo>
                          <a:pt x="1" y="0"/>
                        </a:moveTo>
                        <a:lnTo>
                          <a:pt x="1" y="0"/>
                        </a:lnTo>
                        <a:cubicBezTo>
                          <a:pt x="461" y="1554"/>
                          <a:pt x="1378" y="2972"/>
                          <a:pt x="2557" y="4160"/>
                        </a:cubicBezTo>
                        <a:cubicBezTo>
                          <a:pt x="2644" y="3773"/>
                          <a:pt x="2726" y="3386"/>
                          <a:pt x="2803" y="2995"/>
                        </a:cubicBezTo>
                        <a:cubicBezTo>
                          <a:pt x="2070" y="2137"/>
                          <a:pt x="1460" y="1126"/>
                          <a:pt x="1081" y="55"/>
                        </a:cubicBezTo>
                        <a:cubicBezTo>
                          <a:pt x="712" y="28"/>
                          <a:pt x="356" y="5"/>
                          <a:pt x="1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6" name="Google Shape;532;p32">
                    <a:extLst>
                      <a:ext uri="{FF2B5EF4-FFF2-40B4-BE49-F238E27FC236}">
                        <a16:creationId xmlns:a16="http://schemas.microsoft.com/office/drawing/2014/main" xmlns="" id="{FDBFE318-3200-418E-BF4F-F6A47C22472C}"/>
                      </a:ext>
                    </a:extLst>
                  </p:cNvPr>
                  <p:cNvSpPr/>
                  <p:nvPr/>
                </p:nvSpPr>
                <p:spPr>
                  <a:xfrm>
                    <a:off x="5895577" y="1618469"/>
                    <a:ext cx="55245" cy="7600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193" h="5770" extrusionOk="0">
                        <a:moveTo>
                          <a:pt x="3641" y="1"/>
                        </a:moveTo>
                        <a:cubicBezTo>
                          <a:pt x="2225" y="1513"/>
                          <a:pt x="1058" y="3245"/>
                          <a:pt x="0" y="5050"/>
                        </a:cubicBezTo>
                        <a:cubicBezTo>
                          <a:pt x="251" y="5313"/>
                          <a:pt x="520" y="5559"/>
                          <a:pt x="812" y="5769"/>
                        </a:cubicBezTo>
                        <a:cubicBezTo>
                          <a:pt x="1823" y="4083"/>
                          <a:pt x="2921" y="2466"/>
                          <a:pt x="4193" y="1063"/>
                        </a:cubicBezTo>
                        <a:cubicBezTo>
                          <a:pt x="4002" y="712"/>
                          <a:pt x="3819" y="356"/>
                          <a:pt x="3641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7" name="Google Shape;533;p32">
                    <a:extLst>
                      <a:ext uri="{FF2B5EF4-FFF2-40B4-BE49-F238E27FC236}">
                        <a16:creationId xmlns:a16="http://schemas.microsoft.com/office/drawing/2014/main" xmlns="" id="{D58D1EEC-CBA8-49F2-8449-C8D94F0B5604}"/>
                      </a:ext>
                    </a:extLst>
                  </p:cNvPr>
                  <p:cNvSpPr/>
                  <p:nvPr/>
                </p:nvSpPr>
                <p:spPr>
                  <a:xfrm>
                    <a:off x="5993313" y="1557214"/>
                    <a:ext cx="112098" cy="3509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8" h="2664" extrusionOk="0">
                        <a:moveTo>
                          <a:pt x="6648" y="0"/>
                        </a:moveTo>
                        <a:cubicBezTo>
                          <a:pt x="4285" y="0"/>
                          <a:pt x="2028" y="586"/>
                          <a:pt x="1" y="1690"/>
                        </a:cubicBezTo>
                        <a:cubicBezTo>
                          <a:pt x="142" y="2018"/>
                          <a:pt x="292" y="2340"/>
                          <a:pt x="451" y="2664"/>
                        </a:cubicBezTo>
                        <a:cubicBezTo>
                          <a:pt x="2046" y="1739"/>
                          <a:pt x="3873" y="1143"/>
                          <a:pt x="6005" y="1010"/>
                        </a:cubicBezTo>
                        <a:cubicBezTo>
                          <a:pt x="6243" y="997"/>
                          <a:pt x="6479" y="990"/>
                          <a:pt x="6713" y="990"/>
                        </a:cubicBezTo>
                        <a:cubicBezTo>
                          <a:pt x="7271" y="990"/>
                          <a:pt x="7820" y="1029"/>
                          <a:pt x="8356" y="1106"/>
                        </a:cubicBezTo>
                        <a:cubicBezTo>
                          <a:pt x="8411" y="778"/>
                          <a:pt x="8461" y="449"/>
                          <a:pt x="8507" y="121"/>
                        </a:cubicBezTo>
                        <a:cubicBezTo>
                          <a:pt x="8489" y="117"/>
                          <a:pt x="8466" y="117"/>
                          <a:pt x="8448" y="113"/>
                        </a:cubicBezTo>
                        <a:cubicBezTo>
                          <a:pt x="7843" y="38"/>
                          <a:pt x="7242" y="0"/>
                          <a:pt x="6648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8" name="Google Shape;534;p32">
                    <a:extLst>
                      <a:ext uri="{FF2B5EF4-FFF2-40B4-BE49-F238E27FC236}">
                        <a16:creationId xmlns:a16="http://schemas.microsoft.com/office/drawing/2014/main" xmlns="" id="{F197EB3E-4E3F-4BF6-AED4-F2CB76951C18}"/>
                      </a:ext>
                    </a:extLst>
                  </p:cNvPr>
                  <p:cNvSpPr/>
                  <p:nvPr/>
                </p:nvSpPr>
                <p:spPr>
                  <a:xfrm>
                    <a:off x="5795746" y="1740730"/>
                    <a:ext cx="80279" cy="11729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093" h="8904" extrusionOk="0">
                        <a:moveTo>
                          <a:pt x="5254" y="0"/>
                        </a:moveTo>
                        <a:cubicBezTo>
                          <a:pt x="5154" y="187"/>
                          <a:pt x="5054" y="374"/>
                          <a:pt x="4953" y="561"/>
                        </a:cubicBezTo>
                        <a:cubicBezTo>
                          <a:pt x="3546" y="3150"/>
                          <a:pt x="2051" y="5865"/>
                          <a:pt x="0" y="8033"/>
                        </a:cubicBezTo>
                        <a:cubicBezTo>
                          <a:pt x="173" y="8338"/>
                          <a:pt x="370" y="8630"/>
                          <a:pt x="593" y="8904"/>
                        </a:cubicBezTo>
                        <a:cubicBezTo>
                          <a:pt x="2907" y="6534"/>
                          <a:pt x="4530" y="3532"/>
                          <a:pt x="6092" y="616"/>
                        </a:cubicBezTo>
                        <a:cubicBezTo>
                          <a:pt x="5805" y="425"/>
                          <a:pt x="5523" y="219"/>
                          <a:pt x="525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  <p:sp>
                <p:nvSpPr>
                  <p:cNvPr id="139" name="Google Shape;535;p32">
                    <a:extLst>
                      <a:ext uri="{FF2B5EF4-FFF2-40B4-BE49-F238E27FC236}">
                        <a16:creationId xmlns:a16="http://schemas.microsoft.com/office/drawing/2014/main" xmlns="" id="{EA6DA815-88DC-4B21-9394-9AD8986EF534}"/>
                      </a:ext>
                    </a:extLst>
                  </p:cNvPr>
                  <p:cNvSpPr/>
                  <p:nvPr/>
                </p:nvSpPr>
                <p:spPr>
                  <a:xfrm>
                    <a:off x="5620880" y="1846735"/>
                    <a:ext cx="133205" cy="14993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110" h="11382" extrusionOk="0">
                        <a:moveTo>
                          <a:pt x="4848" y="1"/>
                        </a:moveTo>
                        <a:cubicBezTo>
                          <a:pt x="4520" y="160"/>
                          <a:pt x="4183" y="297"/>
                          <a:pt x="3841" y="415"/>
                        </a:cubicBezTo>
                        <a:cubicBezTo>
                          <a:pt x="3927" y="1563"/>
                          <a:pt x="3910" y="2725"/>
                          <a:pt x="3800" y="3878"/>
                        </a:cubicBezTo>
                        <a:cubicBezTo>
                          <a:pt x="2588" y="3778"/>
                          <a:pt x="1389" y="3477"/>
                          <a:pt x="260" y="3003"/>
                        </a:cubicBezTo>
                        <a:cubicBezTo>
                          <a:pt x="178" y="3336"/>
                          <a:pt x="91" y="3668"/>
                          <a:pt x="0" y="4001"/>
                        </a:cubicBezTo>
                        <a:cubicBezTo>
                          <a:pt x="815" y="4356"/>
                          <a:pt x="1654" y="4616"/>
                          <a:pt x="2483" y="4780"/>
                        </a:cubicBezTo>
                        <a:cubicBezTo>
                          <a:pt x="2880" y="4857"/>
                          <a:pt x="3276" y="4903"/>
                          <a:pt x="3668" y="4939"/>
                        </a:cubicBezTo>
                        <a:cubicBezTo>
                          <a:pt x="3372" y="6995"/>
                          <a:pt x="2793" y="9026"/>
                          <a:pt x="2000" y="10944"/>
                        </a:cubicBezTo>
                        <a:cubicBezTo>
                          <a:pt x="2388" y="11113"/>
                          <a:pt x="2775" y="11259"/>
                          <a:pt x="3176" y="11382"/>
                        </a:cubicBezTo>
                        <a:cubicBezTo>
                          <a:pt x="3982" y="9327"/>
                          <a:pt x="4529" y="7159"/>
                          <a:pt x="4785" y="4980"/>
                        </a:cubicBezTo>
                        <a:cubicBezTo>
                          <a:pt x="6638" y="4949"/>
                          <a:pt x="8457" y="4457"/>
                          <a:pt x="10110" y="3627"/>
                        </a:cubicBezTo>
                        <a:cubicBezTo>
                          <a:pt x="9905" y="3367"/>
                          <a:pt x="9710" y="3103"/>
                          <a:pt x="9527" y="2821"/>
                        </a:cubicBezTo>
                        <a:cubicBezTo>
                          <a:pt x="8055" y="3540"/>
                          <a:pt x="6470" y="3896"/>
                          <a:pt x="4884" y="3914"/>
                        </a:cubicBezTo>
                        <a:cubicBezTo>
                          <a:pt x="4980" y="2602"/>
                          <a:pt x="4970" y="1290"/>
                          <a:pt x="48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endParaRPr/>
                  </a:p>
                </p:txBody>
              </p:sp>
            </p:grpSp>
            <p:sp>
              <p:nvSpPr>
                <p:cNvPr id="132" name="Google Shape;536;p32">
                  <a:extLst>
                    <a:ext uri="{FF2B5EF4-FFF2-40B4-BE49-F238E27FC236}">
                      <a16:creationId xmlns:a16="http://schemas.microsoft.com/office/drawing/2014/main" xmlns="" id="{991F9388-2876-4675-B887-6455A4DBA130}"/>
                    </a:ext>
                  </a:extLst>
                </p:cNvPr>
                <p:cNvSpPr/>
                <p:nvPr/>
              </p:nvSpPr>
              <p:spPr>
                <a:xfrm rot="-8661300">
                  <a:off x="8926802" y="3543584"/>
                  <a:ext cx="198005" cy="619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508" h="2664" extrusionOk="0">
                      <a:moveTo>
                        <a:pt x="6648" y="0"/>
                      </a:moveTo>
                      <a:cubicBezTo>
                        <a:pt x="4285" y="0"/>
                        <a:pt x="2028" y="586"/>
                        <a:pt x="1" y="1690"/>
                      </a:cubicBezTo>
                      <a:cubicBezTo>
                        <a:pt x="142" y="2018"/>
                        <a:pt x="292" y="2340"/>
                        <a:pt x="451" y="2664"/>
                      </a:cubicBezTo>
                      <a:cubicBezTo>
                        <a:pt x="2046" y="1739"/>
                        <a:pt x="3873" y="1143"/>
                        <a:pt x="6005" y="1010"/>
                      </a:cubicBezTo>
                      <a:cubicBezTo>
                        <a:pt x="6243" y="997"/>
                        <a:pt x="6479" y="990"/>
                        <a:pt x="6713" y="990"/>
                      </a:cubicBezTo>
                      <a:cubicBezTo>
                        <a:pt x="7271" y="990"/>
                        <a:pt x="7820" y="1029"/>
                        <a:pt x="8356" y="1106"/>
                      </a:cubicBezTo>
                      <a:cubicBezTo>
                        <a:pt x="8411" y="778"/>
                        <a:pt x="8461" y="449"/>
                        <a:pt x="8507" y="121"/>
                      </a:cubicBezTo>
                      <a:cubicBezTo>
                        <a:pt x="8489" y="117"/>
                        <a:pt x="8466" y="117"/>
                        <a:pt x="8448" y="113"/>
                      </a:cubicBezTo>
                      <a:cubicBezTo>
                        <a:pt x="7843" y="38"/>
                        <a:pt x="7242" y="0"/>
                        <a:pt x="6648" y="0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3" name="Google Shape;537;p32">
                <a:extLst>
                  <a:ext uri="{FF2B5EF4-FFF2-40B4-BE49-F238E27FC236}">
                    <a16:creationId xmlns:a16="http://schemas.microsoft.com/office/drawing/2014/main" xmlns="" id="{4D710457-26B7-4F0D-AD2F-A2B24987D94F}"/>
                  </a:ext>
                </a:extLst>
              </p:cNvPr>
              <p:cNvGrpSpPr/>
              <p:nvPr/>
            </p:nvGrpSpPr>
            <p:grpSpPr>
              <a:xfrm>
                <a:off x="6090915" y="2317152"/>
                <a:ext cx="203609" cy="177655"/>
                <a:chOff x="1129997" y="1785758"/>
                <a:chExt cx="560442" cy="489002"/>
              </a:xfrm>
              <a:grpFill/>
            </p:grpSpPr>
            <p:sp>
              <p:nvSpPr>
                <p:cNvPr id="127" name="Google Shape;538;p32">
                  <a:extLst>
                    <a:ext uri="{FF2B5EF4-FFF2-40B4-BE49-F238E27FC236}">
                      <a16:creationId xmlns:a16="http://schemas.microsoft.com/office/drawing/2014/main" xmlns="" id="{D966E930-03A7-48D1-B5CC-CC5E4280A370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8" name="Google Shape;539;p32">
                  <a:extLst>
                    <a:ext uri="{FF2B5EF4-FFF2-40B4-BE49-F238E27FC236}">
                      <a16:creationId xmlns:a16="http://schemas.microsoft.com/office/drawing/2014/main" xmlns="" id="{D541627A-D86E-4325-9EAD-010F1766D998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24" name="Google Shape;540;p32">
                <a:extLst>
                  <a:ext uri="{FF2B5EF4-FFF2-40B4-BE49-F238E27FC236}">
                    <a16:creationId xmlns:a16="http://schemas.microsoft.com/office/drawing/2014/main" xmlns="" id="{B2BA9647-41AF-4171-9574-539E5F691A40}"/>
                  </a:ext>
                </a:extLst>
              </p:cNvPr>
              <p:cNvGrpSpPr/>
              <p:nvPr/>
            </p:nvGrpSpPr>
            <p:grpSpPr>
              <a:xfrm flipH="1">
                <a:off x="7320296" y="1487839"/>
                <a:ext cx="290533" cy="253499"/>
                <a:chOff x="1129997" y="1785758"/>
                <a:chExt cx="560442" cy="489002"/>
              </a:xfrm>
              <a:grpFill/>
            </p:grpSpPr>
            <p:sp>
              <p:nvSpPr>
                <p:cNvPr id="125" name="Google Shape;541;p32">
                  <a:extLst>
                    <a:ext uri="{FF2B5EF4-FFF2-40B4-BE49-F238E27FC236}">
                      <a16:creationId xmlns:a16="http://schemas.microsoft.com/office/drawing/2014/main" xmlns="" id="{163BDB21-B4A1-4D68-A6ED-15BCCD4ADA08}"/>
                    </a:ext>
                  </a:extLst>
                </p:cNvPr>
                <p:cNvSpPr/>
                <p:nvPr/>
              </p:nvSpPr>
              <p:spPr>
                <a:xfrm>
                  <a:off x="1129997" y="1785758"/>
                  <a:ext cx="560442" cy="4890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131" h="21055" extrusionOk="0">
                      <a:moveTo>
                        <a:pt x="16842" y="1259"/>
                      </a:moveTo>
                      <a:cubicBezTo>
                        <a:pt x="17091" y="1259"/>
                        <a:pt x="17360" y="1292"/>
                        <a:pt x="17652" y="1362"/>
                      </a:cubicBezTo>
                      <a:cubicBezTo>
                        <a:pt x="20632" y="2072"/>
                        <a:pt x="22290" y="6533"/>
                        <a:pt x="21178" y="9111"/>
                      </a:cubicBezTo>
                      <a:cubicBezTo>
                        <a:pt x="20294" y="11158"/>
                        <a:pt x="18136" y="11633"/>
                        <a:pt x="16066" y="11633"/>
                      </a:cubicBezTo>
                      <a:cubicBezTo>
                        <a:pt x="15450" y="11633"/>
                        <a:pt x="14841" y="11591"/>
                        <a:pt x="14276" y="11536"/>
                      </a:cubicBezTo>
                      <a:cubicBezTo>
                        <a:pt x="14581" y="11321"/>
                        <a:pt x="14859" y="11075"/>
                        <a:pt x="15128" y="10783"/>
                      </a:cubicBezTo>
                      <a:cubicBezTo>
                        <a:pt x="15551" y="10328"/>
                        <a:pt x="16102" y="9772"/>
                        <a:pt x="16212" y="9134"/>
                      </a:cubicBezTo>
                      <a:cubicBezTo>
                        <a:pt x="16251" y="8915"/>
                        <a:pt x="16092" y="8709"/>
                        <a:pt x="15888" y="8709"/>
                      </a:cubicBezTo>
                      <a:cubicBezTo>
                        <a:pt x="15834" y="8709"/>
                        <a:pt x="15777" y="8723"/>
                        <a:pt x="15720" y="8756"/>
                      </a:cubicBezTo>
                      <a:cubicBezTo>
                        <a:pt x="15187" y="9061"/>
                        <a:pt x="14859" y="9662"/>
                        <a:pt x="14462" y="10118"/>
                      </a:cubicBezTo>
                      <a:cubicBezTo>
                        <a:pt x="14344" y="10255"/>
                        <a:pt x="14221" y="10387"/>
                        <a:pt x="14098" y="10524"/>
                      </a:cubicBezTo>
                      <a:cubicBezTo>
                        <a:pt x="13908" y="7038"/>
                        <a:pt x="13555" y="1259"/>
                        <a:pt x="16842" y="1259"/>
                      </a:cubicBezTo>
                      <a:close/>
                      <a:moveTo>
                        <a:pt x="6501" y="10226"/>
                      </a:moveTo>
                      <a:cubicBezTo>
                        <a:pt x="8234" y="10226"/>
                        <a:pt x="10070" y="11136"/>
                        <a:pt x="11587" y="12105"/>
                      </a:cubicBezTo>
                      <a:cubicBezTo>
                        <a:pt x="11232" y="12274"/>
                        <a:pt x="10914" y="12501"/>
                        <a:pt x="10567" y="12707"/>
                      </a:cubicBezTo>
                      <a:cubicBezTo>
                        <a:pt x="9957" y="13062"/>
                        <a:pt x="9373" y="13399"/>
                        <a:pt x="8799" y="13805"/>
                      </a:cubicBezTo>
                      <a:cubicBezTo>
                        <a:pt x="8624" y="13923"/>
                        <a:pt x="8712" y="14169"/>
                        <a:pt x="8906" y="14169"/>
                      </a:cubicBezTo>
                      <a:cubicBezTo>
                        <a:pt x="8920" y="14169"/>
                        <a:pt x="8934" y="14167"/>
                        <a:pt x="8950" y="14164"/>
                      </a:cubicBezTo>
                      <a:cubicBezTo>
                        <a:pt x="9806" y="13996"/>
                        <a:pt x="11050" y="13740"/>
                        <a:pt x="11797" y="13090"/>
                      </a:cubicBezTo>
                      <a:lnTo>
                        <a:pt x="11797" y="13090"/>
                      </a:lnTo>
                      <a:cubicBezTo>
                        <a:pt x="11570" y="14661"/>
                        <a:pt x="11301" y="16215"/>
                        <a:pt x="10809" y="17741"/>
                      </a:cubicBezTo>
                      <a:cubicBezTo>
                        <a:pt x="10254" y="19460"/>
                        <a:pt x="9158" y="20103"/>
                        <a:pt x="7923" y="20103"/>
                      </a:cubicBezTo>
                      <a:cubicBezTo>
                        <a:pt x="5954" y="20103"/>
                        <a:pt x="3631" y="18468"/>
                        <a:pt x="2584" y="16953"/>
                      </a:cubicBezTo>
                      <a:cubicBezTo>
                        <a:pt x="748" y="14301"/>
                        <a:pt x="2515" y="11157"/>
                        <a:pt x="5337" y="10378"/>
                      </a:cubicBezTo>
                      <a:cubicBezTo>
                        <a:pt x="5716" y="10273"/>
                        <a:pt x="6106" y="10226"/>
                        <a:pt x="6501" y="10226"/>
                      </a:cubicBezTo>
                      <a:close/>
                      <a:moveTo>
                        <a:pt x="16912" y="1"/>
                      </a:moveTo>
                      <a:cubicBezTo>
                        <a:pt x="15526" y="1"/>
                        <a:pt x="14231" y="782"/>
                        <a:pt x="13542" y="2323"/>
                      </a:cubicBezTo>
                      <a:cubicBezTo>
                        <a:pt x="12430" y="4792"/>
                        <a:pt x="12645" y="7740"/>
                        <a:pt x="13095" y="10451"/>
                      </a:cubicBezTo>
                      <a:cubicBezTo>
                        <a:pt x="12658" y="9790"/>
                        <a:pt x="12161" y="9116"/>
                        <a:pt x="11419" y="8861"/>
                      </a:cubicBezTo>
                      <a:cubicBezTo>
                        <a:pt x="11378" y="8847"/>
                        <a:pt x="11332" y="8838"/>
                        <a:pt x="11291" y="8838"/>
                      </a:cubicBezTo>
                      <a:cubicBezTo>
                        <a:pt x="11200" y="8405"/>
                        <a:pt x="11000" y="8018"/>
                        <a:pt x="10794" y="7612"/>
                      </a:cubicBezTo>
                      <a:cubicBezTo>
                        <a:pt x="10435" y="6893"/>
                        <a:pt x="10243" y="6072"/>
                        <a:pt x="9701" y="5457"/>
                      </a:cubicBezTo>
                      <a:cubicBezTo>
                        <a:pt x="9653" y="5404"/>
                        <a:pt x="9598" y="5382"/>
                        <a:pt x="9544" y="5382"/>
                      </a:cubicBezTo>
                      <a:cubicBezTo>
                        <a:pt x="9402" y="5382"/>
                        <a:pt x="9267" y="5536"/>
                        <a:pt x="9301" y="5694"/>
                      </a:cubicBezTo>
                      <a:cubicBezTo>
                        <a:pt x="9410" y="6232"/>
                        <a:pt x="9711" y="6737"/>
                        <a:pt x="9997" y="7206"/>
                      </a:cubicBezTo>
                      <a:cubicBezTo>
                        <a:pt x="10348" y="7776"/>
                        <a:pt x="10826" y="8278"/>
                        <a:pt x="11000" y="8929"/>
                      </a:cubicBezTo>
                      <a:cubicBezTo>
                        <a:pt x="10941" y="8970"/>
                        <a:pt x="10891" y="9029"/>
                        <a:pt x="10849" y="9088"/>
                      </a:cubicBezTo>
                      <a:cubicBezTo>
                        <a:pt x="10489" y="8760"/>
                        <a:pt x="10138" y="8409"/>
                        <a:pt x="9742" y="8127"/>
                      </a:cubicBezTo>
                      <a:cubicBezTo>
                        <a:pt x="9072" y="7644"/>
                        <a:pt x="8166" y="7435"/>
                        <a:pt x="7419" y="7084"/>
                      </a:cubicBezTo>
                      <a:cubicBezTo>
                        <a:pt x="7410" y="7080"/>
                        <a:pt x="7401" y="7078"/>
                        <a:pt x="7393" y="7078"/>
                      </a:cubicBezTo>
                      <a:cubicBezTo>
                        <a:pt x="7340" y="7078"/>
                        <a:pt x="7290" y="7141"/>
                        <a:pt x="7341" y="7185"/>
                      </a:cubicBezTo>
                      <a:cubicBezTo>
                        <a:pt x="7974" y="7722"/>
                        <a:pt x="8626" y="8223"/>
                        <a:pt x="9232" y="8788"/>
                      </a:cubicBezTo>
                      <a:cubicBezTo>
                        <a:pt x="9724" y="9244"/>
                        <a:pt x="10230" y="9645"/>
                        <a:pt x="10804" y="9950"/>
                      </a:cubicBezTo>
                      <a:cubicBezTo>
                        <a:pt x="10849" y="10182"/>
                        <a:pt x="10927" y="10405"/>
                        <a:pt x="11023" y="10619"/>
                      </a:cubicBezTo>
                      <a:cubicBezTo>
                        <a:pt x="9628" y="9737"/>
                        <a:pt x="8029" y="9178"/>
                        <a:pt x="6417" y="9178"/>
                      </a:cubicBezTo>
                      <a:cubicBezTo>
                        <a:pt x="5565" y="9178"/>
                        <a:pt x="4710" y="9334"/>
                        <a:pt x="3878" y="9681"/>
                      </a:cubicBezTo>
                      <a:cubicBezTo>
                        <a:pt x="1190" y="10806"/>
                        <a:pt x="0" y="14347"/>
                        <a:pt x="1400" y="16898"/>
                      </a:cubicBezTo>
                      <a:cubicBezTo>
                        <a:pt x="2729" y="19328"/>
                        <a:pt x="5167" y="21055"/>
                        <a:pt x="7922" y="21055"/>
                      </a:cubicBezTo>
                      <a:cubicBezTo>
                        <a:pt x="8226" y="21055"/>
                        <a:pt x="8534" y="21034"/>
                        <a:pt x="8845" y="20990"/>
                      </a:cubicBezTo>
                      <a:cubicBezTo>
                        <a:pt x="11847" y="20570"/>
                        <a:pt x="12822" y="16069"/>
                        <a:pt x="12882" y="13231"/>
                      </a:cubicBezTo>
                      <a:cubicBezTo>
                        <a:pt x="13519" y="14019"/>
                        <a:pt x="14180" y="14747"/>
                        <a:pt x="15073" y="15313"/>
                      </a:cubicBezTo>
                      <a:cubicBezTo>
                        <a:pt x="15128" y="15376"/>
                        <a:pt x="15173" y="15445"/>
                        <a:pt x="15227" y="15508"/>
                      </a:cubicBezTo>
                      <a:cubicBezTo>
                        <a:pt x="15346" y="15641"/>
                        <a:pt x="15484" y="15697"/>
                        <a:pt x="15619" y="15697"/>
                      </a:cubicBezTo>
                      <a:cubicBezTo>
                        <a:pt x="16062" y="15697"/>
                        <a:pt x="16472" y="15096"/>
                        <a:pt x="16071" y="14665"/>
                      </a:cubicBezTo>
                      <a:cubicBezTo>
                        <a:pt x="15519" y="14078"/>
                        <a:pt x="15027" y="13376"/>
                        <a:pt x="14558" y="12665"/>
                      </a:cubicBezTo>
                      <a:lnTo>
                        <a:pt x="14558" y="12665"/>
                      </a:lnTo>
                      <a:cubicBezTo>
                        <a:pt x="15107" y="12874"/>
                        <a:pt x="15698" y="12969"/>
                        <a:pt x="16304" y="12969"/>
                      </a:cubicBezTo>
                      <a:cubicBezTo>
                        <a:pt x="18447" y="12969"/>
                        <a:pt x="20763" y="11777"/>
                        <a:pt x="21953" y="10228"/>
                      </a:cubicBezTo>
                      <a:cubicBezTo>
                        <a:pt x="24131" y="7389"/>
                        <a:pt x="22122" y="3265"/>
                        <a:pt x="19853" y="1219"/>
                      </a:cubicBezTo>
                      <a:cubicBezTo>
                        <a:pt x="18952" y="404"/>
                        <a:pt x="17908" y="1"/>
                        <a:pt x="16912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6" name="Google Shape;542;p32">
                  <a:extLst>
                    <a:ext uri="{FF2B5EF4-FFF2-40B4-BE49-F238E27FC236}">
                      <a16:creationId xmlns:a16="http://schemas.microsoft.com/office/drawing/2014/main" xmlns="" id="{978F612A-DFC1-4831-95B4-4247F5C87E31}"/>
                    </a:ext>
                  </a:extLst>
                </p:cNvPr>
                <p:cNvSpPr/>
                <p:nvPr/>
              </p:nvSpPr>
              <p:spPr>
                <a:xfrm>
                  <a:off x="1585149" y="2103754"/>
                  <a:ext cx="43733" cy="484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3" h="2086" extrusionOk="0">
                      <a:moveTo>
                        <a:pt x="557" y="1969"/>
                      </a:moveTo>
                      <a:cubicBezTo>
                        <a:pt x="557" y="1974"/>
                        <a:pt x="557" y="1974"/>
                        <a:pt x="562" y="1974"/>
                      </a:cubicBezTo>
                      <a:cubicBezTo>
                        <a:pt x="563" y="1974"/>
                        <a:pt x="564" y="1975"/>
                        <a:pt x="565" y="1975"/>
                      </a:cubicBezTo>
                      <a:lnTo>
                        <a:pt x="565" y="1975"/>
                      </a:lnTo>
                      <a:cubicBezTo>
                        <a:pt x="563" y="1973"/>
                        <a:pt x="560" y="1971"/>
                        <a:pt x="557" y="1969"/>
                      </a:cubicBezTo>
                      <a:close/>
                      <a:moveTo>
                        <a:pt x="804" y="1"/>
                      </a:moveTo>
                      <a:cubicBezTo>
                        <a:pt x="672" y="1"/>
                        <a:pt x="540" y="33"/>
                        <a:pt x="415" y="106"/>
                      </a:cubicBezTo>
                      <a:cubicBezTo>
                        <a:pt x="120" y="279"/>
                        <a:pt x="1" y="607"/>
                        <a:pt x="1" y="935"/>
                      </a:cubicBezTo>
                      <a:cubicBezTo>
                        <a:pt x="1" y="1185"/>
                        <a:pt x="110" y="1518"/>
                        <a:pt x="293" y="1728"/>
                      </a:cubicBezTo>
                      <a:cubicBezTo>
                        <a:pt x="356" y="1828"/>
                        <a:pt x="434" y="1905"/>
                        <a:pt x="530" y="1955"/>
                      </a:cubicBezTo>
                      <a:cubicBezTo>
                        <a:pt x="495" y="1932"/>
                        <a:pt x="485" y="1922"/>
                        <a:pt x="488" y="1922"/>
                      </a:cubicBezTo>
                      <a:cubicBezTo>
                        <a:pt x="492" y="1922"/>
                        <a:pt x="507" y="1931"/>
                        <a:pt x="525" y="1947"/>
                      </a:cubicBezTo>
                      <a:cubicBezTo>
                        <a:pt x="530" y="1951"/>
                        <a:pt x="539" y="1955"/>
                        <a:pt x="543" y="1960"/>
                      </a:cubicBezTo>
                      <a:cubicBezTo>
                        <a:pt x="557" y="1969"/>
                        <a:pt x="571" y="1974"/>
                        <a:pt x="585" y="1978"/>
                      </a:cubicBezTo>
                      <a:cubicBezTo>
                        <a:pt x="576" y="1978"/>
                        <a:pt x="572" y="1978"/>
                        <a:pt x="565" y="1975"/>
                      </a:cubicBezTo>
                      <a:lnTo>
                        <a:pt x="565" y="1975"/>
                      </a:lnTo>
                      <a:cubicBezTo>
                        <a:pt x="658" y="2046"/>
                        <a:pt x="781" y="2085"/>
                        <a:pt x="901" y="2085"/>
                      </a:cubicBezTo>
                      <a:cubicBezTo>
                        <a:pt x="1064" y="2085"/>
                        <a:pt x="1223" y="2012"/>
                        <a:pt x="1296" y="1846"/>
                      </a:cubicBezTo>
                      <a:cubicBezTo>
                        <a:pt x="1304" y="1833"/>
                        <a:pt x="1313" y="1814"/>
                        <a:pt x="1317" y="1801"/>
                      </a:cubicBezTo>
                      <a:cubicBezTo>
                        <a:pt x="1327" y="1791"/>
                        <a:pt x="1336" y="1778"/>
                        <a:pt x="1345" y="1764"/>
                      </a:cubicBezTo>
                      <a:cubicBezTo>
                        <a:pt x="1405" y="1741"/>
                        <a:pt x="1460" y="1705"/>
                        <a:pt x="1504" y="1655"/>
                      </a:cubicBezTo>
                      <a:cubicBezTo>
                        <a:pt x="1864" y="1267"/>
                        <a:pt x="1883" y="725"/>
                        <a:pt x="1514" y="329"/>
                      </a:cubicBezTo>
                      <a:cubicBezTo>
                        <a:pt x="1328" y="131"/>
                        <a:pt x="1068" y="1"/>
                        <a:pt x="804" y="1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endParaRPr/>
                </a:p>
              </p:txBody>
            </p:sp>
          </p:grpSp>
        </p:grp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xmlns="" id="{E125C821-DDFF-49A1-8BB8-F583DBDB529C}"/>
                </a:ext>
              </a:extLst>
            </p:cNvPr>
            <p:cNvGrpSpPr/>
            <p:nvPr/>
          </p:nvGrpSpPr>
          <p:grpSpPr>
            <a:xfrm rot="16200000">
              <a:off x="2219150" y="3449212"/>
              <a:ext cx="1980074" cy="618390"/>
              <a:chOff x="169776" y="121839"/>
              <a:chExt cx="1980074" cy="618390"/>
            </a:xfrm>
            <a:pattFill prst="pct25">
              <a:fgClr>
                <a:srgbClr val="F4BC08"/>
              </a:fgClr>
              <a:bgClr>
                <a:schemeClr val="bg1"/>
              </a:bgClr>
            </a:pattFill>
          </p:grpSpPr>
          <p:sp>
            <p:nvSpPr>
              <p:cNvPr id="155" name="Oval 154">
                <a:extLst>
                  <a:ext uri="{FF2B5EF4-FFF2-40B4-BE49-F238E27FC236}">
                    <a16:creationId xmlns:a16="http://schemas.microsoft.com/office/drawing/2014/main" xmlns="" id="{2762C2C0-D9B4-4EC2-92E4-791051E21F2D}"/>
                  </a:ext>
                </a:extLst>
              </p:cNvPr>
              <p:cNvSpPr/>
              <p:nvPr/>
            </p:nvSpPr>
            <p:spPr>
              <a:xfrm>
                <a:off x="169776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6" name="Oval 155">
                <a:extLst>
                  <a:ext uri="{FF2B5EF4-FFF2-40B4-BE49-F238E27FC236}">
                    <a16:creationId xmlns:a16="http://schemas.microsoft.com/office/drawing/2014/main" xmlns="" id="{9EAC250B-3508-4963-A203-EBE133C84997}"/>
                  </a:ext>
                </a:extLst>
              </p:cNvPr>
              <p:cNvSpPr/>
              <p:nvPr/>
            </p:nvSpPr>
            <p:spPr>
              <a:xfrm>
                <a:off x="850618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  <p:sp>
            <p:nvSpPr>
              <p:cNvPr id="157" name="Oval 156">
                <a:extLst>
                  <a:ext uri="{FF2B5EF4-FFF2-40B4-BE49-F238E27FC236}">
                    <a16:creationId xmlns:a16="http://schemas.microsoft.com/office/drawing/2014/main" xmlns="" id="{705765CC-2035-4C46-B545-875A809C7942}"/>
                  </a:ext>
                </a:extLst>
              </p:cNvPr>
              <p:cNvSpPr/>
              <p:nvPr/>
            </p:nvSpPr>
            <p:spPr>
              <a:xfrm>
                <a:off x="1531460" y="121839"/>
                <a:ext cx="618390" cy="61839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ID"/>
              </a:p>
            </p:txBody>
          </p:sp>
        </p:grpSp>
      </p:grpSp>
      <p:pic>
        <p:nvPicPr>
          <p:cNvPr id="58" name="Graphic 57" descr="An open book">
            <a:extLst>
              <a:ext uri="{FF2B5EF4-FFF2-40B4-BE49-F238E27FC236}">
                <a16:creationId xmlns:a16="http://schemas.microsoft.com/office/drawing/2014/main" xmlns="" id="{E24A158D-F820-41A5-857F-08552D1DEB5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b="22439"/>
          <a:stretch/>
        </p:blipFill>
        <p:spPr>
          <a:xfrm>
            <a:off x="3810000" y="457459"/>
            <a:ext cx="4572000" cy="3546086"/>
          </a:xfrm>
          <a:prstGeom prst="rect">
            <a:avLst/>
          </a:prstGeom>
        </p:spPr>
      </p:pic>
      <p:grpSp>
        <p:nvGrpSpPr>
          <p:cNvPr id="59" name="Group 58">
            <a:extLst>
              <a:ext uri="{FF2B5EF4-FFF2-40B4-BE49-F238E27FC236}">
                <a16:creationId xmlns:a16="http://schemas.microsoft.com/office/drawing/2014/main" xmlns="" id="{AC316D50-1162-410D-9040-CBC64FA5BF05}"/>
              </a:ext>
            </a:extLst>
          </p:cNvPr>
          <p:cNvGrpSpPr/>
          <p:nvPr/>
        </p:nvGrpSpPr>
        <p:grpSpPr>
          <a:xfrm>
            <a:off x="2417203" y="4017871"/>
            <a:ext cx="7357595" cy="1186075"/>
            <a:chOff x="2874272" y="2041170"/>
            <a:chExt cx="7357595" cy="1186075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xmlns="" id="{2EA00612-AC1B-4100-911C-6FDAF93175D4}"/>
                </a:ext>
              </a:extLst>
            </p:cNvPr>
            <p:cNvGrpSpPr/>
            <p:nvPr/>
          </p:nvGrpSpPr>
          <p:grpSpPr>
            <a:xfrm>
              <a:off x="2874272" y="2041170"/>
              <a:ext cx="7357595" cy="818129"/>
              <a:chOff x="2874272" y="2041170"/>
              <a:chExt cx="7357595" cy="818129"/>
            </a:xfrm>
          </p:grpSpPr>
          <p:sp>
            <p:nvSpPr>
              <p:cNvPr id="62" name="MIN JUDUL">
                <a:extLst>
                  <a:ext uri="{FF2B5EF4-FFF2-40B4-BE49-F238E27FC236}">
                    <a16:creationId xmlns:a16="http://schemas.microsoft.com/office/drawing/2014/main" xmlns="" id="{1199CB59-0E5F-4B56-876C-5C60B7AE27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45855" y="2041170"/>
                <a:ext cx="7286012" cy="742523"/>
              </a:xfrm>
              <a:prstGeom prst="rect">
                <a:avLst/>
              </a:prstGeom>
              <a:noFill/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5400" b="1" dirty="0">
                    <a:ln>
                      <a:solidFill>
                        <a:srgbClr val="F4BD0C"/>
                      </a:solidFill>
                    </a:ln>
                    <a:pattFill prst="dkUpDiag">
                      <a:fgClr>
                        <a:srgbClr val="F4BC08"/>
                      </a:fgClr>
                      <a:bgClr>
                        <a:schemeClr val="bg1"/>
                      </a:bgClr>
                    </a:patt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anose="020B0A04020102020204" pitchFamily="34" charset="0"/>
                    <a:cs typeface="Times New Roman" panose="02020603050405020304" pitchFamily="18" charset="0"/>
                  </a:rPr>
                  <a:t>TERIMA KASIH</a:t>
                </a:r>
                <a:endParaRPr lang="en-ID" sz="5400" b="1" dirty="0">
                  <a:ln>
                    <a:solidFill>
                      <a:srgbClr val="F4BD0C"/>
                    </a:solidFill>
                  </a:ln>
                  <a:pattFill prst="dkUpDiag">
                    <a:fgClr>
                      <a:srgbClr val="F4BC08"/>
                    </a:fgClr>
                    <a:bgClr>
                      <a:schemeClr val="bg1"/>
                    </a:bgClr>
                  </a:patt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3" name="MIN JUDUL">
                <a:extLst>
                  <a:ext uri="{FF2B5EF4-FFF2-40B4-BE49-F238E27FC236}">
                    <a16:creationId xmlns:a16="http://schemas.microsoft.com/office/drawing/2014/main" xmlns="" id="{01C03891-ABFE-47A1-A762-6D8936A9A7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74272" y="2116776"/>
                <a:ext cx="7286012" cy="7425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ctr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ctr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None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5400" b="1" dirty="0">
                    <a:solidFill>
                      <a:srgbClr val="213B7D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Black" panose="020B0A04020102020204" pitchFamily="34" charset="0"/>
                    <a:cs typeface="Times New Roman" panose="02020603050405020304" pitchFamily="18" charset="0"/>
                  </a:rPr>
                  <a:t>TERIMA KASIH</a:t>
                </a:r>
                <a:endParaRPr lang="en-ID" sz="5400" b="1" dirty="0">
                  <a:solidFill>
                    <a:srgbClr val="213B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61" name="MIN JUDUL">
              <a:extLst>
                <a:ext uri="{FF2B5EF4-FFF2-40B4-BE49-F238E27FC236}">
                  <a16:creationId xmlns:a16="http://schemas.microsoft.com/office/drawing/2014/main" xmlns="" id="{ECE76A67-C170-44A7-A2B7-643DC8832E52}"/>
                </a:ext>
              </a:extLst>
            </p:cNvPr>
            <p:cNvSpPr txBox="1">
              <a:spLocks/>
            </p:cNvSpPr>
            <p:nvPr/>
          </p:nvSpPr>
          <p:spPr>
            <a:xfrm>
              <a:off x="4725196" y="2812398"/>
              <a:ext cx="3486529" cy="414847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>
                  <a:solidFill>
                    <a:srgbClr val="213B7D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  <a:cs typeface="Times New Roman" panose="02020603050405020304" pitchFamily="18" charset="0"/>
                </a:rPr>
                <a:t>ANY QUESTIONS ?</a:t>
              </a:r>
              <a:endParaRPr lang="en-ID" b="1">
                <a:solidFill>
                  <a:srgbClr val="213B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57231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759</Words>
  <Application>Microsoft Office PowerPoint</Application>
  <PresentationFormat>Custom</PresentationFormat>
  <Paragraphs>58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BAB 3</dc:subject>
  <dc:creator>Muhammad Fadjar</dc:creator>
  <cp:keywords>MKD</cp:keywords>
  <dc:description>ESTIMASI PENDAPATAN</dc:description>
  <cp:lastModifiedBy>ASUS</cp:lastModifiedBy>
  <cp:revision>10</cp:revision>
  <dcterms:created xsi:type="dcterms:W3CDTF">2022-02-04T04:38:24Z</dcterms:created>
  <dcterms:modified xsi:type="dcterms:W3CDTF">2022-04-03T21:20:29Z</dcterms:modified>
  <cp:category>Manajemen Keuangan Daerah</cp:category>
  <cp:contentStatus>COMPLETE</cp:contentStatus>
</cp:coreProperties>
</file>