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69" r:id="rId3"/>
    <p:sldId id="27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1D8998-FAE3-47DC-AFFD-5CAB23F0A63F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D0744-49AA-4B4A-865B-D229E78B5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1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8652" y="609600"/>
            <a:ext cx="8458200" cy="914400"/>
          </a:xfrm>
        </p:spPr>
        <p:txBody>
          <a:bodyPr>
            <a:normAutofit/>
          </a:bodyPr>
          <a:lstStyle/>
          <a:p>
            <a:r>
              <a:rPr lang="en-US" sz="4400" dirty="0" err="1" smtClean="0"/>
              <a:t>Pengantar</a:t>
            </a:r>
            <a:r>
              <a:rPr lang="en-US" sz="4400" dirty="0" smtClean="0"/>
              <a:t> </a:t>
            </a:r>
            <a:r>
              <a:rPr lang="en-US" sz="4400" dirty="0" err="1" smtClean="0"/>
              <a:t>Teknologi</a:t>
            </a:r>
            <a:r>
              <a:rPr lang="en-US" sz="4400" dirty="0" smtClean="0"/>
              <a:t> </a:t>
            </a:r>
            <a:r>
              <a:rPr lang="en-US" sz="4400" dirty="0" err="1" smtClean="0"/>
              <a:t>Informasi</a:t>
            </a:r>
            <a:endParaRPr lang="en-US" sz="4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18652" y="5410200"/>
            <a:ext cx="8458200" cy="914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err="1" smtClean="0"/>
              <a:t>Pertemuan</a:t>
            </a:r>
            <a:r>
              <a:rPr lang="en-US" sz="4400" dirty="0" smtClean="0"/>
              <a:t> </a:t>
            </a:r>
            <a:r>
              <a:rPr lang="en-US" sz="4400" dirty="0" smtClean="0"/>
              <a:t>ke-14-15</a:t>
            </a:r>
            <a:endParaRPr lang="en-US" sz="4400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81781" y="2438400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Mahasiawa</a:t>
            </a:r>
            <a:r>
              <a:rPr lang="en-US" dirty="0" smtClean="0"/>
              <a:t> </a:t>
            </a:r>
            <a:r>
              <a:rPr lang="en-US" dirty="0" err="1" smtClean="0"/>
              <a:t>mempresentasikan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kelompoknya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personal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8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335" y="4114800"/>
            <a:ext cx="8686800" cy="1570038"/>
          </a:xfrm>
        </p:spPr>
        <p:txBody>
          <a:bodyPr>
            <a:normAutofit/>
          </a:bodyPr>
          <a:lstStyle/>
          <a:p>
            <a:r>
              <a:rPr lang="sv-SE" dirty="0"/>
              <a:t>Menjelaskan </a:t>
            </a:r>
            <a:r>
              <a:rPr lang="sv-SE" dirty="0" smtClean="0"/>
              <a:t>penerapan, teknologi </a:t>
            </a:r>
            <a:r>
              <a:rPr lang="sv-SE" dirty="0"/>
              <a:t>informasi </a:t>
            </a:r>
            <a:r>
              <a:rPr lang="sv-SE" dirty="0" smtClean="0"/>
              <a:t>di bidang </a:t>
            </a:r>
            <a:r>
              <a:rPr lang="sv-SE" dirty="0"/>
              <a:t>kemaritiman</a:t>
            </a:r>
            <a:r>
              <a:rPr lang="sv-SE" dirty="0" smtClean="0"/>
              <a:t>, transportasi</a:t>
            </a:r>
            <a:r>
              <a:rPr lang="sv-SE" dirty="0"/>
              <a:t>, </a:t>
            </a:r>
            <a:r>
              <a:rPr lang="sv-SE" dirty="0" smtClean="0"/>
              <a:t>dan logistik</a:t>
            </a:r>
            <a:r>
              <a:rPr lang="sv-SE" dirty="0"/>
              <a:t>.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8206" y="1600200"/>
            <a:ext cx="8458200" cy="267017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 smtClean="0"/>
              <a:t>mahasiswa</a:t>
            </a:r>
            <a:r>
              <a:rPr lang="en-US" sz="2800" dirty="0" smtClean="0"/>
              <a:t> </a:t>
            </a:r>
            <a:r>
              <a:rPr lang="en-US" sz="2800" dirty="0" err="1" smtClean="0"/>
              <a:t>mampu</a:t>
            </a:r>
            <a:r>
              <a:rPr lang="en-US" sz="2800" dirty="0" smtClean="0"/>
              <a:t> </a:t>
            </a:r>
            <a:r>
              <a:rPr lang="en-US" sz="2800" dirty="0" err="1" smtClean="0"/>
              <a:t>mempresentasikan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contoh</a:t>
            </a:r>
            <a:r>
              <a:rPr lang="en-US" sz="2800" dirty="0" smtClean="0"/>
              <a:t> </a:t>
            </a:r>
            <a:r>
              <a:rPr lang="en-US" sz="2800" dirty="0" err="1" smtClean="0"/>
              <a:t>penerapan</a:t>
            </a:r>
            <a:r>
              <a:rPr lang="en-US" sz="2800" dirty="0" smtClean="0"/>
              <a:t>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di</a:t>
            </a:r>
            <a:br>
              <a:rPr lang="en-US" sz="2800" dirty="0" smtClean="0"/>
            </a:br>
            <a:r>
              <a:rPr lang="en-US" sz="2800" dirty="0" err="1" smtClean="0"/>
              <a:t>bidang</a:t>
            </a:r>
            <a:r>
              <a:rPr lang="en-US" sz="2800" dirty="0" smtClean="0"/>
              <a:t> </a:t>
            </a:r>
            <a:r>
              <a:rPr lang="en-US" sz="2800" dirty="0" err="1" smtClean="0"/>
              <a:t>kemaritiman</a:t>
            </a:r>
            <a:r>
              <a:rPr lang="en-US" sz="2800" dirty="0" smtClean="0"/>
              <a:t>, </a:t>
            </a:r>
            <a:r>
              <a:rPr lang="en-US" sz="2800" dirty="0" err="1" smtClean="0"/>
              <a:t>transportasi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logistik</a:t>
            </a:r>
            <a:r>
              <a:rPr lang="en-US" sz="2800" dirty="0" smtClean="0"/>
              <a:t>.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11452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3200"/>
            <a:ext cx="8686800" cy="1143000"/>
          </a:xfrm>
        </p:spPr>
        <p:txBody>
          <a:bodyPr/>
          <a:lstStyle/>
          <a:p>
            <a:pPr algn="ctr"/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073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311</TotalTime>
  <Words>31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Trek</vt:lpstr>
      <vt:lpstr>Mahasiawa mempresentasikan hasil kerja kelompoknya secara personal</vt:lpstr>
      <vt:lpstr>PowerPoint Presentation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komputer</dc:title>
  <dc:creator>User</dc:creator>
  <cp:lastModifiedBy>User</cp:lastModifiedBy>
  <cp:revision>27</cp:revision>
  <dcterms:created xsi:type="dcterms:W3CDTF">2023-09-02T10:04:33Z</dcterms:created>
  <dcterms:modified xsi:type="dcterms:W3CDTF">2023-12-29T07:39:30Z</dcterms:modified>
</cp:coreProperties>
</file>