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62" r:id="rId3"/>
    <p:sldId id="257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53" y="3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9500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198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6729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7227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3196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2637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7888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33121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3012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343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4664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942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553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844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835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4590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75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2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Visualizing Distributions: Histograms </a:t>
            </a:r>
            <a:br>
              <a:rPr lang="en-US" sz="2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Density Plots</a:t>
            </a:r>
            <a:b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dirty="0" err="1"/>
              <a:t>Pembelajaran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Materi</a:t>
            </a:r>
            <a:r>
              <a:rPr dirty="0"/>
              <a:t>:</a:t>
            </a:r>
            <a:endParaRPr lang="en-US" dirty="0"/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 Narrow" panose="020B0606020202030204" pitchFamily="34" charset="0"/>
              <a:buChar char="-"/>
            </a:pPr>
            <a:r>
              <a:rPr lang="en-US" sz="20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Visualizing a Single Distribution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Visualizing Multiple Distributions at the Same Time</a:t>
            </a:r>
            <a:endParaRPr lang="en-US" dirty="0"/>
          </a:p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Visualizing a Single Distribution</a:t>
            </a:r>
            <a:b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Visualisasi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Distribusi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Tunggal)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Histograms (Histogram)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/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Histogram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digunakan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memvisualisasikan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distribusi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data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mengelompokkan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nilai-nilai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data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rentang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"bin"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ditentukan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Pada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sumbu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X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nilai-nilai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data, dan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sumbu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frekuensi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kemunculan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rentang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tersebut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Histogram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efektif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melihat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distribusi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distribusi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normal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distribusi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skew.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Density Plots (Plot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Kepadatan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/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Plot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kepadatan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alternatif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histogram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lebih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halus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Density plot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menggambarkan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distribusi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probabilitas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dataset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secara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kontinu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membantu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memvisualisasikan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distribusi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data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tanpa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terpecah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rentang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diskrit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pada histogram.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Visualizing Multiple Distributions at the Same Time (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Visualisasi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Beberapa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Distribusi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secara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Bersamaan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Comparing Histograms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/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membandingkan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beberapa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distribusi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beberapa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histogram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ditampilkan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grafik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biasanya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warna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berbeda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tingkat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transparansi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diatur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membedakan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setiap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distribusi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Comparing Density Plots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/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Beberapa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distribusi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juga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dibandingkan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menggunakan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density plots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ditampilkan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pada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grafik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sama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Density plots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berbeda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memiliki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warna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berbeda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mempermudah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perbandingan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distribus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Study </a:t>
            </a:r>
            <a:r>
              <a:rPr lang="en-US" dirty="0" err="1"/>
              <a:t>kasus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Visualisasi</a:t>
            </a:r>
            <a:r>
              <a:rPr dirty="0"/>
              <a:t> </a:t>
            </a:r>
            <a:r>
              <a:rPr dirty="0" err="1"/>
              <a:t>hubungan</a:t>
            </a:r>
            <a:r>
              <a:rPr dirty="0"/>
              <a:t> </a:t>
            </a:r>
            <a:r>
              <a:rPr dirty="0" err="1"/>
              <a:t>antar</a:t>
            </a:r>
            <a:r>
              <a:rPr dirty="0"/>
              <a:t> </a:t>
            </a:r>
            <a:r>
              <a:rPr dirty="0" err="1"/>
              <a:t>dua</a:t>
            </a:r>
            <a:r>
              <a:rPr dirty="0"/>
              <a:t> </a:t>
            </a:r>
            <a:r>
              <a:rPr dirty="0" err="1"/>
              <a:t>variabel</a:t>
            </a:r>
            <a:r>
              <a:rPr dirty="0"/>
              <a:t> </a:t>
            </a:r>
            <a:r>
              <a:rPr dirty="0" err="1"/>
              <a:t>ini</a:t>
            </a:r>
            <a:r>
              <a:rPr dirty="0"/>
              <a:t> </a:t>
            </a:r>
            <a:r>
              <a:rPr dirty="0" err="1"/>
              <a:t>membantu</a:t>
            </a:r>
            <a:r>
              <a:rPr dirty="0"/>
              <a:t> </a:t>
            </a:r>
            <a:r>
              <a:rPr dirty="0" err="1"/>
              <a:t>melihat</a:t>
            </a:r>
            <a:r>
              <a:rPr dirty="0"/>
              <a:t> </a:t>
            </a:r>
            <a:r>
              <a:rPr dirty="0" err="1"/>
              <a:t>pola</a:t>
            </a:r>
            <a:r>
              <a:rPr dirty="0"/>
              <a:t> </a:t>
            </a:r>
            <a:r>
              <a:rPr dirty="0" err="1"/>
              <a:t>atau</a:t>
            </a:r>
            <a:r>
              <a:rPr dirty="0"/>
              <a:t> </a:t>
            </a:r>
            <a:r>
              <a:rPr dirty="0" err="1"/>
              <a:t>korelasi</a:t>
            </a:r>
            <a:r>
              <a:rPr dirty="0"/>
              <a:t>. </a:t>
            </a:r>
            <a:r>
              <a:rPr dirty="0" err="1"/>
              <a:t>Contoh</a:t>
            </a:r>
            <a:r>
              <a:rPr dirty="0"/>
              <a:t> </a:t>
            </a:r>
            <a:r>
              <a:rPr dirty="0" err="1"/>
              <a:t>umum</a:t>
            </a:r>
            <a:r>
              <a:rPr dirty="0"/>
              <a:t>:</a:t>
            </a:r>
          </a:p>
          <a:p>
            <a:endParaRPr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62</TotalTime>
  <Words>230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Narrow</vt:lpstr>
      <vt:lpstr>Calibri</vt:lpstr>
      <vt:lpstr>Garamond</vt:lpstr>
      <vt:lpstr>Times New Roman</vt:lpstr>
      <vt:lpstr>Organic</vt:lpstr>
      <vt:lpstr>Visualizing Distributions: Histograms  and Density Plots </vt:lpstr>
      <vt:lpstr>Visualizing a Single Distribution  (Visualisasi Distribusi Tunggal):  </vt:lpstr>
      <vt:lpstr>Visualizing Multiple Distributions at the Same Time (Visualisasi Beberapa Distribusi secara Bersamaan): </vt:lpstr>
      <vt:lpstr>Study kasus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Visualisasi Data dengan Python</dc:title>
  <dc:subject/>
  <dc:creator>Sri Karnila</dc:creator>
  <cp:keywords/>
  <dc:description>generated using python-pptx</dc:description>
  <cp:lastModifiedBy>Sri Karnila</cp:lastModifiedBy>
  <cp:revision>5</cp:revision>
  <dcterms:created xsi:type="dcterms:W3CDTF">2013-01-27T09:14:16Z</dcterms:created>
  <dcterms:modified xsi:type="dcterms:W3CDTF">2024-10-20T04:20:50Z</dcterms:modified>
  <cp:category/>
</cp:coreProperties>
</file>