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8" r:id="rId3"/>
    <p:sldId id="291" r:id="rId4"/>
    <p:sldId id="289" r:id="rId5"/>
    <p:sldId id="292" r:id="rId6"/>
    <p:sldId id="275" r:id="rId7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34BD0-A8D8-445F-99D6-7FDF1AA9498E}" type="datetimeFigureOut">
              <a:rPr lang="en-US"/>
              <a:pPr>
                <a:defRPr/>
              </a:pPr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115B9BC-AB50-47BD-B413-E43708622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DFDFA29-F580-4D2C-A514-2B597F94D68C}" type="datetimeFigureOut">
              <a:rPr lang="en-US"/>
              <a:pPr>
                <a:defRPr/>
              </a:pPr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6DAC53-8D96-4CF4-8522-6B28CB108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0EEC-0D7A-4F4B-B9F4-75C32EB6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46069-5985-43D1-B35F-58A089B11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65FD0-3761-443E-80C6-626C5143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F7B39-3883-4AEC-9E78-3774FFFF0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A8758-527D-47BE-BE31-7A5EEC8F1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5E7D-7178-4E14-AC2B-A859FB3AA4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EE2F-63C3-42C2-AED0-D5408A907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79081-FA7D-415D-BC1B-80527EC9B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DDC43-041F-44F8-9388-F5893A955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9840D-6F3A-4823-BD4E-4284803C0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288C8-00D0-4678-B31B-927F15BD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9D8898-4147-4A0C-BAE3-AC7B1048C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ke-7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IDEOLOGI NASIONAL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2E8EF-FE78-4091-9914-0C67FDDC024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70176" y="4786322"/>
            <a:ext cx="68307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Perbandingan</a:t>
            </a:r>
            <a:r>
              <a:rPr lang="en-US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Ideologi</a:t>
            </a:r>
            <a:endParaRPr lang="en-US" sz="48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24965" y="428604"/>
            <a:ext cx="724749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Pancasila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dan</a:t>
            </a:r>
            <a:r>
              <a:rPr lang="en-US" sz="4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4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Liberalisme</a:t>
            </a:r>
            <a:endParaRPr lang="en-US" sz="4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8" y="1428736"/>
            <a:ext cx="850112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menerima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dikarenakan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individualisme</a:t>
            </a:r>
            <a:r>
              <a:rPr lang="en-US" sz="2000" dirty="0" smtClean="0"/>
              <a:t> Barat yang </a:t>
            </a:r>
            <a:r>
              <a:rPr lang="en-US" sz="2000" dirty="0" err="1" smtClean="0"/>
              <a:t>mengutamakan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makhluknya</a:t>
            </a:r>
            <a:r>
              <a:rPr lang="en-US" sz="2000" dirty="0" smtClean="0"/>
              <a:t>, </a:t>
            </a: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paham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memandang</a:t>
            </a:r>
            <a:r>
              <a:rPr lang="en-US" sz="2000" dirty="0" smtClean="0"/>
              <a:t> </a:t>
            </a:r>
            <a:r>
              <a:rPr lang="en-US" sz="2000" dirty="0" err="1" smtClean="0"/>
              <a:t>manusia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sekaligus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makhluk</a:t>
            </a:r>
            <a:r>
              <a:rPr lang="en-US" sz="2000" dirty="0" smtClean="0"/>
              <a:t>  </a:t>
            </a:r>
            <a:r>
              <a:rPr lang="en-US" sz="2000" dirty="0" err="1" smtClean="0"/>
              <a:t>sosial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357158" y="3000372"/>
            <a:ext cx="850112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Negara  liberal 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memeluk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menjalankan</a:t>
            </a:r>
            <a:r>
              <a:rPr lang="en-US" sz="2000" dirty="0" smtClean="0"/>
              <a:t>  </a:t>
            </a:r>
            <a:r>
              <a:rPr lang="en-US" sz="2000" dirty="0" err="1" smtClean="0"/>
              <a:t>agamanya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juga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percaya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 </a:t>
            </a:r>
            <a:r>
              <a:rPr lang="en-US" sz="2000" dirty="0" err="1" smtClean="0"/>
              <a:t>Tuhan</a:t>
            </a:r>
            <a:r>
              <a:rPr lang="en-US" sz="2000" dirty="0" smtClean="0"/>
              <a:t>  </a:t>
            </a:r>
            <a:r>
              <a:rPr lang="en-US" sz="2000" dirty="0" err="1" smtClean="0"/>
              <a:t>atau</a:t>
            </a:r>
            <a:r>
              <a:rPr lang="en-US" sz="2000" dirty="0" smtClean="0"/>
              <a:t>  </a:t>
            </a:r>
            <a:r>
              <a:rPr lang="en-US" sz="2000" dirty="0" err="1" smtClean="0"/>
              <a:t>atheis</a:t>
            </a:r>
            <a:r>
              <a:rPr lang="en-US" sz="2000" dirty="0" smtClean="0"/>
              <a:t>,  </a:t>
            </a:r>
            <a:r>
              <a:rPr lang="en-US" sz="2000" dirty="0" err="1" smtClean="0"/>
              <a:t>bahkan</a:t>
            </a:r>
            <a:r>
              <a:rPr lang="en-US" sz="2000" dirty="0" smtClean="0"/>
              <a:t>  </a:t>
            </a:r>
            <a:r>
              <a:rPr lang="en-US" sz="2000" dirty="0" err="1" smtClean="0"/>
              <a:t>negara</a:t>
            </a:r>
            <a:r>
              <a:rPr lang="en-US" sz="2000" dirty="0" smtClean="0"/>
              <a:t>  liberal </a:t>
            </a:r>
            <a:r>
              <a:rPr lang="en-US" sz="2000" dirty="0" err="1" smtClean="0"/>
              <a:t>memberi</a:t>
            </a:r>
            <a:r>
              <a:rPr lang="en-US" sz="2000" dirty="0" smtClean="0"/>
              <a:t> </a:t>
            </a:r>
            <a:r>
              <a:rPr lang="en-US" sz="2000" dirty="0" err="1" smtClean="0"/>
              <a:t>kebebasan</a:t>
            </a:r>
            <a:r>
              <a:rPr lang="en-US" sz="2000" dirty="0" smtClean="0"/>
              <a:t> </a:t>
            </a:r>
            <a:r>
              <a:rPr lang="en-US" sz="2000" dirty="0" err="1" smtClean="0"/>
              <a:t>warganya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mengkritik</a:t>
            </a:r>
            <a:r>
              <a:rPr lang="en-US" sz="2000" dirty="0" smtClean="0"/>
              <a:t> agama.</a:t>
            </a:r>
          </a:p>
          <a:p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Ketuhanan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Maha</a:t>
            </a:r>
            <a:r>
              <a:rPr lang="en-US" sz="2000" dirty="0" smtClean="0"/>
              <a:t> </a:t>
            </a:r>
            <a:r>
              <a:rPr lang="en-US" sz="2000" dirty="0" err="1" smtClean="0"/>
              <a:t>Esa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>
          <a:xfrm>
            <a:off x="357158" y="4935692"/>
            <a:ext cx="842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/>
              <a:t>Kekuatan</a:t>
            </a:r>
            <a:r>
              <a:rPr lang="en-US" sz="2000" dirty="0" smtClean="0"/>
              <a:t> </a:t>
            </a:r>
            <a:r>
              <a:rPr lang="en-US" sz="2000" dirty="0" err="1" smtClean="0"/>
              <a:t>liberalisme</a:t>
            </a:r>
            <a:r>
              <a:rPr lang="en-US" sz="2000" dirty="0" smtClean="0"/>
              <a:t> </a:t>
            </a:r>
            <a:r>
              <a:rPr lang="en-US" sz="2000" dirty="0" err="1" smtClean="0"/>
              <a:t>terletak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menampilkan</a:t>
            </a:r>
            <a:r>
              <a:rPr lang="en-US" sz="2000" dirty="0" smtClean="0"/>
              <a:t> </a:t>
            </a:r>
            <a:r>
              <a:rPr lang="en-US" sz="2000" dirty="0" err="1" smtClean="0"/>
              <a:t>individu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martabat</a:t>
            </a:r>
            <a:r>
              <a:rPr lang="en-US" sz="2000" dirty="0" smtClean="0"/>
              <a:t> </a:t>
            </a:r>
            <a:r>
              <a:rPr lang="en-US" sz="2000" dirty="0" err="1" smtClean="0"/>
              <a:t>transenden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bermodalkan</a:t>
            </a:r>
            <a:r>
              <a:rPr lang="en-US" sz="2000" dirty="0" smtClean="0"/>
              <a:t> </a:t>
            </a:r>
            <a:r>
              <a:rPr lang="en-US" sz="2000" dirty="0" err="1" smtClean="0"/>
              <a:t>kebendaan</a:t>
            </a:r>
            <a:r>
              <a:rPr lang="en-US" sz="2000" dirty="0" smtClean="0"/>
              <a:t> </a:t>
            </a:r>
            <a:r>
              <a:rPr lang="en-US" sz="2000" dirty="0" err="1" smtClean="0"/>
              <a:t>pribadi</a:t>
            </a:r>
            <a:r>
              <a:rPr lang="en-US" sz="2000" dirty="0" smtClean="0"/>
              <a:t>. </a:t>
            </a:r>
            <a:endParaRPr lang="en-US" sz="2000" dirty="0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14348" y="357166"/>
            <a:ext cx="783419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Liberal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19346" y="428604"/>
            <a:ext cx="733886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Komunisme</a:t>
            </a:r>
            <a:endParaRPr lang="en-US" sz="4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428736"/>
            <a:ext cx="86439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pernah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diterima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kehidupan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masyarakat</a:t>
            </a:r>
            <a:r>
              <a:rPr lang="en-US" sz="2000" b="1" dirty="0" smtClean="0"/>
              <a:t> Indonesia. Hal </a:t>
            </a:r>
            <a:r>
              <a:rPr lang="en-US" sz="2000" b="1" dirty="0" err="1" smtClean="0"/>
              <a:t>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disebabkan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komunisme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lazimnya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atheis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menolak</a:t>
            </a:r>
            <a:r>
              <a:rPr lang="en-US" sz="2000" b="1" dirty="0" smtClean="0"/>
              <a:t> agama </a:t>
            </a:r>
            <a:r>
              <a:rPr lang="en-US" sz="2000" b="1" dirty="0" err="1" smtClean="0"/>
              <a:t>dalam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Negara. </a:t>
            </a:r>
            <a:r>
              <a:rPr lang="en-US" sz="2000" b="1" dirty="0" err="1" smtClean="0"/>
              <a:t>Sedangkan</a:t>
            </a:r>
            <a:r>
              <a:rPr lang="en-US" sz="2000" b="1" dirty="0" smtClean="0"/>
              <a:t> Indonesia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negara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berdasar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Ketuhanan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Maha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Esa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pilihan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kreatif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merupakan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proses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elektis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inkorporatif</a:t>
            </a:r>
            <a:r>
              <a:rPr lang="en-US" sz="2000" b="1" dirty="0" smtClean="0"/>
              <a:t>. 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85720" y="3517661"/>
            <a:ext cx="850112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menghormati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manusia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sebagai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makhluk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Prestasi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individu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diakui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totaliter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tidak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membuka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sedikit</a:t>
            </a:r>
            <a:r>
              <a:rPr lang="en-US" sz="2000" b="1" dirty="0" smtClean="0"/>
              <a:t> pun </a:t>
            </a:r>
            <a:r>
              <a:rPr lang="en-US" sz="2000" b="1" dirty="0" err="1" smtClean="0"/>
              <a:t>terhadap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alam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pikiran</a:t>
            </a:r>
            <a:r>
              <a:rPr lang="en-US" sz="2000" b="1" dirty="0" smtClean="0"/>
              <a:t> lain. </a:t>
            </a:r>
            <a:r>
              <a:rPr lang="en-US" sz="2000" b="1" dirty="0" err="1" smtClean="0"/>
              <a:t>Komunis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otoriter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penganutnya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dogmatis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suatu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ideologi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tertutup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Berbeda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dengan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bersifat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terbuka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Pancasila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memberikan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kemungkinan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bahkan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menuntut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sikap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kritis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rasional</a:t>
            </a:r>
            <a:r>
              <a:rPr lang="en-US" sz="2000" b="1" dirty="0" smtClean="0"/>
              <a:t>.</a:t>
            </a:r>
            <a:endParaRPr lang="en-US" sz="2000" b="1" dirty="0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DDC43-041F-44F8-9388-F5893A955A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5DDC43-041F-44F8-9388-F5893A955A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00034" y="428604"/>
            <a:ext cx="829586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Perbandingan</a:t>
            </a:r>
            <a:endParaRPr lang="en-US" sz="36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36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deologi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dengan</a:t>
            </a:r>
            <a:r>
              <a:rPr lang="en-US" sz="36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6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Komunis</a:t>
            </a:r>
            <a:endParaRPr lang="en-US" sz="36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7158" y="2071678"/>
            <a:ext cx="347883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politik</a:t>
            </a:r>
            <a:endParaRPr lang="en-US" sz="32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57290" y="3143248"/>
            <a:ext cx="3958135" cy="584775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ekonomi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00364" y="4357694"/>
            <a:ext cx="3768981" cy="584775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Sosbud</a:t>
            </a:r>
            <a:endParaRPr lang="en-US" sz="3200" b="1" spc="50" dirty="0" smtClean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72066" y="5286388"/>
            <a:ext cx="386195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bidang</a:t>
            </a:r>
            <a:r>
              <a:rPr lang="en-US" sz="32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32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Hankam</a:t>
            </a:r>
            <a:endParaRPr lang="en-US" sz="32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DC4EB1-2ACF-4928-88A0-01D4BC8B5BA5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266</Words>
  <Application>Microsoft Office PowerPoint</Application>
  <PresentationFormat>On-screen Show (4:3)</PresentationFormat>
  <Paragraphs>46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82</cp:revision>
  <dcterms:created xsi:type="dcterms:W3CDTF">2010-04-18T12:06:30Z</dcterms:created>
  <dcterms:modified xsi:type="dcterms:W3CDTF">2022-05-09T00:36:56Z</dcterms:modified>
</cp:coreProperties>
</file>