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7285E-06A6-3B53-ED50-B7123C58A6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D8BF6C-8BEB-06C9-7587-C2ADC60BBC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008FD-34D4-5CA0-26D6-41DAA0E87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4B98-F705-44C0-A9F2-FD369748BA72}" type="datetimeFigureOut">
              <a:rPr lang="en-ID" smtClean="0"/>
              <a:t>03/09/2022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03010-D732-C906-36D3-F0DF69B71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94198-636B-9870-930F-5CD9CA6AB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FB80-995E-4AC7-9330-4E515BAA05B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77426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81566-5F59-D282-0058-AFFD139E3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54D47E-9925-4987-A290-1B4DDEF7DF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404C4-43AF-E193-C151-825019E8D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4B98-F705-44C0-A9F2-FD369748BA72}" type="datetimeFigureOut">
              <a:rPr lang="en-ID" smtClean="0"/>
              <a:t>03/09/2022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38B36-9AA9-FAA9-2201-157CADF31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4A4C4-7F58-63A3-503E-79818CD9F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FB80-995E-4AC7-9330-4E515BAA05B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9110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ED1BA8-46F4-E7E5-FF4F-FBC0F856C2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4E4AE6-3875-970D-4933-FC1031422C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C591E-6D12-26A9-67A2-4E003CA32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4B98-F705-44C0-A9F2-FD369748BA72}" type="datetimeFigureOut">
              <a:rPr lang="en-ID" smtClean="0"/>
              <a:t>03/09/2022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8137-6DD0-CCCD-F92F-E04FB28AD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0CB9E-2276-2FA9-F3AC-A4EE2C396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FB80-995E-4AC7-9330-4E515BAA05B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60488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18506-A22B-D6C3-879E-831F87D42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5E1C9-9D01-0F79-2363-0427195937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836AC-9C8B-C862-09A4-68F97B845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4B98-F705-44C0-A9F2-FD369748BA72}" type="datetimeFigureOut">
              <a:rPr lang="en-ID" smtClean="0"/>
              <a:t>03/09/2022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CC481-22A7-5298-EBF9-9167557D3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8342A-CB11-0A6D-2595-69510C736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FB80-995E-4AC7-9330-4E515BAA05B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39147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CCAC9-0909-0CF6-4FCE-955D0A61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9CDE7-FD10-CC32-F522-28C767CE9B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8B9C4-9B2A-EF99-32F2-E9A5D800D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4B98-F705-44C0-A9F2-FD369748BA72}" type="datetimeFigureOut">
              <a:rPr lang="en-ID" smtClean="0"/>
              <a:t>03/09/2022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69CC1-A450-9E16-0C3F-43D32689D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ACE477-D81A-8F6F-19B8-147248B61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FB80-995E-4AC7-9330-4E515BAA05B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52819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919C2-BC77-43D4-2BCB-A2C4462EA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86C15-8670-BD95-F844-63837F7991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2FCD4D-47BC-BC5A-DE9F-5056A062C8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840942-9510-466A-9D70-942F888BD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4B98-F705-44C0-A9F2-FD369748BA72}" type="datetimeFigureOut">
              <a:rPr lang="en-ID" smtClean="0"/>
              <a:t>03/09/2022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020A8C-4399-74BC-4907-7610FF0B1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6A6B40-B9DA-82CC-6C86-99AD09903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FB80-995E-4AC7-9330-4E515BAA05B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74881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6BBC2-4059-BBE1-7FF3-5EF5F8B53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9C6F2-1EF2-165A-2EC6-502DA8F05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6AA7E-89B8-495A-6797-CCBDE3107F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25E9D3-1FE5-1311-F2C2-E6A9675C9F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19D416-6DC0-36C9-DEC0-62BCE39FF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D15DFB-5339-19C4-24BB-87E83225A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4B98-F705-44C0-A9F2-FD369748BA72}" type="datetimeFigureOut">
              <a:rPr lang="en-ID" smtClean="0"/>
              <a:t>03/09/2022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35205F-A4C6-891F-9306-06496F945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B5AC5-9B06-30F7-283B-847EC1DA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FB80-995E-4AC7-9330-4E515BAA05B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52654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82B52-46E5-7EAB-8F91-633CCF835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506D94-A3C0-50ED-5974-F754960CC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4B98-F705-44C0-A9F2-FD369748BA72}" type="datetimeFigureOut">
              <a:rPr lang="en-ID" smtClean="0"/>
              <a:t>03/09/2022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585B7B-D84F-4730-1249-3AEEF5E0B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767E92-DB65-6421-9B33-ECEF919C7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FB80-995E-4AC7-9330-4E515BAA05B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18452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A7FBDA-F1E0-B00B-204C-F9D434A84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4B98-F705-44C0-A9F2-FD369748BA72}" type="datetimeFigureOut">
              <a:rPr lang="en-ID" smtClean="0"/>
              <a:t>03/09/2022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4C61A0-FB71-07BB-150D-C7999ABA2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8CB7E-9FCE-F3A1-C474-B524A6AAC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FB80-995E-4AC7-9330-4E515BAA05B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7099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320F0-647D-B25C-7BB4-9F1E83F2F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79D05-9504-84F3-530C-C24E41F9A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27ED9B-B18A-662B-6A27-577CF900D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73AF66-E71F-D15F-EEDF-3FE6D4940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4B98-F705-44C0-A9F2-FD369748BA72}" type="datetimeFigureOut">
              <a:rPr lang="en-ID" smtClean="0"/>
              <a:t>03/09/2022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CB2368-39BF-DEA2-14EC-A03CBD9CD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8B3266-0C93-0F2C-936F-D346BD005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FB80-995E-4AC7-9330-4E515BAA05B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39379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3DD97-B8B9-05C4-A0DF-258F9654E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979512-A045-4902-0BCE-3B6FD0689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A59D09-358D-A8EE-14F5-B6FEA70ED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1CFCE1-5EDF-1A96-ACAC-67B987A65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4B98-F705-44C0-A9F2-FD369748BA72}" type="datetimeFigureOut">
              <a:rPr lang="en-ID" smtClean="0"/>
              <a:t>03/09/2022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73C615-9055-903F-EAFF-4C90726A9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0A102A-A1A1-0B73-F670-C779D7620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FB80-995E-4AC7-9330-4E515BAA05B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14075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9CF880-16D0-D55D-FF5B-636012E3A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692D09-34E7-E598-3C35-F6F8CFA9B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FAD43-B823-EC1A-757C-31A721D77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94B98-F705-44C0-A9F2-FD369748BA72}" type="datetimeFigureOut">
              <a:rPr lang="en-ID" smtClean="0"/>
              <a:t>03/09/2022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7A2F9-4FE3-F2C5-72C3-A1688C598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D749A-099B-CBDE-1E6C-2C27A02BDD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EFB80-995E-4AC7-9330-4E515BAA05B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4681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32590-9768-FA00-0CC8-AD6573A904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E22516-5E8A-99DD-1116-C304D4FA1D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971855-EAA6-A95E-24A0-9907BC2D6E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7" t="26816" r="50618" b="32734"/>
          <a:stretch/>
        </p:blipFill>
        <p:spPr>
          <a:xfrm>
            <a:off x="-1" y="0"/>
            <a:ext cx="12205695" cy="678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68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652BB-E8CB-29BF-38FD-8A367BB68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ABBF0-32CA-9D36-85AD-03D0E9F45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1326A9-8EFB-CE9B-428F-3D76E0964B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" t="9930" r="19775" b="11611"/>
          <a:stretch/>
        </p:blipFill>
        <p:spPr>
          <a:xfrm>
            <a:off x="-1" y="0"/>
            <a:ext cx="12159877" cy="676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44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3B4B1-2691-3E6B-56BD-981728832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37FEB-BFAB-9538-824D-954517629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8222B4-DEAF-0A5B-E2F8-EE3E85B11D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26620" r="51124" b="32284"/>
          <a:stretch/>
        </p:blipFill>
        <p:spPr>
          <a:xfrm>
            <a:off x="0" y="-1"/>
            <a:ext cx="12190229" cy="670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42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E2FDE-1925-AC75-845E-8C06CC041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2FECA-9AEB-7E50-91F4-5AD368018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7A31EE-8DE0-3D64-6106-ECC1B78A4A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6" t="26620" r="50955" b="31536"/>
          <a:stretch/>
        </p:blipFill>
        <p:spPr>
          <a:xfrm>
            <a:off x="0" y="0"/>
            <a:ext cx="12202200" cy="670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79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1D3F7-78AF-0B9D-1EA3-E85DE329E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BFF6F-B88C-62B0-3319-422D2498C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EC3DAB-04BC-486F-B741-DEAA8BE21C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26621" r="51039" b="31835"/>
          <a:stretch/>
        </p:blipFill>
        <p:spPr>
          <a:xfrm>
            <a:off x="0" y="0"/>
            <a:ext cx="12193561" cy="677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84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08C04-1024-40DF-2B41-7DA883CD0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8982D-A7A7-020C-F6B8-0731B6941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AB4C92-1DB0-C263-1047-C3EADBB5CF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6" t="26620" r="51039" b="32284"/>
          <a:stretch/>
        </p:blipFill>
        <p:spPr>
          <a:xfrm>
            <a:off x="0" y="-1"/>
            <a:ext cx="12191273" cy="659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52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CC7FF-CF67-33A4-D4B5-F6A4CA6B2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07B32-2A67-4205-9B90-4D4EF12B4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B25803-5BB3-1F74-1739-980A492DB0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7" t="26620" r="50786" b="33184"/>
          <a:stretch/>
        </p:blipFill>
        <p:spPr>
          <a:xfrm>
            <a:off x="-1" y="0"/>
            <a:ext cx="12213545" cy="677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A698A-65FF-C78F-A0AC-478949984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54E74-3A72-041A-1693-A0435AAF9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46776A-A14F-CB45-E609-3F2C59C4B6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7" t="26620" r="50871" b="32734"/>
          <a:stretch/>
        </p:blipFill>
        <p:spPr>
          <a:xfrm>
            <a:off x="0" y="0"/>
            <a:ext cx="122090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15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035EC-9D21-5042-FFB3-85CABD51B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CC6C8-C25F-4195-1847-7AAF47015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20A0B-E770-635F-6832-14229B8D89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7" t="26620" r="50786" b="33184"/>
          <a:stretch/>
        </p:blipFill>
        <p:spPr>
          <a:xfrm>
            <a:off x="0" y="0"/>
            <a:ext cx="12195012" cy="676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31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FC5D6-3791-C070-2469-2D4667959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48E8B-F16B-86B0-173F-9EA34FBB67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A82547-627F-8FF9-064F-AFBF73DC6C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43" t="26621" r="50702" b="32584"/>
          <a:stretch/>
        </p:blipFill>
        <p:spPr>
          <a:xfrm>
            <a:off x="0" y="0"/>
            <a:ext cx="12239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84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7D0FB-CE3E-C90B-0B2B-CA9D9F452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841AD-3EBC-6287-EAD7-592F335317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71D1E4-1431-A2DA-C710-FD84D71F3D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6" t="26621" r="51039" b="31685"/>
          <a:stretch/>
        </p:blipFill>
        <p:spPr>
          <a:xfrm>
            <a:off x="0" y="0"/>
            <a:ext cx="12165784" cy="667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44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388C7-AAE9-8F6F-29B7-E57AFBBF4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E62E5-D2E0-50AC-34AC-DD925ACE4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4371AF-E453-EB71-4F20-95F3540AD8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3" t="9930" r="19607" b="12210"/>
          <a:stretch/>
        </p:blipFill>
        <p:spPr>
          <a:xfrm>
            <a:off x="0" y="0"/>
            <a:ext cx="12186173" cy="670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80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C7A8E-1BED-5380-0D0F-7B23C4042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82D7C-7D93-BF4A-CCD2-50F6FFE12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38C4FD-A0CC-3FC9-7941-322A0DAE49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2" t="9931" r="19859" b="11760"/>
          <a:stretch/>
        </p:blipFill>
        <p:spPr>
          <a:xfrm>
            <a:off x="0" y="0"/>
            <a:ext cx="12181252" cy="678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11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22288-6055-DF81-34C9-663A86B76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13B51-496D-5326-199A-24A9F29A0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1D6676-BCF3-F462-C3A1-0527BE1395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9930" r="10422" b="12359"/>
          <a:stretch/>
        </p:blipFill>
        <p:spPr>
          <a:xfrm>
            <a:off x="0" y="0"/>
            <a:ext cx="12110444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31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Ketut Artaye</dc:creator>
  <cp:lastModifiedBy>Ketut Artaye</cp:lastModifiedBy>
  <cp:revision>2</cp:revision>
  <dcterms:created xsi:type="dcterms:W3CDTF">2022-09-03T09:39:58Z</dcterms:created>
  <dcterms:modified xsi:type="dcterms:W3CDTF">2022-09-03T10:11:26Z</dcterms:modified>
</cp:coreProperties>
</file>