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media/image5.png" ContentType="image/png"/>
  <Override PartName="/ppt/media/image10.png" ContentType="image/png"/>
  <Override PartName="/ppt/media/image2.jpeg" ContentType="image/jpeg"/>
  <Override PartName="/ppt/media/image3.png" ContentType="image/png"/>
  <Override PartName="/ppt/media/image4.png" ContentType="image/png"/>
  <Override PartName="/ppt/media/image6.png" ContentType="image/png"/>
  <Override PartName="/ppt/media/image11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</a:t>
            </a:r>
            <a:r>
              <a:rPr b="0" lang="en-US" sz="4400" spc="-1" strike="noStrike">
                <a:latin typeface="Arial"/>
              </a:rPr>
              <a:t>edit the title </a:t>
            </a:r>
            <a:r>
              <a:rPr b="0" lang="en-US" sz="4400" spc="-1" strike="noStrike">
                <a:latin typeface="Arial"/>
              </a:rPr>
              <a:t>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2" descr="D:\Picture\logo ibi small.gif"/>
          <p:cNvPicPr/>
          <p:nvPr/>
        </p:nvPicPr>
        <p:blipFill>
          <a:blip r:embed="rId2"/>
          <a:stretch/>
        </p:blipFill>
        <p:spPr>
          <a:xfrm>
            <a:off x="7524720" y="0"/>
            <a:ext cx="1576080" cy="1576080"/>
          </a:xfrm>
          <a:prstGeom prst="rect">
            <a:avLst/>
          </a:prstGeom>
          <a:ln w="9525">
            <a:noFill/>
          </a:ln>
        </p:spPr>
      </p:pic>
      <p:sp>
        <p:nvSpPr>
          <p:cNvPr id="39" name="Text Box 7"/>
          <p:cNvSpPr/>
          <p:nvPr/>
        </p:nvSpPr>
        <p:spPr>
          <a:xfrm>
            <a:off x="1222200" y="2434680"/>
            <a:ext cx="7718040" cy="5162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Sistem Tertanam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40" name="PlaceHolder 1"/>
          <p:cNvSpPr>
            <a:spLocks noGrp="1"/>
          </p:cNvSpPr>
          <p:nvPr>
            <p:ph type="ftr"/>
          </p:nvPr>
        </p:nvSpPr>
        <p:spPr>
          <a:xfrm>
            <a:off x="2876400" y="6488280"/>
            <a:ext cx="3635640" cy="36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US" sz="1400" spc="-1" strike="noStrike">
                <a:latin typeface="Calibri"/>
              </a:rPr>
              <a:t>Sistem Tertanam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1" name="Rectangle 7"/>
          <p:cNvSpPr/>
          <p:nvPr/>
        </p:nvSpPr>
        <p:spPr>
          <a:xfrm>
            <a:off x="1187280" y="1127160"/>
            <a:ext cx="5897520" cy="11444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2000" spc="-1" strike="noStrike" u="sng">
                <a:solidFill>
                  <a:srgbClr val="0070c0"/>
                </a:solidFill>
                <a:uFillTx/>
                <a:latin typeface="Calibri"/>
                <a:ea typeface="Arial"/>
              </a:rPr>
              <a:t>Materi Pembelajaran</a:t>
            </a:r>
            <a:r>
              <a:rPr b="0" lang="en-US" sz="3200" spc="-1" strike="noStrike">
                <a:solidFill>
                  <a:srgbClr val="0070c0"/>
                </a:solidFill>
                <a:latin typeface="Calibri"/>
                <a:ea typeface="Arial"/>
              </a:rPr>
              <a:t> </a:t>
            </a:r>
            <a:endParaRPr b="0" lang="en-US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0070c0"/>
                </a:solidFill>
                <a:latin typeface="Calibri"/>
                <a:ea typeface="Arial"/>
              </a:rPr>
              <a:t>Matakuliah :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42" name="Rectangle 7"/>
          <p:cNvSpPr/>
          <p:nvPr/>
        </p:nvSpPr>
        <p:spPr>
          <a:xfrm>
            <a:off x="1222200" y="3387600"/>
            <a:ext cx="5364000" cy="4870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US" sz="2000" spc="-1" strike="noStrike">
                <a:solidFill>
                  <a:srgbClr val="404040"/>
                </a:solidFill>
                <a:latin typeface="Calibri"/>
                <a:ea typeface="Arial"/>
              </a:rPr>
              <a:t>Kode Matakuliah : SKO20416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3" name="Rectangle 7"/>
          <p:cNvSpPr/>
          <p:nvPr/>
        </p:nvSpPr>
        <p:spPr>
          <a:xfrm>
            <a:off x="1187280" y="4829040"/>
            <a:ext cx="6300720" cy="9428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en-ID" sz="1800" spc="-1" strike="noStrike">
                <a:solidFill>
                  <a:srgbClr val="0d0d0d"/>
                </a:solidFill>
                <a:latin typeface="Calibri"/>
                <a:ea typeface="Arial"/>
              </a:rPr>
              <a:t>Dosen Pengampu </a:t>
            </a:r>
            <a:r>
              <a:rPr b="0" lang="en-US" sz="1800" spc="-1" strike="noStrike">
                <a:solidFill>
                  <a:srgbClr val="0d0d0d"/>
                </a:solidFill>
                <a:latin typeface="Calibri"/>
                <a:ea typeface="Arial"/>
              </a:rPr>
              <a:t>Matakuliah</a:t>
            </a:r>
            <a:r>
              <a:rPr b="0" lang="en-ID" sz="1800" spc="-1" strike="noStrike">
                <a:solidFill>
                  <a:srgbClr val="0d0d0d"/>
                </a:solidFill>
                <a:latin typeface="Calibri"/>
                <a:ea typeface="Arial"/>
              </a:rPr>
              <a:t>:</a:t>
            </a:r>
            <a:r>
              <a:rPr b="0" lang="en-ID" sz="2400" spc="-1" strike="noStrike">
                <a:solidFill>
                  <a:srgbClr val="0d0d0d"/>
                </a:solidFill>
                <a:latin typeface="Calibri"/>
                <a:ea typeface="Arial"/>
              </a:rPr>
              <a:t> 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en-US" sz="2400" spc="-1" strike="noStrike">
                <a:solidFill>
                  <a:srgbClr val="0d0d0d"/>
                </a:solidFill>
                <a:latin typeface="Calibri"/>
                <a:ea typeface="Arial"/>
              </a:rPr>
              <a:t>Dodi Yudo Setyawan, S.Si., M.T.I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44" name="Rectangle 7"/>
          <p:cNvSpPr/>
          <p:nvPr/>
        </p:nvSpPr>
        <p:spPr>
          <a:xfrm>
            <a:off x="1187280" y="298440"/>
            <a:ext cx="3060360" cy="3823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1" lang="en-US" sz="1800" spc="-1" strike="noStrike">
                <a:solidFill>
                  <a:srgbClr val="595959"/>
                </a:solidFill>
                <a:latin typeface="Arial Narrow Bold"/>
                <a:ea typeface="Arial"/>
              </a:rPr>
              <a:t>Bahan Ajar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5" name="Rectangle 7"/>
          <p:cNvSpPr/>
          <p:nvPr/>
        </p:nvSpPr>
        <p:spPr>
          <a:xfrm>
            <a:off x="1222200" y="3981600"/>
            <a:ext cx="5364000" cy="4870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en-US" sz="2400" spc="-1" strike="noStrike">
                <a:solidFill>
                  <a:srgbClr val="e46c0a"/>
                </a:solidFill>
                <a:latin typeface="Calibri"/>
                <a:ea typeface="DejaVu Sans"/>
              </a:rPr>
              <a:t>Prodi : SISTEM KOMPUTER</a:t>
            </a:r>
            <a:endParaRPr b="0" lang="en-US" sz="2400" spc="-1" strike="noStrike">
              <a:latin typeface="Arial"/>
            </a:endParaRPr>
          </a:p>
        </p:txBody>
      </p:sp>
      <p:pic>
        <p:nvPicPr>
          <p:cNvPr id="46" name="Picture 5" descr=""/>
          <p:cNvPicPr/>
          <p:nvPr/>
        </p:nvPicPr>
        <p:blipFill>
          <a:blip r:embed="rId3"/>
          <a:stretch/>
        </p:blipFill>
        <p:spPr>
          <a:xfrm>
            <a:off x="5239440" y="408960"/>
            <a:ext cx="2248560" cy="92484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 txBox="1"/>
          <p:nvPr/>
        </p:nvSpPr>
        <p:spPr>
          <a:xfrm>
            <a:off x="1600200" y="567720"/>
            <a:ext cx="6599880" cy="34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Arial"/>
              </a:rPr>
              <a:t>GLCD wiring for type A panels; check your data sheet for pinout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63" name="" descr=""/>
          <p:cNvPicPr/>
          <p:nvPr/>
        </p:nvPicPr>
        <p:blipFill>
          <a:blip r:embed="rId1"/>
          <a:stretch/>
        </p:blipFill>
        <p:spPr>
          <a:xfrm>
            <a:off x="475920" y="1317240"/>
            <a:ext cx="7753680" cy="485496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imple 1"/>
          <p:cNvSpPr txBox="1"/>
          <p:nvPr/>
        </p:nvSpPr>
        <p:spPr>
          <a:xfrm>
            <a:off x="3692880" y="3000600"/>
            <a:ext cx="1808280" cy="903960"/>
          </a:xfrm>
          <a:prstGeom prst="rect">
            <a:avLst/>
          </a:prstGeom>
        </p:spPr>
        <p:txBody>
          <a:bodyPr wrap="none" lIns="94680" rIns="94680" tIns="51480" bIns="51480" anchor="ctr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ln w="19080">
                  <a:solidFill>
                    <a:srgbClr val="808080"/>
                  </a:solidFill>
                  <a:miter/>
                </a:ln>
                <a:solidFill>
                  <a:srgbClr val="ffffff"/>
                </a:solidFill>
                <a:latin typeface="Noto Sans"/>
                <a:ea typeface="MS Gothic"/>
              </a:rPr>
              <a:t>Terimakasih</a:t>
            </a:r>
            <a:endParaRPr b="1" lang="en-US" sz="2400" spc="-1" strike="noStrike">
              <a:ln w="19080">
                <a:solidFill>
                  <a:srgbClr val="808080"/>
                </a:solidFill>
                <a:miter/>
              </a:ln>
              <a:solidFill>
                <a:srgbClr val="ffffff"/>
              </a:solidFill>
              <a:latin typeface="Noto Sans"/>
              <a:ea typeface="MS Gothic"/>
            </a:endParaRPr>
          </a:p>
          <a:p>
            <a:pPr>
              <a:lnSpc>
                <a:spcPct val="100000"/>
              </a:lnSpc>
            </a:pPr>
            <a:endParaRPr b="1" lang="en-US" sz="2400" spc="-1" strike="noStrike">
              <a:ln w="19080">
                <a:solidFill>
                  <a:srgbClr val="808080"/>
                </a:solidFill>
                <a:miter/>
              </a:ln>
              <a:solidFill>
                <a:srgbClr val="ffffff"/>
              </a:solidFill>
              <a:latin typeface="Noto Sans"/>
              <a:ea typeface="MS Gothic"/>
            </a:endParaRPr>
          </a:p>
        </p:txBody>
      </p:sp>
    </p:spTree>
  </p:cSld>
  <p:transition spd="slow">
    <p:fade thruBlk="true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 txBox="1"/>
          <p:nvPr/>
        </p:nvSpPr>
        <p:spPr>
          <a:xfrm>
            <a:off x="3316680" y="3054960"/>
            <a:ext cx="2398320" cy="60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Arial"/>
              </a:rPr>
              <a:t>Liquid crystal displays</a:t>
            </a:r>
            <a:endParaRPr b="0" lang="en-US" sz="1800" spc="-1" strike="noStrike">
              <a:latin typeface="Arial"/>
            </a:endParaRPr>
          </a:p>
          <a:p>
            <a:r>
              <a:rPr b="0" lang="en-US" sz="1800" spc="-1" strike="noStrike">
                <a:latin typeface="Arial"/>
              </a:rPr>
              <a:t>(LCDs)</a:t>
            </a:r>
            <a:endParaRPr b="0" lang="en-US" sz="1800" spc="-1" strike="noStrike">
              <a:latin typeface="Arial"/>
            </a:endParaRPr>
          </a:p>
        </p:txBody>
      </p:sp>
    </p:spTree>
  </p:cSld>
  <p:transition spd="slow">
    <p:fade thruBlk="true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"/>
          <p:cNvSpPr txBox="1"/>
          <p:nvPr/>
        </p:nvSpPr>
        <p:spPr>
          <a:xfrm>
            <a:off x="2436120" y="567720"/>
            <a:ext cx="4421880" cy="34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Arial"/>
              </a:rPr>
              <a:t>Connecting and Using a Text LCD Display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49" name="" descr=""/>
          <p:cNvPicPr/>
          <p:nvPr/>
        </p:nvPicPr>
        <p:blipFill>
          <a:blip r:embed="rId1"/>
          <a:stretch/>
        </p:blipFill>
        <p:spPr>
          <a:xfrm>
            <a:off x="1143000" y="1143000"/>
            <a:ext cx="6765120" cy="515736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" descr=""/>
          <p:cNvPicPr/>
          <p:nvPr/>
        </p:nvPicPr>
        <p:blipFill>
          <a:blip r:embed="rId1"/>
          <a:stretch/>
        </p:blipFill>
        <p:spPr>
          <a:xfrm>
            <a:off x="2619360" y="143280"/>
            <a:ext cx="3942360" cy="661860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 txBox="1"/>
          <p:nvPr/>
        </p:nvSpPr>
        <p:spPr>
          <a:xfrm>
            <a:off x="3191760" y="567720"/>
            <a:ext cx="2980440" cy="34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Arial"/>
              </a:rPr>
              <a:t>Displaying Special Symbols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52" name="" descr=""/>
          <p:cNvPicPr/>
          <p:nvPr/>
        </p:nvPicPr>
        <p:blipFill>
          <a:blip r:embed="rId1"/>
          <a:stretch/>
        </p:blipFill>
        <p:spPr>
          <a:xfrm>
            <a:off x="18720" y="1397520"/>
            <a:ext cx="9143640" cy="411048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 txBox="1"/>
          <p:nvPr/>
        </p:nvSpPr>
        <p:spPr>
          <a:xfrm>
            <a:off x="2871720" y="685800"/>
            <a:ext cx="3071880" cy="34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Arial"/>
              </a:rPr>
              <a:t>Creating Custom Characters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54" name="" descr=""/>
          <p:cNvPicPr/>
          <p:nvPr/>
        </p:nvPicPr>
        <p:blipFill>
          <a:blip r:embed="rId1"/>
          <a:stretch/>
        </p:blipFill>
        <p:spPr>
          <a:xfrm>
            <a:off x="18720" y="1436040"/>
            <a:ext cx="9143640" cy="403344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 txBox="1"/>
          <p:nvPr/>
        </p:nvSpPr>
        <p:spPr>
          <a:xfrm>
            <a:off x="1891800" y="567720"/>
            <a:ext cx="5423400" cy="34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Arial"/>
              </a:rPr>
              <a:t>Displaying Symbols Larger Than a Single Character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56" name="" descr=""/>
          <p:cNvPicPr/>
          <p:nvPr/>
        </p:nvPicPr>
        <p:blipFill>
          <a:blip r:embed="rId1"/>
          <a:stretch/>
        </p:blipFill>
        <p:spPr>
          <a:xfrm>
            <a:off x="1161720" y="1143000"/>
            <a:ext cx="7067880" cy="2548440"/>
          </a:xfrm>
          <a:prstGeom prst="rect">
            <a:avLst/>
          </a:prstGeom>
          <a:ln w="0">
            <a:noFill/>
          </a:ln>
        </p:spPr>
      </p:pic>
      <p:pic>
        <p:nvPicPr>
          <p:cNvPr id="57" name="" descr=""/>
          <p:cNvPicPr/>
          <p:nvPr/>
        </p:nvPicPr>
        <p:blipFill>
          <a:blip r:embed="rId2"/>
          <a:stretch/>
        </p:blipFill>
        <p:spPr>
          <a:xfrm>
            <a:off x="0" y="4640760"/>
            <a:ext cx="9143640" cy="84564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 txBox="1"/>
          <p:nvPr/>
        </p:nvSpPr>
        <p:spPr>
          <a:xfrm>
            <a:off x="2057400" y="796320"/>
            <a:ext cx="5270760" cy="34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Arial"/>
              </a:rPr>
              <a:t>Displaying Pixels Smaller Than a Single Character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59" name="" descr=""/>
          <p:cNvPicPr/>
          <p:nvPr/>
        </p:nvPicPr>
        <p:blipFill>
          <a:blip r:embed="rId1"/>
          <a:stretch/>
        </p:blipFill>
        <p:spPr>
          <a:xfrm>
            <a:off x="18720" y="2430000"/>
            <a:ext cx="9143640" cy="204552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 txBox="1"/>
          <p:nvPr/>
        </p:nvSpPr>
        <p:spPr>
          <a:xfrm>
            <a:off x="2332440" y="339120"/>
            <a:ext cx="4982760" cy="34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Arial"/>
              </a:rPr>
              <a:t>Connecting and Using a Graphical LCD Display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61" name="" descr=""/>
          <p:cNvPicPr/>
          <p:nvPr/>
        </p:nvPicPr>
        <p:blipFill>
          <a:blip r:embed="rId1"/>
          <a:stretch/>
        </p:blipFill>
        <p:spPr>
          <a:xfrm>
            <a:off x="1434600" y="831960"/>
            <a:ext cx="6109200" cy="579744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Application>LibreOffice/7.2.4.1$Linux_X86_64 LibreOffice_project/27d75539669ac387bb498e35313b970b7fe9c4f9</Application>
  <AppVersion>15.0000</AppVersion>
  <Words>1920</Words>
  <Paragraphs>103</Paragraphs>
  <Company>IBI Darmajaya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2022-03-19T14:02:26Z</dcterms:created>
  <dc:creator>CTC</dc:creator>
  <dc:description/>
  <dc:language>en-US</dc:language>
  <cp:lastModifiedBy/>
  <dcterms:modified xsi:type="dcterms:W3CDTF">2022-04-04T08:39:35Z</dcterms:modified>
  <cp:revision>389</cp:revision>
  <dc:subject/>
  <dc:title>Sub title …………….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1033-3.2.0.6370</vt:lpwstr>
  </property>
  <property fmtid="{D5CDD505-2E9C-101B-9397-08002B2CF9AE}" pid="3" name="Notes">
    <vt:i4>3</vt:i4>
  </property>
  <property fmtid="{D5CDD505-2E9C-101B-9397-08002B2CF9AE}" pid="4" name="PresentationFormat">
    <vt:lpwstr>On-screen Show (4:3)</vt:lpwstr>
  </property>
  <property fmtid="{D5CDD505-2E9C-101B-9397-08002B2CF9AE}" pid="5" name="Slides">
    <vt:i4>11</vt:i4>
  </property>
</Properties>
</file>