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gfGEoOJk/MJLXtRXinFn+yz96A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524000" y="1122680"/>
            <a:ext cx="740029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 b="1"/>
              <a:t>PERAN SOSIAL MEDIA </a:t>
            </a:r>
            <a:br>
              <a:rPr lang="en-US" b="1"/>
            </a:br>
            <a:r>
              <a:rPr lang="en-US" b="1"/>
              <a:t>DALAM MENINGKATKAN </a:t>
            </a:r>
            <a:br>
              <a:rPr lang="en-US" b="1"/>
            </a:br>
            <a:r>
              <a:rPr lang="en-US" b="1"/>
              <a:t>BRAND AWARENESS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 b="1" u="sng"/>
              <a:t>Pengantar</a:t>
            </a:r>
            <a:endParaRPr sz="2400" b="1" u="sng"/>
          </a:p>
        </p:txBody>
      </p:sp>
      <p:sp>
        <p:nvSpPr>
          <p:cNvPr id="90" name="Google Shape;90;p2"/>
          <p:cNvSpPr txBox="1"/>
          <p:nvPr/>
        </p:nvSpPr>
        <p:spPr>
          <a:xfrm>
            <a:off x="838200" y="1859915"/>
            <a:ext cx="6527800" cy="645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Brand awareness  merupakan kemampuan seseorang dalam mengenali maupun mengingat sebuah merek (brand)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2"/>
          <p:cNvSpPr txBox="1"/>
          <p:nvPr/>
        </p:nvSpPr>
        <p:spPr>
          <a:xfrm>
            <a:off x="848360" y="2835275"/>
            <a:ext cx="6236335" cy="1198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Oleh karena itulah sangat penting dalam suatu usaha produk atau jasa untuk  mengetahui cara untuk meningkatkan brand awareness. Salah satu cara yang tepat adalah menggunakan media sosial.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2" name="Google Shape;92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96000" y="3429000"/>
            <a:ext cx="0" cy="0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2" descr="cartoon-color-characters-persons-thinking-couple-concept-vector-suffer-flat-design-illustration-family-solution-problem-164787356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7025005" y="1691005"/>
            <a:ext cx="5166995" cy="51669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3" descr="think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 l="14495" r="22131" b="14919"/>
          <a:stretch/>
        </p:blipFill>
        <p:spPr>
          <a:xfrm>
            <a:off x="4565650" y="635"/>
            <a:ext cx="7704455" cy="692404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3"/>
          <p:cNvSpPr txBox="1"/>
          <p:nvPr/>
        </p:nvSpPr>
        <p:spPr>
          <a:xfrm>
            <a:off x="870585" y="1383665"/>
            <a:ext cx="3702685" cy="3476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 Strategi </a:t>
            </a:r>
            <a:endParaRPr sz="4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Meningkatkan </a:t>
            </a:r>
            <a:endParaRPr sz="4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Awerness </a:t>
            </a:r>
            <a:endParaRPr sz="4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Dengan </a:t>
            </a:r>
            <a:endParaRPr sz="4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Sosial Media </a:t>
            </a:r>
            <a:endParaRPr sz="4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"/>
          <p:cNvSpPr txBox="1"/>
          <p:nvPr/>
        </p:nvSpPr>
        <p:spPr>
          <a:xfrm>
            <a:off x="658495" y="634365"/>
            <a:ext cx="4302125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Pilih Platform Medsos Yang Tepat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4"/>
          <p:cNvSpPr txBox="1"/>
          <p:nvPr/>
        </p:nvSpPr>
        <p:spPr>
          <a:xfrm>
            <a:off x="658495" y="1522095"/>
            <a:ext cx="3716655" cy="1753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Pemilihan  platform media sosial harus sesuai dengan target audience. Jika target audience  anak muda, gunakanlah model bisnis B2C (business to customer), seperti Instagram.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6" name="Google Shape;106;p4" descr="alexander-shatov-71Qk8ODIBko-unsplash-scaled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 l="17211" t="19685" r="15404"/>
          <a:stretch/>
        </p:blipFill>
        <p:spPr>
          <a:xfrm>
            <a:off x="4554855" y="17780"/>
            <a:ext cx="7651115" cy="68395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"/>
          <p:cNvSpPr txBox="1"/>
          <p:nvPr/>
        </p:nvSpPr>
        <p:spPr>
          <a:xfrm>
            <a:off x="678815" y="1517015"/>
            <a:ext cx="3184525" cy="1198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Dengan konten yang menarik, akan menjadi stlimus audience untuk mencari tahu apa yang ditawarkan.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5"/>
          <p:cNvSpPr txBox="1"/>
          <p:nvPr/>
        </p:nvSpPr>
        <p:spPr>
          <a:xfrm>
            <a:off x="658495" y="634365"/>
            <a:ext cx="4302125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Buat Konten Yang Menarik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6526" y="679488"/>
            <a:ext cx="7468124" cy="478084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"/>
          <p:cNvSpPr txBox="1"/>
          <p:nvPr/>
        </p:nvSpPr>
        <p:spPr>
          <a:xfrm>
            <a:off x="658495" y="634365"/>
            <a:ext cx="4302125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Bekerjasama Dengan Inflluencer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6"/>
          <p:cNvSpPr txBox="1"/>
          <p:nvPr/>
        </p:nvSpPr>
        <p:spPr>
          <a:xfrm>
            <a:off x="719455" y="1268095"/>
            <a:ext cx="3098165" cy="1476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Mempromosikan brand dengan cara  bekerja sama dengan influencer merupakan cara efektif untuk meningkatkan brad awerness.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0" name="Google Shape;120;p6" descr="istockphoto-1209915194-612x612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3355975" y="-255905"/>
            <a:ext cx="9938400" cy="7371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7"/>
          <p:cNvSpPr txBox="1"/>
          <p:nvPr/>
        </p:nvSpPr>
        <p:spPr>
          <a:xfrm>
            <a:off x="664210" y="615315"/>
            <a:ext cx="2540000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Mengadakan Giveaway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7"/>
          <p:cNvSpPr txBox="1"/>
          <p:nvPr/>
        </p:nvSpPr>
        <p:spPr>
          <a:xfrm>
            <a:off x="664210" y="1478915"/>
            <a:ext cx="4321810" cy="1198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Pengadaan giveaway melalui media sosial dapat menarik pelanggan baru. Cara efektif adalah mengadakan giveaway pada waktu tertentu, seperti hari penting nasional.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7" name="Google Shape;127;p7" descr="promotional-giveaways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4923815" y="615315"/>
            <a:ext cx="6456391" cy="43038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</Words>
  <Application>Microsoft Office PowerPoint</Application>
  <PresentationFormat>Widescreen</PresentationFormat>
  <Paragraphs>17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PERAN SOSIAL MEDIA  DALAM MENINGKATKAN  BRAND AWARENESS</vt:lpstr>
      <vt:lpstr>Pengantar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PERAN SOSIAL MEDIA  DALAM MENINGKATKAN  BRAND AWARENESS</dc:title>
  <cp:lastModifiedBy>DIKA</cp:lastModifiedBy>
  <cp:revision>1</cp:revision>
  <dcterms:created xsi:type="dcterms:W3CDTF">2023-04-09T08:39:28Z</dcterms:created>
  <dcterms:modified xsi:type="dcterms:W3CDTF">2024-03-19T02:00:00Z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E29FB88AA2894444BC153E1D81462C8E</vt:lpwstr>
  </property>
  <property fmtid="{D5CDD505-2E9C-101B-9397-08002B2CF9AE}" pid="3" name="KSOProductBuildVer">
    <vt:lpwstr>1033-11.2.0.11516</vt:lpwstr>
  </property>
</Properties>
</file>