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59" r:id="rId6"/>
    <p:sldId id="261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C663460-B710-4319-AA5D-79B94DD4CBD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ms.darmajaya.ac.id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niasarinastiti1991@gmail.com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ms.darmajaya.ac.id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04800"/>
            <a:ext cx="7772400" cy="1829761"/>
          </a:xfrm>
          <a:scene3d>
            <a:camera prst="isometricOffAxis2Left"/>
            <a:lightRig rig="threePt" dir="t"/>
          </a:scene3d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REGULATION  </a:t>
            </a:r>
            <a:r>
              <a:rPr lang="en-US" dirty="0" smtClean="0">
                <a:solidFill>
                  <a:srgbClr val="FF0000"/>
                </a:solidFill>
              </a:rPr>
              <a:t>FOR ENGLISH CLASS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657600" y="3657600"/>
            <a:ext cx="5486400" cy="1219200"/>
          </a:xfrm>
          <a:prstGeom prst="rect">
            <a:avLst/>
          </a:prstGeom>
        </p:spPr>
        <p:txBody>
          <a:bodyPr vert="horz" lIns="45720" rIns="45720">
            <a:normAutofit fontScale="92500" lnSpcReduction="10000"/>
          </a:bodyPr>
          <a:lstStyle/>
          <a:p>
            <a:pPr marR="64008" lvl="0" algn="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E- learning via </a:t>
            </a:r>
            <a:r>
              <a:rPr lang="en-US" sz="2800" dirty="0" smtClean="0">
                <a:hlinkClick r:id="rId3"/>
              </a:rPr>
              <a:t>https://lms.darmajaya.ac.id</a:t>
            </a:r>
            <a:r>
              <a:rPr lang="en-US" sz="2800" dirty="0" smtClean="0"/>
              <a:t> </a:t>
            </a:r>
            <a:endParaRPr kumimoji="0" lang="id-ID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7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nd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semester </a:t>
            </a:r>
            <a:r>
              <a:rPr kumimoji="0" lang="id-ID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id-ID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id-ID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382000" cy="4525963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id-ID" dirty="0" smtClean="0"/>
              <a:t>Name </a:t>
            </a:r>
            <a:r>
              <a:rPr lang="en-US" dirty="0" smtClean="0"/>
              <a:t>				</a:t>
            </a:r>
            <a:r>
              <a:rPr lang="id-ID" dirty="0" smtClean="0"/>
              <a:t>: </a:t>
            </a:r>
            <a:r>
              <a:rPr lang="en-US" dirty="0" err="1" smtClean="0"/>
              <a:t>Sulastri</a:t>
            </a:r>
            <a:r>
              <a:rPr lang="id-ID" dirty="0" smtClean="0"/>
              <a:t>, S.Pd., M.Pd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Place, Date of Birth	</a:t>
            </a:r>
            <a:r>
              <a:rPr lang="en-US" dirty="0" smtClean="0"/>
              <a:t>	: </a:t>
            </a:r>
            <a:r>
              <a:rPr lang="en-US" dirty="0" smtClean="0"/>
              <a:t>Bandar Lampung, </a:t>
            </a:r>
            <a:r>
              <a:rPr lang="en-US" dirty="0" smtClean="0"/>
              <a:t>					  February </a:t>
            </a:r>
            <a:r>
              <a:rPr lang="en-US" dirty="0" smtClean="0"/>
              <a:t>3rd, 1988</a:t>
            </a:r>
            <a:endParaRPr lang="id-ID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Phone </a:t>
            </a:r>
            <a:r>
              <a:rPr lang="en-US" dirty="0" smtClean="0"/>
              <a:t>Number			: </a:t>
            </a:r>
            <a:r>
              <a:rPr lang="en-US" dirty="0" smtClean="0"/>
              <a:t>085658821006</a:t>
            </a:r>
            <a:endParaRPr lang="id-ID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Email </a:t>
            </a:r>
            <a:r>
              <a:rPr lang="en-US" dirty="0" smtClean="0"/>
              <a:t>Address		</a:t>
            </a:r>
            <a:r>
              <a:rPr lang="en-US" dirty="0" smtClean="0"/>
              <a:t>	: trilastri3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@gmail.com</a:t>
            </a:r>
            <a:endParaRPr lang="id-ID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Education </a:t>
            </a:r>
            <a:r>
              <a:rPr lang="id-ID" dirty="0" smtClean="0"/>
              <a:t>Background</a:t>
            </a:r>
            <a:r>
              <a:rPr lang="en-US" dirty="0" smtClean="0"/>
              <a:t>		: </a:t>
            </a:r>
            <a:r>
              <a:rPr lang="en-US" dirty="0" smtClean="0"/>
              <a:t>University of </a:t>
            </a:r>
            <a:r>
              <a:rPr lang="en-US" dirty="0" smtClean="0"/>
              <a:t>						  Lampung </a:t>
            </a:r>
            <a:r>
              <a:rPr lang="en-US" dirty="0" smtClean="0"/>
              <a:t>English 					 	  Education</a:t>
            </a:r>
            <a:r>
              <a:rPr lang="id-ID" dirty="0" smtClean="0"/>
              <a:t> </a:t>
            </a:r>
            <a:r>
              <a:rPr lang="id-ID" dirty="0" smtClean="0"/>
              <a:t>Department</a:t>
            </a: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Experience</a:t>
            </a:r>
            <a:r>
              <a:rPr lang="en-US" dirty="0" smtClean="0"/>
              <a:t> in Teaching	</a:t>
            </a:r>
            <a:r>
              <a:rPr lang="id-ID" dirty="0" smtClean="0"/>
              <a:t>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id-ID" dirty="0" smtClean="0"/>
              <a:t>English </a:t>
            </a:r>
            <a:r>
              <a:rPr lang="id-ID" dirty="0" smtClean="0"/>
              <a:t>Lecturer at IIB </a:t>
            </a:r>
            <a:r>
              <a:rPr lang="id-ID" dirty="0" smtClean="0"/>
              <a:t>Darmajaya</a:t>
            </a:r>
            <a:r>
              <a:rPr lang="en-US" dirty="0" smtClean="0"/>
              <a:t> 	(since 2012)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id-ID" dirty="0" smtClean="0"/>
              <a:t>English </a:t>
            </a:r>
            <a:r>
              <a:rPr lang="id-ID" dirty="0" smtClean="0"/>
              <a:t>Lecturer at </a:t>
            </a:r>
            <a:r>
              <a:rPr lang="en-US" dirty="0" smtClean="0"/>
              <a:t>DCC </a:t>
            </a:r>
            <a:r>
              <a:rPr lang="en-US" dirty="0" err="1" smtClean="0"/>
              <a:t>Amik</a:t>
            </a:r>
            <a:r>
              <a:rPr lang="en-US" dirty="0" smtClean="0"/>
              <a:t>	</a:t>
            </a:r>
            <a:r>
              <a:rPr lang="en-US" dirty="0" smtClean="0"/>
              <a:t>	(since 2015)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id-ID" dirty="0" smtClean="0"/>
              <a:t>English </a:t>
            </a:r>
            <a:r>
              <a:rPr lang="id-ID" dirty="0" smtClean="0"/>
              <a:t>Lecturer at </a:t>
            </a:r>
            <a:r>
              <a:rPr lang="en-US" dirty="0" smtClean="0"/>
              <a:t>ABA</a:t>
            </a:r>
            <a:r>
              <a:rPr lang="id-ID" dirty="0" smtClean="0"/>
              <a:t> </a:t>
            </a:r>
            <a:r>
              <a:rPr lang="en-US" dirty="0" smtClean="0"/>
              <a:t>		(since 2015)</a:t>
            </a:r>
          </a:p>
          <a:p>
            <a:pPr>
              <a:buNone/>
            </a:pPr>
            <a:r>
              <a:rPr lang="en-US" dirty="0" smtClean="0"/>
              <a:t>	Matriculation Instructor of </a:t>
            </a:r>
            <a:r>
              <a:rPr lang="id-ID" dirty="0" smtClean="0"/>
              <a:t>UIN </a:t>
            </a:r>
            <a:r>
              <a:rPr lang="en-US" dirty="0" smtClean="0"/>
              <a:t>RIL	(sinc</a:t>
            </a:r>
            <a:r>
              <a:rPr lang="en-US" dirty="0" smtClean="0"/>
              <a:t>e 2017)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Language center Instructor of </a:t>
            </a:r>
            <a:r>
              <a:rPr lang="en-US" dirty="0" err="1" smtClean="0"/>
              <a:t>UNILa</a:t>
            </a:r>
            <a:r>
              <a:rPr lang="en-US" dirty="0" smtClean="0"/>
              <a:t>	(since 2020)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 marL="109728" indent="0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English </a:t>
            </a:r>
            <a:r>
              <a:rPr lang="id-ID" dirty="0" smtClean="0"/>
              <a:t>Lecturer’s Biography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1669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 </a:t>
            </a:r>
            <a:r>
              <a:rPr lang="en-US" b="1" dirty="0" smtClean="0"/>
              <a:t>Meeting</a:t>
            </a:r>
          </a:p>
          <a:p>
            <a:pPr lvl="1" algn="just">
              <a:buNone/>
            </a:pP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sz="2700" dirty="0" smtClean="0"/>
              <a:t>one </a:t>
            </a:r>
            <a:r>
              <a:rPr lang="en-US" sz="2700" dirty="0" smtClean="0"/>
              <a:t>semester consists of 16 meetings, </a:t>
            </a:r>
            <a:r>
              <a:rPr lang="en-US" sz="2700" dirty="0" smtClean="0"/>
              <a:t>which will </a:t>
            </a:r>
            <a:r>
              <a:rPr lang="en-US" sz="2700" dirty="0" smtClean="0"/>
              <a:t>be divided </a:t>
            </a:r>
            <a:r>
              <a:rPr lang="en-US" sz="2700" dirty="0" smtClean="0"/>
              <a:t>become:</a:t>
            </a:r>
          </a:p>
          <a:p>
            <a:pPr lvl="1" algn="just">
              <a:buNone/>
            </a:pPr>
            <a:r>
              <a:rPr lang="en-US" sz="2700" dirty="0" smtClean="0"/>
              <a:t> a. 14 </a:t>
            </a:r>
            <a:r>
              <a:rPr lang="en-US" sz="2700" dirty="0" smtClean="0"/>
              <a:t>meetings for discussing the </a:t>
            </a:r>
            <a:r>
              <a:rPr lang="en-US" sz="2700" dirty="0" smtClean="0"/>
              <a:t>material</a:t>
            </a:r>
          </a:p>
          <a:p>
            <a:pPr lvl="1" algn="just">
              <a:buNone/>
            </a:pPr>
            <a:r>
              <a:rPr lang="en-US" sz="2700" dirty="0" smtClean="0"/>
              <a:t> b.</a:t>
            </a:r>
            <a:r>
              <a:rPr lang="en-US" sz="2700" dirty="0" smtClean="0"/>
              <a:t> </a:t>
            </a:r>
            <a:r>
              <a:rPr lang="en-US" sz="2700" dirty="0" smtClean="0"/>
              <a:t>1 meeting for Mid Term (UTS) </a:t>
            </a:r>
            <a:endParaRPr lang="en-US" sz="2700" dirty="0" smtClean="0"/>
          </a:p>
          <a:p>
            <a:pPr lvl="1" algn="just">
              <a:buNone/>
            </a:pPr>
            <a:r>
              <a:rPr lang="en-US" sz="2700" dirty="0" smtClean="0"/>
              <a:t> c. </a:t>
            </a:r>
            <a:r>
              <a:rPr lang="en-US" sz="2700" dirty="0" smtClean="0"/>
              <a:t>1 </a:t>
            </a:r>
            <a:r>
              <a:rPr lang="en-US" sz="2700" dirty="0" smtClean="0"/>
              <a:t>more meeting for Final term (UAS)</a:t>
            </a:r>
          </a:p>
          <a:p>
            <a:pPr lvl="1"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b="1" dirty="0" smtClean="0"/>
              <a:t>Presence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The students must fill the presence in </a:t>
            </a:r>
            <a:r>
              <a:rPr lang="en-US" sz="2400" b="1" dirty="0" smtClean="0">
                <a:solidFill>
                  <a:srgbClr val="FF0000"/>
                </a:solidFill>
                <a:hlinkClick r:id="rId3"/>
              </a:rPr>
              <a:t>lms.darmajaya.ac.id</a:t>
            </a:r>
            <a:r>
              <a:rPr lang="en-US" sz="2400" dirty="0" smtClean="0"/>
              <a:t> by typing “present/ </a:t>
            </a:r>
            <a:r>
              <a:rPr lang="en-US" sz="2400" dirty="0" err="1" smtClean="0"/>
              <a:t>hadir</a:t>
            </a:r>
            <a:r>
              <a:rPr lang="en-US" sz="2400" dirty="0" smtClean="0"/>
              <a:t>”.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smtClean="0"/>
              <a:t>The students also can join in offline class based on the “time” (odd or even number of presence list)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/>
              <a:t>Starting and Ending the class</a:t>
            </a:r>
          </a:p>
          <a:p>
            <a:pPr>
              <a:buNone/>
            </a:pPr>
            <a:r>
              <a:rPr lang="en-US" dirty="0" smtClean="0"/>
              <a:t>	Teaching learning process will be run around 100 minutes for every single meeting. Limitation time for coming late just 15 </a:t>
            </a:r>
            <a:r>
              <a:rPr lang="en-US" dirty="0" smtClean="0"/>
              <a:t>minutes (for offline class)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Assignment</a:t>
            </a:r>
          </a:p>
          <a:p>
            <a:pPr>
              <a:buNone/>
            </a:pPr>
            <a:r>
              <a:rPr lang="en-US" dirty="0" smtClean="0"/>
              <a:t>	The assignment will be given in the end of the class in order to improve the students’ ability in English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1816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 </a:t>
            </a:r>
            <a:r>
              <a:rPr lang="en-US" b="1" dirty="0" smtClean="0"/>
              <a:t>Scoring system</a:t>
            </a:r>
          </a:p>
          <a:p>
            <a:pPr>
              <a:buNone/>
            </a:pPr>
            <a:r>
              <a:rPr lang="en-US" dirty="0" smtClean="0"/>
              <a:t>	Students’ score can be gotten </a:t>
            </a:r>
            <a:r>
              <a:rPr lang="en-US" dirty="0" smtClean="0"/>
              <a:t>from: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a. </a:t>
            </a:r>
            <a:r>
              <a:rPr lang="en-US" dirty="0" smtClean="0"/>
              <a:t>Presence </a:t>
            </a:r>
            <a:r>
              <a:rPr lang="en-US" dirty="0" smtClean="0"/>
              <a:t>30 </a:t>
            </a:r>
            <a:r>
              <a:rPr lang="en-US" dirty="0" smtClean="0"/>
              <a:t>%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b. </a:t>
            </a:r>
            <a:r>
              <a:rPr lang="en-US" dirty="0" smtClean="0"/>
              <a:t>Mid </a:t>
            </a:r>
            <a:r>
              <a:rPr lang="en-US" dirty="0" smtClean="0"/>
              <a:t>term 30 </a:t>
            </a:r>
            <a:r>
              <a:rPr lang="en-US" dirty="0" smtClean="0"/>
              <a:t>%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c. </a:t>
            </a:r>
            <a:r>
              <a:rPr lang="en-US" dirty="0" smtClean="0"/>
              <a:t>Final </a:t>
            </a:r>
            <a:r>
              <a:rPr lang="en-US" dirty="0" smtClean="0"/>
              <a:t>term 30 </a:t>
            </a:r>
            <a:r>
              <a:rPr lang="en-US" dirty="0" smtClean="0"/>
              <a:t>%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d.</a:t>
            </a:r>
            <a:r>
              <a:rPr lang="en-US" dirty="0" smtClean="0"/>
              <a:t> Assignment </a:t>
            </a:r>
            <a:r>
              <a:rPr lang="en-US" dirty="0" smtClean="0"/>
              <a:t>10%.</a:t>
            </a:r>
          </a:p>
          <a:p>
            <a:pPr>
              <a:buNone/>
            </a:pPr>
            <a:r>
              <a:rPr lang="en-US" dirty="0" smtClean="0"/>
              <a:t>	(there will be additional score for the activeness during teaching learning process).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 </a:t>
            </a:r>
            <a:r>
              <a:rPr lang="en-US" b="1" dirty="0" smtClean="0"/>
              <a:t>Dress </a:t>
            </a:r>
            <a:r>
              <a:rPr lang="en-US" b="1" dirty="0" smtClean="0"/>
              <a:t>code for Offline class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	The students are required to wear a formal clothes, such as; shirt, trousers skirt and no sandals but it should be shoes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94049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The students must have English module which </a:t>
            </a:r>
            <a:r>
              <a:rPr lang="en-US" dirty="0" smtClean="0"/>
              <a:t>has been shared in </a:t>
            </a:r>
            <a:r>
              <a:rPr lang="en-US" dirty="0" err="1" smtClean="0"/>
              <a:t>lms</a:t>
            </a:r>
            <a:r>
              <a:rPr lang="en-US" dirty="0" smtClean="0"/>
              <a:t> (PDF)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The English module must be brought in every </a:t>
            </a:r>
            <a:r>
              <a:rPr lang="en-US" dirty="0" smtClean="0"/>
              <a:t>meeting (in offline class)</a:t>
            </a:r>
          </a:p>
          <a:p>
            <a:endParaRPr lang="en-US" dirty="0" smtClean="0"/>
          </a:p>
          <a:p>
            <a:r>
              <a:rPr lang="en-US" dirty="0" smtClean="0"/>
              <a:t>The students must </a:t>
            </a:r>
            <a:r>
              <a:rPr lang="id-ID" dirty="0" smtClean="0"/>
              <a:t>be the member of</a:t>
            </a:r>
            <a:r>
              <a:rPr lang="en-US" dirty="0" smtClean="0"/>
              <a:t> </a:t>
            </a:r>
            <a:r>
              <a:rPr lang="en-US" dirty="0" err="1" smtClean="0"/>
              <a:t>Whatsapp</a:t>
            </a:r>
            <a:r>
              <a:rPr lang="en-US" dirty="0" smtClean="0"/>
              <a:t> group in order to keep the connectivity which relates to teaching learning process with the lecturer by following </a:t>
            </a:r>
            <a:r>
              <a:rPr lang="en-US" dirty="0" smtClean="0"/>
              <a:t>the link that has been shared in </a:t>
            </a:r>
            <a:r>
              <a:rPr lang="en-US" dirty="0" err="1" smtClean="0"/>
              <a:t>lms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further information about teaching learning process can be reached to Ms. </a:t>
            </a:r>
            <a:r>
              <a:rPr lang="en-US" dirty="0" err="1" smtClean="0"/>
              <a:t>Sulastri</a:t>
            </a:r>
            <a:r>
              <a:rPr lang="en-US" dirty="0" smtClean="0"/>
              <a:t> as the lecturer of this </a:t>
            </a:r>
            <a:r>
              <a:rPr lang="en-US" dirty="0" err="1" smtClean="0"/>
              <a:t>calss</a:t>
            </a:r>
            <a:r>
              <a:rPr lang="en-US" dirty="0" smtClean="0"/>
              <a:t> in WA number 085658821006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stay safe and keep your social distancing. Thank you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235</TotalTime>
  <Words>176</Words>
  <Application>Microsoft Office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REGULATION  FOR ENGLISH CLASS</vt:lpstr>
      <vt:lpstr>English Lecturer’s Biography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REGULATIONS</dc:title>
  <dc:creator>Lastri</dc:creator>
  <cp:lastModifiedBy>Lastri</cp:lastModifiedBy>
  <cp:revision>86</cp:revision>
  <dcterms:created xsi:type="dcterms:W3CDTF">2020-03-21T13:56:30Z</dcterms:created>
  <dcterms:modified xsi:type="dcterms:W3CDTF">2021-03-25T03:28:46Z</dcterms:modified>
</cp:coreProperties>
</file>