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- 12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/>
          <a:lstStyle/>
          <a:p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16-20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247</TotalTime>
  <Words>12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Desain Grafis Antarmuka</vt:lpstr>
      <vt:lpstr>Presentasi kelompok 16-20</vt:lpstr>
      <vt:lpstr>Sekian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20</cp:revision>
  <dcterms:created xsi:type="dcterms:W3CDTF">2023-04-02T22:13:54Z</dcterms:created>
  <dcterms:modified xsi:type="dcterms:W3CDTF">2024-07-04T01:08:26Z</dcterms:modified>
</cp:coreProperties>
</file>