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03" r:id="rId3"/>
    <p:sldId id="314" r:id="rId4"/>
    <p:sldId id="318" r:id="rId5"/>
    <p:sldId id="308" r:id="rId6"/>
  </p:sldIdLst>
  <p:sldSz cx="9144000" cy="6858000" type="screen4x3"/>
  <p:notesSz cx="7102475" cy="9388475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16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9330D8B-8EA1-45CF-9183-9594B80C1DA8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2C6062E-E781-4E51-9736-53AAC5326C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81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82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6A86-3FF9-47FC-9470-F814E77DC86B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A2BA-0309-490F-BF92-1EB69D3705C9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8AFC-17D7-4E83-BCFF-B7EB9ED70BAF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7596-7B3E-49E8-B8D8-D823305ABBFD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CEEFA-0F24-42D5-B55F-FA960988876E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F6184-FD45-497C-96FB-1D9E8F46CD17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3621-F403-43C0-B0BF-904204E1941F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3A7B-6DDF-41DE-87CC-5CA75C0C9A9D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170F8-7004-4E8B-87D4-2031005D54F4}" type="datetime1">
              <a:rPr lang="id-ID" smtClean="0"/>
              <a:t>06/01/2016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7D8C-2F6D-447B-957B-79EAC3AFE16F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3F05-C53E-4430-87C7-942A9F3EF359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F0933-2909-4C11-935A-FF4BE0CD7675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642918"/>
            <a:ext cx="7215238" cy="1754326"/>
          </a:xfrm>
          <a:prstGeom prst="rect">
            <a:avLst/>
          </a:prstGeom>
          <a:ln>
            <a:solidFill>
              <a:schemeClr val="accent1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12.1 DESAIN </a:t>
            </a: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TATA LETAK SIRKUIT TERPADU (DTLST</a:t>
            </a: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) lanjutan</a:t>
            </a:r>
            <a:endParaRPr lang="en-US" sz="3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73836" y="4394722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19872" y="2492896"/>
            <a:ext cx="1244319" cy="1244320"/>
          </a:xfrm>
          <a:prstGeom prst="rect">
            <a:avLst/>
          </a:prstGeom>
          <a:noFill/>
        </p:spPr>
      </p:pic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7C292DBA-A39D-4BD6-AE67-2B1A86BB05F2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id-ID" dirty="0" smtClean="0"/>
              <a:t>Paten dan Hak Cipta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24027" y="2204864"/>
            <a:ext cx="563600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b="1" dirty="0" smtClean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Matakuliah PATEN dan HAK CIPTA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IBI000207</a:t>
            </a:r>
            <a:endParaRPr lang="id-ID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Pertemuan Ke 12</a:t>
            </a:r>
            <a:endParaRPr lang="en-US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fade thruBlk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2393149"/>
            <a:ext cx="79296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Jangka waktu perlindungan adalah 10 tahun.</a:t>
            </a:r>
          </a:p>
          <a:p>
            <a:pPr lvl="1" algn="just">
              <a:lnSpc>
                <a:spcPct val="150000"/>
              </a:lnSpc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2 tahun terhitung sejak tanggal pertama kali dieksploitasi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lnSpc>
                <a:spcPct val="15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2928" y="836712"/>
            <a:ext cx="8229600" cy="1368412"/>
          </a:xfrm>
        </p:spPr>
        <p:txBody>
          <a:bodyPr>
            <a:noAutofit/>
          </a:bodyPr>
          <a:lstStyle/>
          <a:p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Berapa lama jangka waktu </a:t>
            </a:r>
            <a:r>
              <a:rPr lang="en-US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perlindungan desain tata letak </a:t>
            </a:r>
            <a:r>
              <a:rPr lang="en-US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sirkuit </a:t>
            </a:r>
            <a:r>
              <a:rPr lang="en-US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erpadu ?</a:t>
            </a:r>
            <a:r>
              <a:rPr lang="id-ID" sz="36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36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</a:b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triped Right Arrow 3"/>
          <p:cNvSpPr/>
          <p:nvPr/>
        </p:nvSpPr>
        <p:spPr>
          <a:xfrm>
            <a:off x="739514" y="2636912"/>
            <a:ext cx="357190" cy="21431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triped Right Arrow 4"/>
          <p:cNvSpPr/>
          <p:nvPr/>
        </p:nvSpPr>
        <p:spPr>
          <a:xfrm>
            <a:off x="739514" y="3140968"/>
            <a:ext cx="357190" cy="21431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FD9E5-F875-4F41-A5CA-A22C0DC3715E}" type="datetime1">
              <a:rPr lang="id-ID" smtClean="0"/>
              <a:t>06/01/2016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HAK DTLST dan Lisensi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Hak DTLST dapat dialihkan ------perjanjian</a:t>
            </a:r>
          </a:p>
          <a:p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Pembatalan berdasarkan 2 alasan :</a:t>
            </a:r>
          </a:p>
          <a:p>
            <a:pPr marL="514350" indent="-514350"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Berdasarkan permintaan pemegang HAK</a:t>
            </a:r>
          </a:p>
          <a:p>
            <a:pPr marL="514350" indent="-514350"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Berdasarkan Gugatan</a:t>
            </a: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D1BE-B4AF-40E9-96D5-C8B5D4577AE6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TUGAS KELOMPOK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Bagaimana memperoleh HAK DTLST</a:t>
            </a:r>
          </a:p>
          <a:p>
            <a:pPr>
              <a:lnSpc>
                <a:spcPct val="150000"/>
              </a:lnSpc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Apa saja dan sebutkan hal-hal yang berkaitan dengan permohonan pendaftaran DTLST</a:t>
            </a: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86D34-A9C3-4F23-AB35-B2751BE7A7ED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/>
          <a:lstStyle/>
          <a:p>
            <a:r>
              <a:rPr lang="id-ID" dirty="0" smtClean="0"/>
              <a:t>TERIMA KASIH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C107F-A071-44A4-AC2C-6010B759AE0F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118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Berapa lama jangka waktu  perlindungan desain tata letak  sirkuit Terpadu ? </vt:lpstr>
      <vt:lpstr>HAK DTLST dan Lisensi</vt:lpstr>
      <vt:lpstr>TUGAS KELOMPOK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Ochi Marshella Fa</cp:lastModifiedBy>
  <cp:revision>116</cp:revision>
  <dcterms:created xsi:type="dcterms:W3CDTF">2010-04-18T12:06:30Z</dcterms:created>
  <dcterms:modified xsi:type="dcterms:W3CDTF">2016-01-06T01:14:55Z</dcterms:modified>
</cp:coreProperties>
</file>