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/>
              <a:t>Study </a:t>
            </a:r>
            <a:r>
              <a:rPr lang="en-US" sz="8000" dirty="0" err="1"/>
              <a:t>Kasus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7754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SPK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C98EE-50AD-42AA-C685-835A58D84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Berpasangan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4910A3-4BF6-83B8-3228-A05DA2B2C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504" y="1974458"/>
            <a:ext cx="10144176" cy="4345422"/>
          </a:xfrm>
        </p:spPr>
      </p:pic>
    </p:spTree>
    <p:extLst>
      <p:ext uri="{BB962C8B-B14F-4D97-AF65-F5344CB8AC3E}">
        <p14:creationId xmlns:p14="http://schemas.microsoft.com/office/powerpoint/2010/main" val="2401774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B96D4-E2DD-0EAB-AB1A-83632918E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Nilai </a:t>
            </a:r>
            <a:r>
              <a:rPr lang="en-US" dirty="0" err="1"/>
              <a:t>Kriteria</a:t>
            </a:r>
            <a:r>
              <a:rPr lang="en-US" dirty="0"/>
              <a:t> (</a:t>
            </a:r>
            <a:r>
              <a:rPr lang="en-US" dirty="0" err="1"/>
              <a:t>Normalisasi</a:t>
            </a:r>
            <a:r>
              <a:rPr lang="en-US" dirty="0"/>
              <a:t>)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67B892-EED5-8D03-0875-E03435B16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952" y="2108200"/>
            <a:ext cx="10192728" cy="4235956"/>
          </a:xfrm>
        </p:spPr>
      </p:pic>
    </p:spTree>
    <p:extLst>
      <p:ext uri="{BB962C8B-B14F-4D97-AF65-F5344CB8AC3E}">
        <p14:creationId xmlns:p14="http://schemas.microsoft.com/office/powerpoint/2010/main" val="1200710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716DE-4A7B-DEEB-02F5-F2C7815B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Penjumlahan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Baris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C732D7-E043-210A-A712-D98FC75D7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1" y="1970634"/>
            <a:ext cx="8006260" cy="434115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7F41C8-031A-65EF-BEEA-0C428F36A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556" y="5854564"/>
            <a:ext cx="2578233" cy="45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17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BEC78-4C90-F96B-25F5-3E0832608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Rasio</a:t>
            </a:r>
            <a:r>
              <a:rPr lang="en-US" dirty="0"/>
              <a:t> </a:t>
            </a:r>
            <a:r>
              <a:rPr lang="en-US" dirty="0" err="1"/>
              <a:t>Konsisten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F0F789-E07B-CFAE-C6B2-E6A008729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1599" y="2003004"/>
            <a:ext cx="10058400" cy="4300692"/>
          </a:xfrm>
        </p:spPr>
      </p:pic>
    </p:spTree>
    <p:extLst>
      <p:ext uri="{BB962C8B-B14F-4D97-AF65-F5344CB8AC3E}">
        <p14:creationId xmlns:p14="http://schemas.microsoft.com/office/powerpoint/2010/main" val="2282444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0194C-05F8-62D4-1668-801C49FD4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Rasio</a:t>
            </a:r>
            <a:r>
              <a:rPr lang="en-US" dirty="0"/>
              <a:t> </a:t>
            </a:r>
            <a:r>
              <a:rPr lang="en-US" dirty="0" err="1"/>
              <a:t>Konsistensi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EDDDBD-35C8-1931-C6DC-EAED5098F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360" y="1962542"/>
            <a:ext cx="10139320" cy="4373521"/>
          </a:xfrm>
        </p:spPr>
      </p:pic>
    </p:spTree>
    <p:extLst>
      <p:ext uri="{BB962C8B-B14F-4D97-AF65-F5344CB8AC3E}">
        <p14:creationId xmlns:p14="http://schemas.microsoft.com/office/powerpoint/2010/main" val="3943687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07F38-FDF8-C923-C4E1-690F85240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CR &gt; 0.1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konsisten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2B5649-4156-1D71-6DA8-C5B8940DC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025892"/>
            <a:ext cx="10058400" cy="4285896"/>
          </a:xfrm>
        </p:spPr>
      </p:pic>
    </p:spTree>
    <p:extLst>
      <p:ext uri="{BB962C8B-B14F-4D97-AF65-F5344CB8AC3E}">
        <p14:creationId xmlns:p14="http://schemas.microsoft.com/office/powerpoint/2010/main" val="2522291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E043-977D-7D4E-44D4-DE7C8DDA7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Subkriteria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C38FD-022A-D1FA-D12B-A6730CC42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761BC5-8529-6198-7426-CB82CAB0C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108201"/>
            <a:ext cx="10058400" cy="376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64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51078-618D-0A18-BA51-04D8E14FF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Berpasangan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6AFB90-A49A-CE06-F6ED-A7440D6B1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689" y="2017336"/>
            <a:ext cx="10228332" cy="4278268"/>
          </a:xfrm>
        </p:spPr>
      </p:pic>
    </p:spTree>
    <p:extLst>
      <p:ext uri="{BB962C8B-B14F-4D97-AF65-F5344CB8AC3E}">
        <p14:creationId xmlns:p14="http://schemas.microsoft.com/office/powerpoint/2010/main" val="2418677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ED547-6A44-69EF-1B1E-1C9EA4457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Nilai </a:t>
            </a:r>
            <a:r>
              <a:rPr lang="en-US" dirty="0" err="1"/>
              <a:t>Kriteria</a:t>
            </a:r>
            <a:r>
              <a:rPr lang="en-US" dirty="0"/>
              <a:t> (</a:t>
            </a:r>
            <a:r>
              <a:rPr lang="en-US" dirty="0" err="1"/>
              <a:t>Normalisi</a:t>
            </a:r>
            <a:r>
              <a:rPr lang="en-US" dirty="0"/>
              <a:t>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3E484-0D60-777F-90C8-137345851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462A32-ED96-4C1B-89C4-81BEAEC38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108200"/>
            <a:ext cx="7844419" cy="42197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C7C6C1-6575-C760-B144-31E2D393C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1699" y="5834834"/>
            <a:ext cx="2041894" cy="49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1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DF10F-38B0-4D0E-82EA-38E291BE9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279AE-60CF-5EE4-235D-71EB1004C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/>
              <a:t>https://www.youtube.com/watch?v=8tk1MzOqG-E</a:t>
            </a:r>
          </a:p>
        </p:txBody>
      </p:sp>
    </p:spTree>
    <p:extLst>
      <p:ext uri="{BB962C8B-B14F-4D97-AF65-F5344CB8AC3E}">
        <p14:creationId xmlns:p14="http://schemas.microsoft.com/office/powerpoint/2010/main" val="367033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4800" i="1" dirty="0">
                <a:solidFill>
                  <a:srgbClr val="FFFFFF"/>
                </a:solidFill>
              </a:rPr>
              <a:t>Your best quote that reflects your approach… “It’s one small step for man, one giant leap for mankind.”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BE26A-C07F-1081-C2F6-B6BC3D6A8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17F9A-850F-79BF-D8F1-5D0AF7FDD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D87B8C-655D-5931-F22A-F6E4BA7FC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108201"/>
            <a:ext cx="10058400" cy="376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48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59490-D37C-CE38-78DC-A3C1237EA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Kriteria</a:t>
            </a:r>
            <a:r>
              <a:rPr lang="en-US" dirty="0"/>
              <a:t> K1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9FDE9-487E-1311-C3F2-FA0E20AEC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E4A24A-DD23-44B4-7026-E50305627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108201"/>
            <a:ext cx="10058400" cy="376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17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9DCDD-C442-FBA7-4708-DB25DB06E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Kriteria</a:t>
            </a:r>
            <a:r>
              <a:rPr lang="en-US" dirty="0"/>
              <a:t> K2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C5447-D676-49B1-67B5-8923E3049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B984FC-0233-3059-2EEC-3A50C26C7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2108201"/>
            <a:ext cx="9689403" cy="377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55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EE926-9977-60EF-0EBB-D2CD2A66C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Kriteria</a:t>
            </a:r>
            <a:r>
              <a:rPr lang="en-US" dirty="0"/>
              <a:t> K3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15C653-92EB-FBFE-4015-25F2E35BC7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436" y="2108200"/>
            <a:ext cx="9974243" cy="4176450"/>
          </a:xfrm>
        </p:spPr>
      </p:pic>
    </p:spTree>
    <p:extLst>
      <p:ext uri="{BB962C8B-B14F-4D97-AF65-F5344CB8AC3E}">
        <p14:creationId xmlns:p14="http://schemas.microsoft.com/office/powerpoint/2010/main" val="3217621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BFB31-1DA9-DD5A-69E1-F7D3F63FE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Kriteria</a:t>
            </a:r>
            <a:r>
              <a:rPr lang="en-US" dirty="0"/>
              <a:t> K4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2DBC6-EC1D-E053-9A0E-A7C4CF3CC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14B47E-205E-C091-5A5C-287A12E9D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029600"/>
            <a:ext cx="10134465" cy="383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57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BA7DF-138F-15C8-2E89-02F2A1EC0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Berpasangan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97391-6BC7-FA1E-A212-A70BEE674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66F3C3-881D-7998-12DC-943322633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2108201"/>
            <a:ext cx="10058399" cy="376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46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15B3F-CDE8-7EF0-BD8D-41EECD22A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Berpasangan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B78B25-D2DC-E087-CE81-F7D6BB50F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108200"/>
            <a:ext cx="10058400" cy="4195496"/>
          </a:xfrm>
        </p:spPr>
      </p:pic>
    </p:spTree>
    <p:extLst>
      <p:ext uri="{BB962C8B-B14F-4D97-AF65-F5344CB8AC3E}">
        <p14:creationId xmlns:p14="http://schemas.microsoft.com/office/powerpoint/2010/main" val="626561383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{FE94BB92-C724-4781-9303-AA4B8935CDE2}tf56160789_win32</Template>
  <TotalTime>635</TotalTime>
  <Words>93</Words>
  <Application>Microsoft Office PowerPoint</Application>
  <PresentationFormat>Widescreen</PresentationFormat>
  <Paragraphs>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Bookman Old Style</vt:lpstr>
      <vt:lpstr>Calibri</vt:lpstr>
      <vt:lpstr>Franklin Gothic Book</vt:lpstr>
      <vt:lpstr>1_RetrospectVTI</vt:lpstr>
      <vt:lpstr>Study Kasus</vt:lpstr>
      <vt:lpstr>Your best quote that reflects your approach… “It’s one small step for man, one giant leap for mankind.”</vt:lpstr>
      <vt:lpstr>PowerPoint Presentation</vt:lpstr>
      <vt:lpstr>Kriteria K1</vt:lpstr>
      <vt:lpstr>Kriteria K2</vt:lpstr>
      <vt:lpstr>Kriteria K3</vt:lpstr>
      <vt:lpstr>Kriteria K4</vt:lpstr>
      <vt:lpstr>Matriks Perbandingan Berpasangan</vt:lpstr>
      <vt:lpstr>Matriks Perbandingan Berpasangan</vt:lpstr>
      <vt:lpstr>Matriks Perbandingan Berpasangan</vt:lpstr>
      <vt:lpstr>Menghitung Matriks Nilai Kriteria (Normalisasi)</vt:lpstr>
      <vt:lpstr>Matriks Penjumlahan Setiap Baris</vt:lpstr>
      <vt:lpstr>Perhitungan Rasio Konsisten</vt:lpstr>
      <vt:lpstr>Perhitungan Rasio Konsistensi</vt:lpstr>
      <vt:lpstr>Bagaimana jika nilai CR &gt; 0.1 atau Tidak konsisten</vt:lpstr>
      <vt:lpstr>Subkriteria</vt:lpstr>
      <vt:lpstr>Membuat Matriks Perbandingan Berpasangan</vt:lpstr>
      <vt:lpstr>Menghitung Matriks Nilai Kriteria (Normalisi)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Kasus</dc:title>
  <dc:creator>Handoyo Widi</dc:creator>
  <cp:lastModifiedBy>Handoyo Widi</cp:lastModifiedBy>
  <cp:revision>1</cp:revision>
  <dcterms:created xsi:type="dcterms:W3CDTF">2022-06-28T01:22:22Z</dcterms:created>
  <dcterms:modified xsi:type="dcterms:W3CDTF">2022-06-28T11:58:04Z</dcterms:modified>
</cp:coreProperties>
</file>