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62" r:id="rId4"/>
    <p:sldId id="266" r:id="rId5"/>
    <p:sldId id="267" r:id="rId6"/>
    <p:sldId id="264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56E5A-FEEC-4BD4-9A19-D880445FF2A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8903-8D2C-4D0E-B41A-6AD9BCDF9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0CB376-5A2C-4D03-9FC4-95C407DD1E6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F236D-2882-4560-A86D-82EEBE2139A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A0560-382B-4ECB-8DBC-455711F93A6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B6B6A-562D-4F11-9407-69E26E36F96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MEMBANGUN VALUE PROPOSITION YANG SUPERIOR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11300" y="411163"/>
            <a:ext cx="63246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Dunia Bisnis &amp; Wirausaha Abad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362950" cy="48577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</a:t>
            </a:r>
            <a:r>
              <a:rPr lang="en-US" dirty="0" err="1" smtClean="0"/>
              <a:t>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inovatif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pola-pola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    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B</a:t>
            </a:r>
            <a:r>
              <a:rPr lang="en-US" dirty="0" err="1" smtClean="0"/>
              <a:t>anyak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      </a:t>
            </a:r>
            <a:r>
              <a:rPr lang="en-US" dirty="0" err="1" smtClean="0"/>
              <a:t>ketika</a:t>
            </a:r>
            <a:r>
              <a:rPr lang="en-US" dirty="0" smtClean="0"/>
              <a:t> yang lama </a:t>
            </a:r>
            <a:r>
              <a:rPr lang="en-US" dirty="0" err="1" smtClean="0"/>
              <a:t>tumbang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148" name="Picture 2" descr="C:\Users\Acer\Contacts\Desktop\P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22775"/>
            <a:ext cx="25209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-38100" y="6135688"/>
            <a:ext cx="3170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Peter Firmansyah with PSD</a:t>
            </a:r>
          </a:p>
        </p:txBody>
      </p:sp>
      <p:pic>
        <p:nvPicPr>
          <p:cNvPr id="6150" name="Picture 3" descr="C:\Users\Acer\Contacts\Desktop\RezaNurhilman1a.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644900"/>
            <a:ext cx="20161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019925" y="6165850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Reza Nurhilman with Maicih</a:t>
            </a:r>
          </a:p>
        </p:txBody>
      </p:sp>
      <p:pic>
        <p:nvPicPr>
          <p:cNvPr id="6152" name="Picture 4" descr="C:\Users\Acer\Contacts\Desktop\arief-widhiyasa-ceo-agate-studio-9-courtesy-by-reo-ludiansa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191000"/>
            <a:ext cx="28082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103688" y="6181725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Arief budi with Agate</a:t>
            </a:r>
          </a:p>
        </p:txBody>
      </p:sp>
      <p:sp>
        <p:nvSpPr>
          <p:cNvPr id="61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566255-20CF-4B24-8381-3DDA3FDBFA4F}" type="datetime1">
              <a:rPr lang="en-US" altLang="en-US" smtClean="0">
                <a:cs typeface="Arial" charset="0"/>
              </a:rPr>
              <a:pPr/>
              <a:t>12/5/2023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Technoprenuership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0213" y="125413"/>
            <a:ext cx="8229600" cy="1143000"/>
          </a:xfrm>
        </p:spPr>
        <p:txBody>
          <a:bodyPr/>
          <a:lstStyle/>
          <a:p>
            <a:r>
              <a:rPr lang="en-US" smtClean="0"/>
              <a:t>Definisi Model Bisnis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5" y="1265238"/>
            <a:ext cx="8588375" cy="4525962"/>
          </a:xfrm>
        </p:spPr>
        <p:txBody>
          <a:bodyPr/>
          <a:lstStyle/>
          <a:p>
            <a:r>
              <a:rPr lang="en-US" sz="2800" b="1" smtClean="0"/>
              <a:t>Model bisnis:</a:t>
            </a:r>
            <a:r>
              <a:rPr lang="en-US" sz="2800" smtClean="0"/>
              <a:t> Bagaimana cara perusahaan menciptakan nilai dan bertujuan untuk  terus bertahan dengan menghasilkan laba</a:t>
            </a:r>
          </a:p>
          <a:p>
            <a:r>
              <a:rPr lang="en-US" sz="2800" b="1" smtClean="0"/>
              <a:t>Inovasi Model Bisnis: </a:t>
            </a:r>
            <a:r>
              <a:rPr lang="en-US" sz="2800" smtClean="0"/>
              <a:t>Tentang penciptaan nilai bagi perusahaan, pelanggan, dan  masyarakat dengan mengganti model bisnis yang telah usang</a:t>
            </a:r>
          </a:p>
        </p:txBody>
      </p:sp>
      <p:pic>
        <p:nvPicPr>
          <p:cNvPr id="8196" name="Picture 2" descr="C:\Users\Acer\Contacts\Desktop\Hendy_Seti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30368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Users\Acer\Contacts\Desktop\tokobagu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4149725"/>
            <a:ext cx="3292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01638" y="6007100"/>
            <a:ext cx="370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Hendi Setiono  with Kebab Turki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462588" y="6005513"/>
            <a:ext cx="3681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Alex &amp; Fabrice with Toko Bagus</a:t>
            </a:r>
          </a:p>
        </p:txBody>
      </p:sp>
      <p:sp>
        <p:nvSpPr>
          <p:cNvPr id="82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D0978B-BD93-4890-B61C-2AF121B3C655}" type="datetime1">
              <a:rPr lang="en-US" altLang="en-US" smtClean="0">
                <a:cs typeface="Arial" charset="0"/>
              </a:rPr>
              <a:pPr/>
              <a:t>12/5/2023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Technoprenuership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55738" y="549275"/>
            <a:ext cx="63246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Tahapan Pengembangan Model Bisnis</a:t>
            </a:r>
          </a:p>
        </p:txBody>
      </p:sp>
      <p:pic>
        <p:nvPicPr>
          <p:cNvPr id="10243" name="Picture 2" descr="C:\Users\Acer\Contacts\Desktop\IMG_20140903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61198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0DD075-22E2-4CC8-93DA-7DCCD2B0AEF5}" type="datetime1">
              <a:rPr lang="en-US" altLang="en-US" smtClean="0">
                <a:cs typeface="Arial" charset="0"/>
              </a:rPr>
              <a:pPr/>
              <a:t>12/5/2023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Technoprenuership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Kanvas Model Bisnis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9863" y="1371600"/>
            <a:ext cx="8434387" cy="4525963"/>
          </a:xfrm>
        </p:spPr>
        <p:txBody>
          <a:bodyPr/>
          <a:lstStyle/>
          <a:p>
            <a:pPr algn="ctr"/>
            <a:r>
              <a:rPr lang="en-US" sz="2800" b="1" smtClean="0"/>
              <a:t>Kanvas Model Bisnis:</a:t>
            </a:r>
            <a:r>
              <a:rPr lang="en-US" sz="2800" smtClean="0"/>
              <a:t> Merupakan Bahasa  Yang Sama Untuk Menggambarkan,Menvisualisasikan, Menilai, dan Mengubah Model Bisnis</a:t>
            </a:r>
          </a:p>
        </p:txBody>
      </p:sp>
      <p:pic>
        <p:nvPicPr>
          <p:cNvPr id="12292" name="Picture 2" descr="C:\Users\user\Desktop\BMC\business-model-canvas-sket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781300"/>
            <a:ext cx="601821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023F2-32FC-4592-B732-001FD1B63E84}" type="datetime1">
              <a:rPr lang="en-US" altLang="en-US" smtClean="0">
                <a:cs typeface="Arial" charset="0"/>
              </a:rPr>
              <a:pPr/>
              <a:t>12/5/2023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Technoprenuership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CUSTOMER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Customer value </a:t>
            </a:r>
            <a:r>
              <a:rPr lang="en-US" dirty="0" err="1" smtClean="0"/>
              <a:t>adalah</a:t>
            </a:r>
            <a:r>
              <a:rPr lang="en-US" dirty="0" smtClean="0"/>
              <a:t> 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menggaet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yang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murah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Cara </a:t>
            </a:r>
            <a:r>
              <a:rPr lang="en-US" b="1" dirty="0" err="1" smtClean="0"/>
              <a:t>membangun</a:t>
            </a:r>
            <a:r>
              <a:rPr lang="en-US" b="1" dirty="0" smtClean="0"/>
              <a:t> customer value</a:t>
            </a:r>
            <a:endParaRPr lang="en-US" dirty="0" smtClean="0"/>
          </a:p>
          <a:p>
            <a:r>
              <a:rPr lang="en-US" dirty="0" smtClean="0"/>
              <a:t>1.Menciptakan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2.Memudahkan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3.Menawarkan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berbelanja</a:t>
            </a:r>
            <a:r>
              <a:rPr lang="en-US" dirty="0" smtClean="0"/>
              <a:t> yang </a:t>
            </a:r>
            <a:r>
              <a:rPr lang="en-US" dirty="0" err="1" smtClean="0"/>
              <a:t>positif</a:t>
            </a:r>
            <a:r>
              <a:rPr lang="en-US" dirty="0" smtClean="0"/>
              <a:t>. </a:t>
            </a:r>
          </a:p>
          <a:p>
            <a:r>
              <a:rPr lang="en-US" dirty="0" smtClean="0"/>
              <a:t>4.Mengutamakan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5.Identifikasi </a:t>
            </a:r>
            <a:r>
              <a:rPr lang="en-US" dirty="0" smtClean="0"/>
              <a:t>target audience. 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8.Menyesuaikan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FAKTOR YANG MEMPENGARUHI CUSTOMER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1.biaya</a:t>
            </a:r>
          </a:p>
          <a:p>
            <a:r>
              <a:rPr lang="en-US" dirty="0" smtClean="0"/>
              <a:t>2.program </a:t>
            </a:r>
            <a:r>
              <a:rPr lang="en-US" dirty="0" err="1" smtClean="0"/>
              <a:t>loyalitas</a:t>
            </a:r>
            <a:endParaRPr lang="en-US" dirty="0" smtClean="0"/>
          </a:p>
          <a:p>
            <a:r>
              <a:rPr lang="en-US" dirty="0" smtClean="0"/>
              <a:t>3.layanan</a:t>
            </a:r>
          </a:p>
          <a:p>
            <a:r>
              <a:rPr lang="en-US" dirty="0" smtClean="0"/>
              <a:t>4.waktu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</TotalTime>
  <Words>153</Words>
  <Application>Microsoft Office PowerPoint</Application>
  <PresentationFormat>On-screen Show (4:3)</PresentationFormat>
  <Paragraphs>45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Origin</vt:lpstr>
      <vt:lpstr>MEMBANGUN VALUE PROPOSITION YANG SUPERIOR</vt:lpstr>
      <vt:lpstr>Dunia Bisnis &amp; Wirausaha Abad 21</vt:lpstr>
      <vt:lpstr>Definisi Model Bisnis</vt:lpstr>
      <vt:lpstr>Tahapan Pengembangan Model Bisnis</vt:lpstr>
      <vt:lpstr>Kanvas Model Bisnis</vt:lpstr>
      <vt:lpstr>PENGERTIAN CUSTOMER VALUE</vt:lpstr>
      <vt:lpstr>Slide 7</vt:lpstr>
      <vt:lpstr>FAKTOR YANG MEMPENGARUHI CUSTOMER VALUE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VALUE PROPOSITION YANG SUPERIOR</dc:title>
  <dc:creator>HANDSOME BEAUTIFUL</dc:creator>
  <cp:lastModifiedBy>user</cp:lastModifiedBy>
  <cp:revision>4</cp:revision>
  <dcterms:created xsi:type="dcterms:W3CDTF">2006-08-16T00:00:00Z</dcterms:created>
  <dcterms:modified xsi:type="dcterms:W3CDTF">2023-12-05T13:58:04Z</dcterms:modified>
</cp:coreProperties>
</file>