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6" r:id="rId2"/>
    <p:sldId id="260" r:id="rId3"/>
    <p:sldId id="262" r:id="rId4"/>
    <p:sldId id="266" r:id="rId5"/>
    <p:sldId id="267" r:id="rId6"/>
    <p:sldId id="264" r:id="rId7"/>
    <p:sldId id="257" r:id="rId8"/>
    <p:sldId id="258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956E5A-FEEC-4BD4-9A19-D880445FF2A9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38903-8D2C-4D0E-B41A-6AD9BCDF9EF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30CB376-5A2C-4D03-9FC4-95C407DD1E65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DAF236D-2882-4560-A86D-82EEBE2139A2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73A0560-382B-4ECB-8DBC-455711F93A6A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17B6B6A-562D-4F11-9407-69E26E36F967}" type="slidenum">
              <a:rPr lang="en-US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1D8BD707-D9CF-40AE-B4C6-C98DA3205C09}" type="datetimeFigureOut">
              <a:rPr lang="en-US" smtClean="0"/>
              <a:pPr/>
              <a:t>12/5/2023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MEMBANGUN VALUE PROPOSITION YANG SUPERIOR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1511300" y="411163"/>
            <a:ext cx="6324600" cy="533400"/>
          </a:xfrm>
        </p:spPr>
        <p:txBody>
          <a:bodyPr>
            <a:normAutofit fontScale="90000"/>
          </a:bodyPr>
          <a:lstStyle/>
          <a:p>
            <a:r>
              <a:rPr lang="en-US" smtClean="0"/>
              <a:t>Dunia Bisnis &amp; Wirausaha Abad 21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295400"/>
            <a:ext cx="8362950" cy="485775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 err="1"/>
              <a:t>S</a:t>
            </a:r>
            <a:r>
              <a:rPr lang="en-US" dirty="0" err="1" smtClean="0"/>
              <a:t>aat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model </a:t>
            </a:r>
            <a:r>
              <a:rPr lang="en-US" dirty="0" err="1" smtClean="0"/>
              <a:t>bisnis</a:t>
            </a:r>
            <a:r>
              <a:rPr lang="en-US" dirty="0" smtClean="0"/>
              <a:t> yang </a:t>
            </a:r>
            <a:r>
              <a:rPr lang="en-US" dirty="0" err="1" smtClean="0"/>
              <a:t>inovatif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pola-pola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Yang </a:t>
            </a:r>
            <a:r>
              <a:rPr lang="en-US" dirty="0" err="1" smtClean="0"/>
              <a:t>Sangat</a:t>
            </a:r>
            <a:r>
              <a:rPr lang="en-US" dirty="0" smtClean="0"/>
              <a:t>     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menguntungkan</a:t>
            </a:r>
            <a:r>
              <a:rPr lang="en-US" dirty="0" smtClean="0"/>
              <a:t> </a:t>
            </a:r>
            <a:r>
              <a:rPr lang="en-US" dirty="0" err="1" smtClean="0"/>
              <a:t>dewasa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 err="1"/>
              <a:t>B</a:t>
            </a:r>
            <a:r>
              <a:rPr lang="en-US" dirty="0" err="1" smtClean="0"/>
              <a:t>anyak</a:t>
            </a:r>
            <a:r>
              <a:rPr lang="en-US" dirty="0" smtClean="0"/>
              <a:t> </a:t>
            </a:r>
            <a:r>
              <a:rPr lang="en-US" dirty="0" err="1" smtClean="0"/>
              <a:t>industri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yang </a:t>
            </a:r>
            <a:r>
              <a:rPr lang="en-US" dirty="0" err="1" smtClean="0"/>
              <a:t>terbentuk</a:t>
            </a:r>
            <a:r>
              <a:rPr lang="en-US" dirty="0" smtClean="0"/>
              <a:t>       </a:t>
            </a:r>
            <a:r>
              <a:rPr lang="en-US" dirty="0" err="1" smtClean="0"/>
              <a:t>ketika</a:t>
            </a:r>
            <a:r>
              <a:rPr lang="en-US" dirty="0" smtClean="0"/>
              <a:t> yang lama </a:t>
            </a:r>
            <a:r>
              <a:rPr lang="en-US" dirty="0" err="1" smtClean="0"/>
              <a:t>tumbang</a:t>
            </a:r>
            <a:endParaRPr lang="en-US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  <p:pic>
        <p:nvPicPr>
          <p:cNvPr id="6148" name="Picture 2" descr="C:\Users\Acer\Contacts\Desktop\PS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4422775"/>
            <a:ext cx="2520950" cy="171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TextBox 3"/>
          <p:cNvSpPr txBox="1">
            <a:spLocks noChangeArrowheads="1"/>
          </p:cNvSpPr>
          <p:nvPr/>
        </p:nvSpPr>
        <p:spPr bwMode="auto">
          <a:xfrm>
            <a:off x="-38100" y="6135688"/>
            <a:ext cx="31702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Peter Firmansyah with PSD</a:t>
            </a:r>
          </a:p>
        </p:txBody>
      </p:sp>
      <p:pic>
        <p:nvPicPr>
          <p:cNvPr id="6150" name="Picture 3" descr="C:\Users\Acer\Contacts\Desktop\RezaNurhilman1a.edi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92950" y="3644900"/>
            <a:ext cx="2016125" cy="255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1" name="TextBox 6"/>
          <p:cNvSpPr txBox="1">
            <a:spLocks noChangeArrowheads="1"/>
          </p:cNvSpPr>
          <p:nvPr/>
        </p:nvSpPr>
        <p:spPr bwMode="auto">
          <a:xfrm>
            <a:off x="7019925" y="6165850"/>
            <a:ext cx="20891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/>
              <a:t>Reza Nurhilman with Maicih</a:t>
            </a:r>
          </a:p>
        </p:txBody>
      </p:sp>
      <p:pic>
        <p:nvPicPr>
          <p:cNvPr id="6152" name="Picture 4" descr="C:\Users\Acer\Contacts\Desktop\arief-widhiyasa-ceo-agate-studio-9-courtesy-by-reo-ludiansa-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08400" y="4191000"/>
            <a:ext cx="2808288" cy="197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3" name="TextBox 8"/>
          <p:cNvSpPr txBox="1">
            <a:spLocks noChangeArrowheads="1"/>
          </p:cNvSpPr>
          <p:nvPr/>
        </p:nvSpPr>
        <p:spPr bwMode="auto">
          <a:xfrm>
            <a:off x="4103688" y="6181725"/>
            <a:ext cx="19081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/>
              <a:t>Arief budi with Agate</a:t>
            </a:r>
          </a:p>
        </p:txBody>
      </p:sp>
      <p:sp>
        <p:nvSpPr>
          <p:cNvPr id="6154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1566255-20CF-4B24-8381-3DDA3FDBFA4F}" type="datetime1">
              <a:rPr lang="en-US" altLang="en-US" smtClean="0">
                <a:cs typeface="Arial" charset="0"/>
              </a:rPr>
              <a:pPr/>
              <a:t>12/5/2023</a:t>
            </a:fld>
            <a:endParaRPr lang="en-US" altLang="en-US" smtClean="0">
              <a:cs typeface="Arial" charset="0"/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Technoprenuership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30213" y="125413"/>
            <a:ext cx="8229600" cy="1143000"/>
          </a:xfrm>
        </p:spPr>
        <p:txBody>
          <a:bodyPr/>
          <a:lstStyle/>
          <a:p>
            <a:r>
              <a:rPr lang="en-US" smtClean="0"/>
              <a:t>Definisi Model Bisnis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250825" y="1265238"/>
            <a:ext cx="8588375" cy="4525962"/>
          </a:xfrm>
        </p:spPr>
        <p:txBody>
          <a:bodyPr/>
          <a:lstStyle/>
          <a:p>
            <a:r>
              <a:rPr lang="en-US" sz="2800" b="1" smtClean="0"/>
              <a:t>Model bisnis:</a:t>
            </a:r>
            <a:r>
              <a:rPr lang="en-US" sz="2800" smtClean="0"/>
              <a:t> Bagaimana cara perusahaan menciptakan nilai dan bertujuan untuk  terus bertahan dengan menghasilkan laba</a:t>
            </a:r>
          </a:p>
          <a:p>
            <a:r>
              <a:rPr lang="en-US" sz="2800" b="1" smtClean="0"/>
              <a:t>Inovasi Model Bisnis: </a:t>
            </a:r>
            <a:r>
              <a:rPr lang="en-US" sz="2800" smtClean="0"/>
              <a:t>Tentang penciptaan nilai bagi perusahaan, pelanggan, dan  masyarakat dengan mengganti model bisnis yang telah usang</a:t>
            </a:r>
          </a:p>
        </p:txBody>
      </p:sp>
      <p:pic>
        <p:nvPicPr>
          <p:cNvPr id="8196" name="Picture 2" descr="C:\Users\Acer\Contacts\Desktop\Hendy_Setion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4149725"/>
            <a:ext cx="3036887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3" descr="C:\Users\Acer\Contacts\Desktop\tokobagus-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46725" y="4149725"/>
            <a:ext cx="3292475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TextBox 5"/>
          <p:cNvSpPr txBox="1">
            <a:spLocks noChangeArrowheads="1"/>
          </p:cNvSpPr>
          <p:nvPr/>
        </p:nvSpPr>
        <p:spPr bwMode="auto">
          <a:xfrm>
            <a:off x="401638" y="6007100"/>
            <a:ext cx="37068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Hendi Setiono  with Kebab Turki</a:t>
            </a:r>
          </a:p>
        </p:txBody>
      </p:sp>
      <p:sp>
        <p:nvSpPr>
          <p:cNvPr id="8199" name="TextBox 6"/>
          <p:cNvSpPr txBox="1">
            <a:spLocks noChangeArrowheads="1"/>
          </p:cNvSpPr>
          <p:nvPr/>
        </p:nvSpPr>
        <p:spPr bwMode="auto">
          <a:xfrm>
            <a:off x="5462588" y="6005513"/>
            <a:ext cx="36814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Alex &amp; Fabrice with Toko Bagus</a:t>
            </a:r>
          </a:p>
        </p:txBody>
      </p:sp>
      <p:sp>
        <p:nvSpPr>
          <p:cNvPr id="820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4D0978B-BD93-4890-B61C-2AF121B3C655}" type="datetime1">
              <a:rPr lang="en-US" altLang="en-US" smtClean="0">
                <a:cs typeface="Arial" charset="0"/>
              </a:rPr>
              <a:pPr/>
              <a:t>12/5/2023</a:t>
            </a:fld>
            <a:endParaRPr lang="en-US" altLang="en-US" smtClean="0">
              <a:cs typeface="Arial" charset="0"/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Technoprenuership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1455738" y="549275"/>
            <a:ext cx="6324600" cy="533400"/>
          </a:xfrm>
        </p:spPr>
        <p:txBody>
          <a:bodyPr>
            <a:normAutofit fontScale="90000"/>
          </a:bodyPr>
          <a:lstStyle/>
          <a:p>
            <a:r>
              <a:rPr lang="en-US" smtClean="0"/>
              <a:t>Tahapan Pengembangan Model Bisnis</a:t>
            </a:r>
          </a:p>
        </p:txBody>
      </p:sp>
      <p:pic>
        <p:nvPicPr>
          <p:cNvPr id="10243" name="Picture 2" descr="C:\Users\Acer\Contacts\Desktop\IMG_20140903_00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1557338"/>
            <a:ext cx="6119812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A0DD075-22E2-4CC8-93DA-7DCCD2B0AEF5}" type="datetime1">
              <a:rPr lang="en-US" altLang="en-US" smtClean="0">
                <a:cs typeface="Arial" charset="0"/>
              </a:rPr>
              <a:pPr/>
              <a:t>12/5/2023</a:t>
            </a:fld>
            <a:endParaRPr lang="en-US" altLang="en-US" smtClean="0"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Technoprenuership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Kanvas Model Bisnis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169863" y="1371600"/>
            <a:ext cx="8434387" cy="4525963"/>
          </a:xfrm>
        </p:spPr>
        <p:txBody>
          <a:bodyPr/>
          <a:lstStyle/>
          <a:p>
            <a:pPr algn="ctr"/>
            <a:r>
              <a:rPr lang="en-US" sz="2800" b="1" smtClean="0"/>
              <a:t>Kanvas Model Bisnis:</a:t>
            </a:r>
            <a:r>
              <a:rPr lang="en-US" sz="2800" smtClean="0"/>
              <a:t> Merupakan Bahasa  Yang Sama Untuk Menggambarkan,Menvisualisasikan, Menilai, dan Mengubah Model Bisnis</a:t>
            </a:r>
          </a:p>
        </p:txBody>
      </p:sp>
      <p:pic>
        <p:nvPicPr>
          <p:cNvPr id="12292" name="Picture 2" descr="C:\Users\user\Desktop\BMC\business-model-canvas-sketch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813" y="2781300"/>
            <a:ext cx="6018212" cy="334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D6023F2-32FC-4592-B732-001FD1B63E84}" type="datetime1">
              <a:rPr lang="en-US" altLang="en-US" smtClean="0">
                <a:cs typeface="Arial" charset="0"/>
              </a:rPr>
              <a:pPr/>
              <a:t>12/5/2023</a:t>
            </a:fld>
            <a:endParaRPr lang="en-US" altLang="en-US" smtClean="0">
              <a:cs typeface="Arial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Technoprenuership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PENGERTIAN CUSTOMER VALUE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Customer value </a:t>
            </a:r>
            <a:r>
              <a:rPr lang="en-US" dirty="0" err="1" smtClean="0"/>
              <a:t>adalah</a:t>
            </a:r>
            <a:r>
              <a:rPr lang="en-US" dirty="0" smtClean="0"/>
              <a:t> 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menggaet</a:t>
            </a:r>
            <a:r>
              <a:rPr lang="en-US" dirty="0" smtClean="0"/>
              <a:t> </a:t>
            </a:r>
            <a:r>
              <a:rPr lang="en-US" dirty="0" err="1" smtClean="0"/>
              <a:t>pembeli</a:t>
            </a:r>
            <a:r>
              <a:rPr lang="en-US" dirty="0" smtClean="0"/>
              <a:t> yang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dikuasai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penjual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membawa</a:t>
            </a:r>
            <a:r>
              <a:rPr lang="en-US" dirty="0" smtClean="0"/>
              <a:t> </a:t>
            </a: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r>
              <a:rPr lang="en-US" dirty="0" smtClean="0"/>
              <a:t>,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terbaik</a:t>
            </a:r>
            <a:r>
              <a:rPr lang="en-US" dirty="0" smtClean="0"/>
              <a:t> </a:t>
            </a:r>
            <a:r>
              <a:rPr lang="en-US" dirty="0" err="1" smtClean="0"/>
              <a:t>hingga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yang </a:t>
            </a:r>
            <a:r>
              <a:rPr lang="en-US" dirty="0" err="1" smtClean="0"/>
              <a:t>murah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 smtClean="0"/>
              <a:t>Cara </a:t>
            </a:r>
            <a:r>
              <a:rPr lang="en-US" b="1" dirty="0" err="1" smtClean="0"/>
              <a:t>membangun</a:t>
            </a:r>
            <a:r>
              <a:rPr lang="en-US" b="1" dirty="0" smtClean="0"/>
              <a:t> customer value</a:t>
            </a:r>
            <a:endParaRPr lang="en-US" dirty="0" smtClean="0"/>
          </a:p>
          <a:p>
            <a:r>
              <a:rPr lang="en-US" dirty="0" smtClean="0"/>
              <a:t>1.Menciptakan </a:t>
            </a:r>
            <a:r>
              <a:rPr lang="en-US" dirty="0" err="1" smtClean="0"/>
              <a:t>produk</a:t>
            </a:r>
            <a:r>
              <a:rPr lang="en-US" dirty="0" smtClean="0"/>
              <a:t> yang </a:t>
            </a:r>
            <a:r>
              <a:rPr lang="en-US" dirty="0" err="1" smtClean="0"/>
              <a:t>unik</a:t>
            </a:r>
            <a:r>
              <a:rPr lang="en-US" dirty="0" smtClean="0"/>
              <a:t>. </a:t>
            </a:r>
          </a:p>
          <a:p>
            <a:r>
              <a:rPr lang="en-US" dirty="0" smtClean="0"/>
              <a:t>2.Memudahkan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3.Menawarkan </a:t>
            </a:r>
            <a:r>
              <a:rPr lang="en-US" dirty="0" err="1" smtClean="0"/>
              <a:t>pengalaman</a:t>
            </a:r>
            <a:r>
              <a:rPr lang="en-US" dirty="0" smtClean="0"/>
              <a:t> </a:t>
            </a:r>
            <a:r>
              <a:rPr lang="en-US" dirty="0" err="1" smtClean="0"/>
              <a:t>berbelanja</a:t>
            </a:r>
            <a:r>
              <a:rPr lang="en-US" dirty="0" smtClean="0"/>
              <a:t> yang </a:t>
            </a:r>
            <a:r>
              <a:rPr lang="en-US" dirty="0" err="1" smtClean="0"/>
              <a:t>positif</a:t>
            </a:r>
            <a:r>
              <a:rPr lang="en-US" dirty="0" smtClean="0"/>
              <a:t>. </a:t>
            </a:r>
          </a:p>
          <a:p>
            <a:r>
              <a:rPr lang="en-US" dirty="0" smtClean="0"/>
              <a:t>4.Mengutamakan </a:t>
            </a:r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. </a:t>
            </a:r>
          </a:p>
          <a:p>
            <a:r>
              <a:rPr lang="en-US" dirty="0" smtClean="0"/>
              <a:t>5.Identifikasi </a:t>
            </a:r>
            <a:r>
              <a:rPr lang="en-US" dirty="0" smtClean="0"/>
              <a:t>target audience. </a:t>
            </a:r>
          </a:p>
          <a:p>
            <a:r>
              <a:rPr lang="en-US" dirty="0" smtClean="0"/>
              <a:t>6. </a:t>
            </a:r>
            <a:r>
              <a:rPr lang="en-US" dirty="0" err="1" smtClean="0"/>
              <a:t>Meminta</a:t>
            </a:r>
            <a:r>
              <a:rPr lang="en-US" dirty="0" smtClean="0"/>
              <a:t> </a:t>
            </a:r>
            <a:r>
              <a:rPr lang="en-US" dirty="0" err="1" smtClean="0"/>
              <a:t>umpan</a:t>
            </a:r>
            <a:r>
              <a:rPr lang="en-US" dirty="0" smtClean="0"/>
              <a:t> </a:t>
            </a:r>
            <a:r>
              <a:rPr lang="en-US" dirty="0" err="1" smtClean="0"/>
              <a:t>balik</a:t>
            </a:r>
            <a:r>
              <a:rPr lang="en-US" dirty="0" smtClean="0"/>
              <a:t>. </a:t>
            </a:r>
          </a:p>
          <a:p>
            <a:r>
              <a:rPr lang="en-US" dirty="0" smtClean="0"/>
              <a:t>7. </a:t>
            </a:r>
            <a:r>
              <a:rPr lang="en-US" dirty="0" err="1" smtClean="0"/>
              <a:t>Mengidentifikasi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. </a:t>
            </a:r>
          </a:p>
          <a:p>
            <a:r>
              <a:rPr lang="en-US" dirty="0" smtClean="0"/>
              <a:t>8.Menyesuaikan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FAKTOR YANG MEMPENGARUHI CUSTOMER VALUE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1.biaya</a:t>
            </a:r>
          </a:p>
          <a:p>
            <a:r>
              <a:rPr lang="en-US" dirty="0" smtClean="0"/>
              <a:t>2.program </a:t>
            </a:r>
            <a:r>
              <a:rPr lang="en-US" dirty="0" err="1" smtClean="0"/>
              <a:t>loyalitas</a:t>
            </a:r>
            <a:endParaRPr lang="en-US" dirty="0" smtClean="0"/>
          </a:p>
          <a:p>
            <a:r>
              <a:rPr lang="en-US" dirty="0" smtClean="0"/>
              <a:t>3.layanan</a:t>
            </a:r>
          </a:p>
          <a:p>
            <a:r>
              <a:rPr lang="en-US" dirty="0" smtClean="0"/>
              <a:t>4.waktu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11</TotalTime>
  <Words>153</Words>
  <Application>Microsoft Office PowerPoint</Application>
  <PresentationFormat>On-screen Show (4:3)</PresentationFormat>
  <Paragraphs>45</Paragraphs>
  <Slides>8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Origin</vt:lpstr>
      <vt:lpstr>MEMBANGUN VALUE PROPOSITION YANG SUPERIOR</vt:lpstr>
      <vt:lpstr>Dunia Bisnis &amp; Wirausaha Abad 21</vt:lpstr>
      <vt:lpstr>Definisi Model Bisnis</vt:lpstr>
      <vt:lpstr>Tahapan Pengembangan Model Bisnis</vt:lpstr>
      <vt:lpstr>Kanvas Model Bisnis</vt:lpstr>
      <vt:lpstr>PENGERTIAN CUSTOMER VALUE</vt:lpstr>
      <vt:lpstr>Slide 7</vt:lpstr>
      <vt:lpstr>FAKTOR YANG MEMPENGARUHI CUSTOMER VALUE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MEMBANGUN VALUE PROPOSITION YANG SUPERIOR</dc:title>
  <dc:creator>HANDSOME BEAUTIFUL</dc:creator>
  <cp:lastModifiedBy>user</cp:lastModifiedBy>
  <cp:revision>4</cp:revision>
  <dcterms:created xsi:type="dcterms:W3CDTF">2006-08-16T00:00:00Z</dcterms:created>
  <dcterms:modified xsi:type="dcterms:W3CDTF">2023-12-05T13:58:04Z</dcterms:modified>
</cp:coreProperties>
</file>