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15250" y="142875"/>
            <a:ext cx="1244600" cy="1244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468880" y="2098419"/>
            <a:ext cx="4000426" cy="533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4000" b="1" spc="-94" dirty="0" err="1" smtClean="0">
                <a:solidFill>
                  <a:srgbClr val="FF0000"/>
                </a:solidFill>
                <a:latin typeface="Cambria"/>
                <a:cs typeface="Cambria"/>
              </a:rPr>
              <a:t>P</a:t>
            </a:r>
            <a:r>
              <a:rPr sz="4000" b="1" spc="0" dirty="0" err="1" smtClean="0">
                <a:solidFill>
                  <a:srgbClr val="FF0000"/>
                </a:solidFill>
                <a:latin typeface="Cambria"/>
                <a:cs typeface="Cambria"/>
              </a:rPr>
              <a:t>er</a:t>
            </a:r>
            <a:r>
              <a:rPr sz="4000" b="1" spc="-75" dirty="0" err="1" smtClean="0">
                <a:solidFill>
                  <a:srgbClr val="FF0000"/>
                </a:solidFill>
                <a:latin typeface="Cambria"/>
                <a:cs typeface="Cambria"/>
              </a:rPr>
              <a:t>t</a:t>
            </a:r>
            <a:r>
              <a:rPr sz="4000" b="1" spc="0" dirty="0" err="1" smtClean="0">
                <a:solidFill>
                  <a:srgbClr val="FF0000"/>
                </a:solidFill>
                <a:latin typeface="Cambria"/>
                <a:cs typeface="Cambria"/>
              </a:rPr>
              <a:t>em</a:t>
            </a:r>
            <a:r>
              <a:rPr sz="4000" b="1" spc="-14" dirty="0" err="1" smtClean="0">
                <a:solidFill>
                  <a:srgbClr val="FF0000"/>
                </a:solidFill>
                <a:latin typeface="Cambria"/>
                <a:cs typeface="Cambria"/>
              </a:rPr>
              <a:t>u</a:t>
            </a:r>
            <a:r>
              <a:rPr sz="4000" b="1" spc="0" dirty="0" err="1" smtClean="0">
                <a:solidFill>
                  <a:srgbClr val="FF0000"/>
                </a:solidFill>
                <a:latin typeface="Cambria"/>
                <a:cs typeface="Cambria"/>
              </a:rPr>
              <a:t>an</a:t>
            </a:r>
            <a:r>
              <a:rPr sz="4000" b="1" spc="29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sz="4000" b="1" spc="0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4000" b="1" spc="0" dirty="0" smtClean="0">
                <a:solidFill>
                  <a:srgbClr val="FF0000"/>
                </a:solidFill>
                <a:latin typeface="Cambria"/>
                <a:cs typeface="Cambria"/>
              </a:rPr>
              <a:t>&amp;</a:t>
            </a:r>
            <a:r>
              <a:rPr sz="4000" b="1" spc="-9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mbria"/>
                <a:cs typeface="Cambria"/>
              </a:rPr>
              <a:t>6</a:t>
            </a:r>
            <a:endParaRPr sz="4000" dirty="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6884" y="3318258"/>
            <a:ext cx="1614666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4000" b="1" spc="-354" dirty="0" smtClean="0">
                <a:latin typeface="Cambria"/>
                <a:cs typeface="Cambria"/>
              </a:rPr>
              <a:t>P</a:t>
            </a:r>
            <a:r>
              <a:rPr sz="4000" b="1" spc="-44" dirty="0" smtClean="0">
                <a:latin typeface="Cambria"/>
                <a:cs typeface="Cambria"/>
              </a:rPr>
              <a:t>A</a:t>
            </a:r>
            <a:r>
              <a:rPr sz="4000" b="1" spc="-54" dirty="0" smtClean="0">
                <a:latin typeface="Cambria"/>
                <a:cs typeface="Cambria"/>
              </a:rPr>
              <a:t>S</a:t>
            </a:r>
            <a:r>
              <a:rPr sz="4000" b="1" spc="0" dirty="0" smtClean="0">
                <a:latin typeface="Cambria"/>
                <a:cs typeface="Cambria"/>
              </a:rPr>
              <a:t>AR</a:t>
            </a:r>
            <a:endParaRPr sz="40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99945" y="3318258"/>
            <a:ext cx="1118135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4000" b="1" spc="-139" dirty="0" smtClean="0">
                <a:latin typeface="Cambria"/>
                <a:cs typeface="Cambria"/>
              </a:rPr>
              <a:t>D</a:t>
            </a:r>
            <a:r>
              <a:rPr sz="4000" b="1" spc="0" dirty="0" smtClean="0">
                <a:latin typeface="Cambria"/>
                <a:cs typeface="Cambria"/>
              </a:rPr>
              <a:t>AN</a:t>
            </a:r>
            <a:endParaRPr sz="40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25165" y="3318258"/>
            <a:ext cx="2491033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4000" b="1" spc="0" dirty="0" smtClean="0">
                <a:latin typeface="Cambria"/>
                <a:cs typeface="Cambria"/>
              </a:rPr>
              <a:t>IN</a:t>
            </a:r>
            <a:r>
              <a:rPr sz="4000" b="1" spc="-29" dirty="0" smtClean="0">
                <a:latin typeface="Cambria"/>
                <a:cs typeface="Cambria"/>
              </a:rPr>
              <a:t>S</a:t>
            </a:r>
            <a:r>
              <a:rPr sz="4000" b="1" spc="0" dirty="0" smtClean="0">
                <a:latin typeface="Cambria"/>
                <a:cs typeface="Cambria"/>
              </a:rPr>
              <a:t>TITU</a:t>
            </a:r>
            <a:r>
              <a:rPr sz="4000" b="1" spc="4" dirty="0" smtClean="0">
                <a:latin typeface="Cambria"/>
                <a:cs typeface="Cambria"/>
              </a:rPr>
              <a:t>S</a:t>
            </a:r>
            <a:r>
              <a:rPr sz="4000" b="1" spc="0" dirty="0" smtClean="0">
                <a:latin typeface="Cambria"/>
                <a:cs typeface="Cambria"/>
              </a:rPr>
              <a:t>I</a:t>
            </a:r>
            <a:endParaRPr sz="40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21477" y="3318258"/>
            <a:ext cx="2733575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4000" b="1" spc="0" dirty="0" smtClean="0">
                <a:latin typeface="Cambria"/>
                <a:cs typeface="Cambria"/>
              </a:rPr>
              <a:t>KE</a:t>
            </a:r>
            <a:r>
              <a:rPr sz="4000" b="1" spc="-204" dirty="0" smtClean="0">
                <a:latin typeface="Cambria"/>
                <a:cs typeface="Cambria"/>
              </a:rPr>
              <a:t>U</a:t>
            </a:r>
            <a:r>
              <a:rPr sz="4000" b="1" spc="0" dirty="0" smtClean="0">
                <a:latin typeface="Cambria"/>
                <a:cs typeface="Cambria"/>
              </a:rPr>
              <a:t>AN</a:t>
            </a:r>
            <a:r>
              <a:rPr sz="4000" b="1" spc="-50" dirty="0" smtClean="0">
                <a:latin typeface="Cambria"/>
                <a:cs typeface="Cambria"/>
              </a:rPr>
              <a:t>G</a:t>
            </a:r>
            <a:r>
              <a:rPr sz="4000" b="1" spc="0" dirty="0" smtClean="0">
                <a:latin typeface="Cambria"/>
                <a:cs typeface="Cambria"/>
              </a:rPr>
              <a:t>AN Part.1</a:t>
            </a:r>
            <a:endParaRPr sz="4000" dirty="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33209" y="4494303"/>
            <a:ext cx="2337580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spc="4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i,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SE</a:t>
            </a: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MM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5245" y="6433502"/>
            <a:ext cx="82601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bject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36257" y="622935"/>
            <a:ext cx="3115982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-289" baseline="3413" dirty="0" smtClean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34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AR U</a:t>
            </a:r>
            <a:r>
              <a:rPr sz="6000" b="1" spc="9" baseline="3413" dirty="0" smtClean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TUK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662489" y="622935"/>
            <a:ext cx="1717952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AHAM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392229" y="622935"/>
            <a:ext cx="1372086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BI</a:t>
            </a:r>
            <a:r>
              <a:rPr sz="6000" b="1" spc="-9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93457" y="1682114"/>
            <a:ext cx="1050798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9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9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29" baseline="2730" dirty="0" smtClean="0">
                <a:latin typeface="Calibri"/>
                <a:cs typeface="Calibri"/>
              </a:rPr>
              <a:t>r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281555" y="1682114"/>
            <a:ext cx="1280007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ru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800729" y="1682114"/>
            <a:ext cx="714855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agi</a:t>
            </a: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756150" y="1682114"/>
            <a:ext cx="520546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69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ecil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515991" y="1682114"/>
            <a:ext cx="972058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0" baseline="2730" dirty="0" smtClean="0">
                <a:latin typeface="Calibri"/>
                <a:cs typeface="Calibri"/>
              </a:rPr>
              <a:t>se</a:t>
            </a:r>
            <a:r>
              <a:rPr sz="3000" spc="9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-9" baseline="2730" dirty="0" smtClean="0">
                <a:latin typeface="Calibri"/>
                <a:cs typeface="Calibri"/>
              </a:rPr>
              <a:t>n</a:t>
            </a:r>
            <a:r>
              <a:rPr sz="3000" spc="14" baseline="2730" dirty="0" smtClean="0">
                <a:latin typeface="Calibri"/>
                <a:cs typeface="Calibri"/>
              </a:rPr>
              <a:t>g</a:t>
            </a:r>
            <a:r>
              <a:rPr sz="3000" spc="-39" baseline="2730" dirty="0" smtClean="0">
                <a:latin typeface="Calibri"/>
                <a:cs typeface="Calibri"/>
              </a:rPr>
              <a:t>g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727825" y="1682114"/>
            <a:ext cx="1104392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am</a:t>
            </a:r>
            <a:r>
              <a:rPr sz="3000" spc="-25" baseline="2730" dirty="0" smtClean="0">
                <a:latin typeface="Calibri"/>
                <a:cs typeface="Calibri"/>
              </a:rPr>
              <a:t>n</a:t>
            </a: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071866" y="1682114"/>
            <a:ext cx="576984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9" baseline="2730" dirty="0" smtClean="0">
                <a:latin typeface="Calibri"/>
                <a:cs typeface="Calibri"/>
              </a:rPr>
              <a:t>t</a:t>
            </a:r>
            <a:r>
              <a:rPr sz="3000" spc="-19" baseline="2730" dirty="0" smtClean="0">
                <a:latin typeface="Calibri"/>
                <a:cs typeface="Calibri"/>
              </a:rPr>
              <a:t>i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93457" y="1987057"/>
            <a:ext cx="1712388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34" baseline="2730" dirty="0" smtClean="0">
                <a:latin typeface="Calibri"/>
                <a:cs typeface="Calibri"/>
              </a:rPr>
              <a:t>r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39" baseline="2730" dirty="0" smtClean="0">
                <a:latin typeface="Calibri"/>
                <a:cs typeface="Calibri"/>
              </a:rPr>
              <a:t>g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</a:t>
            </a:r>
            <a:r>
              <a:rPr sz="3000" spc="-54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838196" y="1987057"/>
            <a:ext cx="721213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 smtClean="0">
                <a:latin typeface="Calibri"/>
                <a:cs typeface="Calibri"/>
              </a:rPr>
              <a:t>se</a:t>
            </a:r>
            <a:r>
              <a:rPr sz="3000" spc="-25" baseline="2730" dirty="0" smtClean="0">
                <a:latin typeface="Calibri"/>
                <a:cs typeface="Calibri"/>
              </a:rPr>
              <a:t>c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34" baseline="2730" dirty="0" smtClean="0">
                <a:latin typeface="Calibri"/>
                <a:cs typeface="Calibri"/>
              </a:rPr>
              <a:t>r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689096" y="1987057"/>
            <a:ext cx="589051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29" baseline="2730" dirty="0" smtClean="0">
                <a:latin typeface="Calibri"/>
                <a:cs typeface="Calibri"/>
              </a:rPr>
              <a:t>k</a:t>
            </a:r>
            <a:r>
              <a:rPr sz="3000" spc="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9" baseline="2730" dirty="0" smtClean="0">
                <a:latin typeface="Calibri"/>
                <a:cs typeface="Calibri"/>
              </a:rPr>
              <a:t>f</a:t>
            </a:r>
            <a:r>
              <a:rPr sz="3000" spc="0" baseline="2730" dirty="0" smtClean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405630" y="1987057"/>
            <a:ext cx="959509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iasa</a:t>
            </a:r>
            <a:r>
              <a:rPr sz="3000" spc="-34" baseline="2730" dirty="0" smtClean="0">
                <a:latin typeface="Calibri"/>
                <a:cs typeface="Calibri"/>
              </a:rPr>
              <a:t>n</a:t>
            </a: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495671" y="1987057"/>
            <a:ext cx="1451814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imil</a:t>
            </a:r>
            <a:r>
              <a:rPr sz="3000" spc="-19" baseline="2730" dirty="0" smtClean="0">
                <a:latin typeface="Calibri"/>
                <a:cs typeface="Calibri"/>
              </a:rPr>
              <a:t>i</a:t>
            </a:r>
            <a:r>
              <a:rPr sz="3000" spc="-9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i  </a:t>
            </a:r>
            <a:r>
              <a:rPr sz="3000" spc="169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ol</a:t>
            </a:r>
            <a:r>
              <a:rPr sz="3000" spc="4" baseline="2730" dirty="0" smtClean="0">
                <a:latin typeface="Calibri"/>
                <a:cs typeface="Calibri"/>
              </a:rPr>
              <a:t>e</a:t>
            </a:r>
            <a:r>
              <a:rPr sz="3000" spc="0" baseline="2730" dirty="0" smtClean="0">
                <a:latin typeface="Calibri"/>
                <a:cs typeface="Calibri"/>
              </a:rPr>
              <a:t>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75805" y="1987057"/>
            <a:ext cx="525389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34" baseline="2730" dirty="0" smtClean="0">
                <a:latin typeface="Calibri"/>
                <a:cs typeface="Calibri"/>
              </a:rPr>
              <a:t>r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28966" y="1987057"/>
            <a:ext cx="918169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 smtClean="0">
                <a:latin typeface="Calibri"/>
                <a:cs typeface="Calibri"/>
              </a:rPr>
              <a:t>m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ajer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93457" y="2292096"/>
            <a:ext cx="1347137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ru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aa</a:t>
            </a:r>
            <a:r>
              <a:rPr sz="3000" spc="25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51735" y="2292096"/>
            <a:ext cx="1268321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3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9" baseline="2730" dirty="0" smtClean="0">
                <a:latin typeface="Calibri"/>
                <a:cs typeface="Calibri"/>
              </a:rPr>
              <a:t>r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14" baseline="2730" dirty="0" smtClean="0">
                <a:latin typeface="Calibri"/>
                <a:cs typeface="Calibri"/>
              </a:rPr>
              <a:t>a</a:t>
            </a:r>
            <a:r>
              <a:rPr sz="3000" spc="0" baseline="2730" dirty="0" smtClean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36416" y="2292096"/>
            <a:ext cx="1208911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0" baseline="2730" dirty="0" smtClean="0">
                <a:latin typeface="Calibri"/>
                <a:cs typeface="Calibri"/>
              </a:rPr>
              <a:t>s</a:t>
            </a:r>
            <a:r>
              <a:rPr sz="3000" spc="-14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</a:t>
            </a:r>
            <a:r>
              <a:rPr sz="3000" spc="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i  </a:t>
            </a:r>
            <a:r>
              <a:rPr sz="3000" spc="34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157851" y="2292096"/>
            <a:ext cx="1057501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-50" baseline="2730" dirty="0" smtClean="0">
                <a:latin typeface="Calibri"/>
                <a:cs typeface="Calibri"/>
              </a:rPr>
              <a:t>k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44" baseline="2730" dirty="0" smtClean="0">
                <a:latin typeface="Calibri"/>
                <a:cs typeface="Calibri"/>
              </a:rPr>
              <a:t>k</a:t>
            </a:r>
            <a:r>
              <a:rPr sz="3000" spc="19" baseline="2730" dirty="0" smtClean="0">
                <a:latin typeface="Calibri"/>
                <a:cs typeface="Calibri"/>
              </a:rPr>
              <a:t>a</a:t>
            </a:r>
            <a:r>
              <a:rPr sz="3000" spc="0" baseline="2730" dirty="0" smtClean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329045" y="2292096"/>
            <a:ext cx="807337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imili</a:t>
            </a:r>
            <a:r>
              <a:rPr sz="3000" spc="-4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251065" y="2292096"/>
            <a:ext cx="1396083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0" baseline="2730" dirty="0" smtClean="0">
                <a:latin typeface="Calibri"/>
                <a:cs typeface="Calibri"/>
              </a:rPr>
              <a:t>se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iri  </a:t>
            </a:r>
            <a:r>
              <a:rPr sz="3000" spc="34" baseline="2730" dirty="0" smtClean="0">
                <a:latin typeface="Calibri"/>
                <a:cs typeface="Calibri"/>
              </a:rPr>
              <a:t> 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0" baseline="2730" dirty="0" smtClean="0">
                <a:latin typeface="Calibri"/>
                <a:cs typeface="Calibri"/>
              </a:rPr>
              <a:t>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93457" y="2596896"/>
            <a:ext cx="7653542" cy="6454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47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ise</a:t>
            </a:r>
            <a:r>
              <a:rPr sz="3000" spc="9" baseline="2730" dirty="0" smtClean="0">
                <a:latin typeface="Calibri"/>
                <a:cs typeface="Calibri"/>
              </a:rPr>
              <a:t>b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t</a:t>
            </a:r>
            <a:r>
              <a:rPr sz="3000" spc="-14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ru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aan</a:t>
            </a:r>
            <a:r>
              <a:rPr sz="3000" spc="9" baseline="2730" dirty="0" smtClean="0">
                <a:latin typeface="Calibri"/>
                <a:cs typeface="Calibri"/>
              </a:rPr>
              <a:t> </a:t>
            </a: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</a:t>
            </a:r>
            <a:r>
              <a:rPr sz="3000" spc="9" baseline="2730" dirty="0" smtClean="0">
                <a:latin typeface="Calibri"/>
                <a:cs typeface="Calibri"/>
              </a:rPr>
              <a:t>t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9" baseline="2730" dirty="0" smtClean="0">
                <a:latin typeface="Calibri"/>
                <a:cs typeface="Calibri"/>
              </a:rPr>
              <a:t>t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19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333"/>
              </a:spcBef>
            </a:pPr>
            <a:r>
              <a:rPr sz="2000" b="1" spc="-44" dirty="0" smtClean="0">
                <a:latin typeface="Calibri"/>
                <a:cs typeface="Calibri"/>
              </a:rPr>
              <a:t>P</a:t>
            </a:r>
            <a:r>
              <a:rPr sz="2000" b="1" spc="-9" dirty="0" smtClean="0">
                <a:latin typeface="Calibri"/>
                <a:cs typeface="Calibri"/>
              </a:rPr>
              <a:t>e</a:t>
            </a:r>
            <a:r>
              <a:rPr sz="2000" b="1" spc="4" dirty="0" smtClean="0">
                <a:latin typeface="Calibri"/>
                <a:cs typeface="Calibri"/>
              </a:rPr>
              <a:t>r</a:t>
            </a:r>
            <a:r>
              <a:rPr sz="2000" b="1" spc="0" dirty="0" smtClean="0">
                <a:latin typeface="Calibri"/>
                <a:cs typeface="Calibri"/>
              </a:rPr>
              <a:t>usah</a:t>
            </a:r>
            <a:r>
              <a:rPr sz="2000" b="1" spc="-4" dirty="0" smtClean="0">
                <a:latin typeface="Calibri"/>
                <a:cs typeface="Calibri"/>
              </a:rPr>
              <a:t>a</a:t>
            </a:r>
            <a:r>
              <a:rPr sz="2000" b="1" spc="-9" dirty="0" smtClean="0">
                <a:latin typeface="Calibri"/>
                <a:cs typeface="Calibri"/>
              </a:rPr>
              <a:t>a</a:t>
            </a:r>
            <a:r>
              <a:rPr sz="2000" b="1" spc="0" dirty="0" smtClean="0">
                <a:latin typeface="Calibri"/>
                <a:cs typeface="Calibri"/>
              </a:rPr>
              <a:t>n</a:t>
            </a:r>
            <a:r>
              <a:rPr sz="2000" b="1" spc="219" dirty="0" smtClean="0">
                <a:latin typeface="Calibri"/>
                <a:cs typeface="Calibri"/>
              </a:rPr>
              <a:t> </a:t>
            </a:r>
            <a:r>
              <a:rPr sz="2000" b="1" spc="-169" dirty="0" smtClean="0">
                <a:latin typeface="Calibri"/>
                <a:cs typeface="Calibri"/>
              </a:rPr>
              <a:t>T</a:t>
            </a:r>
            <a:r>
              <a:rPr sz="2000" b="1" spc="-9" dirty="0" smtClean="0">
                <a:latin typeface="Calibri"/>
                <a:cs typeface="Calibri"/>
              </a:rPr>
              <a:t>e</a:t>
            </a:r>
            <a:r>
              <a:rPr sz="2000" b="1" spc="4" dirty="0" smtClean="0">
                <a:latin typeface="Calibri"/>
                <a:cs typeface="Calibri"/>
              </a:rPr>
              <a:t>r</a:t>
            </a:r>
            <a:r>
              <a:rPr sz="2000" b="1" spc="0" dirty="0" smtClean="0">
                <a:latin typeface="Calibri"/>
                <a:cs typeface="Calibri"/>
              </a:rPr>
              <a:t>t</a:t>
            </a:r>
            <a:r>
              <a:rPr sz="2000" b="1" spc="9" dirty="0" smtClean="0">
                <a:latin typeface="Calibri"/>
                <a:cs typeface="Calibri"/>
              </a:rPr>
              <a:t>u</a:t>
            </a:r>
            <a:r>
              <a:rPr sz="2000" b="1" spc="0" dirty="0" smtClean="0">
                <a:latin typeface="Calibri"/>
                <a:cs typeface="Calibri"/>
              </a:rPr>
              <a:t>t</a:t>
            </a:r>
            <a:r>
              <a:rPr sz="2000" b="1" spc="9" dirty="0" smtClean="0">
                <a:latin typeface="Calibri"/>
                <a:cs typeface="Calibri"/>
              </a:rPr>
              <a:t>u</a:t>
            </a:r>
            <a:r>
              <a:rPr sz="2000" b="1" spc="0" dirty="0" smtClean="0">
                <a:latin typeface="Calibri"/>
                <a:cs typeface="Calibri"/>
              </a:rPr>
              <a:t>p</a:t>
            </a:r>
            <a:r>
              <a:rPr sz="2000" b="1" spc="200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-9" dirty="0" smtClean="0">
                <a:latin typeface="Calibri"/>
                <a:cs typeface="Calibri"/>
              </a:rPr>
              <a:t>d</a:t>
            </a:r>
            <a:r>
              <a:rPr sz="2000" spc="0" dirty="0" smtClean="0">
                <a:latin typeface="Calibri"/>
                <a:cs typeface="Calibri"/>
              </a:rPr>
              <a:t>alah</a:t>
            </a:r>
            <a:r>
              <a:rPr sz="2000" spc="219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su</a:t>
            </a:r>
            <a:r>
              <a:rPr sz="2000" spc="-14" dirty="0" smtClean="0">
                <a:latin typeface="Calibri"/>
                <a:cs typeface="Calibri"/>
              </a:rPr>
              <a:t>a</a:t>
            </a:r>
            <a:r>
              <a:rPr sz="2000" spc="9" dirty="0" smtClean="0">
                <a:latin typeface="Calibri"/>
                <a:cs typeface="Calibri"/>
              </a:rPr>
              <a:t>t</a:t>
            </a:r>
            <a:r>
              <a:rPr sz="2000" spc="0" dirty="0" smtClean="0">
                <a:latin typeface="Calibri"/>
                <a:cs typeface="Calibri"/>
              </a:rPr>
              <a:t>u</a:t>
            </a:r>
            <a:r>
              <a:rPr sz="2000" spc="199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-14" dirty="0" smtClean="0">
                <a:latin typeface="Calibri"/>
                <a:cs typeface="Calibri"/>
              </a:rPr>
              <a:t>r</a:t>
            </a:r>
            <a:r>
              <a:rPr sz="2000" spc="4" dirty="0" smtClean="0">
                <a:latin typeface="Calibri"/>
                <a:cs typeface="Calibri"/>
              </a:rPr>
              <a:t>u</a:t>
            </a:r>
            <a:r>
              <a:rPr sz="2000" spc="0" dirty="0" smtClean="0">
                <a:latin typeface="Calibri"/>
                <a:cs typeface="Calibri"/>
              </a:rPr>
              <a:t>sa</a:t>
            </a:r>
            <a:r>
              <a:rPr sz="2000" spc="4" dirty="0" smtClean="0">
                <a:latin typeface="Calibri"/>
                <a:cs typeface="Calibri"/>
              </a:rPr>
              <a:t>h</a:t>
            </a:r>
            <a:r>
              <a:rPr sz="2000" spc="0" dirty="0" smtClean="0">
                <a:latin typeface="Calibri"/>
                <a:cs typeface="Calibri"/>
              </a:rPr>
              <a:t>aan</a:t>
            </a:r>
            <a:r>
              <a:rPr sz="2000" spc="226" dirty="0" smtClean="0">
                <a:latin typeface="Calibri"/>
                <a:cs typeface="Calibri"/>
              </a:rPr>
              <a:t> </a:t>
            </a:r>
            <a:r>
              <a:rPr sz="2000" spc="-64" dirty="0" smtClean="0">
                <a:latin typeface="Calibri"/>
                <a:cs typeface="Calibri"/>
              </a:rPr>
              <a:t>y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4" dirty="0" smtClean="0">
                <a:latin typeface="Calibri"/>
                <a:cs typeface="Calibri"/>
              </a:rPr>
              <a:t>n</a:t>
            </a:r>
            <a:r>
              <a:rPr sz="2000" spc="0" dirty="0" smtClean="0">
                <a:latin typeface="Calibri"/>
                <a:cs typeface="Calibri"/>
              </a:rPr>
              <a:t>g</a:t>
            </a:r>
            <a:r>
              <a:rPr sz="2000" spc="209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h</a:t>
            </a:r>
            <a:r>
              <a:rPr sz="2000" spc="-19" dirty="0" smtClean="0">
                <a:latin typeface="Calibri"/>
                <a:cs typeface="Calibri"/>
              </a:rPr>
              <a:t>a</a:t>
            </a:r>
            <a:r>
              <a:rPr sz="2000" spc="-34" dirty="0" smtClean="0">
                <a:latin typeface="Calibri"/>
                <a:cs typeface="Calibri"/>
              </a:rPr>
              <a:t>n</a:t>
            </a:r>
            <a:r>
              <a:rPr sz="2000" spc="-44" dirty="0" smtClean="0">
                <a:latin typeface="Calibri"/>
                <a:cs typeface="Calibri"/>
              </a:rPr>
              <a:t>y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214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d</a:t>
            </a:r>
            <a:r>
              <a:rPr sz="2000" spc="0" dirty="0" smtClean="0">
                <a:latin typeface="Calibri"/>
                <a:cs typeface="Calibri"/>
              </a:rPr>
              <a:t>imili</a:t>
            </a:r>
            <a:r>
              <a:rPr sz="2000" spc="-9" dirty="0" smtClean="0">
                <a:latin typeface="Calibri"/>
                <a:cs typeface="Calibri"/>
              </a:rPr>
              <a:t>k</a:t>
            </a:r>
            <a:r>
              <a:rPr sz="2000" spc="0" dirty="0" smtClean="0">
                <a:latin typeface="Calibri"/>
                <a:cs typeface="Calibri"/>
              </a:rPr>
              <a:t>i</a:t>
            </a:r>
            <a:r>
              <a:rPr sz="2000" spc="209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ol</a:t>
            </a:r>
            <a:r>
              <a:rPr sz="2000" spc="4" dirty="0" smtClean="0">
                <a:latin typeface="Calibri"/>
                <a:cs typeface="Calibri"/>
              </a:rPr>
              <a:t>e</a:t>
            </a:r>
            <a:r>
              <a:rPr sz="2000" spc="0" dirty="0" smtClean="0">
                <a:latin typeface="Calibri"/>
                <a:cs typeface="Calibri"/>
              </a:rPr>
              <a:t>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93457" y="3267710"/>
            <a:ext cx="740017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0" baseline="2730" dirty="0" smtClean="0">
                <a:latin typeface="Calibri"/>
                <a:cs typeface="Calibri"/>
              </a:rPr>
              <a:t>se</a:t>
            </a:r>
            <a:r>
              <a:rPr sz="3000" spc="9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-9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it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31035" y="3267710"/>
            <a:ext cx="657530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o</a:t>
            </a:r>
            <a:r>
              <a:rPr sz="3000" spc="-34" baseline="2730" dirty="0" smtClean="0">
                <a:latin typeface="Calibri"/>
                <a:cs typeface="Calibri"/>
              </a:rPr>
              <a:t>r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84729" y="3267710"/>
            <a:ext cx="548564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26409" y="3267710"/>
            <a:ext cx="959612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iasa</a:t>
            </a:r>
            <a:r>
              <a:rPr sz="3000" spc="-29" baseline="2730" dirty="0" smtClean="0">
                <a:latin typeface="Calibri"/>
                <a:cs typeface="Calibri"/>
              </a:rPr>
              <a:t>n</a:t>
            </a: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82490" y="3267710"/>
            <a:ext cx="1450186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rh</a:t>
            </a:r>
            <a:r>
              <a:rPr sz="3000" spc="-9" baseline="2730" dirty="0" smtClean="0">
                <a:latin typeface="Calibri"/>
                <a:cs typeface="Calibri"/>
              </a:rPr>
              <a:t>u</a:t>
            </a:r>
            <a:r>
              <a:rPr sz="3000" spc="4" baseline="2730" dirty="0" smtClean="0">
                <a:latin typeface="Calibri"/>
                <a:cs typeface="Calibri"/>
              </a:rPr>
              <a:t>b</a:t>
            </a:r>
            <a:r>
              <a:rPr sz="3000" spc="-9" baseline="2730" dirty="0" smtClean="0">
                <a:latin typeface="Calibri"/>
                <a:cs typeface="Calibri"/>
              </a:rPr>
              <a:t>u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-39" baseline="2730" dirty="0" smtClean="0">
                <a:latin typeface="Calibri"/>
                <a:cs typeface="Calibri"/>
              </a:rPr>
              <a:t>g</a:t>
            </a:r>
            <a:r>
              <a:rPr sz="3000" spc="0" baseline="2730" dirty="0" smtClean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29045" y="3267710"/>
            <a:ext cx="2317595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-39" baseline="2730" dirty="0" smtClean="0">
                <a:latin typeface="Calibri"/>
                <a:cs typeface="Calibri"/>
              </a:rPr>
              <a:t>g</a:t>
            </a:r>
            <a:r>
              <a:rPr sz="3000" spc="0" baseline="2730" dirty="0" smtClean="0">
                <a:latin typeface="Calibri"/>
                <a:cs typeface="Calibri"/>
              </a:rPr>
              <a:t>an   </a:t>
            </a:r>
            <a:r>
              <a:rPr sz="3000" spc="226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ma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aj</a:t>
            </a:r>
            <a:r>
              <a:rPr sz="3000" spc="4" baseline="2730" dirty="0" smtClean="0">
                <a:latin typeface="Calibri"/>
                <a:cs typeface="Calibri"/>
              </a:rPr>
              <a:t>e</a:t>
            </a:r>
            <a:r>
              <a:rPr sz="3000" spc="0" baseline="2730" dirty="0" smtClean="0">
                <a:latin typeface="Calibri"/>
                <a:cs typeface="Calibri"/>
              </a:rPr>
              <a:t>m</a:t>
            </a:r>
            <a:r>
              <a:rPr sz="3000" spc="-14" baseline="2730" dirty="0" smtClean="0">
                <a:latin typeface="Calibri"/>
                <a:cs typeface="Calibri"/>
              </a:rPr>
              <a:t>e</a:t>
            </a:r>
            <a:r>
              <a:rPr sz="3000" spc="0" baseline="2730" dirty="0" smtClean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3457" y="3572652"/>
            <a:ext cx="1347265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er</a:t>
            </a:r>
            <a:r>
              <a:rPr sz="3000" spc="9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aa</a:t>
            </a:r>
            <a:r>
              <a:rPr sz="3000" spc="1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3457" y="4304283"/>
            <a:ext cx="7655354" cy="12554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0" baseline="2730" dirty="0" smtClean="0">
                <a:latin typeface="Calibri"/>
                <a:cs typeface="Calibri"/>
              </a:rPr>
              <a:t>Se</a:t>
            </a:r>
            <a:r>
              <a:rPr sz="3000" spc="1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</a:t>
            </a:r>
            <a:r>
              <a:rPr sz="3000" spc="-50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, </a:t>
            </a:r>
            <a:r>
              <a:rPr sz="3000" spc="104" baseline="2730" dirty="0" smtClean="0">
                <a:latin typeface="Calibri"/>
                <a:cs typeface="Calibri"/>
              </a:rPr>
              <a:t> </a:t>
            </a:r>
            <a:r>
              <a:rPr sz="3000" spc="-69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9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29" baseline="2730" dirty="0" smtClean="0">
                <a:latin typeface="Calibri"/>
                <a:cs typeface="Calibri"/>
              </a:rPr>
              <a:t>n</a:t>
            </a: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44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an </a:t>
            </a:r>
            <a:r>
              <a:rPr sz="3000" spc="129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m-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am </a:t>
            </a:r>
            <a:r>
              <a:rPr sz="3000" spc="104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ru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-9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aan </a:t>
            </a:r>
            <a:r>
              <a:rPr sz="3000" spc="119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esar </a:t>
            </a:r>
            <a:r>
              <a:rPr sz="3000" spc="104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imili</a:t>
            </a:r>
            <a:r>
              <a:rPr sz="3000" spc="-4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i </a:t>
            </a:r>
            <a:r>
              <a:rPr sz="3000" spc="99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o</a:t>
            </a:r>
            <a:r>
              <a:rPr sz="3000" spc="0" baseline="2730" dirty="0" smtClean="0">
                <a:latin typeface="Calibri"/>
                <a:cs typeface="Calibri"/>
              </a:rPr>
              <a:t>leh</a:t>
            </a:r>
            <a:endParaRPr sz="2000">
              <a:latin typeface="Calibri"/>
              <a:cs typeface="Calibri"/>
            </a:endParaRPr>
          </a:p>
          <a:p>
            <a:pPr marL="12700" marR="549">
              <a:lnSpc>
                <a:spcPts val="2405"/>
              </a:lnSpc>
              <a:spcBef>
                <a:spcPts val="13"/>
              </a:spcBef>
            </a:pPr>
            <a:r>
              <a:rPr sz="3000" spc="0" baseline="1365" dirty="0" smtClean="0">
                <a:latin typeface="Calibri"/>
                <a:cs typeface="Calibri"/>
              </a:rPr>
              <a:t>ri</a:t>
            </a:r>
            <a:r>
              <a:rPr sz="3000" spc="9" baseline="1365" dirty="0" smtClean="0">
                <a:latin typeface="Calibri"/>
                <a:cs typeface="Calibri"/>
              </a:rPr>
              <a:t>b</a:t>
            </a:r>
            <a:r>
              <a:rPr sz="3000" spc="4" baseline="1365" dirty="0" smtClean="0">
                <a:latin typeface="Calibri"/>
                <a:cs typeface="Calibri"/>
              </a:rPr>
              <a:t>u</a:t>
            </a:r>
            <a:r>
              <a:rPr sz="3000" spc="0" baseline="1365" dirty="0" smtClean="0">
                <a:latin typeface="Calibri"/>
                <a:cs typeface="Calibri"/>
              </a:rPr>
              <a:t>an</a:t>
            </a:r>
            <a:r>
              <a:rPr sz="3000" spc="25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i</a:t>
            </a:r>
            <a:r>
              <a:rPr sz="3000" spc="-29" baseline="1365" dirty="0" smtClean="0">
                <a:latin typeface="Calibri"/>
                <a:cs typeface="Calibri"/>
              </a:rPr>
              <a:t>n</a:t>
            </a:r>
            <a:r>
              <a:rPr sz="3000" spc="-25" baseline="1365" dirty="0" smtClean="0">
                <a:latin typeface="Calibri"/>
                <a:cs typeface="Calibri"/>
              </a:rPr>
              <a:t>v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-14" baseline="1365" dirty="0" smtClean="0">
                <a:latin typeface="Calibri"/>
                <a:cs typeface="Calibri"/>
              </a:rPr>
              <a:t>s</a:t>
            </a:r>
            <a:r>
              <a:rPr sz="3000" spc="-9" baseline="1365" dirty="0" smtClean="0">
                <a:latin typeface="Calibri"/>
                <a:cs typeface="Calibri"/>
              </a:rPr>
              <a:t>t</a:t>
            </a:r>
            <a:r>
              <a:rPr sz="3000" spc="4" baseline="1365" dirty="0" smtClean="0">
                <a:latin typeface="Calibri"/>
                <a:cs typeface="Calibri"/>
              </a:rPr>
              <a:t>o</a:t>
            </a:r>
            <a:r>
              <a:rPr sz="3000" spc="-179" baseline="1365" dirty="0" smtClean="0">
                <a:latin typeface="Calibri"/>
                <a:cs typeface="Calibri"/>
              </a:rPr>
              <a:t>r</a:t>
            </a:r>
            <a:r>
              <a:rPr sz="3000" spc="0" baseline="1365" dirty="0" smtClean="0">
                <a:latin typeface="Calibri"/>
                <a:cs typeface="Calibri"/>
              </a:rPr>
              <a:t>,</a:t>
            </a:r>
            <a:r>
              <a:rPr sz="3000" spc="29" baseline="1365" dirty="0" smtClean="0">
                <a:latin typeface="Calibri"/>
                <a:cs typeface="Calibri"/>
              </a:rPr>
              <a:t> </a:t>
            </a:r>
            <a:r>
              <a:rPr sz="3000" spc="-44" baseline="1365" dirty="0" smtClean="0">
                <a:latin typeface="Calibri"/>
                <a:cs typeface="Calibri"/>
              </a:rPr>
              <a:t>y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9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g</a:t>
            </a:r>
            <a:r>
              <a:rPr sz="3000" spc="29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m</a:t>
            </a:r>
            <a:r>
              <a:rPr sz="3000" spc="-54" baseline="1365" dirty="0" smtClean="0">
                <a:latin typeface="Calibri"/>
                <a:cs typeface="Calibri"/>
              </a:rPr>
              <a:t>a</a:t>
            </a:r>
            <a:r>
              <a:rPr sz="3000" spc="-25" baseline="1365" dirty="0" smtClean="0">
                <a:latin typeface="Calibri"/>
                <a:cs typeface="Calibri"/>
              </a:rPr>
              <a:t>y</a:t>
            </a:r>
            <a:r>
              <a:rPr sz="3000" spc="4" baseline="1365" dirty="0" smtClean="0">
                <a:latin typeface="Calibri"/>
                <a:cs typeface="Calibri"/>
              </a:rPr>
              <a:t>o</a:t>
            </a:r>
            <a:r>
              <a:rPr sz="3000" spc="0" baseline="1365" dirty="0" smtClean="0">
                <a:latin typeface="Calibri"/>
                <a:cs typeface="Calibri"/>
              </a:rPr>
              <a:t>ri</a:t>
            </a:r>
            <a:r>
              <a:rPr sz="3000" spc="-4" baseline="1365" dirty="0" smtClean="0">
                <a:latin typeface="Calibri"/>
                <a:cs typeface="Calibri"/>
              </a:rPr>
              <a:t>t</a:t>
            </a:r>
            <a:r>
              <a:rPr sz="3000" spc="0" baseline="1365" dirty="0" smtClean="0">
                <a:latin typeface="Calibri"/>
                <a:cs typeface="Calibri"/>
              </a:rPr>
              <a:t>as</a:t>
            </a:r>
            <a:r>
              <a:rPr sz="3000" spc="34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i</a:t>
            </a:r>
            <a:r>
              <a:rPr sz="3000" spc="-14" baseline="1365" dirty="0" smtClean="0">
                <a:latin typeface="Calibri"/>
                <a:cs typeface="Calibri"/>
              </a:rPr>
              <a:t>a</a:t>
            </a:r>
            <a:r>
              <a:rPr sz="3000" spc="-9" baseline="1365" dirty="0" smtClean="0">
                <a:latin typeface="Calibri"/>
                <a:cs typeface="Calibri"/>
              </a:rPr>
              <a:t>nt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-34" baseline="1365" dirty="0" smtClean="0">
                <a:latin typeface="Calibri"/>
                <a:cs typeface="Calibri"/>
              </a:rPr>
              <a:t>r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-29" baseline="1365" dirty="0" smtClean="0">
                <a:latin typeface="Calibri"/>
                <a:cs typeface="Calibri"/>
              </a:rPr>
              <a:t>n</a:t>
            </a:r>
            <a:r>
              <a:rPr sz="3000" spc="-44" baseline="1365" dirty="0" smtClean="0">
                <a:latin typeface="Calibri"/>
                <a:cs typeface="Calibri"/>
              </a:rPr>
              <a:t>y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34" baseline="1365" dirty="0" smtClean="0">
                <a:latin typeface="Calibri"/>
                <a:cs typeface="Calibri"/>
              </a:rPr>
              <a:t> </a:t>
            </a:r>
            <a:r>
              <a:rPr sz="3000" spc="9" baseline="1365" dirty="0" smtClean="0">
                <a:latin typeface="Calibri"/>
                <a:cs typeface="Calibri"/>
              </a:rPr>
              <a:t>t</a:t>
            </a:r>
            <a:r>
              <a:rPr sz="3000" spc="-19" baseline="1365" dirty="0" smtClean="0">
                <a:latin typeface="Calibri"/>
                <a:cs typeface="Calibri"/>
              </a:rPr>
              <a:t>i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ak</a:t>
            </a:r>
            <a:r>
              <a:rPr sz="3000" spc="24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-25" baseline="1365" dirty="0" smtClean="0">
                <a:latin typeface="Calibri"/>
                <a:cs typeface="Calibri"/>
              </a:rPr>
              <a:t>k</a:t>
            </a:r>
            <a:r>
              <a:rPr sz="3000" spc="9" baseline="1365" dirty="0" smtClean="0">
                <a:latin typeface="Calibri"/>
                <a:cs typeface="Calibri"/>
              </a:rPr>
              <a:t>t</a:t>
            </a:r>
            <a:r>
              <a:rPr sz="3000" spc="0" baseline="1365" dirty="0" smtClean="0">
                <a:latin typeface="Calibri"/>
                <a:cs typeface="Calibri"/>
              </a:rPr>
              <a:t>if</a:t>
            </a:r>
            <a:r>
              <a:rPr sz="3000" spc="44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alam</a:t>
            </a:r>
            <a:r>
              <a:rPr sz="3000" spc="39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ma</a:t>
            </a:r>
            <a:r>
              <a:rPr sz="3000" spc="9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aj</a:t>
            </a:r>
            <a:r>
              <a:rPr sz="3000" spc="4" baseline="1365" dirty="0" smtClean="0">
                <a:latin typeface="Calibri"/>
                <a:cs typeface="Calibri"/>
              </a:rPr>
              <a:t>e</a:t>
            </a:r>
            <a:r>
              <a:rPr sz="3000" spc="0" baseline="1365" dirty="0" smtClean="0">
                <a:latin typeface="Calibri"/>
                <a:cs typeface="Calibri"/>
              </a:rPr>
              <a:t>men</a:t>
            </a:r>
            <a:endParaRPr sz="2000">
              <a:latin typeface="Calibri"/>
              <a:cs typeface="Calibri"/>
            </a:endParaRPr>
          </a:p>
          <a:p>
            <a:pPr marL="12700" marR="38100">
              <a:lnSpc>
                <a:spcPts val="2400"/>
              </a:lnSpc>
            </a:pPr>
            <a:r>
              <a:rPr sz="3000" spc="4" baseline="1365" dirty="0" smtClean="0">
                <a:latin typeface="Calibri"/>
                <a:cs typeface="Calibri"/>
              </a:rPr>
              <a:t>p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4" baseline="1365" dirty="0" smtClean="0">
                <a:latin typeface="Calibri"/>
                <a:cs typeface="Calibri"/>
              </a:rPr>
              <a:t>ru</a:t>
            </a:r>
            <a:r>
              <a:rPr sz="3000" spc="0" baseline="1365" dirty="0" smtClean="0">
                <a:latin typeface="Calibri"/>
                <a:cs typeface="Calibri"/>
              </a:rPr>
              <a:t>sa</a:t>
            </a:r>
            <a:r>
              <a:rPr sz="3000" spc="4" baseline="1365" dirty="0" smtClean="0">
                <a:latin typeface="Calibri"/>
                <a:cs typeface="Calibri"/>
              </a:rPr>
              <a:t>h</a:t>
            </a:r>
            <a:r>
              <a:rPr sz="3000" spc="0" baseline="1365" dirty="0" smtClean="0">
                <a:latin typeface="Calibri"/>
                <a:cs typeface="Calibri"/>
              </a:rPr>
              <a:t>aan</a:t>
            </a:r>
            <a:r>
              <a:rPr sz="3000" spc="-9" baseline="1365" dirty="0" smtClean="0">
                <a:latin typeface="Calibri"/>
                <a:cs typeface="Calibri"/>
              </a:rPr>
              <a:t> </a:t>
            </a:r>
            <a:r>
              <a:rPr sz="3000" spc="-44" baseline="1365" dirty="0" smtClean="0">
                <a:latin typeface="Calibri"/>
                <a:cs typeface="Calibri"/>
              </a:rPr>
              <a:t>y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9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g</a:t>
            </a:r>
            <a:r>
              <a:rPr sz="3000" spc="9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b</a:t>
            </a:r>
            <a:r>
              <a:rPr sz="3000" spc="0" baseline="1365" dirty="0" smtClean="0">
                <a:latin typeface="Calibri"/>
                <a:cs typeface="Calibri"/>
              </a:rPr>
              <a:t>iasa</a:t>
            </a:r>
            <a:r>
              <a:rPr sz="3000" spc="-4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ise</a:t>
            </a:r>
            <a:r>
              <a:rPr sz="3000" spc="9" baseline="1365" dirty="0" smtClean="0">
                <a:latin typeface="Calibri"/>
                <a:cs typeface="Calibri"/>
              </a:rPr>
              <a:t>b</a:t>
            </a:r>
            <a:r>
              <a:rPr sz="3000" spc="4" baseline="1365" dirty="0" smtClean="0">
                <a:latin typeface="Calibri"/>
                <a:cs typeface="Calibri"/>
              </a:rPr>
              <a:t>u</a:t>
            </a:r>
            <a:r>
              <a:rPr sz="3000" spc="0" baseline="1365" dirty="0" smtClean="0">
                <a:latin typeface="Calibri"/>
                <a:cs typeface="Calibri"/>
              </a:rPr>
              <a:t>t</a:t>
            </a:r>
            <a:r>
              <a:rPr sz="3000" spc="4" baseline="1365" dirty="0" smtClean="0">
                <a:latin typeface="Calibri"/>
                <a:cs typeface="Calibri"/>
              </a:rPr>
              <a:t> p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4" baseline="1365" dirty="0" smtClean="0">
                <a:latin typeface="Calibri"/>
                <a:cs typeface="Calibri"/>
              </a:rPr>
              <a:t>ru</a:t>
            </a:r>
            <a:r>
              <a:rPr sz="3000" spc="0" baseline="1365" dirty="0" smtClean="0">
                <a:latin typeface="Calibri"/>
                <a:cs typeface="Calibri"/>
              </a:rPr>
              <a:t>sa</a:t>
            </a:r>
            <a:r>
              <a:rPr sz="3000" spc="4" baseline="1365" dirty="0" smtClean="0">
                <a:latin typeface="Calibri"/>
                <a:cs typeface="Calibri"/>
              </a:rPr>
              <a:t>h</a:t>
            </a:r>
            <a:r>
              <a:rPr sz="3000" spc="0" baseline="1365" dirty="0" smtClean="0">
                <a:latin typeface="Calibri"/>
                <a:cs typeface="Calibri"/>
              </a:rPr>
              <a:t>aan</a:t>
            </a:r>
            <a:r>
              <a:rPr sz="3000" spc="-9" baseline="1365" dirty="0" smtClean="0">
                <a:latin typeface="Calibri"/>
                <a:cs typeface="Calibri"/>
              </a:rPr>
              <a:t> t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4" baseline="1365" dirty="0" smtClean="0">
                <a:latin typeface="Calibri"/>
                <a:cs typeface="Calibri"/>
              </a:rPr>
              <a:t>rbu</a:t>
            </a:r>
            <a:r>
              <a:rPr sz="3000" spc="-50" baseline="1365" dirty="0" smtClean="0">
                <a:latin typeface="Calibri"/>
                <a:cs typeface="Calibri"/>
              </a:rPr>
              <a:t>k</a:t>
            </a:r>
            <a:r>
              <a:rPr sz="3000" spc="9" baseline="1365" dirty="0" smtClean="0">
                <a:latin typeface="Calibri"/>
                <a:cs typeface="Calibri"/>
              </a:rPr>
              <a:t>a</a:t>
            </a:r>
            <a:r>
              <a:rPr sz="3000" spc="0" baseline="1365" dirty="0" smtClean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1886">
              <a:lnSpc>
                <a:spcPct val="101725"/>
              </a:lnSpc>
              <a:spcBef>
                <a:spcPts val="320"/>
              </a:spcBef>
            </a:pPr>
            <a:r>
              <a:rPr sz="2000" b="1" spc="-44" dirty="0" smtClean="0">
                <a:latin typeface="Calibri"/>
                <a:cs typeface="Calibri"/>
              </a:rPr>
              <a:t>P</a:t>
            </a:r>
            <a:r>
              <a:rPr sz="2000" b="1" spc="-9" dirty="0" smtClean="0">
                <a:latin typeface="Calibri"/>
                <a:cs typeface="Calibri"/>
              </a:rPr>
              <a:t>e</a:t>
            </a:r>
            <a:r>
              <a:rPr sz="2000" b="1" spc="4" dirty="0" smtClean="0">
                <a:latin typeface="Calibri"/>
                <a:cs typeface="Calibri"/>
              </a:rPr>
              <a:t>r</a:t>
            </a:r>
            <a:r>
              <a:rPr sz="2000" b="1" spc="0" dirty="0" smtClean="0">
                <a:latin typeface="Calibri"/>
                <a:cs typeface="Calibri"/>
              </a:rPr>
              <a:t>usah</a:t>
            </a:r>
            <a:r>
              <a:rPr sz="2000" b="1" spc="-4" dirty="0" smtClean="0">
                <a:latin typeface="Calibri"/>
                <a:cs typeface="Calibri"/>
              </a:rPr>
              <a:t>a</a:t>
            </a:r>
            <a:r>
              <a:rPr sz="2000" b="1" spc="-9" dirty="0" smtClean="0">
                <a:latin typeface="Calibri"/>
                <a:cs typeface="Calibri"/>
              </a:rPr>
              <a:t>a</a:t>
            </a:r>
            <a:r>
              <a:rPr sz="2000" b="1" spc="0" dirty="0" smtClean="0">
                <a:latin typeface="Calibri"/>
                <a:cs typeface="Calibri"/>
              </a:rPr>
              <a:t>n </a:t>
            </a:r>
            <a:r>
              <a:rPr sz="2000" b="1" spc="84" dirty="0" smtClean="0">
                <a:latin typeface="Calibri"/>
                <a:cs typeface="Calibri"/>
              </a:rPr>
              <a:t> </a:t>
            </a:r>
            <a:r>
              <a:rPr sz="2000" b="1" spc="-169" dirty="0" smtClean="0">
                <a:latin typeface="Calibri"/>
                <a:cs typeface="Calibri"/>
              </a:rPr>
              <a:t>T</a:t>
            </a:r>
            <a:r>
              <a:rPr sz="2000" b="1" spc="-9" dirty="0" smtClean="0">
                <a:latin typeface="Calibri"/>
                <a:cs typeface="Calibri"/>
              </a:rPr>
              <a:t>e</a:t>
            </a:r>
            <a:r>
              <a:rPr sz="2000" b="1" spc="4" dirty="0" smtClean="0">
                <a:latin typeface="Calibri"/>
                <a:cs typeface="Calibri"/>
              </a:rPr>
              <a:t>r</a:t>
            </a:r>
            <a:r>
              <a:rPr sz="2000" b="1" spc="0" dirty="0" smtClean="0">
                <a:latin typeface="Calibri"/>
                <a:cs typeface="Calibri"/>
              </a:rPr>
              <a:t>b</a:t>
            </a:r>
            <a:r>
              <a:rPr sz="2000" b="1" spc="9" dirty="0" smtClean="0">
                <a:latin typeface="Calibri"/>
                <a:cs typeface="Calibri"/>
              </a:rPr>
              <a:t>u</a:t>
            </a:r>
            <a:r>
              <a:rPr sz="2000" b="1" spc="-19" dirty="0" smtClean="0">
                <a:latin typeface="Calibri"/>
                <a:cs typeface="Calibri"/>
              </a:rPr>
              <a:t>k</a:t>
            </a:r>
            <a:r>
              <a:rPr sz="2000" b="1" spc="0" dirty="0" smtClean="0">
                <a:latin typeface="Calibri"/>
                <a:cs typeface="Calibri"/>
              </a:rPr>
              <a:t>a </a:t>
            </a:r>
            <a:r>
              <a:rPr sz="2000" b="1" spc="75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-9" dirty="0" smtClean="0">
                <a:latin typeface="Calibri"/>
                <a:cs typeface="Calibri"/>
              </a:rPr>
              <a:t>d</a:t>
            </a:r>
            <a:r>
              <a:rPr sz="2000" spc="0" dirty="0" smtClean="0">
                <a:latin typeface="Calibri"/>
                <a:cs typeface="Calibri"/>
              </a:rPr>
              <a:t>alah </a:t>
            </a:r>
            <a:r>
              <a:rPr sz="2000" spc="89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su</a:t>
            </a:r>
            <a:r>
              <a:rPr sz="2000" spc="-14" dirty="0" smtClean="0">
                <a:latin typeface="Calibri"/>
                <a:cs typeface="Calibri"/>
              </a:rPr>
              <a:t>a</a:t>
            </a:r>
            <a:r>
              <a:rPr sz="2000" spc="9" dirty="0" smtClean="0">
                <a:latin typeface="Calibri"/>
                <a:cs typeface="Calibri"/>
              </a:rPr>
              <a:t>t</a:t>
            </a:r>
            <a:r>
              <a:rPr sz="2000" spc="0" dirty="0" smtClean="0">
                <a:latin typeface="Calibri"/>
                <a:cs typeface="Calibri"/>
              </a:rPr>
              <a:t>u </a:t>
            </a:r>
            <a:r>
              <a:rPr sz="2000" spc="64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-14" dirty="0" smtClean="0">
                <a:latin typeface="Calibri"/>
                <a:cs typeface="Calibri"/>
              </a:rPr>
              <a:t>r</a:t>
            </a:r>
            <a:r>
              <a:rPr sz="2000" spc="4" dirty="0" smtClean="0">
                <a:latin typeface="Calibri"/>
                <a:cs typeface="Calibri"/>
              </a:rPr>
              <a:t>u</a:t>
            </a:r>
            <a:r>
              <a:rPr sz="2000" spc="0" dirty="0" smtClean="0">
                <a:latin typeface="Calibri"/>
                <a:cs typeface="Calibri"/>
              </a:rPr>
              <a:t>sa</a:t>
            </a:r>
            <a:r>
              <a:rPr sz="2000" spc="4" dirty="0" smtClean="0">
                <a:latin typeface="Calibri"/>
                <a:cs typeface="Calibri"/>
              </a:rPr>
              <a:t>h</a:t>
            </a:r>
            <a:r>
              <a:rPr sz="2000" spc="0" dirty="0" smtClean="0">
                <a:latin typeface="Calibri"/>
                <a:cs typeface="Calibri"/>
              </a:rPr>
              <a:t>aan </a:t>
            </a:r>
            <a:r>
              <a:rPr sz="2000" spc="59" dirty="0" smtClean="0">
                <a:latin typeface="Calibri"/>
                <a:cs typeface="Calibri"/>
              </a:rPr>
              <a:t> </a:t>
            </a:r>
            <a:r>
              <a:rPr sz="2000" spc="-44" dirty="0" smtClean="0">
                <a:latin typeface="Calibri"/>
                <a:cs typeface="Calibri"/>
              </a:rPr>
              <a:t>y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4" dirty="0" smtClean="0">
                <a:latin typeface="Calibri"/>
                <a:cs typeface="Calibri"/>
              </a:rPr>
              <a:t>n</a:t>
            </a:r>
            <a:r>
              <a:rPr sz="2000" spc="0" dirty="0" smtClean="0">
                <a:latin typeface="Calibri"/>
                <a:cs typeface="Calibri"/>
              </a:rPr>
              <a:t>g </a:t>
            </a:r>
            <a:r>
              <a:rPr sz="2000" spc="74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d</a:t>
            </a:r>
            <a:r>
              <a:rPr sz="2000" spc="0" dirty="0" smtClean="0">
                <a:latin typeface="Calibri"/>
                <a:cs typeface="Calibri"/>
              </a:rPr>
              <a:t>imili</a:t>
            </a:r>
            <a:r>
              <a:rPr sz="2000" spc="-9" dirty="0" smtClean="0">
                <a:latin typeface="Calibri"/>
                <a:cs typeface="Calibri"/>
              </a:rPr>
              <a:t>k</a:t>
            </a:r>
            <a:r>
              <a:rPr sz="2000" spc="0" dirty="0" smtClean="0">
                <a:latin typeface="Calibri"/>
                <a:cs typeface="Calibri"/>
              </a:rPr>
              <a:t>i </a:t>
            </a:r>
            <a:r>
              <a:rPr sz="2000" spc="79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sej</a:t>
            </a:r>
            <a:r>
              <a:rPr sz="2000" spc="4" dirty="0" smtClean="0">
                <a:latin typeface="Calibri"/>
                <a:cs typeface="Calibri"/>
              </a:rPr>
              <a:t>u</a:t>
            </a:r>
            <a:r>
              <a:rPr sz="2000" spc="0" dirty="0" smtClean="0">
                <a:latin typeface="Calibri"/>
                <a:cs typeface="Calibri"/>
              </a:rPr>
              <a:t>mlah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93457" y="5585142"/>
            <a:ext cx="657530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o</a:t>
            </a:r>
            <a:r>
              <a:rPr sz="3000" spc="-34" baseline="2730" dirty="0" smtClean="0">
                <a:latin typeface="Calibri"/>
                <a:cs typeface="Calibri"/>
              </a:rPr>
              <a:t>r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88795" y="5585142"/>
            <a:ext cx="548564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74595" y="5585142"/>
            <a:ext cx="681835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4" baseline="2730" dirty="0" smtClean="0">
                <a:latin typeface="Calibri"/>
                <a:cs typeface="Calibri"/>
              </a:rPr>
              <a:t>c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-29" baseline="2730" dirty="0" smtClean="0">
                <a:latin typeface="Calibri"/>
                <a:cs typeface="Calibri"/>
              </a:rPr>
              <a:t>k</a:t>
            </a:r>
            <a:r>
              <a:rPr sz="3000" spc="-9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92729" y="5585142"/>
            <a:ext cx="631888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b</a:t>
            </a:r>
            <a:r>
              <a:rPr sz="3000" spc="-14" baseline="2730" dirty="0" smtClean="0">
                <a:latin typeface="Calibri"/>
                <a:cs typeface="Calibri"/>
              </a:rPr>
              <a:t>e</a:t>
            </a:r>
            <a:r>
              <a:rPr sz="3000" spc="0" baseline="2730" dirty="0" smtClean="0">
                <a:latin typeface="Calibri"/>
                <a:cs typeface="Calibri"/>
              </a:rPr>
              <a:t>sar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62729" y="5585142"/>
            <a:ext cx="548564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48530" y="5585142"/>
            <a:ext cx="579524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9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65191" y="5585142"/>
            <a:ext cx="721106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0" baseline="2730" dirty="0" smtClean="0">
                <a:latin typeface="Calibri"/>
                <a:cs typeface="Calibri"/>
              </a:rPr>
              <a:t>se</a:t>
            </a:r>
            <a:r>
              <a:rPr sz="3000" spc="-25" baseline="2730" dirty="0" smtClean="0">
                <a:latin typeface="Calibri"/>
                <a:cs typeface="Calibri"/>
              </a:rPr>
              <a:t>c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34" baseline="2730" dirty="0" smtClean="0">
                <a:latin typeface="Calibri"/>
                <a:cs typeface="Calibri"/>
              </a:rPr>
              <a:t>r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26505" y="5585142"/>
            <a:ext cx="519091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25" baseline="2730" dirty="0" smtClean="0">
                <a:latin typeface="Calibri"/>
                <a:cs typeface="Calibri"/>
              </a:rPr>
              <a:t>k</a:t>
            </a:r>
            <a:r>
              <a:rPr sz="3000" spc="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if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84365" y="5585142"/>
            <a:ext cx="818632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</a:t>
            </a:r>
            <a:r>
              <a:rPr sz="3000" spc="0" baseline="2730" dirty="0" smtClean="0">
                <a:latin typeface="Calibri"/>
                <a:cs typeface="Calibri"/>
              </a:rPr>
              <a:t>li</a:t>
            </a:r>
            <a:r>
              <a:rPr sz="3000" spc="9" baseline="2730" dirty="0" smtClean="0">
                <a:latin typeface="Calibri"/>
                <a:cs typeface="Calibri"/>
              </a:rPr>
              <a:t>b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0" baseline="2730" dirty="0" smtClean="0"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42326" y="5585142"/>
            <a:ext cx="702393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alam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457" y="5889942"/>
            <a:ext cx="2637838" cy="279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0" baseline="2730" dirty="0" smtClean="0">
                <a:latin typeface="Calibri"/>
                <a:cs typeface="Calibri"/>
              </a:rPr>
              <a:t>ma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aj</a:t>
            </a:r>
            <a:r>
              <a:rPr sz="3000" spc="4" baseline="2730" dirty="0" smtClean="0">
                <a:latin typeface="Calibri"/>
                <a:cs typeface="Calibri"/>
              </a:rPr>
              <a:t>e</a:t>
            </a:r>
            <a:r>
              <a:rPr sz="3000" spc="0" baseline="2730" dirty="0" smtClean="0">
                <a:latin typeface="Calibri"/>
                <a:cs typeface="Calibri"/>
              </a:rPr>
              <a:t>men</a:t>
            </a:r>
            <a:r>
              <a:rPr sz="3000" spc="9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ru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aa</a:t>
            </a:r>
            <a:r>
              <a:rPr sz="3000" spc="25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18484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432800" y="6465252"/>
            <a:ext cx="20060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36257" y="622935"/>
            <a:ext cx="6228058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-289" baseline="3413" dirty="0" smtClean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34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AR U</a:t>
            </a:r>
            <a:r>
              <a:rPr sz="6000" b="1" spc="9" baseline="3413" dirty="0" smtClean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TUK</a:t>
            </a:r>
            <a:r>
              <a:rPr sz="6000" b="1" spc="-25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AHAM</a:t>
            </a:r>
            <a:r>
              <a:rPr sz="6000" b="1" spc="-9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BI</a:t>
            </a:r>
            <a:r>
              <a:rPr sz="6000" b="1" spc="-9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3457" y="1682114"/>
            <a:ext cx="3743865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b="1" spc="0" baseline="2730" dirty="0" smtClean="0">
                <a:latin typeface="Calibri"/>
                <a:cs typeface="Calibri"/>
              </a:rPr>
              <a:t>J</a:t>
            </a:r>
            <a:r>
              <a:rPr sz="3000" b="1" spc="-9" baseline="2730" dirty="0" smtClean="0">
                <a:latin typeface="Calibri"/>
                <a:cs typeface="Calibri"/>
              </a:rPr>
              <a:t>e</a:t>
            </a:r>
            <a:r>
              <a:rPr sz="3000" b="1" spc="4" baseline="2730" dirty="0" smtClean="0">
                <a:latin typeface="Calibri"/>
                <a:cs typeface="Calibri"/>
              </a:rPr>
              <a:t>nis</a:t>
            </a:r>
            <a:r>
              <a:rPr sz="3000" b="1" spc="9" baseline="2730" dirty="0" smtClean="0">
                <a:latin typeface="Calibri"/>
                <a:cs typeface="Calibri"/>
              </a:rPr>
              <a:t>-</a:t>
            </a:r>
            <a:r>
              <a:rPr sz="3000" b="1" spc="0" baseline="2730" dirty="0" smtClean="0">
                <a:latin typeface="Calibri"/>
                <a:cs typeface="Calibri"/>
              </a:rPr>
              <a:t>J</a:t>
            </a:r>
            <a:r>
              <a:rPr sz="3000" b="1" spc="-9" baseline="2730" dirty="0" smtClean="0">
                <a:latin typeface="Calibri"/>
                <a:cs typeface="Calibri"/>
              </a:rPr>
              <a:t>e</a:t>
            </a:r>
            <a:r>
              <a:rPr sz="3000" b="1" spc="4" baseline="2730" dirty="0" smtClean="0">
                <a:latin typeface="Calibri"/>
                <a:cs typeface="Calibri"/>
              </a:rPr>
              <a:t>ni</a:t>
            </a:r>
            <a:r>
              <a:rPr sz="3000" b="1" spc="0" baseline="2730" dirty="0" smtClean="0">
                <a:latin typeface="Calibri"/>
                <a:cs typeface="Calibri"/>
              </a:rPr>
              <a:t>s </a:t>
            </a:r>
            <a:r>
              <a:rPr sz="3000" b="1" spc="-89" baseline="2730" dirty="0" smtClean="0">
                <a:latin typeface="Calibri"/>
                <a:cs typeface="Calibri"/>
              </a:rPr>
              <a:t>T</a:t>
            </a:r>
            <a:r>
              <a:rPr sz="3000" b="1" spc="-29" baseline="2730" dirty="0" smtClean="0">
                <a:latin typeface="Calibri"/>
                <a:cs typeface="Calibri"/>
              </a:rPr>
              <a:t>r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4" baseline="2730" dirty="0" smtClean="0">
                <a:latin typeface="Calibri"/>
                <a:cs typeface="Calibri"/>
              </a:rPr>
              <a:t>n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-19" baseline="2730" dirty="0" smtClean="0">
                <a:latin typeface="Calibri"/>
                <a:cs typeface="Calibri"/>
              </a:rPr>
              <a:t>k</a:t>
            </a:r>
            <a:r>
              <a:rPr sz="3000" b="1" spc="0" baseline="2730" dirty="0" smtClean="0">
                <a:latin typeface="Calibri"/>
                <a:cs typeface="Calibri"/>
              </a:rPr>
              <a:t>si</a:t>
            </a:r>
            <a:r>
              <a:rPr sz="3000" b="1" spc="-14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Bu</a:t>
            </a:r>
            <a:r>
              <a:rPr sz="3000" b="1" spc="-4" baseline="2730" dirty="0" smtClean="0">
                <a:latin typeface="Calibri"/>
                <a:cs typeface="Calibri"/>
              </a:rPr>
              <a:t>r</a:t>
            </a:r>
            <a:r>
              <a:rPr sz="3000" b="1" spc="0" baseline="2730" dirty="0" smtClean="0">
                <a:latin typeface="Calibri"/>
                <a:cs typeface="Calibri"/>
              </a:rPr>
              <a:t>sa </a:t>
            </a:r>
            <a:r>
              <a:rPr sz="3000" b="1" spc="-4" baseline="2730" dirty="0" smtClean="0">
                <a:latin typeface="Calibri"/>
                <a:cs typeface="Calibri"/>
              </a:rPr>
              <a:t>Sa</a:t>
            </a:r>
            <a:r>
              <a:rPr sz="3000" b="1" spc="4" baseline="2730" dirty="0" smtClean="0">
                <a:latin typeface="Calibri"/>
                <a:cs typeface="Calibri"/>
              </a:rPr>
              <a:t>h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m</a:t>
            </a:r>
            <a:r>
              <a:rPr sz="3000" b="1" spc="4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3457" y="2047890"/>
            <a:ext cx="257846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 smtClean="0">
                <a:latin typeface="Calibri"/>
                <a:cs typeface="Calibri"/>
              </a:rPr>
              <a:t>1.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50594" y="2047890"/>
            <a:ext cx="5894224" cy="12553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3808">
              <a:lnSpc>
                <a:spcPts val="2140"/>
              </a:lnSpc>
              <a:spcBef>
                <a:spcPts val="107"/>
              </a:spcBef>
            </a:pPr>
            <a:r>
              <a:rPr sz="3000" spc="-3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14" baseline="2730" dirty="0" smtClean="0">
                <a:latin typeface="Calibri"/>
                <a:cs typeface="Calibri"/>
              </a:rPr>
              <a:t>r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39" baseline="2730" dirty="0" smtClean="0">
                <a:latin typeface="Calibri"/>
                <a:cs typeface="Calibri"/>
              </a:rPr>
              <a:t>g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-44" baseline="2730" dirty="0" smtClean="0">
                <a:latin typeface="Calibri"/>
                <a:cs typeface="Calibri"/>
              </a:rPr>
              <a:t>g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0" baseline="2730" dirty="0" smtClean="0">
                <a:latin typeface="Calibri"/>
                <a:cs typeface="Calibri"/>
              </a:rPr>
              <a:t>n</a:t>
            </a:r>
            <a:r>
              <a:rPr sz="3000" spc="446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am</a:t>
            </a:r>
            <a:r>
              <a:rPr sz="3000" spc="412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34" baseline="2730" dirty="0" smtClean="0">
                <a:latin typeface="Calibri"/>
                <a:cs typeface="Calibri"/>
              </a:rPr>
              <a:t>r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9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ar</a:t>
            </a:r>
            <a:r>
              <a:rPr sz="3000" spc="437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ari</a:t>
            </a:r>
            <a:r>
              <a:rPr sz="3000" spc="416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14" baseline="2730" dirty="0" smtClean="0">
                <a:latin typeface="Calibri"/>
                <a:cs typeface="Calibri"/>
              </a:rPr>
              <a:t>r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aan</a:t>
            </a:r>
            <a:r>
              <a:rPr sz="3000" spc="426" baseline="2730" dirty="0" smtClean="0">
                <a:latin typeface="Calibri"/>
                <a:cs typeface="Calibri"/>
              </a:rPr>
              <a:t> </a:t>
            </a:r>
            <a:r>
              <a:rPr sz="3000" spc="-2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er</a:t>
            </a:r>
            <a:r>
              <a:rPr sz="3000" spc="9" baseline="2730" dirty="0" smtClean="0">
                <a:latin typeface="Calibri"/>
                <a:cs typeface="Calibri"/>
              </a:rPr>
              <a:t>b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-50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  <a:p>
            <a:pPr marL="12700" marR="33808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 smtClean="0">
                <a:latin typeface="Calibri"/>
                <a:cs typeface="Calibri"/>
              </a:rPr>
              <a:t>ma</a:t>
            </a:r>
            <a:r>
              <a:rPr sz="3000" spc="9" baseline="1365" dirty="0" smtClean="0">
                <a:latin typeface="Calibri"/>
                <a:cs typeface="Calibri"/>
              </a:rPr>
              <a:t>p</a:t>
            </a:r>
            <a:r>
              <a:rPr sz="3000" spc="0" baseline="1365" dirty="0" smtClean="0">
                <a:latin typeface="Calibri"/>
                <a:cs typeface="Calibri"/>
              </a:rPr>
              <a:t>an :</a:t>
            </a:r>
            <a:r>
              <a:rPr sz="3000" spc="-4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p</a:t>
            </a:r>
            <a:r>
              <a:rPr sz="3000" spc="0" baseline="1365" dirty="0" smtClean="0">
                <a:latin typeface="Calibri"/>
                <a:cs typeface="Calibri"/>
              </a:rPr>
              <a:t>asar</a:t>
            </a:r>
            <a:r>
              <a:rPr sz="3000" spc="14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se</a:t>
            </a:r>
            <a:r>
              <a:rPr sz="3000" spc="-25" baseline="1365" dirty="0" smtClean="0">
                <a:latin typeface="Calibri"/>
                <a:cs typeface="Calibri"/>
              </a:rPr>
              <a:t>k</a:t>
            </a:r>
            <a:r>
              <a:rPr sz="3000" spc="4" baseline="1365" dirty="0" smtClean="0">
                <a:latin typeface="Calibri"/>
                <a:cs typeface="Calibri"/>
              </a:rPr>
              <a:t>und</a:t>
            </a:r>
            <a:r>
              <a:rPr sz="3000" spc="0" baseline="1365" dirty="0" smtClean="0">
                <a:latin typeface="Calibri"/>
                <a:cs typeface="Calibri"/>
              </a:rPr>
              <a:t>er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  <a:spcBef>
                <a:spcPts val="420"/>
              </a:spcBef>
            </a:pPr>
            <a:r>
              <a:rPr sz="2000" spc="-154" dirty="0" smtClean="0">
                <a:latin typeface="Calibri"/>
                <a:cs typeface="Calibri"/>
              </a:rPr>
              <a:t>T</a:t>
            </a:r>
            <a:r>
              <a:rPr sz="2000" spc="0" dirty="0" smtClean="0">
                <a:latin typeface="Calibri"/>
                <a:cs typeface="Calibri"/>
              </a:rPr>
              <a:t>am</a:t>
            </a:r>
            <a:r>
              <a:rPr sz="2000" spc="9" dirty="0" smtClean="0">
                <a:latin typeface="Calibri"/>
                <a:cs typeface="Calibri"/>
              </a:rPr>
              <a:t>b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9" dirty="0" smtClean="0">
                <a:latin typeface="Calibri"/>
                <a:cs typeface="Calibri"/>
              </a:rPr>
              <a:t>h</a:t>
            </a:r>
            <a:r>
              <a:rPr sz="2000" spc="0" dirty="0" smtClean="0">
                <a:latin typeface="Calibri"/>
                <a:cs typeface="Calibri"/>
              </a:rPr>
              <a:t>an</a:t>
            </a:r>
            <a:r>
              <a:rPr sz="2000" spc="307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sa</a:t>
            </a:r>
            <a:r>
              <a:rPr sz="2000" spc="4" dirty="0" smtClean="0">
                <a:latin typeface="Calibri"/>
                <a:cs typeface="Calibri"/>
              </a:rPr>
              <a:t>h</a:t>
            </a:r>
            <a:r>
              <a:rPr sz="2000" spc="0" dirty="0" smtClean="0">
                <a:latin typeface="Calibri"/>
                <a:cs typeface="Calibri"/>
              </a:rPr>
              <a:t>am</a:t>
            </a:r>
            <a:r>
              <a:rPr sz="2000" spc="296" dirty="0" smtClean="0">
                <a:latin typeface="Calibri"/>
                <a:cs typeface="Calibri"/>
              </a:rPr>
              <a:t> </a:t>
            </a:r>
            <a:r>
              <a:rPr sz="2000" spc="-44" dirty="0" smtClean="0">
                <a:latin typeface="Calibri"/>
                <a:cs typeface="Calibri"/>
              </a:rPr>
              <a:t>y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9" dirty="0" smtClean="0">
                <a:latin typeface="Calibri"/>
                <a:cs typeface="Calibri"/>
              </a:rPr>
              <a:t>n</a:t>
            </a:r>
            <a:r>
              <a:rPr sz="2000" spc="0" dirty="0" smtClean="0">
                <a:latin typeface="Calibri"/>
                <a:cs typeface="Calibri"/>
              </a:rPr>
              <a:t>g</a:t>
            </a:r>
            <a:r>
              <a:rPr sz="2000" spc="251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d</a:t>
            </a:r>
            <a:r>
              <a:rPr sz="2000" spc="0" dirty="0" smtClean="0">
                <a:latin typeface="Calibri"/>
                <a:cs typeface="Calibri"/>
              </a:rPr>
              <a:t>ij</a:t>
            </a:r>
            <a:r>
              <a:rPr sz="2000" spc="9" dirty="0" smtClean="0">
                <a:latin typeface="Calibri"/>
                <a:cs typeface="Calibri"/>
              </a:rPr>
              <a:t>u</a:t>
            </a:r>
            <a:r>
              <a:rPr sz="2000" spc="0" dirty="0" smtClean="0">
                <a:latin typeface="Calibri"/>
                <a:cs typeface="Calibri"/>
              </a:rPr>
              <a:t>al</a:t>
            </a:r>
            <a:r>
              <a:rPr sz="2000" spc="276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o</a:t>
            </a:r>
            <a:r>
              <a:rPr sz="2000" spc="0" dirty="0" smtClean="0">
                <a:latin typeface="Calibri"/>
                <a:cs typeface="Calibri"/>
              </a:rPr>
              <a:t>leh</a:t>
            </a:r>
            <a:r>
              <a:rPr sz="2000" spc="287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4" dirty="0" smtClean="0">
                <a:latin typeface="Calibri"/>
                <a:cs typeface="Calibri"/>
              </a:rPr>
              <a:t>ru</a:t>
            </a:r>
            <a:r>
              <a:rPr sz="2000" spc="0" dirty="0" smtClean="0">
                <a:latin typeface="Calibri"/>
                <a:cs typeface="Calibri"/>
              </a:rPr>
              <a:t>sa</a:t>
            </a:r>
            <a:r>
              <a:rPr sz="2000" spc="4" dirty="0" smtClean="0">
                <a:latin typeface="Calibri"/>
                <a:cs typeface="Calibri"/>
              </a:rPr>
              <a:t>h</a:t>
            </a:r>
            <a:r>
              <a:rPr sz="2000" spc="0" dirty="0" smtClean="0">
                <a:latin typeface="Calibri"/>
                <a:cs typeface="Calibri"/>
              </a:rPr>
              <a:t>aan</a:t>
            </a:r>
            <a:r>
              <a:rPr sz="2000" spc="291" dirty="0" smtClean="0">
                <a:latin typeface="Calibri"/>
                <a:cs typeface="Calibri"/>
              </a:rPr>
              <a:t> </a:t>
            </a:r>
            <a:r>
              <a:rPr sz="2000" spc="-29" dirty="0" smtClean="0">
                <a:latin typeface="Calibri"/>
                <a:cs typeface="Calibri"/>
              </a:rPr>
              <a:t>t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4" dirty="0" smtClean="0">
                <a:latin typeface="Calibri"/>
                <a:cs typeface="Calibri"/>
              </a:rPr>
              <a:t>rbu</a:t>
            </a:r>
            <a:r>
              <a:rPr sz="2000" spc="-50" dirty="0" smtClean="0">
                <a:latin typeface="Calibri"/>
                <a:cs typeface="Calibri"/>
              </a:rPr>
              <a:t>k</a:t>
            </a:r>
            <a:r>
              <a:rPr sz="2000" spc="0" dirty="0" smtClean="0">
                <a:latin typeface="Calibri"/>
                <a:cs typeface="Calibri"/>
              </a:rPr>
              <a:t>a ma</a:t>
            </a:r>
            <a:r>
              <a:rPr sz="2000" spc="9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an :</a:t>
            </a:r>
            <a:r>
              <a:rPr sz="2000" spc="-4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asar</a:t>
            </a:r>
            <a:r>
              <a:rPr sz="2000" spc="14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rim</a:t>
            </a:r>
            <a:r>
              <a:rPr sz="2000" spc="9" dirty="0" smtClean="0">
                <a:latin typeface="Calibri"/>
                <a:cs typeface="Calibri"/>
              </a:rPr>
              <a:t>e</a:t>
            </a:r>
            <a:r>
              <a:rPr sz="2000" spc="0" dirty="0" smtClean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368158" y="2047890"/>
            <a:ext cx="1281336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</a:t>
            </a:r>
            <a:r>
              <a:rPr sz="3000" spc="426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s</a:t>
            </a:r>
            <a:r>
              <a:rPr sz="3000" spc="-14" baseline="2730" dirty="0" smtClean="0">
                <a:latin typeface="Calibri"/>
                <a:cs typeface="Calibri"/>
              </a:rPr>
              <a:t>u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3457" y="2718816"/>
            <a:ext cx="257880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2.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80858" y="2718816"/>
            <a:ext cx="1265655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</a:t>
            </a:r>
            <a:r>
              <a:rPr sz="3000" spc="291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s</a:t>
            </a:r>
            <a:r>
              <a:rPr sz="3000" spc="4" baseline="2730" dirty="0" smtClean="0">
                <a:latin typeface="Calibri"/>
                <a:cs typeface="Calibri"/>
              </a:rPr>
              <a:t>ud</a:t>
            </a:r>
            <a:r>
              <a:rPr sz="3000" spc="0" baseline="2730" dirty="0" smtClean="0">
                <a:latin typeface="Calibri"/>
                <a:cs typeface="Calibri"/>
              </a:rPr>
              <a:t>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3457" y="3389629"/>
            <a:ext cx="257880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3.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50594" y="3389629"/>
            <a:ext cx="6745900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3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-29" baseline="2730" dirty="0" smtClean="0">
                <a:latin typeface="Calibri"/>
                <a:cs typeface="Calibri"/>
              </a:rPr>
              <a:t>w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34" baseline="2730" dirty="0" smtClean="0">
                <a:latin typeface="Calibri"/>
                <a:cs typeface="Calibri"/>
              </a:rPr>
              <a:t>r</a:t>
            </a:r>
            <a:r>
              <a:rPr sz="3000" spc="0" baseline="2730" dirty="0" smtClean="0">
                <a:latin typeface="Calibri"/>
                <a:cs typeface="Calibri"/>
              </a:rPr>
              <a:t>an 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am</a:t>
            </a:r>
            <a:r>
              <a:rPr sz="3000" spc="14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9" baseline="2730" dirty="0" smtClean="0">
                <a:latin typeface="Calibri"/>
                <a:cs typeface="Calibri"/>
              </a:rPr>
              <a:t>r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19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o</a:t>
            </a:r>
            <a:r>
              <a:rPr sz="3000" spc="0" baseline="2730" dirty="0" smtClean="0">
                <a:latin typeface="Calibri"/>
                <a:cs typeface="Calibri"/>
              </a:rPr>
              <a:t>leh</a:t>
            </a:r>
            <a:r>
              <a:rPr sz="3000" spc="-14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ru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aan</a:t>
            </a:r>
            <a:r>
              <a:rPr sz="3000" spc="9" baseline="2730" dirty="0" smtClean="0">
                <a:latin typeface="Calibri"/>
                <a:cs typeface="Calibri"/>
              </a:rPr>
              <a:t> </a:t>
            </a: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</a:t>
            </a:r>
            <a:r>
              <a:rPr sz="3000" spc="9" baseline="2730" dirty="0" smtClean="0">
                <a:latin typeface="Calibri"/>
                <a:cs typeface="Calibri"/>
              </a:rPr>
              <a:t>t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9" baseline="2730" dirty="0" smtClean="0">
                <a:latin typeface="Calibri"/>
                <a:cs typeface="Calibri"/>
              </a:rPr>
              <a:t>t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p</a:t>
            </a:r>
            <a:r>
              <a:rPr sz="3000" spc="-29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:</a:t>
            </a:r>
            <a:r>
              <a:rPr sz="3000" spc="-4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asar</a:t>
            </a:r>
            <a:r>
              <a:rPr sz="3000" spc="14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IPO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3457" y="4121404"/>
            <a:ext cx="363424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b="1" spc="4" baseline="2730" dirty="0" smtClean="0">
                <a:latin typeface="Calibri"/>
                <a:cs typeface="Calibri"/>
              </a:rPr>
              <a:t>Go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61694" y="4121404"/>
            <a:ext cx="5485286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b="1" spc="-25" baseline="2730" dirty="0" smtClean="0">
                <a:latin typeface="Calibri"/>
                <a:cs typeface="Calibri"/>
              </a:rPr>
              <a:t>P</a:t>
            </a:r>
            <a:r>
              <a:rPr sz="3000" b="1" spc="4" baseline="2730" dirty="0" smtClean="0">
                <a:latin typeface="Calibri"/>
                <a:cs typeface="Calibri"/>
              </a:rPr>
              <a:t>ub</a:t>
            </a:r>
            <a:r>
              <a:rPr sz="3000" b="1" spc="-9" baseline="2730" dirty="0" smtClean="0">
                <a:latin typeface="Calibri"/>
                <a:cs typeface="Calibri"/>
              </a:rPr>
              <a:t>l</a:t>
            </a:r>
            <a:r>
              <a:rPr sz="3000" b="1" spc="4" baseline="2730" dirty="0" smtClean="0">
                <a:latin typeface="Calibri"/>
                <a:cs typeface="Calibri"/>
              </a:rPr>
              <a:t>i</a:t>
            </a:r>
            <a:r>
              <a:rPr sz="3000" b="1" spc="0" baseline="2730" dirty="0" smtClean="0">
                <a:latin typeface="Calibri"/>
                <a:cs typeface="Calibri"/>
              </a:rPr>
              <a:t>c</a:t>
            </a:r>
            <a:r>
              <a:rPr sz="3000" b="1" spc="59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:</a:t>
            </a:r>
            <a:r>
              <a:rPr sz="3000" b="1" spc="75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-9" baseline="2730" dirty="0" smtClean="0">
                <a:latin typeface="Calibri"/>
                <a:cs typeface="Calibri"/>
              </a:rPr>
              <a:t>n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44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an</a:t>
            </a:r>
            <a:r>
              <a:rPr sz="3000" spc="104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m</a:t>
            </a:r>
            <a:r>
              <a:rPr sz="3000" spc="-14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j</a:t>
            </a:r>
            <a:r>
              <a:rPr sz="3000" spc="9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al</a:t>
            </a:r>
            <a:r>
              <a:rPr sz="3000" spc="75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am</a:t>
            </a:r>
            <a:r>
              <a:rPr sz="3000" spc="74" baseline="2730" dirty="0" smtClean="0">
                <a:latin typeface="Calibri"/>
                <a:cs typeface="Calibri"/>
              </a:rPr>
              <a:t> </a:t>
            </a:r>
            <a:r>
              <a:rPr sz="3000" spc="-69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9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54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-9" baseline="2730" dirty="0" smtClean="0">
                <a:latin typeface="Calibri"/>
                <a:cs typeface="Calibri"/>
              </a:rPr>
              <a:t>u</a:t>
            </a:r>
            <a:r>
              <a:rPr sz="3000" spc="4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lik</a:t>
            </a:r>
            <a:r>
              <a:rPr sz="3000" spc="84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l</a:t>
            </a:r>
            <a:r>
              <a:rPr sz="3000" spc="9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52284" y="4121404"/>
            <a:ext cx="1796262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o</a:t>
            </a:r>
            <a:r>
              <a:rPr sz="3000" spc="0" baseline="2730" dirty="0" smtClean="0">
                <a:latin typeface="Calibri"/>
                <a:cs typeface="Calibri"/>
              </a:rPr>
              <a:t>l</a:t>
            </a:r>
            <a:r>
              <a:rPr sz="3000" spc="-14" baseline="2730" dirty="0" smtClean="0">
                <a:latin typeface="Calibri"/>
                <a:cs typeface="Calibri"/>
              </a:rPr>
              <a:t>e</a:t>
            </a:r>
            <a:r>
              <a:rPr sz="3000" spc="0" baseline="2730" dirty="0" smtClean="0">
                <a:latin typeface="Calibri"/>
                <a:cs typeface="Calibri"/>
              </a:rPr>
              <a:t>h</a:t>
            </a:r>
            <a:r>
              <a:rPr sz="3000" spc="79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9" baseline="2730" dirty="0" smtClean="0">
                <a:latin typeface="Calibri"/>
                <a:cs typeface="Calibri"/>
              </a:rPr>
              <a:t>r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57" y="4426346"/>
            <a:ext cx="5851285" cy="9501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3808">
              <a:lnSpc>
                <a:spcPts val="2140"/>
              </a:lnSpc>
              <a:spcBef>
                <a:spcPts val="107"/>
              </a:spcBef>
            </a:pP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er</a:t>
            </a:r>
            <a:r>
              <a:rPr sz="3000" spc="14" baseline="2730" dirty="0" smtClean="0">
                <a:latin typeface="Calibri"/>
                <a:cs typeface="Calibri"/>
              </a:rPr>
              <a:t>t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9" baseline="2730" dirty="0" smtClean="0">
                <a:latin typeface="Calibri"/>
                <a:cs typeface="Calibri"/>
              </a:rPr>
              <a:t>t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p</a:t>
            </a:r>
            <a:r>
              <a:rPr sz="3000" spc="-34" baseline="2730" dirty="0" smtClean="0">
                <a:latin typeface="Calibri"/>
                <a:cs typeface="Calibri"/>
              </a:rPr>
              <a:t> 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au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eme</a:t>
            </a:r>
            <a:r>
              <a:rPr sz="3000" spc="-34" baseline="2730" dirty="0" smtClean="0">
                <a:latin typeface="Calibri"/>
                <a:cs typeface="Calibri"/>
              </a:rPr>
              <a:t>g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</a:t>
            </a:r>
            <a:r>
              <a:rPr sz="3000" spc="-4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am</a:t>
            </a:r>
            <a:r>
              <a:rPr sz="3000" spc="-4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mo</a:t>
            </a:r>
            <a:r>
              <a:rPr sz="3000" spc="9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al</a:t>
            </a:r>
            <a:r>
              <a:rPr sz="3000" spc="-29" baseline="2730" dirty="0" smtClean="0">
                <a:latin typeface="Calibri"/>
                <a:cs typeface="Calibri"/>
              </a:rPr>
              <a:t>n</a:t>
            </a: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4" baseline="2730" dirty="0" smtClean="0">
                <a:latin typeface="Calibri"/>
                <a:cs typeface="Calibri"/>
              </a:rPr>
              <a:t>a</a:t>
            </a:r>
            <a:r>
              <a:rPr sz="3000" spc="0" baseline="2730" dirty="0" smtClean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  <a:spcBef>
                <a:spcPts val="433"/>
              </a:spcBef>
            </a:pPr>
            <a:r>
              <a:rPr sz="2000" b="1" spc="-44" dirty="0" smtClean="0">
                <a:latin typeface="Calibri"/>
                <a:cs typeface="Calibri"/>
              </a:rPr>
              <a:t>P</a:t>
            </a:r>
            <a:r>
              <a:rPr sz="2000" b="1" spc="-4" dirty="0" smtClean="0">
                <a:latin typeface="Calibri"/>
                <a:cs typeface="Calibri"/>
              </a:rPr>
              <a:t>a</a:t>
            </a:r>
            <a:r>
              <a:rPr sz="2000" b="1" spc="0" dirty="0" smtClean="0">
                <a:latin typeface="Calibri"/>
                <a:cs typeface="Calibri"/>
              </a:rPr>
              <a:t>s</a:t>
            </a:r>
            <a:r>
              <a:rPr sz="2000" b="1" spc="-4" dirty="0" smtClean="0">
                <a:latin typeface="Calibri"/>
                <a:cs typeface="Calibri"/>
              </a:rPr>
              <a:t>a</a:t>
            </a:r>
            <a:r>
              <a:rPr sz="2000" b="1" spc="0" dirty="0" smtClean="0">
                <a:latin typeface="Calibri"/>
                <a:cs typeface="Calibri"/>
              </a:rPr>
              <a:t>r</a:t>
            </a:r>
            <a:r>
              <a:rPr sz="2000" b="1" spc="179" dirty="0" smtClean="0">
                <a:latin typeface="Calibri"/>
                <a:cs typeface="Calibri"/>
              </a:rPr>
              <a:t> </a:t>
            </a:r>
            <a:r>
              <a:rPr sz="2000" b="1" spc="4" dirty="0" smtClean="0">
                <a:latin typeface="Calibri"/>
                <a:cs typeface="Calibri"/>
              </a:rPr>
              <a:t>I</a:t>
            </a:r>
            <a:r>
              <a:rPr sz="2000" b="1" spc="0" dirty="0" smtClean="0">
                <a:latin typeface="Calibri"/>
                <a:cs typeface="Calibri"/>
              </a:rPr>
              <a:t>PO</a:t>
            </a:r>
            <a:r>
              <a:rPr sz="2000" b="1" spc="154" dirty="0" smtClean="0">
                <a:latin typeface="Calibri"/>
                <a:cs typeface="Calibri"/>
              </a:rPr>
              <a:t> </a:t>
            </a:r>
            <a:r>
              <a:rPr sz="2000" b="1" spc="0" dirty="0" smtClean="0">
                <a:latin typeface="Calibri"/>
                <a:cs typeface="Calibri"/>
              </a:rPr>
              <a:t>:</a:t>
            </a:r>
            <a:r>
              <a:rPr sz="2000" b="1" spc="134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asar</a:t>
            </a:r>
            <a:r>
              <a:rPr sz="2000" spc="175" dirty="0" smtClean="0">
                <a:latin typeface="Calibri"/>
                <a:cs typeface="Calibri"/>
              </a:rPr>
              <a:t> </a:t>
            </a:r>
            <a:r>
              <a:rPr sz="2000" spc="-9" dirty="0" smtClean="0">
                <a:latin typeface="Calibri"/>
                <a:cs typeface="Calibri"/>
              </a:rPr>
              <a:t>unt</a:t>
            </a:r>
            <a:r>
              <a:rPr sz="2000" spc="4" dirty="0" smtClean="0">
                <a:latin typeface="Calibri"/>
                <a:cs typeface="Calibri"/>
              </a:rPr>
              <a:t>u</a:t>
            </a:r>
            <a:r>
              <a:rPr sz="2000" spc="0" dirty="0" smtClean="0">
                <a:latin typeface="Calibri"/>
                <a:cs typeface="Calibri"/>
              </a:rPr>
              <a:t>k</a:t>
            </a:r>
            <a:r>
              <a:rPr sz="2000" spc="139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sa</a:t>
            </a:r>
            <a:r>
              <a:rPr sz="2000" spc="4" dirty="0" smtClean="0">
                <a:latin typeface="Calibri"/>
                <a:cs typeface="Calibri"/>
              </a:rPr>
              <a:t>h</a:t>
            </a:r>
            <a:r>
              <a:rPr sz="2000" spc="0" dirty="0" smtClean="0">
                <a:latin typeface="Calibri"/>
                <a:cs typeface="Calibri"/>
              </a:rPr>
              <a:t>am</a:t>
            </a:r>
            <a:r>
              <a:rPr sz="2000" spc="175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-9" dirty="0" smtClean="0">
                <a:latin typeface="Calibri"/>
                <a:cs typeface="Calibri"/>
              </a:rPr>
              <a:t>r</a:t>
            </a:r>
            <a:r>
              <a:rPr sz="2000" spc="4" dirty="0" smtClean="0">
                <a:latin typeface="Calibri"/>
                <a:cs typeface="Calibri"/>
              </a:rPr>
              <a:t>u</a:t>
            </a:r>
            <a:r>
              <a:rPr sz="2000" spc="0" dirty="0" smtClean="0">
                <a:latin typeface="Calibri"/>
                <a:cs typeface="Calibri"/>
              </a:rPr>
              <a:t>sa</a:t>
            </a:r>
            <a:r>
              <a:rPr sz="2000" spc="4" dirty="0" smtClean="0">
                <a:latin typeface="Calibri"/>
                <a:cs typeface="Calibri"/>
              </a:rPr>
              <a:t>h</a:t>
            </a:r>
            <a:r>
              <a:rPr sz="2000" spc="0" dirty="0" smtClean="0">
                <a:latin typeface="Calibri"/>
                <a:cs typeface="Calibri"/>
              </a:rPr>
              <a:t>an</a:t>
            </a:r>
            <a:r>
              <a:rPr sz="2000" spc="169" dirty="0" smtClean="0">
                <a:latin typeface="Calibri"/>
                <a:cs typeface="Calibri"/>
              </a:rPr>
              <a:t> </a:t>
            </a:r>
            <a:r>
              <a:rPr sz="2000" spc="-44" dirty="0" smtClean="0">
                <a:latin typeface="Calibri"/>
                <a:cs typeface="Calibri"/>
              </a:rPr>
              <a:t>y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9" dirty="0" smtClean="0">
                <a:latin typeface="Calibri"/>
                <a:cs typeface="Calibri"/>
              </a:rPr>
              <a:t>n</a:t>
            </a:r>
            <a:r>
              <a:rPr sz="2000" spc="0" dirty="0" smtClean="0">
                <a:latin typeface="Calibri"/>
                <a:cs typeface="Calibri"/>
              </a:rPr>
              <a:t>g</a:t>
            </a:r>
            <a:r>
              <a:rPr sz="2000" spc="149" dirty="0" smtClean="0">
                <a:latin typeface="Calibri"/>
                <a:cs typeface="Calibri"/>
              </a:rPr>
              <a:t> </a:t>
            </a:r>
            <a:r>
              <a:rPr sz="2000" spc="-19" dirty="0" smtClean="0">
                <a:latin typeface="Calibri"/>
                <a:cs typeface="Calibri"/>
              </a:rPr>
              <a:t>s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9" dirty="0" smtClean="0">
                <a:latin typeface="Calibri"/>
                <a:cs typeface="Calibri"/>
              </a:rPr>
              <a:t>d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9" dirty="0" smtClean="0">
                <a:latin typeface="Calibri"/>
                <a:cs typeface="Calibri"/>
              </a:rPr>
              <a:t>n</a:t>
            </a:r>
            <a:r>
              <a:rPr sz="2000" spc="0" dirty="0" smtClean="0">
                <a:latin typeface="Calibri"/>
                <a:cs typeface="Calibri"/>
              </a:rPr>
              <a:t>g </a:t>
            </a:r>
            <a:r>
              <a:rPr sz="2000" spc="4" dirty="0" smtClean="0">
                <a:latin typeface="Calibri"/>
                <a:cs typeface="Calibri"/>
              </a:rPr>
              <a:t>pub</a:t>
            </a:r>
            <a:r>
              <a:rPr sz="2000" spc="0" dirty="0" smtClean="0">
                <a:latin typeface="Calibri"/>
                <a:cs typeface="Calibri"/>
              </a:rPr>
              <a:t>lik.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62445" y="4792345"/>
            <a:ext cx="1782329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alam</a:t>
            </a:r>
            <a:r>
              <a:rPr sz="3000" spc="159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-54" baseline="2730" dirty="0" smtClean="0">
                <a:latin typeface="Calibri"/>
                <a:cs typeface="Calibri"/>
              </a:rPr>
              <a:t>r</a:t>
            </a:r>
            <a:r>
              <a:rPr sz="3000" spc="4" baseline="2730" dirty="0" smtClean="0">
                <a:latin typeface="Calibri"/>
                <a:cs typeface="Calibri"/>
              </a:rPr>
              <a:t>o</a:t>
            </a:r>
            <a:r>
              <a:rPr sz="3000" spc="0" baseline="2730" dirty="0" smtClean="0">
                <a:latin typeface="Calibri"/>
                <a:cs typeface="Calibri"/>
              </a:rPr>
              <a:t>ses</a:t>
            </a:r>
            <a:r>
              <a:rPr sz="3000" spc="169" baseline="2730" dirty="0" smtClean="0">
                <a:latin typeface="Calibri"/>
                <a:cs typeface="Calibri"/>
              </a:rPr>
              <a:t> </a:t>
            </a:r>
            <a:r>
              <a:rPr sz="3000" spc="-19" baseline="2730" dirty="0" smtClean="0">
                <a:latin typeface="Calibri"/>
                <a:cs typeface="Calibri"/>
              </a:rPr>
              <a:t>go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18484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432800" y="6465252"/>
            <a:ext cx="200609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6257" y="321071"/>
            <a:ext cx="7868752" cy="25639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921192" marR="51159">
              <a:lnSpc>
                <a:spcPts val="4175"/>
              </a:lnSpc>
              <a:spcBef>
                <a:spcPts val="208"/>
              </a:spcBef>
            </a:pP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BU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RS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49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AH</a:t>
            </a:r>
            <a:r>
              <a:rPr sz="6000" b="1" spc="-14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M </a:t>
            </a:r>
            <a:r>
              <a:rPr sz="6000" b="1" spc="-104" baseline="3413" dirty="0" smtClean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endParaRPr sz="4000">
              <a:latin typeface="Calibri"/>
              <a:cs typeface="Calibri"/>
            </a:endParaRPr>
          </a:p>
          <a:p>
            <a:pPr marL="1880552" marR="51159">
              <a:lnSpc>
                <a:spcPts val="4845"/>
              </a:lnSpc>
              <a:spcBef>
                <a:spcPts val="33"/>
              </a:spcBef>
            </a:pPr>
            <a:r>
              <a:rPr sz="6000" b="1" spc="0" baseline="1365" dirty="0" smtClean="0">
                <a:solidFill>
                  <a:srgbClr val="FF0000"/>
                </a:solidFill>
                <a:latin typeface="Calibri"/>
                <a:cs typeface="Calibri"/>
              </a:rPr>
              <a:t>PENGEM</a:t>
            </a:r>
            <a:r>
              <a:rPr sz="6000" b="1" spc="-44" baseline="1365" dirty="0" smtClean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6000" b="1" spc="0" baseline="1365" dirty="0" smtClean="0">
                <a:solidFill>
                  <a:srgbClr val="FF0000"/>
                </a:solidFill>
                <a:latin typeface="Calibri"/>
                <a:cs typeface="Calibri"/>
              </a:rPr>
              <a:t>ALI</a:t>
            </a:r>
            <a:r>
              <a:rPr sz="6000" b="1" spc="-9" baseline="1365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0" baseline="1365" dirty="0" smtClean="0">
                <a:solidFill>
                  <a:srgbClr val="FF0000"/>
                </a:solidFill>
                <a:latin typeface="Calibri"/>
                <a:cs typeface="Calibri"/>
              </a:rPr>
              <a:t>NN</a:t>
            </a:r>
            <a:r>
              <a:rPr sz="6000" b="1" spc="-334" baseline="1365" dirty="0" smtClean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6000" b="1" spc="0" baseline="1365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260"/>
              </a:spcBef>
            </a:pPr>
            <a:r>
              <a:rPr sz="2200" b="1" spc="-9" dirty="0" smtClean="0">
                <a:latin typeface="Calibri"/>
                <a:cs typeface="Calibri"/>
              </a:rPr>
              <a:t>T</a:t>
            </a:r>
            <a:r>
              <a:rPr sz="2200" b="1" spc="0" dirty="0" smtClean="0">
                <a:latin typeface="Calibri"/>
                <a:cs typeface="Calibri"/>
              </a:rPr>
              <a:t>ing</a:t>
            </a:r>
            <a:r>
              <a:rPr sz="2200" b="1" spc="-19" dirty="0" smtClean="0">
                <a:latin typeface="Calibri"/>
                <a:cs typeface="Calibri"/>
              </a:rPr>
              <a:t>k</a:t>
            </a:r>
            <a:r>
              <a:rPr sz="2200" b="1" spc="-25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t </a:t>
            </a:r>
            <a:r>
              <a:rPr sz="2200" b="1" spc="-29" dirty="0" smtClean="0">
                <a:latin typeface="Calibri"/>
                <a:cs typeface="Calibri"/>
              </a:rPr>
              <a:t>P</a:t>
            </a:r>
            <a:r>
              <a:rPr sz="2200" b="1" spc="-9" dirty="0" smtClean="0">
                <a:latin typeface="Calibri"/>
                <a:cs typeface="Calibri"/>
              </a:rPr>
              <a:t>e</a:t>
            </a:r>
            <a:r>
              <a:rPr sz="2200" b="1" spc="0" dirty="0" smtClean="0">
                <a:latin typeface="Calibri"/>
                <a:cs typeface="Calibri"/>
              </a:rPr>
              <a:t>n</a:t>
            </a:r>
            <a:r>
              <a:rPr sz="2200" b="1" spc="-25" dirty="0" smtClean="0">
                <a:latin typeface="Calibri"/>
                <a:cs typeface="Calibri"/>
              </a:rPr>
              <a:t>g</a:t>
            </a:r>
            <a:r>
              <a:rPr sz="2200" b="1" spc="-9" dirty="0" smtClean="0">
                <a:latin typeface="Calibri"/>
                <a:cs typeface="Calibri"/>
              </a:rPr>
              <a:t>em</a:t>
            </a:r>
            <a:r>
              <a:rPr sz="2200" b="1" spc="0" dirty="0" smtClean="0">
                <a:latin typeface="Calibri"/>
                <a:cs typeface="Calibri"/>
              </a:rPr>
              <a:t>b</a:t>
            </a:r>
            <a:r>
              <a:rPr sz="2200" b="1" spc="-4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li</a:t>
            </a:r>
            <a:r>
              <a:rPr sz="2200" b="1" spc="-4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n</a:t>
            </a:r>
            <a:r>
              <a:rPr sz="2200" b="1" spc="19" dirty="0" smtClean="0">
                <a:latin typeface="Calibri"/>
                <a:cs typeface="Calibri"/>
              </a:rPr>
              <a:t> </a:t>
            </a:r>
            <a:r>
              <a:rPr sz="2200" b="1" spc="-39" dirty="0" smtClean="0">
                <a:latin typeface="Calibri"/>
                <a:cs typeface="Calibri"/>
              </a:rPr>
              <a:t>y</a:t>
            </a:r>
            <a:r>
              <a:rPr sz="2200" b="1" spc="-4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ng dih</a:t>
            </a:r>
            <a:r>
              <a:rPr sz="2200" b="1" spc="-9" dirty="0" smtClean="0">
                <a:latin typeface="Calibri"/>
                <a:cs typeface="Calibri"/>
              </a:rPr>
              <a:t>a</a:t>
            </a:r>
            <a:r>
              <a:rPr sz="2200" b="1" spc="-44" dirty="0" smtClean="0">
                <a:latin typeface="Calibri"/>
                <a:cs typeface="Calibri"/>
              </a:rPr>
              <a:t>r</a:t>
            </a:r>
            <a:r>
              <a:rPr sz="2200" b="1" spc="-4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p</a:t>
            </a:r>
            <a:r>
              <a:rPr sz="2200" b="1" spc="-14" dirty="0" smtClean="0">
                <a:latin typeface="Calibri"/>
                <a:cs typeface="Calibri"/>
              </a:rPr>
              <a:t>k</a:t>
            </a:r>
            <a:r>
              <a:rPr sz="2200" b="1" spc="-4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n</a:t>
            </a:r>
            <a:r>
              <a:rPr sz="2200" b="1" spc="-14" dirty="0" smtClean="0">
                <a:latin typeface="Calibri"/>
                <a:cs typeface="Calibri"/>
              </a:rPr>
              <a:t> </a:t>
            </a:r>
            <a:r>
              <a:rPr sz="2200" b="1" spc="0" dirty="0" smtClean="0">
                <a:latin typeface="Calibri"/>
                <a:cs typeface="Calibri"/>
              </a:rPr>
              <a:t>:</a:t>
            </a:r>
            <a:r>
              <a:rPr sz="2200" b="1" spc="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ting</a:t>
            </a:r>
            <a:r>
              <a:rPr sz="2200" spc="-34" dirty="0" smtClean="0">
                <a:latin typeface="Calibri"/>
                <a:cs typeface="Calibri"/>
              </a:rPr>
              <a:t>k</a:t>
            </a:r>
            <a:r>
              <a:rPr sz="2200" spc="-1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p</a:t>
            </a:r>
            <a:r>
              <a:rPr sz="2200" spc="4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-9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m</a:t>
            </a:r>
            <a:r>
              <a:rPr sz="2200" spc="0" dirty="0" smtClean="0">
                <a:latin typeface="Calibri"/>
                <a:cs typeface="Calibri"/>
              </a:rPr>
              <a:t>b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-9" dirty="0" smtClean="0">
                <a:latin typeface="Calibri"/>
                <a:cs typeface="Calibri"/>
              </a:rPr>
              <a:t>i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50" dirty="0" smtClean="0">
                <a:latin typeface="Calibri"/>
                <a:cs typeface="Calibri"/>
              </a:rPr>
              <a:t> </a:t>
            </a:r>
            <a:r>
              <a:rPr sz="2200" spc="-34" dirty="0" smtClean="0">
                <a:latin typeface="Calibri"/>
                <a:cs typeface="Calibri"/>
              </a:rPr>
              <a:t>y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endParaRPr sz="2200">
              <a:latin typeface="Calibri"/>
              <a:cs typeface="Calibri"/>
            </a:endParaRPr>
          </a:p>
          <a:p>
            <a:pPr marL="12700" marR="51159">
              <a:lnSpc>
                <a:spcPct val="101725"/>
              </a:lnSpc>
              <a:spcBef>
                <a:spcPts val="1277"/>
              </a:spcBef>
            </a:pPr>
            <a:r>
              <a:rPr sz="2200" spc="0" dirty="0" smtClean="0">
                <a:latin typeface="Calibri"/>
                <a:cs typeface="Calibri"/>
              </a:rPr>
              <a:t>diha</a:t>
            </a:r>
            <a:r>
              <a:rPr sz="2200" spc="-3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4" dirty="0" smtClean="0">
                <a:latin typeface="Calibri"/>
                <a:cs typeface="Calibri"/>
              </a:rPr>
              <a:t>p</a:t>
            </a:r>
            <a:r>
              <a:rPr sz="2200" spc="-3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50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34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di</a:t>
            </a:r>
            <a:r>
              <a:rPr sz="2200" spc="-2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-9" dirty="0" smtClean="0">
                <a:latin typeface="Calibri"/>
                <a:cs typeface="Calibri"/>
              </a:rPr>
              <a:t>i</a:t>
            </a:r>
            <a:r>
              <a:rPr sz="2200" spc="0" dirty="0" smtClean="0">
                <a:latin typeface="Calibri"/>
                <a:cs typeface="Calibri"/>
              </a:rPr>
              <a:t>sasi</a:t>
            </a:r>
            <a:r>
              <a:rPr sz="2200" spc="-1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su</a:t>
            </a:r>
            <a:r>
              <a:rPr sz="2200" spc="-1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tu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39" dirty="0" smtClean="0">
                <a:latin typeface="Calibri"/>
                <a:cs typeface="Calibri"/>
              </a:rPr>
              <a:t>n</a:t>
            </a:r>
            <a:r>
              <a:rPr sz="2200" spc="-14" dirty="0" smtClean="0">
                <a:latin typeface="Calibri"/>
                <a:cs typeface="Calibri"/>
              </a:rPr>
              <a:t>v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14" dirty="0" smtClean="0">
                <a:latin typeface="Calibri"/>
                <a:cs typeface="Calibri"/>
              </a:rPr>
              <a:t>s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asi,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-50" dirty="0" smtClean="0">
                <a:latin typeface="Calibri"/>
                <a:cs typeface="Calibri"/>
              </a:rPr>
              <a:t>r</a:t>
            </a:r>
            <a:r>
              <a:rPr sz="2200" spc="-14" dirty="0" smtClean="0">
                <a:latin typeface="Calibri"/>
                <a:cs typeface="Calibri"/>
              </a:rPr>
              <a:t>a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25" dirty="0" smtClean="0">
                <a:latin typeface="Calibri"/>
                <a:cs typeface="Calibri"/>
              </a:rPr>
              <a:t>a</a:t>
            </a:r>
            <a:r>
              <a:rPr sz="2200" spc="4" dirty="0" smtClean="0">
                <a:latin typeface="Calibri"/>
                <a:cs typeface="Calibri"/>
              </a:rPr>
              <a:t>-</a:t>
            </a:r>
            <a:r>
              <a:rPr sz="2200" spc="-50" dirty="0" smtClean="0">
                <a:latin typeface="Calibri"/>
                <a:cs typeface="Calibri"/>
              </a:rPr>
              <a:t>r</a:t>
            </a:r>
            <a:r>
              <a:rPr sz="2200" spc="-14" dirty="0" smtClean="0">
                <a:latin typeface="Calibri"/>
                <a:cs typeface="Calibri"/>
              </a:rPr>
              <a:t>a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69" dirty="0" smtClean="0">
                <a:latin typeface="Calibri"/>
                <a:cs typeface="Calibri"/>
              </a:rPr>
              <a:t> 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ert</a:t>
            </a:r>
            <a:r>
              <a:rPr sz="2200" spc="-9" dirty="0" smtClean="0">
                <a:latin typeface="Calibri"/>
                <a:cs typeface="Calibri"/>
              </a:rPr>
              <a:t>i</a:t>
            </a:r>
            <a:r>
              <a:rPr sz="2200" spc="0" dirty="0" smtClean="0">
                <a:latin typeface="Calibri"/>
                <a:cs typeface="Calibri"/>
              </a:rPr>
              <a:t>mb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ng</a:t>
            </a:r>
            <a:endParaRPr sz="2200">
              <a:latin typeface="Calibri"/>
              <a:cs typeface="Calibri"/>
            </a:endParaRPr>
          </a:p>
          <a:p>
            <a:pPr marL="12700" marR="51159">
              <a:lnSpc>
                <a:spcPct val="101725"/>
              </a:lnSpc>
              <a:spcBef>
                <a:spcPts val="1273"/>
              </a:spcBef>
            </a:pP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-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di</a:t>
            </a:r>
            <a:r>
              <a:rPr sz="2200" spc="-19" dirty="0" smtClean="0">
                <a:latin typeface="Calibri"/>
                <a:cs typeface="Calibri"/>
              </a:rPr>
              <a:t>s</a:t>
            </a:r>
            <a:r>
              <a:rPr sz="2200" spc="0" dirty="0" smtClean="0">
                <a:latin typeface="Calibri"/>
                <a:cs typeface="Calibri"/>
              </a:rPr>
              <a:t>tr</a:t>
            </a:r>
            <a:r>
              <a:rPr sz="2200" spc="-9" dirty="0" smtClean="0">
                <a:latin typeface="Calibri"/>
                <a:cs typeface="Calibri"/>
              </a:rPr>
              <a:t>i</a:t>
            </a:r>
            <a:r>
              <a:rPr sz="2200" spc="0" dirty="0" smtClean="0">
                <a:latin typeface="Calibri"/>
                <a:cs typeface="Calibri"/>
              </a:rPr>
              <a:t>b</a:t>
            </a:r>
            <a:r>
              <a:rPr sz="2200" spc="4" dirty="0" smtClean="0">
                <a:latin typeface="Calibri"/>
                <a:cs typeface="Calibri"/>
              </a:rPr>
              <a:t>u</a:t>
            </a:r>
            <a:r>
              <a:rPr sz="2200" spc="0" dirty="0" smtClean="0">
                <a:latin typeface="Calibri"/>
                <a:cs typeface="Calibri"/>
              </a:rPr>
              <a:t>si</a:t>
            </a:r>
            <a:r>
              <a:rPr sz="2200" spc="-25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p</a:t>
            </a:r>
            <a:r>
              <a:rPr sz="2200" spc="-3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ob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bi</a:t>
            </a:r>
            <a:r>
              <a:rPr sz="2200" spc="-4" dirty="0" smtClean="0">
                <a:latin typeface="Calibri"/>
                <a:cs typeface="Calibri"/>
              </a:rPr>
              <a:t>l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as</a:t>
            </a:r>
            <a:r>
              <a:rPr sz="2200" spc="-4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h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si</a:t>
            </a:r>
            <a:r>
              <a:rPr sz="2200" spc="4" dirty="0" smtClean="0">
                <a:latin typeface="Calibri"/>
                <a:cs typeface="Calibri"/>
              </a:rPr>
              <a:t>l-</a:t>
            </a:r>
            <a:r>
              <a:rPr sz="2200" spc="0" dirty="0" smtClean="0">
                <a:latin typeface="Calibri"/>
                <a:cs typeface="Calibri"/>
              </a:rPr>
              <a:t>h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sil</a:t>
            </a:r>
            <a:r>
              <a:rPr sz="2200" spc="-50" dirty="0" smtClean="0">
                <a:latin typeface="Calibri"/>
                <a:cs typeface="Calibri"/>
              </a:rPr>
              <a:t> </a:t>
            </a:r>
            <a:r>
              <a:rPr sz="2200" spc="-34" dirty="0" smtClean="0">
                <a:latin typeface="Calibri"/>
                <a:cs typeface="Calibri"/>
              </a:rPr>
              <a:t>y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</a:t>
            </a:r>
            <a:r>
              <a:rPr sz="2200" spc="4" dirty="0" smtClean="0">
                <a:latin typeface="Calibri"/>
                <a:cs typeface="Calibri"/>
              </a:rPr>
              <a:t>u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k</a:t>
            </a:r>
            <a:r>
              <a:rPr sz="2200" spc="-4" dirty="0" smtClean="0">
                <a:latin typeface="Calibri"/>
                <a:cs typeface="Calibri"/>
              </a:rPr>
              <a:t>i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er</a:t>
            </a:r>
            <a:r>
              <a:rPr sz="2200" spc="-9" dirty="0" smtClean="0">
                <a:latin typeface="Calibri"/>
                <a:cs typeface="Calibri"/>
              </a:rPr>
              <a:t>j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d</a:t>
            </a:r>
            <a:r>
              <a:rPr sz="2200" spc="0" dirty="0" smtClean="0">
                <a:latin typeface="Calibri"/>
                <a:cs typeface="Calibri"/>
              </a:rPr>
              <a:t>i.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3718702"/>
            <a:ext cx="8138753" cy="181430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459">
              <a:lnSpc>
                <a:spcPts val="2345"/>
              </a:lnSpc>
              <a:spcBef>
                <a:spcPts val="117"/>
              </a:spcBef>
            </a:pPr>
            <a:r>
              <a:rPr sz="3300" spc="-39" baseline="2482" dirty="0" smtClean="0">
                <a:latin typeface="Calibri"/>
                <a:cs typeface="Calibri"/>
              </a:rPr>
              <a:t>P</a:t>
            </a:r>
            <a:r>
              <a:rPr sz="3300" spc="0" baseline="2482" dirty="0" smtClean="0">
                <a:latin typeface="Calibri"/>
                <a:cs typeface="Calibri"/>
              </a:rPr>
              <a:t>erh</a:t>
            </a:r>
            <a:r>
              <a:rPr sz="3300" spc="-4" baseline="2482" dirty="0" smtClean="0">
                <a:latin typeface="Calibri"/>
                <a:cs typeface="Calibri"/>
              </a:rPr>
              <a:t>i</a:t>
            </a:r>
            <a:r>
              <a:rPr sz="3300" spc="0" baseline="2482" dirty="0" smtClean="0">
                <a:latin typeface="Calibri"/>
                <a:cs typeface="Calibri"/>
              </a:rPr>
              <a:t>tu</a:t>
            </a:r>
            <a:r>
              <a:rPr sz="3300" spc="4" baseline="2482" dirty="0" smtClean="0">
                <a:latin typeface="Calibri"/>
                <a:cs typeface="Calibri"/>
              </a:rPr>
              <a:t>n</a:t>
            </a:r>
            <a:r>
              <a:rPr sz="3300" spc="-34" baseline="2482" dirty="0" smtClean="0">
                <a:latin typeface="Calibri"/>
                <a:cs typeface="Calibri"/>
              </a:rPr>
              <a:t>g</a:t>
            </a:r>
            <a:r>
              <a:rPr sz="3300" spc="0" baseline="2482" dirty="0" smtClean="0">
                <a:latin typeface="Calibri"/>
                <a:cs typeface="Calibri"/>
              </a:rPr>
              <a:t>an</a:t>
            </a:r>
            <a:r>
              <a:rPr sz="3300" spc="-50" baseline="2482" dirty="0" smtClean="0">
                <a:latin typeface="Calibri"/>
                <a:cs typeface="Calibri"/>
              </a:rPr>
              <a:t> </a:t>
            </a:r>
            <a:r>
              <a:rPr sz="3300" spc="0" baseline="2482" dirty="0" smtClean="0">
                <a:latin typeface="Calibri"/>
                <a:cs typeface="Calibri"/>
              </a:rPr>
              <a:t>ting</a:t>
            </a:r>
            <a:r>
              <a:rPr sz="3300" spc="-39" baseline="2482" dirty="0" smtClean="0">
                <a:latin typeface="Calibri"/>
                <a:cs typeface="Calibri"/>
              </a:rPr>
              <a:t>k</a:t>
            </a:r>
            <a:r>
              <a:rPr sz="3300" spc="-14" baseline="2482" dirty="0" smtClean="0">
                <a:latin typeface="Calibri"/>
                <a:cs typeface="Calibri"/>
              </a:rPr>
              <a:t>a</a:t>
            </a:r>
            <a:r>
              <a:rPr sz="3300" spc="0" baseline="2482" dirty="0" smtClean="0">
                <a:latin typeface="Calibri"/>
                <a:cs typeface="Calibri"/>
              </a:rPr>
              <a:t>t</a:t>
            </a:r>
            <a:r>
              <a:rPr sz="3300" spc="-14" baseline="2482" dirty="0" smtClean="0">
                <a:latin typeface="Calibri"/>
                <a:cs typeface="Calibri"/>
              </a:rPr>
              <a:t> </a:t>
            </a:r>
            <a:r>
              <a:rPr sz="3300" spc="0" baseline="2482" dirty="0" smtClean="0">
                <a:latin typeface="Calibri"/>
                <a:cs typeface="Calibri"/>
              </a:rPr>
              <a:t>p</a:t>
            </a:r>
            <a:r>
              <a:rPr sz="3300" spc="4" baseline="2482" dirty="0" smtClean="0">
                <a:latin typeface="Calibri"/>
                <a:cs typeface="Calibri"/>
              </a:rPr>
              <a:t>e</a:t>
            </a:r>
            <a:r>
              <a:rPr sz="3300" spc="0" baseline="2482" dirty="0" smtClean="0">
                <a:latin typeface="Calibri"/>
                <a:cs typeface="Calibri"/>
              </a:rPr>
              <a:t>n</a:t>
            </a:r>
            <a:r>
              <a:rPr sz="3300" spc="-14" baseline="2482" dirty="0" smtClean="0">
                <a:latin typeface="Calibri"/>
                <a:cs typeface="Calibri"/>
              </a:rPr>
              <a:t>g</a:t>
            </a:r>
            <a:r>
              <a:rPr sz="3300" spc="0" baseline="2482" dirty="0" smtClean="0">
                <a:latin typeface="Calibri"/>
                <a:cs typeface="Calibri"/>
              </a:rPr>
              <a:t>em</a:t>
            </a:r>
            <a:r>
              <a:rPr sz="3300" spc="4" baseline="2482" dirty="0" smtClean="0">
                <a:latin typeface="Calibri"/>
                <a:cs typeface="Calibri"/>
              </a:rPr>
              <a:t>b</a:t>
            </a:r>
            <a:r>
              <a:rPr sz="3300" spc="0" baseline="2482" dirty="0" smtClean="0">
                <a:latin typeface="Calibri"/>
                <a:cs typeface="Calibri"/>
              </a:rPr>
              <a:t>al</a:t>
            </a:r>
            <a:r>
              <a:rPr sz="3300" spc="-4" baseline="2482" dirty="0" smtClean="0">
                <a:latin typeface="Calibri"/>
                <a:cs typeface="Calibri"/>
              </a:rPr>
              <a:t>i</a:t>
            </a:r>
            <a:r>
              <a:rPr sz="3300" spc="0" baseline="2482" dirty="0" smtClean="0">
                <a:latin typeface="Calibri"/>
                <a:cs typeface="Calibri"/>
              </a:rPr>
              <a:t>an</a:t>
            </a:r>
            <a:r>
              <a:rPr sz="3300" spc="-50" baseline="2482" dirty="0" smtClean="0">
                <a:latin typeface="Calibri"/>
                <a:cs typeface="Calibri"/>
              </a:rPr>
              <a:t> </a:t>
            </a:r>
            <a:r>
              <a:rPr sz="3300" spc="0" baseline="2482" dirty="0" smtClean="0">
                <a:latin typeface="Calibri"/>
                <a:cs typeface="Calibri"/>
              </a:rPr>
              <a:t>sa</a:t>
            </a:r>
            <a:r>
              <a:rPr sz="3300" spc="4" baseline="2482" dirty="0" smtClean="0">
                <a:latin typeface="Calibri"/>
                <a:cs typeface="Calibri"/>
              </a:rPr>
              <a:t>h</a:t>
            </a:r>
            <a:r>
              <a:rPr sz="3300" spc="0" baseline="2482" dirty="0" smtClean="0">
                <a:latin typeface="Calibri"/>
                <a:cs typeface="Calibri"/>
              </a:rPr>
              <a:t>am</a:t>
            </a:r>
            <a:r>
              <a:rPr sz="3300" spc="-9" baseline="2482" dirty="0" smtClean="0">
                <a:latin typeface="Calibri"/>
                <a:cs typeface="Calibri"/>
              </a:rPr>
              <a:t> </a:t>
            </a:r>
            <a:r>
              <a:rPr sz="3300" spc="0" baseline="2482" dirty="0" smtClean="0">
                <a:latin typeface="Calibri"/>
                <a:cs typeface="Calibri"/>
              </a:rPr>
              <a:t>se</a:t>
            </a:r>
            <a:r>
              <a:rPr sz="3300" spc="-9" baseline="2482" dirty="0" smtClean="0">
                <a:latin typeface="Calibri"/>
                <a:cs typeface="Calibri"/>
              </a:rPr>
              <a:t>c</a:t>
            </a:r>
            <a:r>
              <a:rPr sz="3300" spc="0" baseline="2482" dirty="0" smtClean="0">
                <a:latin typeface="Calibri"/>
                <a:cs typeface="Calibri"/>
              </a:rPr>
              <a:t>a</a:t>
            </a:r>
            <a:r>
              <a:rPr sz="3300" spc="-44" baseline="2482" dirty="0" smtClean="0">
                <a:latin typeface="Calibri"/>
                <a:cs typeface="Calibri"/>
              </a:rPr>
              <a:t>r</a:t>
            </a:r>
            <a:r>
              <a:rPr sz="3300" spc="0" baseline="2482" dirty="0" smtClean="0">
                <a:latin typeface="Calibri"/>
                <a:cs typeface="Calibri"/>
              </a:rPr>
              <a:t>a</a:t>
            </a:r>
            <a:r>
              <a:rPr sz="3300" spc="-29" baseline="2482" dirty="0" smtClean="0">
                <a:latin typeface="Calibri"/>
                <a:cs typeface="Calibri"/>
              </a:rPr>
              <a:t> </a:t>
            </a:r>
            <a:r>
              <a:rPr sz="3300" spc="-19" baseline="2482" dirty="0" smtClean="0">
                <a:latin typeface="Calibri"/>
                <a:cs typeface="Calibri"/>
              </a:rPr>
              <a:t>t</a:t>
            </a:r>
            <a:r>
              <a:rPr sz="3300" spc="0" baseline="2482" dirty="0" smtClean="0">
                <a:latin typeface="Calibri"/>
                <a:cs typeface="Calibri"/>
              </a:rPr>
              <a:t>erpe</a:t>
            </a:r>
            <a:r>
              <a:rPr sz="3300" spc="-4" baseline="2482" dirty="0" smtClean="0">
                <a:latin typeface="Calibri"/>
                <a:cs typeface="Calibri"/>
              </a:rPr>
              <a:t>r</a:t>
            </a:r>
            <a:r>
              <a:rPr sz="3300" spc="0" baseline="2482" dirty="0" smtClean="0">
                <a:latin typeface="Calibri"/>
                <a:cs typeface="Calibri"/>
              </a:rPr>
              <a:t>inci,</a:t>
            </a:r>
            <a:r>
              <a:rPr sz="3300" spc="-25" baseline="2482" dirty="0" smtClean="0">
                <a:latin typeface="Calibri"/>
                <a:cs typeface="Calibri"/>
              </a:rPr>
              <a:t> </a:t>
            </a:r>
            <a:r>
              <a:rPr sz="3300" spc="-39" baseline="2482" dirty="0" smtClean="0">
                <a:latin typeface="Calibri"/>
                <a:cs typeface="Calibri"/>
              </a:rPr>
              <a:t>k</a:t>
            </a:r>
            <a:r>
              <a:rPr sz="3300" spc="0" baseline="2482" dirty="0" smtClean="0">
                <a:latin typeface="Calibri"/>
                <a:cs typeface="Calibri"/>
              </a:rPr>
              <a:t>ai</a:t>
            </a:r>
            <a:r>
              <a:rPr sz="3300" spc="-19" baseline="2482" dirty="0" smtClean="0">
                <a:latin typeface="Calibri"/>
                <a:cs typeface="Calibri"/>
              </a:rPr>
              <a:t>t</a:t>
            </a:r>
            <a:r>
              <a:rPr sz="3300" spc="0" baseline="2482" dirty="0" smtClean="0">
                <a:latin typeface="Calibri"/>
                <a:cs typeface="Calibri"/>
              </a:rPr>
              <a:t>a</a:t>
            </a:r>
            <a:r>
              <a:rPr sz="3300" spc="4" baseline="2482" dirty="0" smtClean="0">
                <a:latin typeface="Calibri"/>
                <a:cs typeface="Calibri"/>
              </a:rPr>
              <a:t>n</a:t>
            </a:r>
            <a:r>
              <a:rPr sz="3300" spc="-34" baseline="2482" dirty="0" smtClean="0">
                <a:latin typeface="Calibri"/>
                <a:cs typeface="Calibri"/>
              </a:rPr>
              <a:t>ny</a:t>
            </a:r>
            <a:r>
              <a:rPr sz="3300" spc="0" baseline="2482" dirty="0" smtClean="0"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3960"/>
              </a:lnSpc>
              <a:spcBef>
                <a:spcPts val="280"/>
              </a:spcBef>
            </a:pP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9" dirty="0" smtClean="0">
                <a:latin typeface="Calibri"/>
                <a:cs typeface="Calibri"/>
              </a:rPr>
              <a:t>n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3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49" dirty="0" smtClean="0">
                <a:latin typeface="Calibri"/>
                <a:cs typeface="Calibri"/>
              </a:rPr>
              <a:t> </a:t>
            </a:r>
            <a:r>
              <a:rPr sz="2200" spc="-2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esi</a:t>
            </a:r>
            <a:r>
              <a:rPr sz="2200" spc="-7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o</a:t>
            </a:r>
            <a:r>
              <a:rPr sz="2200" spc="1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-3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p</a:t>
            </a:r>
            <a:r>
              <a:rPr sz="2200" spc="4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-9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m</a:t>
            </a:r>
            <a:r>
              <a:rPr sz="2200" spc="0" dirty="0" smtClean="0">
                <a:latin typeface="Calibri"/>
                <a:cs typeface="Calibri"/>
              </a:rPr>
              <a:t>b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-9" dirty="0" smtClean="0">
                <a:latin typeface="Calibri"/>
                <a:cs typeface="Calibri"/>
              </a:rPr>
              <a:t>i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,</a:t>
            </a:r>
            <a:r>
              <a:rPr sz="2200" spc="-4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ser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ek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25" dirty="0" smtClean="0">
                <a:latin typeface="Calibri"/>
                <a:cs typeface="Calibri"/>
              </a:rPr>
              <a:t>k</a:t>
            </a:r>
            <a:r>
              <a:rPr sz="2200" spc="4" dirty="0" smtClean="0">
                <a:latin typeface="Calibri"/>
                <a:cs typeface="Calibri"/>
              </a:rPr>
              <a:t>-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ek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ik</a:t>
            </a:r>
            <a:r>
              <a:rPr sz="2200" spc="-39" dirty="0" smtClean="0">
                <a:latin typeface="Calibri"/>
                <a:cs typeface="Calibri"/>
              </a:rPr>
              <a:t> </a:t>
            </a:r>
            <a:r>
              <a:rPr sz="2200" spc="-34" dirty="0" smtClean="0">
                <a:latin typeface="Calibri"/>
                <a:cs typeface="Calibri"/>
              </a:rPr>
              <a:t>y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dig</a:t>
            </a:r>
            <a:r>
              <a:rPr sz="2200" spc="4" dirty="0" smtClean="0">
                <a:latin typeface="Calibri"/>
                <a:cs typeface="Calibri"/>
              </a:rPr>
              <a:t>u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-3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an oleh 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alis</a:t>
            </a:r>
            <a:r>
              <a:rPr sz="2200" spc="-3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u</a:t>
            </a:r>
            <a:r>
              <a:rPr sz="2200" spc="-14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4" dirty="0" smtClean="0">
                <a:latin typeface="Calibri"/>
                <a:cs typeface="Calibri"/>
              </a:rPr>
              <a:t>u</a:t>
            </a:r>
            <a:r>
              <a:rPr sz="2200" spc="0" dirty="0" smtClean="0">
                <a:latin typeface="Calibri"/>
                <a:cs typeface="Calibri"/>
              </a:rPr>
              <a:t>k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9" dirty="0" smtClean="0">
                <a:latin typeface="Calibri"/>
                <a:cs typeface="Calibri"/>
              </a:rPr>
              <a:t>l</a:t>
            </a:r>
            <a:r>
              <a:rPr sz="2200" spc="0" dirty="0" smtClean="0">
                <a:latin typeface="Calibri"/>
                <a:cs typeface="Calibri"/>
              </a:rPr>
              <a:t>ai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sa</a:t>
            </a:r>
            <a:r>
              <a:rPr sz="2200" spc="9" dirty="0" smtClean="0">
                <a:latin typeface="Calibri"/>
                <a:cs typeface="Calibri"/>
              </a:rPr>
              <a:t>h</a:t>
            </a:r>
            <a:r>
              <a:rPr sz="2200" spc="0" dirty="0" smtClean="0">
                <a:latin typeface="Calibri"/>
                <a:cs typeface="Calibri"/>
              </a:rPr>
              <a:t>am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34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dib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h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s</a:t>
            </a:r>
            <a:r>
              <a:rPr sz="2200" spc="-3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seca</a:t>
            </a:r>
            <a:r>
              <a:rPr sz="2200" spc="-44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lam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p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da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-14" dirty="0" smtClean="0">
                <a:latin typeface="Calibri"/>
                <a:cs typeface="Calibri"/>
              </a:rPr>
              <a:t>B</a:t>
            </a:r>
            <a:r>
              <a:rPr sz="2200" spc="0" dirty="0" smtClean="0">
                <a:latin typeface="Calibri"/>
                <a:cs typeface="Calibri"/>
              </a:rPr>
              <a:t>AB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8 d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-14" dirty="0" smtClean="0">
                <a:latin typeface="Calibri"/>
                <a:cs typeface="Calibri"/>
              </a:rPr>
              <a:t> B</a:t>
            </a:r>
            <a:r>
              <a:rPr sz="2200" spc="0" dirty="0" smtClean="0">
                <a:latin typeface="Calibri"/>
                <a:cs typeface="Calibri"/>
              </a:rPr>
              <a:t>AB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9.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32800" y="6403340"/>
            <a:ext cx="200609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998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36257" y="525160"/>
            <a:ext cx="5331229" cy="533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EFISIEN</a:t>
            </a:r>
            <a:r>
              <a:rPr sz="6000" b="1" spc="19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6000" b="1" spc="-50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BU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RS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49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AH</a:t>
            </a:r>
            <a:r>
              <a:rPr sz="6000" b="1" spc="-14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6257" y="1433377"/>
            <a:ext cx="13970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9157" y="1447164"/>
            <a:ext cx="258524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b="1" spc="0" baseline="3034" dirty="0" smtClean="0">
                <a:latin typeface="Calibri"/>
                <a:cs typeface="Calibri"/>
              </a:rPr>
              <a:t>Ha</a:t>
            </a:r>
            <a:r>
              <a:rPr sz="2700" b="1" spc="-25" baseline="3034" dirty="0" smtClean="0">
                <a:latin typeface="Calibri"/>
                <a:cs typeface="Calibri"/>
              </a:rPr>
              <a:t>r</a:t>
            </a:r>
            <a:r>
              <a:rPr sz="2700" b="1" spc="-34" baseline="3034" dirty="0" smtClean="0">
                <a:latin typeface="Calibri"/>
                <a:cs typeface="Calibri"/>
              </a:rPr>
              <a:t>g</a:t>
            </a:r>
            <a:r>
              <a:rPr sz="2700" b="1" spc="0" baseline="3034" dirty="0" smtClean="0">
                <a:latin typeface="Calibri"/>
                <a:cs typeface="Calibri"/>
              </a:rPr>
              <a:t>a </a:t>
            </a:r>
            <a:r>
              <a:rPr sz="2700" b="1" spc="-39" baseline="3034" dirty="0" smtClean="0">
                <a:latin typeface="Calibri"/>
                <a:cs typeface="Calibri"/>
              </a:rPr>
              <a:t>P</a:t>
            </a:r>
            <a:r>
              <a:rPr sz="2700" b="1" spc="-9" baseline="3034" dirty="0" smtClean="0">
                <a:latin typeface="Calibri"/>
                <a:cs typeface="Calibri"/>
              </a:rPr>
              <a:t>a</a:t>
            </a:r>
            <a:r>
              <a:rPr sz="2700" b="1" spc="0" baseline="3034" dirty="0" smtClean="0">
                <a:latin typeface="Calibri"/>
                <a:cs typeface="Calibri"/>
              </a:rPr>
              <a:t>s</a:t>
            </a:r>
            <a:r>
              <a:rPr sz="2700" b="1" spc="-4" baseline="3034" dirty="0" smtClean="0">
                <a:latin typeface="Calibri"/>
                <a:cs typeface="Calibri"/>
              </a:rPr>
              <a:t>a</a:t>
            </a:r>
            <a:r>
              <a:rPr sz="2700" b="1" spc="0" baseline="3034" dirty="0" smtClean="0">
                <a:latin typeface="Calibri"/>
                <a:cs typeface="Calibri"/>
              </a:rPr>
              <a:t>r</a:t>
            </a:r>
            <a:r>
              <a:rPr sz="2700" b="1" spc="9" baseline="3034" dirty="0" smtClean="0">
                <a:latin typeface="Calibri"/>
                <a:cs typeface="Calibri"/>
              </a:rPr>
              <a:t> </a:t>
            </a:r>
            <a:r>
              <a:rPr sz="2700" b="1" spc="4" baseline="3034" dirty="0" smtClean="0">
                <a:latin typeface="Calibri"/>
                <a:cs typeface="Calibri"/>
              </a:rPr>
              <a:t>(</a:t>
            </a:r>
            <a:r>
              <a:rPr sz="2700" b="1" i="1" spc="4" baseline="3034" dirty="0" smtClean="0">
                <a:latin typeface="Calibri"/>
                <a:cs typeface="Calibri"/>
              </a:rPr>
              <a:t>M</a:t>
            </a:r>
            <a:r>
              <a:rPr sz="2700" b="1" i="1" spc="9" baseline="3034" dirty="0" smtClean="0">
                <a:latin typeface="Calibri"/>
                <a:cs typeface="Calibri"/>
              </a:rPr>
              <a:t>a</a:t>
            </a:r>
            <a:r>
              <a:rPr sz="2700" b="1" i="1" spc="4" baseline="3034" dirty="0" smtClean="0">
                <a:latin typeface="Calibri"/>
                <a:cs typeface="Calibri"/>
              </a:rPr>
              <a:t>r</a:t>
            </a:r>
            <a:r>
              <a:rPr sz="2700" b="1" i="1" spc="-64" baseline="3034" dirty="0" smtClean="0">
                <a:latin typeface="Calibri"/>
                <a:cs typeface="Calibri"/>
              </a:rPr>
              <a:t>k</a:t>
            </a:r>
            <a:r>
              <a:rPr sz="2700" b="1" i="1" spc="-25" baseline="3034" dirty="0" smtClean="0">
                <a:latin typeface="Calibri"/>
                <a:cs typeface="Calibri"/>
              </a:rPr>
              <a:t>e</a:t>
            </a:r>
            <a:r>
              <a:rPr sz="2700" b="1" i="1" spc="0" baseline="3034" dirty="0" smtClean="0">
                <a:latin typeface="Calibri"/>
                <a:cs typeface="Calibri"/>
              </a:rPr>
              <a:t>t</a:t>
            </a:r>
            <a:r>
              <a:rPr sz="2700" b="1" i="1" spc="29" baseline="3034" dirty="0" smtClean="0">
                <a:latin typeface="Calibri"/>
                <a:cs typeface="Calibri"/>
              </a:rPr>
              <a:t> </a:t>
            </a:r>
            <a:r>
              <a:rPr sz="2700" b="1" i="1" spc="0" baseline="3034" dirty="0" smtClean="0">
                <a:latin typeface="Calibri"/>
                <a:cs typeface="Calibri"/>
              </a:rPr>
              <a:t>P</a:t>
            </a:r>
            <a:r>
              <a:rPr sz="2700" b="1" i="1" spc="4" baseline="3034" dirty="0" smtClean="0">
                <a:latin typeface="Calibri"/>
                <a:cs typeface="Calibri"/>
              </a:rPr>
              <a:t>r</a:t>
            </a:r>
            <a:r>
              <a:rPr sz="2700" b="1" i="1" spc="0" baseline="3034" dirty="0" smtClean="0">
                <a:latin typeface="Calibri"/>
                <a:cs typeface="Calibri"/>
              </a:rPr>
              <a:t>i</a:t>
            </a:r>
            <a:r>
              <a:rPr sz="2700" b="1" i="1" spc="-25" baseline="3034" dirty="0" smtClean="0">
                <a:latin typeface="Calibri"/>
                <a:cs typeface="Calibri"/>
              </a:rPr>
              <a:t>c</a:t>
            </a:r>
            <a:r>
              <a:rPr sz="2700" b="1" i="1" spc="9" baseline="3034" dirty="0" smtClean="0">
                <a:latin typeface="Calibri"/>
                <a:cs typeface="Calibri"/>
              </a:rPr>
              <a:t>e</a:t>
            </a:r>
            <a:r>
              <a:rPr sz="2700" b="1" spc="0" baseline="3034" dirty="0" smtClean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9597" y="1777364"/>
            <a:ext cx="3944793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 smtClean="0">
                <a:latin typeface="Calibri"/>
                <a:cs typeface="Calibri"/>
              </a:rPr>
              <a:t>Ha</a:t>
            </a:r>
            <a:r>
              <a:rPr sz="2700" spc="-29" baseline="3034" dirty="0" smtClean="0">
                <a:latin typeface="Calibri"/>
                <a:cs typeface="Calibri"/>
              </a:rPr>
              <a:t>r</a:t>
            </a:r>
            <a:r>
              <a:rPr sz="2700" spc="-50" baseline="3034" dirty="0" smtClean="0">
                <a:latin typeface="Calibri"/>
                <a:cs typeface="Calibri"/>
              </a:rPr>
              <a:t>g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-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r a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alah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h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-29" baseline="3034" dirty="0" smtClean="0">
                <a:latin typeface="Calibri"/>
                <a:cs typeface="Calibri"/>
              </a:rPr>
              <a:t>r</a:t>
            </a:r>
            <a:r>
              <a:rPr sz="2700" spc="-50" baseline="3034" dirty="0" smtClean="0">
                <a:latin typeface="Calibri"/>
                <a:cs typeface="Calibri"/>
              </a:rPr>
              <a:t>g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-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h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m</a:t>
            </a:r>
            <a:r>
              <a:rPr sz="2700" spc="25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se</a:t>
            </a:r>
            <a:r>
              <a:rPr sz="2700" spc="-3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50" baseline="3034" dirty="0" smtClean="0">
                <a:latin typeface="Calibri"/>
                <a:cs typeface="Calibri"/>
              </a:rPr>
              <a:t>r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6257" y="2091233"/>
            <a:ext cx="139858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9157" y="2105040"/>
            <a:ext cx="1317756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b="1" spc="-4" baseline="3034" dirty="0" smtClean="0">
                <a:latin typeface="Calibri"/>
                <a:cs typeface="Calibri"/>
              </a:rPr>
              <a:t>N</a:t>
            </a:r>
            <a:r>
              <a:rPr sz="2700" b="1" spc="0" baseline="3034" dirty="0" smtClean="0">
                <a:latin typeface="Calibri"/>
                <a:cs typeface="Calibri"/>
              </a:rPr>
              <a:t>i</a:t>
            </a:r>
            <a:r>
              <a:rPr sz="2700" b="1" spc="-4" baseline="3034" dirty="0" smtClean="0">
                <a:latin typeface="Calibri"/>
                <a:cs typeface="Calibri"/>
              </a:rPr>
              <a:t>l</a:t>
            </a:r>
            <a:r>
              <a:rPr sz="2700" b="1" spc="-9" baseline="3034" dirty="0" smtClean="0">
                <a:latin typeface="Calibri"/>
                <a:cs typeface="Calibri"/>
              </a:rPr>
              <a:t>a</a:t>
            </a:r>
            <a:r>
              <a:rPr sz="2700" b="1" spc="0" baseline="3034" dirty="0" smtClean="0">
                <a:latin typeface="Calibri"/>
                <a:cs typeface="Calibri"/>
              </a:rPr>
              <a:t>i</a:t>
            </a:r>
            <a:r>
              <a:rPr sz="2700" b="1" spc="9" baseline="3034" dirty="0" smtClean="0">
                <a:latin typeface="Calibri"/>
                <a:cs typeface="Calibri"/>
              </a:rPr>
              <a:t> </a:t>
            </a:r>
            <a:r>
              <a:rPr sz="2700" b="1" spc="0" baseline="3034" dirty="0" smtClean="0">
                <a:latin typeface="Calibri"/>
                <a:cs typeface="Calibri"/>
              </a:rPr>
              <a:t>I</a:t>
            </a:r>
            <a:r>
              <a:rPr sz="2700" b="1" spc="-25" baseline="3034" dirty="0" smtClean="0">
                <a:latin typeface="Calibri"/>
                <a:cs typeface="Calibri"/>
              </a:rPr>
              <a:t>n</a:t>
            </a:r>
            <a:r>
              <a:rPr sz="2700" b="1" spc="-4" baseline="3034" dirty="0" smtClean="0">
                <a:latin typeface="Calibri"/>
                <a:cs typeface="Calibri"/>
              </a:rPr>
              <a:t>t</a:t>
            </a:r>
            <a:r>
              <a:rPr sz="2700" b="1" spc="0" baseline="3034" dirty="0" smtClean="0">
                <a:latin typeface="Calibri"/>
                <a:cs typeface="Calibri"/>
              </a:rPr>
              <a:t>ri</a:t>
            </a:r>
            <a:r>
              <a:rPr sz="2700" b="1" spc="-9" baseline="3034" dirty="0" smtClean="0">
                <a:latin typeface="Calibri"/>
                <a:cs typeface="Calibri"/>
              </a:rPr>
              <a:t>n</a:t>
            </a:r>
            <a:r>
              <a:rPr sz="2700" b="1" spc="0" baseline="3034" dirty="0" smtClean="0">
                <a:latin typeface="Calibri"/>
                <a:cs typeface="Calibri"/>
              </a:rPr>
              <a:t>sik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6257" y="2435479"/>
            <a:ext cx="7994186" cy="5287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 smtClean="0">
                <a:latin typeface="Calibri"/>
                <a:cs typeface="Calibri"/>
              </a:rPr>
              <a:t>Ha</a:t>
            </a:r>
            <a:r>
              <a:rPr sz="2700" spc="-29" baseline="3034" dirty="0" smtClean="0">
                <a:latin typeface="Calibri"/>
                <a:cs typeface="Calibri"/>
              </a:rPr>
              <a:t>r</a:t>
            </a:r>
            <a:r>
              <a:rPr sz="2700" spc="-50" baseline="3034" dirty="0" smtClean="0">
                <a:latin typeface="Calibri"/>
                <a:cs typeface="Calibri"/>
              </a:rPr>
              <a:t>g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-25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r>
              <a:rPr sz="2700" spc="-9" baseline="3034" dirty="0" smtClean="0">
                <a:latin typeface="Calibri"/>
                <a:cs typeface="Calibri"/>
              </a:rPr>
              <a:t>r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n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k</a:t>
            </a:r>
            <a:r>
              <a:rPr sz="2700" spc="1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alah</a:t>
            </a:r>
            <a:r>
              <a:rPr sz="2700" spc="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h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-29" baseline="3034" dirty="0" smtClean="0">
                <a:latin typeface="Calibri"/>
                <a:cs typeface="Calibri"/>
              </a:rPr>
              <a:t>r</a:t>
            </a:r>
            <a:r>
              <a:rPr sz="2700" spc="-50" baseline="3034" dirty="0" smtClean="0">
                <a:latin typeface="Calibri"/>
                <a:cs typeface="Calibri"/>
              </a:rPr>
              <a:t>g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-5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et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-3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-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h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m</a:t>
            </a:r>
            <a:r>
              <a:rPr sz="2700" spc="1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3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an</a:t>
            </a:r>
            <a:r>
              <a:rPr sz="2700" spc="2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di</a:t>
            </a:r>
            <a:r>
              <a:rPr sz="2700" spc="9" baseline="3034" dirty="0" smtClean="0">
                <a:latin typeface="Calibri"/>
                <a:cs typeface="Calibri"/>
              </a:rPr>
              <a:t>j</a:t>
            </a:r>
            <a:r>
              <a:rPr sz="2700" spc="0" baseline="3034" dirty="0" smtClean="0">
                <a:latin typeface="Calibri"/>
                <a:cs typeface="Calibri"/>
              </a:rPr>
              <a:t>u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l a</a:t>
            </a:r>
            <a:r>
              <a:rPr sz="2700" spc="-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b</a:t>
            </a:r>
            <a:r>
              <a:rPr sz="2700" spc="4" baseline="3034" dirty="0" smtClean="0">
                <a:latin typeface="Calibri"/>
                <a:cs typeface="Calibri"/>
              </a:rPr>
              <a:t>il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semua</a:t>
            </a:r>
            <a:r>
              <a:rPr sz="2700" spc="4" baseline="3034" dirty="0" smtClean="0">
                <a:latin typeface="Calibri"/>
                <a:cs typeface="Calibri"/>
              </a:rPr>
              <a:t> i</a:t>
            </a:r>
            <a:r>
              <a:rPr sz="2700" spc="-44" baseline="3034" dirty="0" smtClean="0">
                <a:latin typeface="Calibri"/>
                <a:cs typeface="Calibri"/>
              </a:rPr>
              <a:t>n</a:t>
            </a:r>
            <a:r>
              <a:rPr sz="2700" spc="-14" baseline="3034" dirty="0" smtClean="0">
                <a:latin typeface="Calibri"/>
                <a:cs typeface="Calibri"/>
              </a:rPr>
              <a:t>v</a:t>
            </a:r>
            <a:r>
              <a:rPr sz="2700" spc="0" baseline="3034" dirty="0" smtClean="0">
                <a:latin typeface="Calibri"/>
                <a:cs typeface="Calibri"/>
              </a:rPr>
              <a:t>e</a:t>
            </a:r>
            <a:r>
              <a:rPr sz="2700" spc="-19" baseline="3034" dirty="0" smtClean="0">
                <a:latin typeface="Calibri"/>
                <a:cs typeface="Calibri"/>
              </a:rPr>
              <a:t>s</a:t>
            </a:r>
            <a:r>
              <a:rPr sz="2700" spc="-25" baseline="3034" dirty="0" smtClean="0">
                <a:latin typeface="Calibri"/>
                <a:cs typeface="Calibri"/>
              </a:rPr>
              <a:t>t</a:t>
            </a:r>
            <a:r>
              <a:rPr sz="2700" spc="-9" baseline="3034" dirty="0" smtClean="0">
                <a:latin typeface="Calibri"/>
                <a:cs typeface="Calibri"/>
              </a:rPr>
              <a:t>o</a:t>
            </a:r>
            <a:r>
              <a:rPr sz="2700" spc="0" baseline="3034" dirty="0" smtClean="0">
                <a:latin typeface="Calibri"/>
                <a:cs typeface="Calibri"/>
              </a:rPr>
              <a:t>r</a:t>
            </a:r>
            <a:r>
              <a:rPr sz="2700" spc="1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me</a:t>
            </a:r>
            <a:r>
              <a:rPr sz="2700" spc="4" baseline="3034" dirty="0" smtClean="0">
                <a:latin typeface="Calibri"/>
                <a:cs typeface="Calibri"/>
              </a:rPr>
              <a:t>mili</a:t>
            </a:r>
            <a:r>
              <a:rPr sz="2700" spc="0" baseline="3034" dirty="0" smtClean="0">
                <a:latin typeface="Calibri"/>
                <a:cs typeface="Calibri"/>
              </a:rPr>
              <a:t>ki</a:t>
            </a:r>
            <a:endParaRPr sz="1800">
              <a:latin typeface="Calibri"/>
              <a:cs typeface="Calibri"/>
            </a:endParaRPr>
          </a:p>
          <a:p>
            <a:pPr marL="12700" marR="34290">
              <a:lnSpc>
                <a:spcPts val="2165"/>
              </a:lnSpc>
              <a:spcBef>
                <a:spcPts val="11"/>
              </a:spcBef>
            </a:pP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-29" baseline="1517" dirty="0" smtClean="0">
                <a:latin typeface="Calibri"/>
                <a:cs typeface="Calibri"/>
              </a:rPr>
              <a:t>n</a:t>
            </a:r>
            <a:r>
              <a:rPr sz="2700" spc="-50" baseline="1517" dirty="0" smtClean="0">
                <a:latin typeface="Calibri"/>
                <a:cs typeface="Calibri"/>
              </a:rPr>
              <a:t>f</a:t>
            </a:r>
            <a:r>
              <a:rPr sz="2700" spc="-9" baseline="1517" dirty="0" smtClean="0">
                <a:latin typeface="Calibri"/>
                <a:cs typeface="Calibri"/>
              </a:rPr>
              <a:t>or</a:t>
            </a:r>
            <a:r>
              <a:rPr sz="2700" spc="0" baseline="1517" dirty="0" smtClean="0">
                <a:latin typeface="Calibri"/>
                <a:cs typeface="Calibri"/>
              </a:rPr>
              <a:t>ma</a:t>
            </a:r>
            <a:r>
              <a:rPr sz="2700" spc="-9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i</a:t>
            </a:r>
            <a:r>
              <a:rPr sz="2700" spc="34" baseline="1517" dirty="0" smtClean="0">
                <a:latin typeface="Calibri"/>
                <a:cs typeface="Calibri"/>
              </a:rPr>
              <a:t> </a:t>
            </a:r>
            <a:r>
              <a:rPr sz="2700" spc="-25" baseline="1517" dirty="0" smtClean="0">
                <a:latin typeface="Calibri"/>
                <a:cs typeface="Calibri"/>
              </a:rPr>
              <a:t>at</a:t>
            </a:r>
            <a:r>
              <a:rPr sz="2700" spc="0" baseline="1517" dirty="0" smtClean="0">
                <a:latin typeface="Calibri"/>
                <a:cs typeface="Calibri"/>
              </a:rPr>
              <a:t>as s</a:t>
            </a:r>
            <a:r>
              <a:rPr sz="2700" spc="-9" baseline="1517" dirty="0" smtClean="0">
                <a:latin typeface="Calibri"/>
                <a:cs typeface="Calibri"/>
              </a:rPr>
              <a:t>ah</a:t>
            </a:r>
            <a:r>
              <a:rPr sz="2700" spc="0" baseline="1517" dirty="0" smtClean="0">
                <a:latin typeface="Calibri"/>
                <a:cs typeface="Calibri"/>
              </a:rPr>
              <a:t>am</a:t>
            </a:r>
            <a:r>
              <a:rPr sz="2700" spc="9" baseline="1517" dirty="0" smtClean="0">
                <a:latin typeface="Calibri"/>
                <a:cs typeface="Calibri"/>
              </a:rPr>
              <a:t> 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44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se</a:t>
            </a:r>
            <a:r>
              <a:rPr sz="2700" spc="-9" baseline="1517" dirty="0" smtClean="0">
                <a:latin typeface="Calibri"/>
                <a:cs typeface="Calibri"/>
              </a:rPr>
              <a:t>bu</a:t>
            </a:r>
            <a:r>
              <a:rPr sz="2700" spc="0" baseline="1517" dirty="0" smtClean="0">
                <a:latin typeface="Calibri"/>
                <a:cs typeface="Calibri"/>
              </a:rPr>
              <a:t>t.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6257" y="3026592"/>
            <a:ext cx="13970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57" y="3040379"/>
            <a:ext cx="1739094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b="1" spc="0" baseline="3034" dirty="0" smtClean="0">
                <a:latin typeface="Calibri"/>
                <a:cs typeface="Calibri"/>
              </a:rPr>
              <a:t>Ha</a:t>
            </a:r>
            <a:r>
              <a:rPr sz="2700" b="1" spc="-25" baseline="3034" dirty="0" smtClean="0">
                <a:latin typeface="Calibri"/>
                <a:cs typeface="Calibri"/>
              </a:rPr>
              <a:t>r</a:t>
            </a:r>
            <a:r>
              <a:rPr sz="2700" b="1" spc="-34" baseline="3034" dirty="0" smtClean="0">
                <a:latin typeface="Calibri"/>
                <a:cs typeface="Calibri"/>
              </a:rPr>
              <a:t>g</a:t>
            </a:r>
            <a:r>
              <a:rPr sz="2700" b="1" spc="0" baseline="3034" dirty="0" smtClean="0">
                <a:latin typeface="Calibri"/>
                <a:cs typeface="Calibri"/>
              </a:rPr>
              <a:t>a E</a:t>
            </a:r>
            <a:r>
              <a:rPr sz="2700" b="1" spc="-19" baseline="3034" dirty="0" smtClean="0">
                <a:latin typeface="Calibri"/>
                <a:cs typeface="Calibri"/>
              </a:rPr>
              <a:t>k</a:t>
            </a:r>
            <a:r>
              <a:rPr sz="2700" b="1" spc="-4" baseline="3034" dirty="0" smtClean="0">
                <a:latin typeface="Calibri"/>
                <a:cs typeface="Calibri"/>
              </a:rPr>
              <a:t>u</a:t>
            </a:r>
            <a:r>
              <a:rPr sz="2700" b="1" spc="0" baseline="3034" dirty="0" smtClean="0">
                <a:latin typeface="Calibri"/>
                <a:cs typeface="Calibri"/>
              </a:rPr>
              <a:t>i</a:t>
            </a:r>
            <a:r>
              <a:rPr sz="2700" b="1" spc="-4" baseline="3034" dirty="0" smtClean="0">
                <a:latin typeface="Calibri"/>
                <a:cs typeface="Calibri"/>
              </a:rPr>
              <a:t>l</a:t>
            </a:r>
            <a:r>
              <a:rPr sz="2700" b="1" spc="0" baseline="3034" dirty="0" smtClean="0">
                <a:latin typeface="Calibri"/>
                <a:cs typeface="Calibri"/>
              </a:rPr>
              <a:t>i</a:t>
            </a:r>
            <a:r>
              <a:rPr sz="2700" b="1" spc="-9" baseline="3034" dirty="0" smtClean="0">
                <a:latin typeface="Calibri"/>
                <a:cs typeface="Calibri"/>
              </a:rPr>
              <a:t>b</a:t>
            </a:r>
            <a:r>
              <a:rPr sz="2700" b="1" spc="0" baseline="3034" dirty="0" smtClean="0">
                <a:latin typeface="Calibri"/>
                <a:cs typeface="Calibri"/>
              </a:rPr>
              <a:t>ri</a:t>
            </a:r>
            <a:r>
              <a:rPr sz="2700" b="1" spc="-9" baseline="3034" dirty="0" smtClean="0">
                <a:latin typeface="Calibri"/>
                <a:cs typeface="Calibri"/>
              </a:rPr>
              <a:t>u</a:t>
            </a:r>
            <a:r>
              <a:rPr sz="2700" b="1" spc="0" baseline="3034" dirty="0" smtClean="0">
                <a:latin typeface="Calibri"/>
                <a:cs typeface="Calibri"/>
              </a:rPr>
              <a:t>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257" y="3368040"/>
            <a:ext cx="7673531" cy="8028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 smtClean="0">
                <a:latin typeface="Calibri"/>
                <a:cs typeface="Calibri"/>
              </a:rPr>
              <a:t>Ha</a:t>
            </a:r>
            <a:r>
              <a:rPr sz="2700" spc="-29" baseline="3034" dirty="0" smtClean="0">
                <a:latin typeface="Calibri"/>
                <a:cs typeface="Calibri"/>
              </a:rPr>
              <a:t>r</a:t>
            </a:r>
            <a:r>
              <a:rPr sz="2700" spc="-50" baseline="3034" dirty="0" smtClean="0">
                <a:latin typeface="Calibri"/>
                <a:cs typeface="Calibri"/>
              </a:rPr>
              <a:t>g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e</a:t>
            </a:r>
            <a:r>
              <a:rPr sz="2700" spc="-14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ui</a:t>
            </a:r>
            <a:r>
              <a:rPr sz="2700" spc="4" baseline="3034" dirty="0" smtClean="0">
                <a:latin typeface="Calibri"/>
                <a:cs typeface="Calibri"/>
              </a:rPr>
              <a:t>li</a:t>
            </a:r>
            <a:r>
              <a:rPr sz="2700" spc="0" baseline="3034" dirty="0" smtClean="0">
                <a:latin typeface="Calibri"/>
                <a:cs typeface="Calibri"/>
              </a:rPr>
              <a:t>b</a:t>
            </a:r>
            <a:r>
              <a:rPr sz="2700" spc="-14" baseline="3034" dirty="0" smtClean="0">
                <a:latin typeface="Calibri"/>
                <a:cs typeface="Calibri"/>
              </a:rPr>
              <a:t>r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um</a:t>
            </a:r>
            <a:r>
              <a:rPr sz="2700" spc="-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alah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h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-29" baseline="3034" dirty="0" smtClean="0">
                <a:latin typeface="Calibri"/>
                <a:cs typeface="Calibri"/>
              </a:rPr>
              <a:t>r</a:t>
            </a:r>
            <a:r>
              <a:rPr sz="2700" spc="-50" baseline="3034" dirty="0" smtClean="0">
                <a:latin typeface="Calibri"/>
                <a:cs typeface="Calibri"/>
              </a:rPr>
              <a:t>g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-14" baseline="3034" dirty="0" smtClean="0">
                <a:latin typeface="Calibri"/>
                <a:cs typeface="Calibri"/>
              </a:rPr>
              <a:t>y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g</a:t>
            </a:r>
            <a:r>
              <a:rPr sz="2700" spc="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me</a:t>
            </a:r>
            <a:r>
              <a:rPr sz="2700" spc="-39" baseline="3034" dirty="0" smtClean="0">
                <a:latin typeface="Calibri"/>
                <a:cs typeface="Calibri"/>
              </a:rPr>
              <a:t>n</a:t>
            </a:r>
            <a:r>
              <a:rPr sz="2700" spc="-14" baseline="3034" dirty="0" smtClean="0">
                <a:latin typeface="Calibri"/>
                <a:cs typeface="Calibri"/>
              </a:rPr>
              <a:t>y</a:t>
            </a:r>
            <a:r>
              <a:rPr sz="2700" spc="0" baseline="3034" dirty="0" smtClean="0">
                <a:latin typeface="Calibri"/>
                <a:cs typeface="Calibri"/>
              </a:rPr>
              <a:t>e</a:t>
            </a:r>
            <a:r>
              <a:rPr sz="2700" spc="9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mb</a:t>
            </a:r>
            <a:r>
              <a:rPr sz="2700" spc="-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n</a:t>
            </a:r>
            <a:r>
              <a:rPr sz="2700" spc="-14" baseline="3034" dirty="0" smtClean="0">
                <a:latin typeface="Calibri"/>
                <a:cs typeface="Calibri"/>
              </a:rPr>
              <a:t>g</a:t>
            </a:r>
            <a:r>
              <a:rPr sz="2700" spc="-3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an</a:t>
            </a:r>
            <a:r>
              <a:rPr sz="2700" spc="4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pe</a:t>
            </a:r>
            <a:r>
              <a:rPr sz="2700" spc="-9" baseline="3034" dirty="0" smtClean="0">
                <a:latin typeface="Calibri"/>
                <a:cs typeface="Calibri"/>
              </a:rPr>
              <a:t>r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-25" baseline="3034" dirty="0" smtClean="0">
                <a:latin typeface="Calibri"/>
                <a:cs typeface="Calibri"/>
              </a:rPr>
              <a:t>nt</a:t>
            </a:r>
            <a:r>
              <a:rPr sz="2700" spc="0" baseline="3034" dirty="0" smtClean="0">
                <a:latin typeface="Calibri"/>
                <a:cs typeface="Calibri"/>
              </a:rPr>
              <a:t>ah</a:t>
            </a:r>
            <a:r>
              <a:rPr sz="2700" spc="2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beli d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n</a:t>
            </a:r>
            <a:r>
              <a:rPr sz="2700" spc="24" baseline="3034" dirty="0" smtClean="0">
                <a:latin typeface="Calibri"/>
                <a:cs typeface="Calibri"/>
              </a:rPr>
              <a:t> </a:t>
            </a:r>
            <a:r>
              <a:rPr sz="2700" spc="4" baseline="3034" dirty="0" smtClean="0">
                <a:latin typeface="Calibri"/>
                <a:cs typeface="Calibri"/>
              </a:rPr>
              <a:t>j</a:t>
            </a:r>
            <a:r>
              <a:rPr sz="2700" spc="0" baseline="3034" dirty="0" smtClean="0">
                <a:latin typeface="Calibri"/>
                <a:cs typeface="Calibri"/>
              </a:rPr>
              <a:t>u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l p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da</a:t>
            </a:r>
            <a:endParaRPr sz="1800">
              <a:latin typeface="Calibri"/>
              <a:cs typeface="Calibri"/>
            </a:endParaRPr>
          </a:p>
          <a:p>
            <a:pPr marL="12700" marR="34290">
              <a:lnSpc>
                <a:spcPts val="2165"/>
              </a:lnSpc>
              <a:spcBef>
                <a:spcPts val="11"/>
              </a:spcBef>
            </a:pP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-25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tu</a:t>
            </a:r>
            <a:r>
              <a:rPr sz="2700" spc="19" baseline="1517" dirty="0" smtClean="0">
                <a:latin typeface="Calibri"/>
                <a:cs typeface="Calibri"/>
              </a:rPr>
              <a:t> </a:t>
            </a:r>
            <a:r>
              <a:rPr sz="2700" spc="-29" baseline="1517" dirty="0" smtClean="0">
                <a:latin typeface="Calibri"/>
                <a:cs typeface="Calibri"/>
              </a:rPr>
              <a:t>w</a:t>
            </a:r>
            <a:r>
              <a:rPr sz="2700" spc="0" baseline="1517" dirty="0" smtClean="0">
                <a:latin typeface="Calibri"/>
                <a:cs typeface="Calibri"/>
              </a:rPr>
              <a:t>ak</a:t>
            </a:r>
            <a:r>
              <a:rPr sz="2700" spc="-4" baseline="1517" dirty="0" smtClean="0">
                <a:latin typeface="Calibri"/>
                <a:cs typeface="Calibri"/>
              </a:rPr>
              <a:t>t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. </a:t>
            </a:r>
            <a:r>
              <a:rPr sz="2700" spc="-34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eti</a:t>
            </a:r>
            <a:r>
              <a:rPr sz="2700" spc="-34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-9" baseline="1517" dirty="0" smtClean="0">
                <a:latin typeface="Calibri"/>
                <a:cs typeface="Calibri"/>
              </a:rPr>
              <a:t>ah</a:t>
            </a:r>
            <a:r>
              <a:rPr sz="2700" spc="0" baseline="1517" dirty="0" smtClean="0">
                <a:latin typeface="Calibri"/>
                <a:cs typeface="Calibri"/>
              </a:rPr>
              <a:t>am</a:t>
            </a:r>
            <a:r>
              <a:rPr sz="2700" spc="29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b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44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29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p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2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titik</a:t>
            </a:r>
            <a:r>
              <a:rPr sz="2700" spc="-1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14" baseline="1517" dirty="0" smtClean="0">
                <a:latin typeface="Calibri"/>
                <a:cs typeface="Calibri"/>
              </a:rPr>
              <a:t>k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4" baseline="1517" dirty="0" smtClean="0">
                <a:latin typeface="Calibri"/>
                <a:cs typeface="Calibri"/>
              </a:rPr>
              <a:t>ili</a:t>
            </a:r>
            <a:r>
              <a:rPr sz="2700" spc="-9" baseline="1517" dirty="0" smtClean="0">
                <a:latin typeface="Calibri"/>
                <a:cs typeface="Calibri"/>
              </a:rPr>
              <a:t>br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m, </a:t>
            </a:r>
            <a:r>
              <a:rPr sz="2700" spc="-9" baseline="1517" dirty="0" smtClean="0">
                <a:latin typeface="Calibri"/>
                <a:cs typeface="Calibri"/>
              </a:rPr>
              <a:t>h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-50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2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4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an</a:t>
            </a:r>
            <a:r>
              <a:rPr sz="2700" spc="19" baseline="1517" dirty="0" smtClean="0">
                <a:latin typeface="Calibri"/>
                <a:cs typeface="Calibri"/>
              </a:rPr>
              <a:t> 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4" baseline="1517" dirty="0" smtClean="0">
                <a:latin typeface="Calibri"/>
                <a:cs typeface="Calibri"/>
              </a:rPr>
              <a:t>l</a:t>
            </a:r>
            <a:r>
              <a:rPr sz="2700" spc="-25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tif </a:t>
            </a:r>
            <a:r>
              <a:rPr sz="2700" spc="-25" baseline="1517" dirty="0" smtClean="0">
                <a:latin typeface="Calibri"/>
                <a:cs typeface="Calibri"/>
              </a:rPr>
              <a:t>st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b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l</a:t>
            </a:r>
            <a:endParaRPr sz="1800">
              <a:latin typeface="Calibri"/>
              <a:cs typeface="Calibri"/>
            </a:endParaRPr>
          </a:p>
          <a:p>
            <a:pPr marL="12700" marR="34290">
              <a:lnSpc>
                <a:spcPts val="2160"/>
              </a:lnSpc>
            </a:pPr>
            <a:r>
              <a:rPr sz="2700" spc="0" baseline="1517" dirty="0" smtClean="0">
                <a:latin typeface="Calibri"/>
                <a:cs typeface="Calibri"/>
              </a:rPr>
              <a:t>hin</a:t>
            </a:r>
            <a:r>
              <a:rPr sz="2700" spc="4" baseline="1517" dirty="0" smtClean="0">
                <a:latin typeface="Calibri"/>
                <a:cs typeface="Calibri"/>
              </a:rPr>
              <a:t>g</a:t>
            </a:r>
            <a:r>
              <a:rPr sz="2700" spc="-50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49" baseline="1517" dirty="0" smtClean="0">
                <a:latin typeface="Calibri"/>
                <a:cs typeface="Calibri"/>
              </a:rPr>
              <a:t> 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-25" baseline="1517" dirty="0" smtClean="0">
                <a:latin typeface="Calibri"/>
                <a:cs typeface="Calibri"/>
              </a:rPr>
              <a:t>n</a:t>
            </a:r>
            <a:r>
              <a:rPr sz="2700" spc="-50" baseline="1517" dirty="0" smtClean="0">
                <a:latin typeface="Calibri"/>
                <a:cs typeface="Calibri"/>
              </a:rPr>
              <a:t>f</a:t>
            </a:r>
            <a:r>
              <a:rPr sz="2700" spc="-9" baseline="1517" dirty="0" smtClean="0">
                <a:latin typeface="Calibri"/>
                <a:cs typeface="Calibri"/>
              </a:rPr>
              <a:t>or</a:t>
            </a:r>
            <a:r>
              <a:rPr sz="2700" spc="0" baseline="1517" dirty="0" smtClean="0">
                <a:latin typeface="Calibri"/>
                <a:cs typeface="Calibri"/>
              </a:rPr>
              <a:t>masi</a:t>
            </a:r>
            <a:r>
              <a:rPr sz="2700" spc="3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b</a:t>
            </a:r>
            <a:r>
              <a:rPr sz="2700" spc="-9" baseline="1517" dirty="0" smtClean="0">
                <a:latin typeface="Calibri"/>
                <a:cs typeface="Calibri"/>
              </a:rPr>
              <a:t>ar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25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mu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c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l</a:t>
            </a:r>
            <a:r>
              <a:rPr sz="2700" spc="1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25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me</a:t>
            </a:r>
            <a:r>
              <a:rPr sz="2700" spc="-39" baseline="1517" dirty="0" smtClean="0">
                <a:latin typeface="Calibri"/>
                <a:cs typeface="Calibri"/>
              </a:rPr>
              <a:t>n</a:t>
            </a:r>
            <a:r>
              <a:rPr sz="2700" spc="-14" baseline="1517" dirty="0" smtClean="0">
                <a:latin typeface="Calibri"/>
                <a:cs typeface="Calibri"/>
              </a:rPr>
              <a:t>y</a:t>
            </a:r>
            <a:r>
              <a:rPr sz="2700" spc="0" baseline="1517" dirty="0" smtClean="0">
                <a:latin typeface="Calibri"/>
                <a:cs typeface="Calibri"/>
              </a:rPr>
              <a:t>eba</a:t>
            </a:r>
            <a:r>
              <a:rPr sz="2700" spc="-9" baseline="1517" dirty="0" smtClean="0">
                <a:latin typeface="Calibri"/>
                <a:cs typeface="Calibri"/>
              </a:rPr>
              <a:t>b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an</a:t>
            </a:r>
            <a:r>
              <a:rPr sz="2700" spc="4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pe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-9" baseline="1517" dirty="0" smtClean="0">
                <a:latin typeface="Calibri"/>
                <a:cs typeface="Calibri"/>
              </a:rPr>
              <a:t>b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h</a:t>
            </a:r>
            <a:r>
              <a:rPr sz="2700" spc="0" baseline="1517" dirty="0" smtClean="0">
                <a:latin typeface="Calibri"/>
                <a:cs typeface="Calibri"/>
              </a:rPr>
              <a:t>an</a:t>
            </a:r>
            <a:r>
              <a:rPr sz="2700" spc="6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h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-50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a.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257" y="4233346"/>
            <a:ext cx="13970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9157" y="4247133"/>
            <a:ext cx="1749185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b="1" spc="-39" baseline="3034" dirty="0" smtClean="0">
                <a:latin typeface="Calibri"/>
                <a:cs typeface="Calibri"/>
              </a:rPr>
              <a:t>P</a:t>
            </a:r>
            <a:r>
              <a:rPr sz="2700" b="1" spc="-9" baseline="3034" dirty="0" smtClean="0">
                <a:latin typeface="Calibri"/>
                <a:cs typeface="Calibri"/>
              </a:rPr>
              <a:t>a</a:t>
            </a:r>
            <a:r>
              <a:rPr sz="2700" b="1" spc="0" baseline="3034" dirty="0" smtClean="0">
                <a:latin typeface="Calibri"/>
                <a:cs typeface="Calibri"/>
              </a:rPr>
              <a:t>s</a:t>
            </a:r>
            <a:r>
              <a:rPr sz="2700" b="1" spc="-4" baseline="3034" dirty="0" smtClean="0">
                <a:latin typeface="Calibri"/>
                <a:cs typeface="Calibri"/>
              </a:rPr>
              <a:t>a</a:t>
            </a:r>
            <a:r>
              <a:rPr sz="2700" b="1" spc="0" baseline="3034" dirty="0" smtClean="0">
                <a:latin typeface="Calibri"/>
                <a:cs typeface="Calibri"/>
              </a:rPr>
              <a:t>r</a:t>
            </a:r>
            <a:r>
              <a:rPr sz="2700" b="1" spc="9" baseline="3034" dirty="0" smtClean="0">
                <a:latin typeface="Calibri"/>
                <a:cs typeface="Calibri"/>
              </a:rPr>
              <a:t> </a:t>
            </a:r>
            <a:r>
              <a:rPr sz="2700" b="1" spc="-9" baseline="3034" dirty="0" smtClean="0">
                <a:latin typeface="Calibri"/>
                <a:cs typeface="Calibri"/>
              </a:rPr>
              <a:t>ya</a:t>
            </a:r>
            <a:r>
              <a:rPr sz="2700" b="1" spc="-4" baseline="3034" dirty="0" smtClean="0">
                <a:latin typeface="Calibri"/>
                <a:cs typeface="Calibri"/>
              </a:rPr>
              <a:t>n</a:t>
            </a:r>
            <a:r>
              <a:rPr sz="2700" b="1" spc="0" baseline="3034" dirty="0" smtClean="0">
                <a:latin typeface="Calibri"/>
                <a:cs typeface="Calibri"/>
              </a:rPr>
              <a:t>g </a:t>
            </a:r>
            <a:r>
              <a:rPr sz="2700" b="1" spc="-25" baseline="3034" dirty="0" smtClean="0">
                <a:latin typeface="Calibri"/>
                <a:cs typeface="Calibri"/>
              </a:rPr>
              <a:t>e</a:t>
            </a:r>
            <a:r>
              <a:rPr sz="2700" b="1" spc="-9" baseline="3034" dirty="0" smtClean="0">
                <a:latin typeface="Calibri"/>
                <a:cs typeface="Calibri"/>
              </a:rPr>
              <a:t>f</a:t>
            </a:r>
            <a:r>
              <a:rPr sz="2700" b="1" spc="0" baseline="3034" dirty="0" smtClean="0">
                <a:latin typeface="Calibri"/>
                <a:cs typeface="Calibri"/>
              </a:rPr>
              <a:t>isi</a:t>
            </a:r>
            <a:r>
              <a:rPr sz="2700" b="1" spc="-9" baseline="3034" dirty="0" smtClean="0">
                <a:latin typeface="Calibri"/>
                <a:cs typeface="Calibri"/>
              </a:rPr>
              <a:t>e</a:t>
            </a:r>
            <a:r>
              <a:rPr sz="2700" b="1" spc="0" baseline="3034" dirty="0" smtClean="0">
                <a:latin typeface="Calibri"/>
                <a:cs typeface="Calibri"/>
              </a:rPr>
              <a:t>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4574936"/>
            <a:ext cx="7658157" cy="5285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-2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ar</a:t>
            </a:r>
            <a:r>
              <a:rPr sz="2700" spc="-19" baseline="3034" dirty="0" smtClean="0">
                <a:latin typeface="Calibri"/>
                <a:cs typeface="Calibri"/>
              </a:rPr>
              <a:t> </a:t>
            </a:r>
            <a:r>
              <a:rPr sz="2700" spc="-14" baseline="3034" dirty="0" smtClean="0">
                <a:latin typeface="Calibri"/>
                <a:cs typeface="Calibri"/>
              </a:rPr>
              <a:t>y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g </a:t>
            </a:r>
            <a:r>
              <a:rPr sz="2700" spc="-14" baseline="3034" dirty="0" smtClean="0">
                <a:latin typeface="Calibri"/>
                <a:cs typeface="Calibri"/>
              </a:rPr>
              <a:t>e</a:t>
            </a:r>
            <a:r>
              <a:rPr sz="2700" spc="-9" baseline="3034" dirty="0" smtClean="0">
                <a:latin typeface="Calibri"/>
                <a:cs typeface="Calibri"/>
              </a:rPr>
              <a:t>f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sien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alah</a:t>
            </a:r>
            <a:r>
              <a:rPr sz="2700" spc="4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ar</a:t>
            </a:r>
            <a:r>
              <a:rPr sz="2700" spc="19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i</a:t>
            </a:r>
            <a:r>
              <a:rPr sz="2700" spc="1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ma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9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h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29" baseline="3034" dirty="0" smtClean="0">
                <a:latin typeface="Calibri"/>
                <a:cs typeface="Calibri"/>
              </a:rPr>
              <a:t>r</a:t>
            </a:r>
            <a:r>
              <a:rPr sz="2700" spc="-50" baseline="3034" dirty="0" smtClean="0">
                <a:latin typeface="Calibri"/>
                <a:cs typeface="Calibri"/>
              </a:rPr>
              <a:t>g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men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e</a:t>
            </a:r>
            <a:r>
              <a:rPr sz="2700" spc="-34" baseline="3034" dirty="0" smtClean="0">
                <a:latin typeface="Calibri"/>
                <a:cs typeface="Calibri"/>
              </a:rPr>
              <a:t>k</a:t>
            </a:r>
            <a:r>
              <a:rPr sz="2700" spc="-25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ti</a:t>
            </a:r>
            <a:r>
              <a:rPr sz="2700" spc="34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4" baseline="3034" dirty="0" smtClean="0">
                <a:latin typeface="Calibri"/>
                <a:cs typeface="Calibri"/>
              </a:rPr>
              <a:t>il</a:t>
            </a:r>
            <a:r>
              <a:rPr sz="2700" spc="0" baseline="3034" dirty="0" smtClean="0">
                <a:latin typeface="Calibri"/>
                <a:cs typeface="Calibri"/>
              </a:rPr>
              <a:t>ai i</a:t>
            </a:r>
            <a:r>
              <a:rPr sz="2700" spc="-25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r>
              <a:rPr sz="2700" spc="-9" baseline="3034" dirty="0" smtClean="0">
                <a:latin typeface="Calibri"/>
                <a:cs typeface="Calibri"/>
              </a:rPr>
              <a:t>r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sik</a:t>
            </a:r>
            <a:r>
              <a:rPr sz="2700" spc="-4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an</a:t>
            </a:r>
            <a:r>
              <a:rPr sz="2700" spc="1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-9" baseline="3034" dirty="0" smtClean="0">
                <a:latin typeface="Calibri"/>
                <a:cs typeface="Calibri"/>
              </a:rPr>
              <a:t>ah</a:t>
            </a:r>
            <a:r>
              <a:rPr sz="2700" spc="0" baseline="3034" dirty="0" smtClean="0">
                <a:latin typeface="Calibri"/>
                <a:cs typeface="Calibri"/>
              </a:rPr>
              <a:t>am</a:t>
            </a:r>
            <a:endParaRPr sz="1800">
              <a:latin typeface="Calibri"/>
              <a:cs typeface="Calibri"/>
            </a:endParaRPr>
          </a:p>
          <a:p>
            <a:pPr marL="12700" marR="34337">
              <a:lnSpc>
                <a:spcPts val="2160"/>
              </a:lnSpc>
              <a:spcBef>
                <a:spcPts val="11"/>
              </a:spcBef>
            </a:pPr>
            <a:r>
              <a:rPr sz="2700" spc="0" baseline="1517" dirty="0" smtClean="0">
                <a:latin typeface="Calibri"/>
                <a:cs typeface="Calibri"/>
              </a:rPr>
              <a:t>be</a:t>
            </a:r>
            <a:r>
              <a:rPr sz="2700" spc="-50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2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da</a:t>
            </a:r>
            <a:r>
              <a:rPr sz="2700" spc="2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tit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k</a:t>
            </a:r>
            <a:r>
              <a:rPr sz="2700" spc="-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14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ui</a:t>
            </a:r>
            <a:r>
              <a:rPr sz="2700" spc="4" baseline="1517" dirty="0" smtClean="0">
                <a:latin typeface="Calibri"/>
                <a:cs typeface="Calibri"/>
              </a:rPr>
              <a:t>li</a:t>
            </a:r>
            <a:r>
              <a:rPr sz="2700" spc="0" baseline="1517" dirty="0" smtClean="0">
                <a:latin typeface="Calibri"/>
                <a:cs typeface="Calibri"/>
              </a:rPr>
              <a:t>b</a:t>
            </a:r>
            <a:r>
              <a:rPr sz="2700" spc="-14" baseline="1517" dirty="0" smtClean="0">
                <a:latin typeface="Calibri"/>
                <a:cs typeface="Calibri"/>
              </a:rPr>
              <a:t>r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um.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32800" y="6403340"/>
            <a:ext cx="200609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998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6257" y="631189"/>
            <a:ext cx="8176486" cy="57404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459">
              <a:lnSpc>
                <a:spcPts val="4175"/>
              </a:lnSpc>
              <a:spcBef>
                <a:spcPts val="208"/>
              </a:spcBef>
            </a:pP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6000" b="1" spc="-50" baseline="3413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ORI</a:t>
            </a:r>
            <a:r>
              <a:rPr sz="6000" b="1" spc="-44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PERILA</a:t>
            </a:r>
            <a:r>
              <a:rPr sz="6000" b="1" spc="-59" baseline="3413" dirty="0" smtClean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U KE</a:t>
            </a:r>
            <a:r>
              <a:rPr sz="6000" b="1" spc="-84" baseline="3413" dirty="0" smtClean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ANGAN</a:t>
            </a:r>
            <a:endParaRPr sz="4000">
              <a:latin typeface="Calibri"/>
              <a:cs typeface="Calibri"/>
            </a:endParaRPr>
          </a:p>
          <a:p>
            <a:pPr marL="12700" marR="69137">
              <a:lnSpc>
                <a:spcPct val="99995"/>
              </a:lnSpc>
              <a:spcBef>
                <a:spcPts val="612"/>
              </a:spcBef>
            </a:pPr>
            <a:r>
              <a:rPr sz="2200" b="1" spc="-9" dirty="0" smtClean="0">
                <a:latin typeface="Calibri"/>
                <a:cs typeface="Calibri"/>
              </a:rPr>
              <a:t>H</a:t>
            </a:r>
            <a:r>
              <a:rPr sz="2200" b="1" spc="0" dirty="0" smtClean="0">
                <a:latin typeface="Calibri"/>
                <a:cs typeface="Calibri"/>
              </a:rPr>
              <a:t>ipo</a:t>
            </a:r>
            <a:r>
              <a:rPr sz="2200" b="1" spc="-25" dirty="0" smtClean="0">
                <a:latin typeface="Calibri"/>
                <a:cs typeface="Calibri"/>
              </a:rPr>
              <a:t>t</a:t>
            </a:r>
            <a:r>
              <a:rPr sz="2200" b="1" spc="-9" dirty="0" smtClean="0">
                <a:latin typeface="Calibri"/>
                <a:cs typeface="Calibri"/>
              </a:rPr>
              <a:t>e</a:t>
            </a:r>
            <a:r>
              <a:rPr sz="2200" b="1" spc="0" dirty="0" smtClean="0">
                <a:latin typeface="Calibri"/>
                <a:cs typeface="Calibri"/>
              </a:rPr>
              <a:t>sis </a:t>
            </a:r>
            <a:r>
              <a:rPr sz="2200" b="1" spc="-25" dirty="0" smtClean="0">
                <a:latin typeface="Calibri"/>
                <a:cs typeface="Calibri"/>
              </a:rPr>
              <a:t>P</a:t>
            </a:r>
            <a:r>
              <a:rPr sz="2200" b="1" spc="-4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sar</a:t>
            </a:r>
            <a:r>
              <a:rPr sz="2200" b="1" spc="14" dirty="0" smtClean="0">
                <a:latin typeface="Calibri"/>
                <a:cs typeface="Calibri"/>
              </a:rPr>
              <a:t> </a:t>
            </a:r>
            <a:r>
              <a:rPr sz="2200" b="1" spc="-50" dirty="0" smtClean="0">
                <a:latin typeface="Calibri"/>
                <a:cs typeface="Calibri"/>
              </a:rPr>
              <a:t>E</a:t>
            </a:r>
            <a:r>
              <a:rPr sz="2200" b="1" spc="0" dirty="0" smtClean="0">
                <a:latin typeface="Calibri"/>
                <a:cs typeface="Calibri"/>
              </a:rPr>
              <a:t>fisien</a:t>
            </a:r>
            <a:r>
              <a:rPr sz="2200" b="1" spc="-19" dirty="0" smtClean="0">
                <a:latin typeface="Calibri"/>
                <a:cs typeface="Calibri"/>
              </a:rPr>
              <a:t> </a:t>
            </a:r>
            <a:r>
              <a:rPr sz="2200" b="1" spc="0" dirty="0" smtClean="0">
                <a:latin typeface="Calibri"/>
                <a:cs typeface="Calibri"/>
              </a:rPr>
              <a:t>(</a:t>
            </a:r>
            <a:r>
              <a:rPr sz="2200" b="1" i="1" spc="-34" dirty="0" smtClean="0">
                <a:latin typeface="Calibri"/>
                <a:cs typeface="Calibri"/>
              </a:rPr>
              <a:t>E</a:t>
            </a:r>
            <a:r>
              <a:rPr sz="2200" b="1" i="1" spc="19" dirty="0" smtClean="0">
                <a:latin typeface="Calibri"/>
                <a:cs typeface="Calibri"/>
              </a:rPr>
              <a:t>f</a:t>
            </a:r>
            <a:r>
              <a:rPr sz="2200" b="1" i="1" spc="0" dirty="0" smtClean="0">
                <a:latin typeface="Calibri"/>
                <a:cs typeface="Calibri"/>
              </a:rPr>
              <a:t>ficie</a:t>
            </a:r>
            <a:r>
              <a:rPr sz="2200" b="1" i="1" spc="-25" dirty="0" smtClean="0">
                <a:latin typeface="Calibri"/>
                <a:cs typeface="Calibri"/>
              </a:rPr>
              <a:t>n</a:t>
            </a:r>
            <a:r>
              <a:rPr sz="2200" b="1" i="1" spc="0" dirty="0" smtClean="0">
                <a:latin typeface="Calibri"/>
                <a:cs typeface="Calibri"/>
              </a:rPr>
              <a:t>t Mar</a:t>
            </a:r>
            <a:r>
              <a:rPr sz="2200" b="1" i="1" spc="-54" dirty="0" smtClean="0">
                <a:latin typeface="Calibri"/>
                <a:cs typeface="Calibri"/>
              </a:rPr>
              <a:t>k</a:t>
            </a:r>
            <a:r>
              <a:rPr sz="2200" b="1" i="1" spc="-19" dirty="0" smtClean="0">
                <a:latin typeface="Calibri"/>
                <a:cs typeface="Calibri"/>
              </a:rPr>
              <a:t>e</a:t>
            </a:r>
            <a:r>
              <a:rPr sz="2200" b="1" i="1" spc="0" dirty="0" smtClean="0">
                <a:latin typeface="Calibri"/>
                <a:cs typeface="Calibri"/>
              </a:rPr>
              <a:t>t</a:t>
            </a:r>
            <a:r>
              <a:rPr sz="2200" b="1" i="1" spc="-19" dirty="0" smtClean="0">
                <a:latin typeface="Calibri"/>
                <a:cs typeface="Calibri"/>
              </a:rPr>
              <a:t> </a:t>
            </a:r>
            <a:r>
              <a:rPr sz="2200" b="1" i="1" spc="-9" dirty="0" smtClean="0">
                <a:latin typeface="Calibri"/>
                <a:cs typeface="Calibri"/>
              </a:rPr>
              <a:t>H</a:t>
            </a:r>
            <a:r>
              <a:rPr sz="2200" b="1" i="1" spc="0" dirty="0" smtClean="0">
                <a:latin typeface="Calibri"/>
                <a:cs typeface="Calibri"/>
              </a:rPr>
              <a:t>ypothesis</a:t>
            </a:r>
            <a:r>
              <a:rPr sz="2200" b="1" i="1" spc="19" dirty="0" smtClean="0">
                <a:latin typeface="Calibri"/>
                <a:cs typeface="Calibri"/>
              </a:rPr>
              <a:t> </a:t>
            </a:r>
            <a:r>
              <a:rPr sz="2200" b="1" i="1" spc="0" dirty="0" smtClean="0">
                <a:latin typeface="Calibri"/>
                <a:cs typeface="Calibri"/>
              </a:rPr>
              <a:t>–</a:t>
            </a:r>
            <a:r>
              <a:rPr sz="2200" b="1" i="1" spc="4" dirty="0" smtClean="0">
                <a:latin typeface="Calibri"/>
                <a:cs typeface="Calibri"/>
              </a:rPr>
              <a:t> </a:t>
            </a:r>
            <a:r>
              <a:rPr sz="2200" b="1" i="1" spc="0" dirty="0" smtClean="0">
                <a:latin typeface="Calibri"/>
                <a:cs typeface="Calibri"/>
              </a:rPr>
              <a:t>EMH</a:t>
            </a:r>
            <a:r>
              <a:rPr sz="2200" b="1" spc="0" dirty="0" smtClean="0">
                <a:latin typeface="Calibri"/>
                <a:cs typeface="Calibri"/>
              </a:rPr>
              <a:t>)</a:t>
            </a:r>
            <a:r>
              <a:rPr sz="2200" b="1" spc="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jadi salah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</a:t>
            </a:r>
            <a:r>
              <a:rPr sz="2200" spc="-1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tu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14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u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-5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lam</a:t>
            </a:r>
            <a:r>
              <a:rPr sz="2200" spc="-34" dirty="0" smtClean="0">
                <a:latin typeface="Calibri"/>
                <a:cs typeface="Calibri"/>
              </a:rPr>
              <a:t> 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eori</a:t>
            </a:r>
            <a:r>
              <a:rPr sz="2200" spc="-4" dirty="0" smtClean="0">
                <a:latin typeface="Calibri"/>
                <a:cs typeface="Calibri"/>
              </a:rPr>
              <a:t> </a:t>
            </a:r>
            <a:r>
              <a:rPr sz="2200" spc="-7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u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mo</a:t>
            </a:r>
            <a:r>
              <a:rPr sz="2200" spc="4" dirty="0" smtClean="0">
                <a:latin typeface="Calibri"/>
                <a:cs typeface="Calibri"/>
              </a:rPr>
              <a:t>d</a:t>
            </a:r>
            <a:r>
              <a:rPr sz="2200" spc="0" dirty="0" smtClean="0">
                <a:latin typeface="Calibri"/>
                <a:cs typeface="Calibri"/>
              </a:rPr>
              <a:t>ern.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Logi</a:t>
            </a:r>
            <a:r>
              <a:rPr sz="2200" spc="-44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-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 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eori</a:t>
            </a:r>
            <a:r>
              <a:rPr sz="2200" spc="-4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MH ini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sa</a:t>
            </a:r>
            <a:r>
              <a:rPr sz="2200" spc="4" dirty="0" smtClean="0">
                <a:latin typeface="Calibri"/>
                <a:cs typeface="Calibri"/>
              </a:rPr>
              <a:t>n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-1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3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sed</a:t>
            </a:r>
            <a:r>
              <a:rPr sz="2200" spc="4" dirty="0" smtClean="0">
                <a:latin typeface="Calibri"/>
                <a:cs typeface="Calibri"/>
              </a:rPr>
              <a:t>e</a:t>
            </a:r>
            <a:r>
              <a:rPr sz="2200" spc="-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h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na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-34" dirty="0" smtClean="0">
                <a:latin typeface="Calibri"/>
                <a:cs typeface="Calibri"/>
              </a:rPr>
              <a:t>y</a:t>
            </a:r>
            <a:r>
              <a:rPr sz="2200" spc="0" dirty="0" smtClean="0">
                <a:latin typeface="Calibri"/>
                <a:cs typeface="Calibri"/>
              </a:rPr>
              <a:t>aitu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: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p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bi</a:t>
            </a:r>
            <a:r>
              <a:rPr sz="2200" spc="-9" dirty="0" smtClean="0">
                <a:latin typeface="Calibri"/>
                <a:cs typeface="Calibri"/>
              </a:rPr>
              <a:t>l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h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50" dirty="0" smtClean="0">
                <a:latin typeface="Calibri"/>
                <a:cs typeface="Calibri"/>
              </a:rPr>
              <a:t>r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sa</a:t>
            </a:r>
            <a:r>
              <a:rPr sz="2200" spc="4" dirty="0" smtClean="0">
                <a:latin typeface="Calibri"/>
                <a:cs typeface="Calibri"/>
              </a:rPr>
              <a:t>h</a:t>
            </a:r>
            <a:r>
              <a:rPr sz="2200" spc="0" dirty="0" smtClean="0">
                <a:latin typeface="Calibri"/>
                <a:cs typeface="Calibri"/>
              </a:rPr>
              <a:t>am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-9" dirty="0" smtClean="0">
                <a:latin typeface="Calibri"/>
                <a:cs typeface="Calibri"/>
              </a:rPr>
              <a:t>‘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er</a:t>
            </a:r>
            <a:r>
              <a:rPr sz="2200" spc="-9" dirty="0" smtClean="0">
                <a:latin typeface="Calibri"/>
                <a:cs typeface="Calibri"/>
              </a:rPr>
              <a:t>l</a:t>
            </a:r>
            <a:r>
              <a:rPr sz="2200" spc="0" dirty="0" smtClean="0">
                <a:latin typeface="Calibri"/>
                <a:cs typeface="Calibri"/>
              </a:rPr>
              <a:t>alu </a:t>
            </a:r>
            <a:r>
              <a:rPr sz="2200" spc="-25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h’ p</a:t>
            </a:r>
            <a:r>
              <a:rPr sz="2200" spc="4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r>
              <a:rPr sz="2200" spc="-50" dirty="0" smtClean="0">
                <a:latin typeface="Calibri"/>
                <a:cs typeface="Calibri"/>
              </a:rPr>
              <a:t> </a:t>
            </a:r>
            <a:r>
              <a:rPr sz="2200" spc="-34" dirty="0" smtClean="0">
                <a:latin typeface="Calibri"/>
                <a:cs typeface="Calibri"/>
              </a:rPr>
              <a:t>y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-50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asion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-2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34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se</a:t>
            </a:r>
            <a:r>
              <a:rPr sz="2200" spc="9" dirty="0" smtClean="0">
                <a:latin typeface="Calibri"/>
                <a:cs typeface="Calibri"/>
              </a:rPr>
              <a:t>c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p</a:t>
            </a:r>
            <a:r>
              <a:rPr sz="2200" spc="-1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3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</a:t>
            </a:r>
            <a:r>
              <a:rPr sz="2200" spc="4" dirty="0" smtClean="0">
                <a:latin typeface="Calibri"/>
                <a:cs typeface="Calibri"/>
              </a:rPr>
              <a:t>u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k</a:t>
            </a:r>
            <a:r>
              <a:rPr sz="2200" spc="-4" dirty="0" smtClean="0">
                <a:latin typeface="Calibri"/>
                <a:cs typeface="Calibri"/>
              </a:rPr>
              <a:t>i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-3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4" dirty="0" smtClean="0">
                <a:latin typeface="Calibri"/>
                <a:cs typeface="Calibri"/>
              </a:rPr>
              <a:t>m</a:t>
            </a:r>
            <a:r>
              <a:rPr sz="2200" spc="0" dirty="0" smtClean="0">
                <a:latin typeface="Calibri"/>
                <a:cs typeface="Calibri"/>
              </a:rPr>
              <a:t>bil</a:t>
            </a:r>
            <a:r>
              <a:rPr sz="2200" spc="-25" dirty="0" smtClean="0">
                <a:latin typeface="Calibri"/>
                <a:cs typeface="Calibri"/>
              </a:rPr>
              <a:t> </a:t>
            </a:r>
            <a:r>
              <a:rPr sz="2200" spc="-7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u</a:t>
            </a:r>
            <a:r>
              <a:rPr sz="2200" spc="-14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4" dirty="0" smtClean="0">
                <a:latin typeface="Calibri"/>
                <a:cs typeface="Calibri"/>
              </a:rPr>
              <a:t>u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-29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an d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-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4" dirty="0" smtClean="0">
                <a:latin typeface="Calibri"/>
                <a:cs typeface="Calibri"/>
              </a:rPr>
              <a:t> </a:t>
            </a:r>
            <a:r>
              <a:rPr sz="2200" spc="-7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es</a:t>
            </a:r>
            <a:r>
              <a:rPr sz="2200" spc="9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m</a:t>
            </a:r>
            <a:r>
              <a:rPr sz="2200" spc="4" dirty="0" smtClean="0">
                <a:latin typeface="Calibri"/>
                <a:cs typeface="Calibri"/>
              </a:rPr>
              <a:t>p</a:t>
            </a:r>
            <a:r>
              <a:rPr sz="2200" spc="-14" dirty="0" smtClean="0">
                <a:latin typeface="Calibri"/>
                <a:cs typeface="Calibri"/>
              </a:rPr>
              <a:t>a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ini</a:t>
            </a:r>
            <a:r>
              <a:rPr sz="2200" spc="-4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d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9" dirty="0" smtClean="0">
                <a:latin typeface="Calibri"/>
                <a:cs typeface="Calibri"/>
              </a:rPr>
              <a:t>m</a:t>
            </a:r>
            <a:r>
              <a:rPr sz="2200" spc="0" dirty="0" smtClean="0">
                <a:latin typeface="Calibri"/>
                <a:cs typeface="Calibri"/>
              </a:rPr>
              <a:t>b</a:t>
            </a:r>
            <a:r>
              <a:rPr sz="2200" spc="4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li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h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m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3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se</a:t>
            </a:r>
            <a:r>
              <a:rPr sz="2200" spc="4" dirty="0" smtClean="0">
                <a:latin typeface="Calibri"/>
                <a:cs typeface="Calibri"/>
              </a:rPr>
              <a:t>b</a:t>
            </a:r>
            <a:r>
              <a:rPr sz="2200" spc="0" dirty="0" smtClean="0">
                <a:latin typeface="Calibri"/>
                <a:cs typeface="Calibri"/>
              </a:rPr>
              <a:t>ut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se</a:t>
            </a:r>
            <a:r>
              <a:rPr sz="2200" spc="4" dirty="0" smtClean="0">
                <a:latin typeface="Calibri"/>
                <a:cs typeface="Calibri"/>
              </a:rPr>
              <a:t>h</a:t>
            </a:r>
            <a:r>
              <a:rPr sz="2200" spc="0" dirty="0" smtClean="0">
                <a:latin typeface="Calibri"/>
                <a:cs typeface="Calibri"/>
              </a:rPr>
              <a:t>in</a:t>
            </a:r>
            <a:r>
              <a:rPr sz="2200" spc="19" dirty="0" smtClean="0">
                <a:latin typeface="Calibri"/>
                <a:cs typeface="Calibri"/>
              </a:rPr>
              <a:t>g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do</a:t>
            </a:r>
            <a:r>
              <a:rPr sz="2200" spc="-44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ong h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-50" dirty="0" smtClean="0">
                <a:latin typeface="Calibri"/>
                <a:cs typeface="Calibri"/>
              </a:rPr>
              <a:t>r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hin</a:t>
            </a:r>
            <a:r>
              <a:rPr sz="2200" spc="25" dirty="0" smtClean="0">
                <a:latin typeface="Calibri"/>
                <a:cs typeface="Calibri"/>
              </a:rPr>
              <a:t>g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-19" dirty="0" smtClean="0">
                <a:latin typeface="Calibri"/>
                <a:cs typeface="Calibri"/>
              </a:rPr>
              <a:t>e</a:t>
            </a:r>
            <a:r>
              <a:rPr sz="2200" spc="-14" dirty="0" smtClean="0">
                <a:latin typeface="Calibri"/>
                <a:cs typeface="Calibri"/>
              </a:rPr>
              <a:t>v</a:t>
            </a:r>
            <a:r>
              <a:rPr sz="2200" spc="0" dirty="0" smtClean="0">
                <a:latin typeface="Calibri"/>
                <a:cs typeface="Calibri"/>
              </a:rPr>
              <a:t>el </a:t>
            </a:r>
            <a:r>
              <a:rPr sz="2200" spc="-34" dirty="0" smtClean="0">
                <a:latin typeface="Calibri"/>
                <a:cs typeface="Calibri"/>
              </a:rPr>
              <a:t>y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r>
              <a:rPr sz="2200" spc="-14" dirty="0" smtClean="0">
                <a:latin typeface="Calibri"/>
                <a:cs typeface="Calibri"/>
              </a:rPr>
              <a:t> w</a:t>
            </a:r>
            <a:r>
              <a:rPr sz="2200" spc="0" dirty="0" smtClean="0">
                <a:latin typeface="Calibri"/>
                <a:cs typeface="Calibri"/>
              </a:rPr>
              <a:t>aj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22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.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9" dirty="0" smtClean="0">
                <a:latin typeface="Calibri"/>
                <a:cs typeface="Calibri"/>
              </a:rPr>
              <a:t>S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b</a:t>
            </a:r>
            <a:r>
              <a:rPr sz="2200" spc="0" dirty="0" smtClean="0">
                <a:latin typeface="Calibri"/>
                <a:cs typeface="Calibri"/>
              </a:rPr>
              <a:t>ali</a:t>
            </a:r>
            <a:r>
              <a:rPr sz="2200" spc="-4" dirty="0" smtClean="0">
                <a:latin typeface="Calibri"/>
                <a:cs typeface="Calibri"/>
              </a:rPr>
              <a:t>k</a:t>
            </a:r>
            <a:r>
              <a:rPr sz="2200" spc="-34" dirty="0" smtClean="0">
                <a:latin typeface="Calibri"/>
                <a:cs typeface="Calibri"/>
              </a:rPr>
              <a:t>ny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p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b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9" dirty="0" smtClean="0">
                <a:latin typeface="Calibri"/>
                <a:cs typeface="Calibri"/>
              </a:rPr>
              <a:t>l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h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-50" dirty="0" smtClean="0">
                <a:latin typeface="Calibri"/>
                <a:cs typeface="Calibri"/>
              </a:rPr>
              <a:t>r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sa</a:t>
            </a:r>
            <a:r>
              <a:rPr sz="2200" spc="9" dirty="0" smtClean="0">
                <a:latin typeface="Calibri"/>
                <a:cs typeface="Calibri"/>
              </a:rPr>
              <a:t>h</a:t>
            </a:r>
            <a:r>
              <a:rPr sz="2200" spc="0" dirty="0" smtClean="0">
                <a:latin typeface="Calibri"/>
                <a:cs typeface="Calibri"/>
              </a:rPr>
              <a:t>am</a:t>
            </a:r>
            <a:r>
              <a:rPr sz="2200" spc="-9" dirty="0" smtClean="0">
                <a:latin typeface="Calibri"/>
                <a:cs typeface="Calibri"/>
              </a:rPr>
              <a:t> ‘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er</a:t>
            </a:r>
            <a:r>
              <a:rPr sz="2200" spc="-9" dirty="0" smtClean="0">
                <a:latin typeface="Calibri"/>
                <a:cs typeface="Calibri"/>
              </a:rPr>
              <a:t>l</a:t>
            </a:r>
            <a:r>
              <a:rPr sz="2200" spc="0" dirty="0" smtClean="0">
                <a:latin typeface="Calibri"/>
                <a:cs typeface="Calibri"/>
              </a:rPr>
              <a:t>alu tin</a:t>
            </a:r>
            <a:r>
              <a:rPr sz="2200" spc="25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r>
              <a:rPr sz="2200" spc="14" dirty="0" smtClean="0">
                <a:latin typeface="Calibri"/>
                <a:cs typeface="Calibri"/>
              </a:rPr>
              <a:t>i</a:t>
            </a:r>
            <a:r>
              <a:rPr sz="2200" spc="-229" dirty="0" smtClean="0">
                <a:latin typeface="Calibri"/>
                <a:cs typeface="Calibri"/>
              </a:rPr>
              <a:t>’</a:t>
            </a:r>
            <a:r>
              <a:rPr sz="2200" spc="0" dirty="0" smtClean="0">
                <a:latin typeface="Calibri"/>
                <a:cs typeface="Calibri"/>
              </a:rPr>
              <a:t>,</a:t>
            </a:r>
            <a:r>
              <a:rPr sz="2200" spc="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p</a:t>
            </a:r>
            <a:r>
              <a:rPr sz="2200" spc="4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r>
              <a:rPr sz="2200" spc="-54" dirty="0" smtClean="0">
                <a:latin typeface="Calibri"/>
                <a:cs typeface="Calibri"/>
              </a:rPr>
              <a:t> </a:t>
            </a:r>
            <a:r>
              <a:rPr sz="2200" spc="-34" dirty="0" smtClean="0">
                <a:latin typeface="Calibri"/>
                <a:cs typeface="Calibri"/>
              </a:rPr>
              <a:t>y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-50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asion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-25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34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jual</a:t>
            </a:r>
            <a:r>
              <a:rPr sz="2200" spc="-1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sa</a:t>
            </a:r>
            <a:r>
              <a:rPr sz="2200" spc="9" dirty="0" smtClean="0">
                <a:latin typeface="Calibri"/>
                <a:cs typeface="Calibri"/>
              </a:rPr>
              <a:t>h</a:t>
            </a:r>
            <a:r>
              <a:rPr sz="2200" spc="0" dirty="0" smtClean="0">
                <a:latin typeface="Calibri"/>
                <a:cs typeface="Calibri"/>
              </a:rPr>
              <a:t>am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itu,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</a:t>
            </a:r>
            <a:r>
              <a:rPr sz="2200" spc="4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9" dirty="0" smtClean="0">
                <a:latin typeface="Calibri"/>
                <a:cs typeface="Calibri"/>
              </a:rPr>
              <a:t>d</a:t>
            </a:r>
            <a:r>
              <a:rPr sz="2200" spc="0" dirty="0" smtClean="0">
                <a:latin typeface="Calibri"/>
                <a:cs typeface="Calibri"/>
              </a:rPr>
              <a:t>o</a:t>
            </a:r>
            <a:r>
              <a:rPr sz="2200" spc="-44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ong h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50" dirty="0" smtClean="0">
                <a:latin typeface="Calibri"/>
                <a:cs typeface="Calibri"/>
              </a:rPr>
              <a:t>r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hin</a:t>
            </a:r>
            <a:r>
              <a:rPr sz="2200" spc="19" dirty="0" smtClean="0">
                <a:latin typeface="Calibri"/>
                <a:cs typeface="Calibri"/>
              </a:rPr>
              <a:t>g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-19" dirty="0" smtClean="0">
                <a:latin typeface="Calibri"/>
                <a:cs typeface="Calibri"/>
              </a:rPr>
              <a:t>e</a:t>
            </a:r>
            <a:r>
              <a:rPr sz="2200" spc="-14" dirty="0" smtClean="0">
                <a:latin typeface="Calibri"/>
                <a:cs typeface="Calibri"/>
              </a:rPr>
              <a:t>v</a:t>
            </a:r>
            <a:r>
              <a:rPr sz="2200" spc="0" dirty="0" smtClean="0">
                <a:latin typeface="Calibri"/>
                <a:cs typeface="Calibri"/>
              </a:rPr>
              <a:t>el e</a:t>
            </a:r>
            <a:r>
              <a:rPr sz="2200" spc="-1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ui</a:t>
            </a:r>
            <a:r>
              <a:rPr sz="2200" spc="-4" dirty="0" smtClean="0">
                <a:latin typeface="Calibri"/>
                <a:cs typeface="Calibri"/>
              </a:rPr>
              <a:t>l</a:t>
            </a:r>
            <a:r>
              <a:rPr sz="2200" spc="0" dirty="0" smtClean="0">
                <a:latin typeface="Calibri"/>
                <a:cs typeface="Calibri"/>
              </a:rPr>
              <a:t>ib</a:t>
            </a:r>
            <a:r>
              <a:rPr sz="2200" spc="-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ium.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99995"/>
              </a:lnSpc>
              <a:spcBef>
                <a:spcPts val="521"/>
              </a:spcBef>
            </a:pPr>
            <a:r>
              <a:rPr sz="2200" spc="0" dirty="0" smtClean="0">
                <a:latin typeface="Calibri"/>
                <a:cs typeface="Calibri"/>
              </a:rPr>
              <a:t>Meskipun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log</a:t>
            </a:r>
            <a:r>
              <a:rPr sz="2200" spc="-4" dirty="0" smtClean="0">
                <a:latin typeface="Calibri"/>
                <a:cs typeface="Calibri"/>
              </a:rPr>
              <a:t>i</a:t>
            </a:r>
            <a:r>
              <a:rPr sz="2200" spc="-3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dib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-9" dirty="0" smtClean="0">
                <a:latin typeface="Calibri"/>
                <a:cs typeface="Calibri"/>
              </a:rPr>
              <a:t>i</a:t>
            </a:r>
            <a:r>
              <a:rPr sz="2200" spc="0" dirty="0" smtClean="0">
                <a:latin typeface="Calibri"/>
                <a:cs typeface="Calibri"/>
              </a:rPr>
              <a:t>k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eori</a:t>
            </a:r>
            <a:r>
              <a:rPr sz="2200" spc="-25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EMH</a:t>
            </a:r>
            <a:r>
              <a:rPr sz="2200" spc="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ini</a:t>
            </a:r>
            <a:r>
              <a:rPr sz="2200" spc="-1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ar</a:t>
            </a:r>
            <a:r>
              <a:rPr sz="2200" spc="-4" dirty="0" smtClean="0">
                <a:latin typeface="Calibri"/>
                <a:cs typeface="Calibri"/>
              </a:rPr>
              <a:t>i</a:t>
            </a:r>
            <a:r>
              <a:rPr sz="2200" spc="0" dirty="0" smtClean="0">
                <a:latin typeface="Calibri"/>
                <a:cs typeface="Calibri"/>
              </a:rPr>
              <a:t>k,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4" dirty="0" smtClean="0">
                <a:latin typeface="Calibri"/>
                <a:cs typeface="Calibri"/>
              </a:rPr>
              <a:t>b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29" dirty="0" smtClean="0">
                <a:latin typeface="Calibri"/>
                <a:cs typeface="Calibri"/>
              </a:rPr>
              <a:t>n</a:t>
            </a:r>
            <a:r>
              <a:rPr sz="2200" spc="-34" dirty="0" smtClean="0">
                <a:latin typeface="Calibri"/>
                <a:cs typeface="Calibri"/>
              </a:rPr>
              <a:t>y</a:t>
            </a:r>
            <a:r>
              <a:rPr sz="2200" spc="0" dirty="0" smtClean="0">
                <a:latin typeface="Calibri"/>
                <a:cs typeface="Calibri"/>
              </a:rPr>
              <a:t>ak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-7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eja</a:t>
            </a:r>
            <a:r>
              <a:rPr sz="2200" spc="4" dirty="0" smtClean="0">
                <a:latin typeface="Calibri"/>
                <a:cs typeface="Calibri"/>
              </a:rPr>
              <a:t>d</a:t>
            </a:r>
            <a:r>
              <a:rPr sz="2200" spc="0" dirty="0" smtClean="0">
                <a:latin typeface="Calibri"/>
                <a:cs typeface="Calibri"/>
              </a:rPr>
              <a:t>ian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di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4" dirty="0" smtClean="0">
                <a:latin typeface="Calibri"/>
                <a:cs typeface="Calibri"/>
              </a:rPr>
              <a:t>u</a:t>
            </a:r>
            <a:r>
              <a:rPr sz="2200" spc="0" dirty="0" smtClean="0">
                <a:latin typeface="Calibri"/>
                <a:cs typeface="Calibri"/>
              </a:rPr>
              <a:t>nia </a:t>
            </a:r>
            <a:r>
              <a:rPr sz="2200" spc="-34" dirty="0" smtClean="0">
                <a:latin typeface="Calibri"/>
                <a:cs typeface="Calibri"/>
              </a:rPr>
              <a:t>ny</a:t>
            </a:r>
            <a:r>
              <a:rPr sz="2200" spc="-14" dirty="0" smtClean="0">
                <a:latin typeface="Calibri"/>
                <a:cs typeface="Calibri"/>
              </a:rPr>
              <a:t>a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er</a:t>
            </a:r>
            <a:r>
              <a:rPr sz="2200" spc="-9" dirty="0" smtClean="0">
                <a:latin typeface="Calibri"/>
                <a:cs typeface="Calibri"/>
              </a:rPr>
              <a:t>l</a:t>
            </a:r>
            <a:r>
              <a:rPr sz="2200" spc="0" dirty="0" smtClean="0">
                <a:latin typeface="Calibri"/>
                <a:cs typeface="Calibri"/>
              </a:rPr>
              <a:t>ih</a:t>
            </a:r>
            <a:r>
              <a:rPr sz="2200" spc="-1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tidak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-7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onsi</a:t>
            </a:r>
            <a:r>
              <a:rPr sz="2200" spc="-25" dirty="0" smtClean="0">
                <a:latin typeface="Calibri"/>
                <a:cs typeface="Calibri"/>
              </a:rPr>
              <a:t>s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en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4" dirty="0" smtClean="0">
                <a:latin typeface="Calibri"/>
                <a:cs typeface="Calibri"/>
              </a:rPr>
              <a:t>e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hipo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esis</a:t>
            </a:r>
            <a:r>
              <a:rPr sz="2200" spc="-19" dirty="0" smtClean="0">
                <a:latin typeface="Calibri"/>
                <a:cs typeface="Calibri"/>
              </a:rPr>
              <a:t> t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44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seb</a:t>
            </a:r>
            <a:r>
              <a:rPr sz="2200" spc="4" dirty="0" smtClean="0">
                <a:latin typeface="Calibri"/>
                <a:cs typeface="Calibri"/>
              </a:rPr>
              <a:t>u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sehin</a:t>
            </a:r>
            <a:r>
              <a:rPr sz="2200" spc="25" dirty="0" smtClean="0">
                <a:latin typeface="Calibri"/>
                <a:cs typeface="Calibri"/>
              </a:rPr>
              <a:t>g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 me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imbul</a:t>
            </a:r>
            <a:r>
              <a:rPr sz="2200" spc="-3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bid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ng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b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-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u</a:t>
            </a:r>
            <a:r>
              <a:rPr sz="2200" spc="-34" dirty="0" smtClean="0">
                <a:latin typeface="Calibri"/>
                <a:cs typeface="Calibri"/>
              </a:rPr>
              <a:t> y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r>
              <a:rPr sz="2200" spc="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dise</a:t>
            </a:r>
            <a:r>
              <a:rPr sz="2200" spc="4" dirty="0" smtClean="0">
                <a:latin typeface="Calibri"/>
                <a:cs typeface="Calibri"/>
              </a:rPr>
              <a:t>b</a:t>
            </a:r>
            <a:r>
              <a:rPr sz="2200" spc="0" dirty="0" smtClean="0">
                <a:latin typeface="Calibri"/>
                <a:cs typeface="Calibri"/>
              </a:rPr>
              <a:t>ut </a:t>
            </a:r>
            <a:r>
              <a:rPr sz="2200" b="1" spc="0" dirty="0" smtClean="0">
                <a:latin typeface="Calibri"/>
                <a:cs typeface="Calibri"/>
              </a:rPr>
              <a:t>p</a:t>
            </a:r>
            <a:r>
              <a:rPr sz="2200" b="1" spc="-9" dirty="0" smtClean="0">
                <a:latin typeface="Calibri"/>
                <a:cs typeface="Calibri"/>
              </a:rPr>
              <a:t>e</a:t>
            </a:r>
            <a:r>
              <a:rPr sz="2200" b="1" spc="0" dirty="0" smtClean="0">
                <a:latin typeface="Calibri"/>
                <a:cs typeface="Calibri"/>
              </a:rPr>
              <a:t>ril</a:t>
            </a:r>
            <a:r>
              <a:rPr sz="2200" b="1" spc="-9" dirty="0" smtClean="0">
                <a:latin typeface="Calibri"/>
                <a:cs typeface="Calibri"/>
              </a:rPr>
              <a:t>a</a:t>
            </a:r>
            <a:r>
              <a:rPr sz="2200" b="1" spc="-14" dirty="0" smtClean="0">
                <a:latin typeface="Calibri"/>
                <a:cs typeface="Calibri"/>
              </a:rPr>
              <a:t>k</a:t>
            </a:r>
            <a:r>
              <a:rPr sz="2200" b="1" spc="0" dirty="0" smtClean="0">
                <a:latin typeface="Calibri"/>
                <a:cs typeface="Calibri"/>
              </a:rPr>
              <a:t>u </a:t>
            </a:r>
            <a:r>
              <a:rPr sz="2200" b="1" spc="-54" dirty="0" smtClean="0">
                <a:latin typeface="Calibri"/>
                <a:cs typeface="Calibri"/>
              </a:rPr>
              <a:t>k</a:t>
            </a:r>
            <a:r>
              <a:rPr sz="2200" b="1" spc="-9" dirty="0" smtClean="0">
                <a:latin typeface="Calibri"/>
                <a:cs typeface="Calibri"/>
              </a:rPr>
              <a:t>e</a:t>
            </a:r>
            <a:r>
              <a:rPr sz="2200" b="1" spc="0" dirty="0" smtClean="0">
                <a:latin typeface="Calibri"/>
                <a:cs typeface="Calibri"/>
              </a:rPr>
              <a:t>u</a:t>
            </a:r>
            <a:r>
              <a:rPr sz="2200" b="1" spc="-4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n</a:t>
            </a:r>
            <a:r>
              <a:rPr sz="2200" b="1" spc="-44" dirty="0" smtClean="0">
                <a:latin typeface="Calibri"/>
                <a:cs typeface="Calibri"/>
              </a:rPr>
              <a:t>g</a:t>
            </a:r>
            <a:r>
              <a:rPr sz="2200" b="1" spc="-4" dirty="0" smtClean="0">
                <a:latin typeface="Calibri"/>
                <a:cs typeface="Calibri"/>
              </a:rPr>
              <a:t>a</a:t>
            </a:r>
            <a:r>
              <a:rPr sz="2200" b="1" spc="4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.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-34" dirty="0" smtClean="0">
                <a:latin typeface="Calibri"/>
                <a:cs typeface="Calibri"/>
              </a:rPr>
              <a:t>P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3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h</a:t>
            </a:r>
            <a:r>
              <a:rPr sz="2200" spc="0" dirty="0" smtClean="0">
                <a:latin typeface="Calibri"/>
                <a:cs typeface="Calibri"/>
              </a:rPr>
              <a:t>li 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eori</a:t>
            </a:r>
            <a:r>
              <a:rPr sz="2200" spc="-4" dirty="0" smtClean="0">
                <a:latin typeface="Calibri"/>
                <a:cs typeface="Calibri"/>
              </a:rPr>
              <a:t> </a:t>
            </a:r>
            <a:r>
              <a:rPr sz="2200" spc="-7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4" dirty="0" smtClean="0">
                <a:latin typeface="Calibri"/>
                <a:cs typeface="Calibri"/>
              </a:rPr>
              <a:t>u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tid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k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as</a:t>
            </a:r>
            <a:r>
              <a:rPr sz="2200" spc="9" dirty="0" smtClean="0">
                <a:latin typeface="Calibri"/>
                <a:cs typeface="Calibri"/>
              </a:rPr>
              <a:t>u</a:t>
            </a:r>
            <a:r>
              <a:rPr sz="2200" spc="0" dirty="0" smtClean="0">
                <a:latin typeface="Calibri"/>
                <a:cs typeface="Calibri"/>
              </a:rPr>
              <a:t>msi</a:t>
            </a:r>
            <a:r>
              <a:rPr sz="2200" spc="-3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b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-14" dirty="0" smtClean="0">
                <a:latin typeface="Calibri"/>
                <a:cs typeface="Calibri"/>
              </a:rPr>
              <a:t>hw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50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39" dirty="0" smtClean="0">
                <a:latin typeface="Calibri"/>
                <a:cs typeface="Calibri"/>
              </a:rPr>
              <a:t>n</a:t>
            </a:r>
            <a:r>
              <a:rPr sz="2200" spc="-14" dirty="0" smtClean="0">
                <a:latin typeface="Calibri"/>
                <a:cs typeface="Calibri"/>
              </a:rPr>
              <a:t>v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14" dirty="0" smtClean="0">
                <a:latin typeface="Calibri"/>
                <a:cs typeface="Calibri"/>
              </a:rPr>
              <a:t>s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or</a:t>
            </a:r>
            <a:r>
              <a:rPr sz="2200" spc="-25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d</a:t>
            </a:r>
            <a:r>
              <a:rPr sz="2200" spc="0" dirty="0" smtClean="0">
                <a:latin typeface="Calibri"/>
                <a:cs typeface="Calibri"/>
              </a:rPr>
              <a:t>alah</a:t>
            </a:r>
            <a:r>
              <a:rPr sz="2200" spc="-2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39" dirty="0" smtClean="0">
                <a:latin typeface="Calibri"/>
                <a:cs typeface="Calibri"/>
              </a:rPr>
              <a:t>n</a:t>
            </a:r>
            <a:r>
              <a:rPr sz="2200" spc="-14" dirty="0" smtClean="0">
                <a:latin typeface="Calibri"/>
                <a:cs typeface="Calibri"/>
              </a:rPr>
              <a:t>v</a:t>
            </a:r>
            <a:r>
              <a:rPr sz="2200" spc="0" dirty="0" smtClean="0">
                <a:latin typeface="Calibri"/>
                <a:cs typeface="Calibri"/>
              </a:rPr>
              <a:t>e</a:t>
            </a:r>
            <a:r>
              <a:rPr sz="2200" spc="-14" dirty="0" smtClean="0">
                <a:latin typeface="Calibri"/>
                <a:cs typeface="Calibri"/>
              </a:rPr>
              <a:t>s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or </a:t>
            </a:r>
            <a:r>
              <a:rPr sz="2200" spc="-50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asional</a:t>
            </a:r>
            <a:r>
              <a:rPr sz="2200" spc="-1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,</a:t>
            </a:r>
            <a:r>
              <a:rPr sz="2200" spc="-9" dirty="0" smtClean="0">
                <a:latin typeface="Calibri"/>
                <a:cs typeface="Calibri"/>
              </a:rPr>
              <a:t> </a:t>
            </a:r>
            <a:r>
              <a:rPr sz="2200" spc="-14" dirty="0" smtClean="0">
                <a:latin typeface="Calibri"/>
                <a:cs typeface="Calibri"/>
              </a:rPr>
              <a:t>te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4" dirty="0" smtClean="0">
                <a:latin typeface="Calibri"/>
                <a:cs typeface="Calibri"/>
              </a:rPr>
              <a:t>p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me</a:t>
            </a:r>
            <a:r>
              <a:rPr sz="2200" spc="4" dirty="0" smtClean="0">
                <a:latin typeface="Calibri"/>
                <a:cs typeface="Calibri"/>
              </a:rPr>
              <a:t>n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am</a:t>
            </a:r>
            <a:r>
              <a:rPr sz="2200" spc="4" dirty="0" smtClean="0">
                <a:latin typeface="Calibri"/>
                <a:cs typeface="Calibri"/>
              </a:rPr>
              <a:t>b</a:t>
            </a:r>
            <a:r>
              <a:rPr sz="2200" spc="0" dirty="0" smtClean="0">
                <a:latin typeface="Calibri"/>
                <a:cs typeface="Calibri"/>
              </a:rPr>
              <a:t>il</a:t>
            </a:r>
            <a:r>
              <a:rPr sz="2200" spc="-4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p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n</a:t>
            </a:r>
            <a:r>
              <a:rPr sz="2200" spc="4" dirty="0" smtClean="0">
                <a:latin typeface="Calibri"/>
                <a:cs typeface="Calibri"/>
              </a:rPr>
              <a:t>d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4" dirty="0" smtClean="0">
                <a:latin typeface="Calibri"/>
                <a:cs typeface="Calibri"/>
              </a:rPr>
              <a:t>n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6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4" dirty="0" smtClean="0">
                <a:latin typeface="Calibri"/>
                <a:cs typeface="Calibri"/>
              </a:rPr>
              <a:t>a</a:t>
            </a:r>
            <a:r>
              <a:rPr sz="2200" spc="-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bida</a:t>
            </a:r>
            <a:r>
              <a:rPr sz="2200" spc="4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r>
              <a:rPr sz="2200" spc="-34" dirty="0" smtClean="0">
                <a:latin typeface="Calibri"/>
                <a:cs typeface="Calibri"/>
              </a:rPr>
              <a:t> </a:t>
            </a:r>
            <a:r>
              <a:rPr sz="2200" spc="-14" dirty="0" smtClean="0">
                <a:latin typeface="Calibri"/>
                <a:cs typeface="Calibri"/>
              </a:rPr>
              <a:t>p</a:t>
            </a:r>
            <a:r>
              <a:rPr sz="2200" spc="0" dirty="0" smtClean="0">
                <a:latin typeface="Calibri"/>
                <a:cs typeface="Calibri"/>
              </a:rPr>
              <a:t>s</a:t>
            </a:r>
            <a:r>
              <a:rPr sz="2200" spc="-9" dirty="0" smtClean="0">
                <a:latin typeface="Calibri"/>
                <a:cs typeface="Calibri"/>
              </a:rPr>
              <a:t>i</a:t>
            </a:r>
            <a:r>
              <a:rPr sz="2200" spc="-79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o</a:t>
            </a:r>
            <a:r>
              <a:rPr sz="2200" spc="-4" dirty="0" smtClean="0">
                <a:latin typeface="Calibri"/>
                <a:cs typeface="Calibri"/>
              </a:rPr>
              <a:t>l</a:t>
            </a:r>
            <a:r>
              <a:rPr sz="2200" spc="0" dirty="0" smtClean="0">
                <a:latin typeface="Calibri"/>
                <a:cs typeface="Calibri"/>
              </a:rPr>
              <a:t>ogi</a:t>
            </a:r>
            <a:r>
              <a:rPr sz="2200" spc="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u</a:t>
            </a:r>
            <a:r>
              <a:rPr sz="2200" spc="-14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tuk me</a:t>
            </a:r>
            <a:r>
              <a:rPr sz="2200" spc="9" dirty="0" smtClean="0">
                <a:latin typeface="Calibri"/>
                <a:cs typeface="Calibri"/>
              </a:rPr>
              <a:t>m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h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4" dirty="0" smtClean="0">
                <a:latin typeface="Calibri"/>
                <a:cs typeface="Calibri"/>
              </a:rPr>
              <a:t>m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25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b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-34" dirty="0" smtClean="0">
                <a:latin typeface="Calibri"/>
                <a:cs typeface="Calibri"/>
              </a:rPr>
              <a:t>g</a:t>
            </a:r>
            <a:r>
              <a:rPr sz="2200" spc="0" dirty="0" smtClean="0">
                <a:latin typeface="Calibri"/>
                <a:cs typeface="Calibri"/>
              </a:rPr>
              <a:t>aim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na</a:t>
            </a:r>
            <a:r>
              <a:rPr sz="2200" spc="-49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p</a:t>
            </a:r>
            <a:r>
              <a:rPr sz="2200" spc="4" dirty="0" smtClean="0">
                <a:latin typeface="Calibri"/>
                <a:cs typeface="Calibri"/>
              </a:rPr>
              <a:t>e</a:t>
            </a:r>
            <a:r>
              <a:rPr sz="2200" spc="-9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9" dirty="0" smtClean="0">
                <a:latin typeface="Calibri"/>
                <a:cs typeface="Calibri"/>
              </a:rPr>
              <a:t>l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-14" dirty="0" smtClean="0">
                <a:latin typeface="Calibri"/>
                <a:cs typeface="Calibri"/>
              </a:rPr>
              <a:t>k</a:t>
            </a:r>
            <a:r>
              <a:rPr sz="2200" spc="0" dirty="0" smtClean="0">
                <a:latin typeface="Calibri"/>
                <a:cs typeface="Calibri"/>
              </a:rPr>
              <a:t>u</a:t>
            </a:r>
            <a:r>
              <a:rPr sz="2200" spc="-34" dirty="0" smtClean="0">
                <a:latin typeface="Calibri"/>
                <a:cs typeface="Calibri"/>
              </a:rPr>
              <a:t> y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n</a:t>
            </a:r>
            <a:r>
              <a:rPr sz="2200" spc="0" dirty="0" smtClean="0">
                <a:latin typeface="Calibri"/>
                <a:cs typeface="Calibri"/>
              </a:rPr>
              <a:t>g</a:t>
            </a:r>
            <a:r>
              <a:rPr sz="2200" spc="-1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i</a:t>
            </a:r>
            <a:r>
              <a:rPr sz="2200" spc="-50" dirty="0" smtClean="0">
                <a:latin typeface="Calibri"/>
                <a:cs typeface="Calibri"/>
              </a:rPr>
              <a:t>r</a:t>
            </a:r>
            <a:r>
              <a:rPr sz="2200" spc="0" dirty="0" smtClean="0">
                <a:latin typeface="Calibri"/>
                <a:cs typeface="Calibri"/>
              </a:rPr>
              <a:t>asion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l</a:t>
            </a:r>
            <a:r>
              <a:rPr sz="2200" spc="-25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d</a:t>
            </a:r>
            <a:r>
              <a:rPr sz="2200" spc="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p</a:t>
            </a:r>
            <a:r>
              <a:rPr sz="2200" spc="-9" dirty="0" smtClean="0">
                <a:latin typeface="Calibri"/>
                <a:cs typeface="Calibri"/>
              </a:rPr>
              <a:t>a</a:t>
            </a:r>
            <a:r>
              <a:rPr sz="2200" spc="0" dirty="0" smtClean="0">
                <a:latin typeface="Calibri"/>
                <a:cs typeface="Calibri"/>
              </a:rPr>
              <a:t>t</a:t>
            </a:r>
            <a:r>
              <a:rPr sz="2200" spc="-34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b</a:t>
            </a:r>
            <a:r>
              <a:rPr sz="2200" spc="4" dirty="0" smtClean="0">
                <a:latin typeface="Calibri"/>
                <a:cs typeface="Calibri"/>
              </a:rPr>
              <a:t>e</a:t>
            </a:r>
            <a:r>
              <a:rPr sz="2200" spc="-9" dirty="0" smtClean="0">
                <a:latin typeface="Calibri"/>
                <a:cs typeface="Calibri"/>
              </a:rPr>
              <a:t>r</a:t>
            </a:r>
            <a:r>
              <a:rPr sz="2200" spc="-19" dirty="0" smtClean="0">
                <a:latin typeface="Calibri"/>
                <a:cs typeface="Calibri"/>
              </a:rPr>
              <a:t>t</a:t>
            </a:r>
            <a:r>
              <a:rPr sz="2200" spc="0" dirty="0" smtClean="0">
                <a:latin typeface="Calibri"/>
                <a:cs typeface="Calibri"/>
              </a:rPr>
              <a:t>a</a:t>
            </a:r>
            <a:r>
              <a:rPr sz="2200" spc="9" dirty="0" smtClean="0">
                <a:latin typeface="Calibri"/>
                <a:cs typeface="Calibri"/>
              </a:rPr>
              <a:t>h</a:t>
            </a:r>
            <a:r>
              <a:rPr sz="2200" spc="0" dirty="0" smtClean="0">
                <a:latin typeface="Calibri"/>
                <a:cs typeface="Calibri"/>
              </a:rPr>
              <a:t>an</a:t>
            </a:r>
            <a:r>
              <a:rPr sz="2200" spc="-50" dirty="0" smtClean="0">
                <a:latin typeface="Calibri"/>
                <a:cs typeface="Calibri"/>
              </a:rPr>
              <a:t> </a:t>
            </a:r>
            <a:r>
              <a:rPr sz="2200" spc="0" dirty="0" smtClean="0">
                <a:latin typeface="Calibri"/>
                <a:cs typeface="Calibri"/>
              </a:rPr>
              <a:t>sela</a:t>
            </a:r>
            <a:r>
              <a:rPr sz="2200" spc="4" dirty="0" smtClean="0">
                <a:latin typeface="Calibri"/>
                <a:cs typeface="Calibri"/>
              </a:rPr>
              <a:t>m</a:t>
            </a:r>
            <a:r>
              <a:rPr sz="2200" spc="0" dirty="0" smtClean="0">
                <a:latin typeface="Calibri"/>
                <a:cs typeface="Calibri"/>
              </a:rPr>
              <a:t>a in</a:t>
            </a:r>
            <a:r>
              <a:rPr sz="2200" spc="-4" dirty="0" smtClean="0">
                <a:latin typeface="Calibri"/>
                <a:cs typeface="Calibri"/>
              </a:rPr>
              <a:t>i</a:t>
            </a:r>
            <a:r>
              <a:rPr sz="2200" spc="0" dirty="0" smtClean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32800" y="6403340"/>
            <a:ext cx="200609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998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90470" y="3150445"/>
            <a:ext cx="2410414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6000" spc="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T</a:t>
            </a:r>
            <a:r>
              <a:rPr sz="6000" spc="14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E</a:t>
            </a:r>
            <a:r>
              <a:rPr sz="6000" spc="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R</a:t>
            </a:r>
            <a:r>
              <a:rPr sz="6000" spc="0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IMA</a:t>
            </a:r>
            <a:endParaRPr sz="4000" dirty="0">
              <a:latin typeface="Kristen ITC"/>
              <a:cs typeface="Kristen IT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47158" y="3150445"/>
            <a:ext cx="1932348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6000" spc="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K</a:t>
            </a:r>
            <a:r>
              <a:rPr sz="6000" spc="14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A</a:t>
            </a:r>
            <a:r>
              <a:rPr sz="6000" spc="1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S</a:t>
            </a:r>
            <a:r>
              <a:rPr sz="6000" spc="0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IH</a:t>
            </a:r>
            <a:endParaRPr sz="4000">
              <a:latin typeface="Kristen ITC"/>
              <a:cs typeface="Kristen IT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32800" y="6403340"/>
            <a:ext cx="200609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998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 txBox="1"/>
          <p:nvPr/>
        </p:nvSpPr>
        <p:spPr>
          <a:xfrm>
            <a:off x="8521700" y="6192139"/>
            <a:ext cx="617220" cy="6417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ct val="101725"/>
              </a:lnSpc>
              <a:spcBef>
                <a:spcPts val="1007"/>
              </a:spcBef>
            </a:pPr>
            <a:r>
              <a:rPr sz="1200" spc="0" dirty="0" smtClean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556625" y="6192139"/>
            <a:ext cx="582295" cy="6417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6257" y="622935"/>
            <a:ext cx="5379114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6000" b="1" spc="-39" baseline="3413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OS</a:t>
            </a:r>
            <a:r>
              <a:rPr sz="6000" b="1" spc="-25" baseline="3413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-34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75" baseline="3413" dirty="0" smtClean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6000" b="1" spc="-14" baseline="3413" dirty="0" smtClean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ASI MO</a:t>
            </a:r>
            <a:r>
              <a:rPr sz="6000" b="1" spc="-109" baseline="3413" dirty="0" smtClean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AL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70886"/>
            <a:ext cx="7737293" cy="16821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6730">
              <a:lnSpc>
                <a:spcPts val="1939"/>
              </a:lnSpc>
              <a:spcBef>
                <a:spcPts val="97"/>
              </a:spcBef>
            </a:pPr>
            <a:r>
              <a:rPr sz="1800" spc="0" dirty="0" smtClean="0">
                <a:latin typeface="Times New Roman"/>
                <a:cs typeface="Times New Roman"/>
              </a:rPr>
              <a:t>Oran</a:t>
            </a:r>
            <a:r>
              <a:rPr sz="1800" spc="-19" dirty="0" smtClean="0">
                <a:latin typeface="Times New Roman"/>
                <a:cs typeface="Times New Roman"/>
              </a:rPr>
              <a:t>g-</a:t>
            </a:r>
            <a:r>
              <a:rPr sz="1800" spc="0" dirty="0" smtClean="0">
                <a:latin typeface="Times New Roman"/>
                <a:cs typeface="Times New Roman"/>
              </a:rPr>
              <a:t>orang</a:t>
            </a:r>
            <a:r>
              <a:rPr sz="1800" spc="50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dan</a:t>
            </a:r>
            <a:r>
              <a:rPr sz="1800" spc="-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39" dirty="0" smtClean="0">
                <a:latin typeface="Times New Roman"/>
                <a:cs typeface="Times New Roman"/>
              </a:rPr>
              <a:t>r</a:t>
            </a:r>
            <a:r>
              <a:rPr sz="1800" spc="-1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anisasi</a:t>
            </a:r>
            <a:r>
              <a:rPr sz="1800" spc="29" dirty="0" smtClean="0">
                <a:latin typeface="Times New Roman"/>
                <a:cs typeface="Times New Roman"/>
              </a:rPr>
              <a:t> </a:t>
            </a:r>
            <a:r>
              <a:rPr sz="1800" spc="-59" dirty="0" smtClean="0">
                <a:latin typeface="Times New Roman"/>
                <a:cs typeface="Times New Roman"/>
              </a:rPr>
              <a:t>y</a:t>
            </a:r>
            <a:r>
              <a:rPr sz="1800" spc="0" dirty="0" smtClean="0">
                <a:latin typeface="Times New Roman"/>
                <a:cs typeface="Times New Roman"/>
              </a:rPr>
              <a:t>ang</a:t>
            </a:r>
            <a:r>
              <a:rPr sz="1800" spc="50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ili</a:t>
            </a:r>
            <a:r>
              <a:rPr sz="1800" spc="-19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69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elebihan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dana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enabung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-1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ar</a:t>
            </a:r>
            <a:r>
              <a:rPr sz="1800" spc="2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dapat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41"/>
              </a:lnSpc>
            </a:pP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en</a:t>
            </a:r>
            <a:r>
              <a:rPr sz="1800" spc="-25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-19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25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ulasi</a:t>
            </a:r>
            <a:r>
              <a:rPr sz="1800" spc="-25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an</a:t>
            </a:r>
            <a:r>
              <a:rPr sz="1800" spc="10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dana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itu untuk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di</a:t>
            </a:r>
            <a:r>
              <a:rPr sz="1800" spc="-25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una</a:t>
            </a:r>
            <a:r>
              <a:rPr sz="1800" spc="-25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an</a:t>
            </a:r>
            <a:r>
              <a:rPr sz="1800" spc="4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pada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asa</a:t>
            </a:r>
            <a:r>
              <a:rPr sz="1800" spc="25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depan.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Piha</a:t>
            </a:r>
            <a:r>
              <a:rPr sz="1800" spc="-4" dirty="0" smtClean="0">
                <a:latin typeface="Times New Roman"/>
                <a:cs typeface="Times New Roman"/>
              </a:rPr>
              <a:t>k</a:t>
            </a:r>
            <a:r>
              <a:rPr sz="1800" spc="-19" dirty="0" smtClean="0">
                <a:latin typeface="Times New Roman"/>
                <a:cs typeface="Times New Roman"/>
              </a:rPr>
              <a:t>-</a:t>
            </a:r>
            <a:r>
              <a:rPr sz="1800" spc="0" dirty="0" smtClean="0">
                <a:latin typeface="Times New Roman"/>
                <a:cs typeface="Times New Roman"/>
              </a:rPr>
              <a:t>pihak</a:t>
            </a:r>
            <a:r>
              <a:rPr sz="1800" spc="19" dirty="0" smtClean="0">
                <a:latin typeface="Times New Roman"/>
                <a:cs typeface="Times New Roman"/>
              </a:rPr>
              <a:t> </a:t>
            </a:r>
            <a:r>
              <a:rPr sz="1800" spc="-59" dirty="0" smtClean="0">
                <a:latin typeface="Times New Roman"/>
                <a:cs typeface="Times New Roman"/>
              </a:rPr>
              <a:t>y</a:t>
            </a:r>
            <a:r>
              <a:rPr sz="1800" spc="0" dirty="0" smtClean="0">
                <a:latin typeface="Times New Roman"/>
                <a:cs typeface="Times New Roman"/>
              </a:rPr>
              <a:t>ang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ili</a:t>
            </a:r>
            <a:r>
              <a:rPr sz="1800" spc="-19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69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elebihan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dana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berharap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endapat</a:t>
            </a:r>
            <a:r>
              <a:rPr sz="1800" spc="-19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an</a:t>
            </a:r>
            <a:r>
              <a:rPr sz="1800" spc="50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pen</a:t>
            </a:r>
            <a:r>
              <a:rPr sz="1800" spc="-1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balian</a:t>
            </a:r>
            <a:r>
              <a:rPr sz="1800" spc="2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atas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in</a:t>
            </a:r>
            <a:r>
              <a:rPr sz="1800" spc="-19" dirty="0" smtClean="0">
                <a:latin typeface="Times New Roman"/>
                <a:cs typeface="Times New Roman"/>
              </a:rPr>
              <a:t>v</a:t>
            </a:r>
            <a:r>
              <a:rPr sz="1800" spc="0" dirty="0" smtClean="0">
                <a:latin typeface="Times New Roman"/>
                <a:cs typeface="Times New Roman"/>
              </a:rPr>
              <a:t>estasin</a:t>
            </a:r>
            <a:r>
              <a:rPr sz="1800" spc="-59" dirty="0" smtClean="0">
                <a:latin typeface="Times New Roman"/>
                <a:cs typeface="Times New Roman"/>
              </a:rPr>
              <a:t>y</a:t>
            </a:r>
            <a:r>
              <a:rPr sz="1800" spc="0" dirty="0" smtClean="0">
                <a:latin typeface="Times New Roman"/>
                <a:cs typeface="Times New Roman"/>
              </a:rPr>
              <a:t>a, se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entara</a:t>
            </a:r>
            <a:r>
              <a:rPr sz="1800" spc="2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oran</a:t>
            </a:r>
            <a:r>
              <a:rPr sz="1800" spc="-14" dirty="0" smtClean="0">
                <a:latin typeface="Times New Roman"/>
                <a:cs typeface="Times New Roman"/>
              </a:rPr>
              <a:t>g</a:t>
            </a:r>
            <a:r>
              <a:rPr sz="1800" spc="-19" dirty="0" smtClean="0">
                <a:latin typeface="Times New Roman"/>
                <a:cs typeface="Times New Roman"/>
              </a:rPr>
              <a:t>-</a:t>
            </a:r>
            <a:r>
              <a:rPr sz="1800" spc="0" dirty="0" smtClean="0">
                <a:latin typeface="Times New Roman"/>
                <a:cs typeface="Times New Roman"/>
              </a:rPr>
              <a:t>orang</a:t>
            </a:r>
            <a:r>
              <a:rPr sz="1800" spc="2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dan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39" dirty="0" smtClean="0">
                <a:latin typeface="Times New Roman"/>
                <a:cs typeface="Times New Roman"/>
              </a:rPr>
              <a:t>r</a:t>
            </a:r>
            <a:r>
              <a:rPr sz="1800" spc="-1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anisasi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59" dirty="0" smtClean="0">
                <a:latin typeface="Times New Roman"/>
                <a:cs typeface="Times New Roman"/>
              </a:rPr>
              <a:t>y</a:t>
            </a:r>
            <a:r>
              <a:rPr sz="1800" spc="0" dirty="0" smtClean="0">
                <a:latin typeface="Times New Roman"/>
                <a:cs typeface="Times New Roman"/>
              </a:rPr>
              <a:t>ang</a:t>
            </a:r>
            <a:r>
              <a:rPr sz="1800" spc="69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butuh</a:t>
            </a:r>
            <a:r>
              <a:rPr sz="1800" spc="-19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an</a:t>
            </a:r>
            <a:r>
              <a:rPr sz="1800" spc="50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odal</a:t>
            </a:r>
            <a:r>
              <a:rPr sz="1800" spc="29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aha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50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bah</a:t>
            </a:r>
            <a:r>
              <a:rPr sz="1800" spc="-39" dirty="0" smtClean="0">
                <a:latin typeface="Times New Roman"/>
                <a:cs typeface="Times New Roman"/>
              </a:rPr>
              <a:t>w</a:t>
            </a:r>
            <a:r>
              <a:rPr sz="1800" spc="0" dirty="0" smtClean="0">
                <a:latin typeface="Times New Roman"/>
                <a:cs typeface="Times New Roman"/>
              </a:rPr>
              <a:t>a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ere</a:t>
            </a:r>
            <a:r>
              <a:rPr sz="1800" spc="-19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4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harus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-25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ba</a:t>
            </a:r>
            <a:r>
              <a:rPr sz="1800" spc="-64" dirty="0" smtClean="0">
                <a:latin typeface="Times New Roman"/>
                <a:cs typeface="Times New Roman"/>
              </a:rPr>
              <a:t>y</a:t>
            </a:r>
            <a:r>
              <a:rPr sz="1800" spc="0" dirty="0" smtClean="0">
                <a:latin typeface="Times New Roman"/>
                <a:cs typeface="Times New Roman"/>
              </a:rPr>
              <a:t>ar</a:t>
            </a:r>
            <a:r>
              <a:rPr sz="1800" spc="10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bun</a:t>
            </a:r>
            <a:r>
              <a:rPr sz="1800" spc="-25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epada</a:t>
            </a:r>
            <a:r>
              <a:rPr sz="1800" spc="25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pihak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-59" dirty="0" smtClean="0">
                <a:latin typeface="Times New Roman"/>
                <a:cs typeface="Times New Roman"/>
              </a:rPr>
              <a:t>y</a:t>
            </a:r>
            <a:r>
              <a:rPr sz="1800" spc="0" dirty="0" smtClean="0">
                <a:latin typeface="Times New Roman"/>
                <a:cs typeface="Times New Roman"/>
              </a:rPr>
              <a:t>ang</a:t>
            </a:r>
            <a:r>
              <a:rPr sz="1800" spc="64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en</a:t>
            </a:r>
            <a:r>
              <a:rPr sz="1800" spc="-64" dirty="0" smtClean="0">
                <a:latin typeface="Times New Roman"/>
                <a:cs typeface="Times New Roman"/>
              </a:rPr>
              <a:t>y</a:t>
            </a:r>
            <a:r>
              <a:rPr sz="1800" spc="0" dirty="0" smtClean="0">
                <a:latin typeface="Times New Roman"/>
                <a:cs typeface="Times New Roman"/>
              </a:rPr>
              <a:t>edia</a:t>
            </a:r>
            <a:r>
              <a:rPr sz="1800" spc="-25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an</a:t>
            </a:r>
            <a:r>
              <a:rPr sz="1800" spc="84" dirty="0" smtClean="0">
                <a:latin typeface="Times New Roman"/>
                <a:cs typeface="Times New Roman"/>
              </a:rPr>
              <a:t> 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odal</a:t>
            </a:r>
            <a:r>
              <a:rPr sz="1800" spc="25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terseb</a:t>
            </a:r>
            <a:r>
              <a:rPr sz="1800" spc="-4" dirty="0" smtClean="0">
                <a:latin typeface="Times New Roman"/>
                <a:cs typeface="Times New Roman"/>
              </a:rPr>
              <a:t>u</a:t>
            </a:r>
            <a:r>
              <a:rPr sz="1800" spc="0" dirty="0" smtClean="0">
                <a:latin typeface="Times New Roman"/>
                <a:cs typeface="Times New Roman"/>
              </a:rPr>
              <a:t>t.</a:t>
            </a:r>
            <a:endParaRPr sz="1800">
              <a:latin typeface="Times New Roman"/>
              <a:cs typeface="Times New Roman"/>
            </a:endParaRPr>
          </a:p>
          <a:p>
            <a:pPr marL="754316" marR="26730">
              <a:lnSpc>
                <a:spcPct val="95825"/>
              </a:lnSpc>
              <a:spcBef>
                <a:spcPts val="440"/>
              </a:spcBef>
            </a:pPr>
            <a:r>
              <a:rPr sz="1800" b="1" spc="0" dirty="0" smtClean="0">
                <a:latin typeface="Times New Roman"/>
                <a:cs typeface="Times New Roman"/>
              </a:rPr>
              <a:t>DIAGRAM</a:t>
            </a:r>
            <a:r>
              <a:rPr sz="1800" b="1" spc="9" dirty="0" smtClean="0">
                <a:latin typeface="Times New Roman"/>
                <a:cs typeface="Times New Roman"/>
              </a:rPr>
              <a:t> </a:t>
            </a:r>
            <a:r>
              <a:rPr sz="1800" b="1" spc="0" dirty="0" smtClean="0">
                <a:latin typeface="Times New Roman"/>
                <a:cs typeface="Times New Roman"/>
              </a:rPr>
              <a:t>PROSES</a:t>
            </a:r>
            <a:r>
              <a:rPr sz="1800" b="1" spc="-14" dirty="0" smtClean="0">
                <a:latin typeface="Times New Roman"/>
                <a:cs typeface="Times New Roman"/>
              </a:rPr>
              <a:t> </a:t>
            </a:r>
            <a:r>
              <a:rPr sz="1800" b="1" spc="0" dirty="0" smtClean="0">
                <a:latin typeface="Times New Roman"/>
                <a:cs typeface="Times New Roman"/>
              </a:rPr>
              <a:t>PEMBENTUKAN </a:t>
            </a:r>
            <a:r>
              <a:rPr sz="1800" b="1" spc="4" dirty="0" smtClean="0">
                <a:latin typeface="Times New Roman"/>
                <a:cs typeface="Times New Roman"/>
              </a:rPr>
              <a:t>M</a:t>
            </a:r>
            <a:r>
              <a:rPr sz="1800" b="1" spc="0" dirty="0" smtClean="0">
                <a:latin typeface="Times New Roman"/>
                <a:cs typeface="Times New Roman"/>
              </a:rPr>
              <a:t>ODAL</a:t>
            </a:r>
            <a:r>
              <a:rPr sz="1800" b="1" spc="-114" dirty="0" smtClean="0">
                <a:latin typeface="Times New Roman"/>
                <a:cs typeface="Times New Roman"/>
              </a:rPr>
              <a:t> </a:t>
            </a:r>
            <a:r>
              <a:rPr sz="1800" b="1" spc="0" dirty="0" smtClean="0">
                <a:latin typeface="Times New Roman"/>
                <a:cs typeface="Times New Roman"/>
              </a:rPr>
              <a:t>UNTUK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b="1" spc="0" dirty="0" smtClean="0">
                <a:latin typeface="Times New Roman"/>
                <a:cs typeface="Times New Roman"/>
              </a:rPr>
              <a:t>BISNIS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474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9" t="42618" r="23077" b="38921"/>
          <a:stretch>
            <a:fillRect/>
          </a:stretch>
        </p:blipFill>
        <p:spPr bwMode="auto">
          <a:xfrm>
            <a:off x="1852613" y="3352800"/>
            <a:ext cx="4829175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07340" y="409321"/>
            <a:ext cx="8145458" cy="13003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>
              <a:lnSpc>
                <a:spcPts val="4175"/>
              </a:lnSpc>
              <a:spcBef>
                <a:spcPts val="208"/>
              </a:spcBef>
            </a:pP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6000" b="1" spc="-34" baseline="3413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OS</a:t>
            </a:r>
            <a:r>
              <a:rPr sz="6000" b="1" spc="-19" baseline="3413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69" baseline="3413" dirty="0" smtClean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OKASI MO</a:t>
            </a:r>
            <a:r>
              <a:rPr sz="6000" b="1" spc="-104" baseline="3413" dirty="0" smtClean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AL</a:t>
            </a:r>
            <a:endParaRPr sz="4000">
              <a:latin typeface="Calibri"/>
              <a:cs typeface="Calibri"/>
            </a:endParaRPr>
          </a:p>
          <a:p>
            <a:pPr marL="241617">
              <a:lnSpc>
                <a:spcPct val="97696"/>
              </a:lnSpc>
              <a:spcBef>
                <a:spcPts val="608"/>
              </a:spcBef>
            </a:pPr>
            <a:r>
              <a:rPr sz="2200" b="1" spc="-50" dirty="0" smtClean="0">
                <a:latin typeface="Cambria"/>
                <a:cs typeface="Cambria"/>
              </a:rPr>
              <a:t>P</a:t>
            </a:r>
            <a:r>
              <a:rPr sz="2200" b="1" spc="-9" dirty="0" smtClean="0">
                <a:latin typeface="Cambria"/>
                <a:cs typeface="Cambria"/>
              </a:rPr>
              <a:t>e</a:t>
            </a:r>
            <a:r>
              <a:rPr sz="2200" b="1" spc="0" dirty="0" smtClean="0">
                <a:latin typeface="Cambria"/>
                <a:cs typeface="Cambria"/>
              </a:rPr>
              <a:t>r</a:t>
            </a:r>
            <a:r>
              <a:rPr sz="2200" b="1" spc="4" dirty="0" smtClean="0">
                <a:latin typeface="Cambria"/>
                <a:cs typeface="Cambria"/>
              </a:rPr>
              <a:t>pi</a:t>
            </a:r>
            <a:r>
              <a:rPr sz="2200" b="1" spc="-9" dirty="0" smtClean="0">
                <a:latin typeface="Cambria"/>
                <a:cs typeface="Cambria"/>
              </a:rPr>
              <a:t>n</a:t>
            </a:r>
            <a:r>
              <a:rPr sz="2200" b="1" spc="0" dirty="0" smtClean="0">
                <a:latin typeface="Cambria"/>
                <a:cs typeface="Cambria"/>
              </a:rPr>
              <a:t>d</a:t>
            </a:r>
            <a:r>
              <a:rPr sz="2200" b="1" spc="4" dirty="0" smtClean="0">
                <a:latin typeface="Cambria"/>
                <a:cs typeface="Cambria"/>
              </a:rPr>
              <a:t>a</a:t>
            </a:r>
            <a:r>
              <a:rPr sz="2200" b="1" spc="0" dirty="0" smtClean="0">
                <a:latin typeface="Cambria"/>
                <a:cs typeface="Cambria"/>
              </a:rPr>
              <a:t>h</a:t>
            </a:r>
            <a:r>
              <a:rPr sz="2200" b="1" spc="4" dirty="0" smtClean="0">
                <a:latin typeface="Cambria"/>
                <a:cs typeface="Cambria"/>
              </a:rPr>
              <a:t>a</a:t>
            </a:r>
            <a:r>
              <a:rPr sz="2200" b="1" spc="0" dirty="0" smtClean="0">
                <a:latin typeface="Cambria"/>
                <a:cs typeface="Cambria"/>
              </a:rPr>
              <a:t>n</a:t>
            </a:r>
            <a:r>
              <a:rPr sz="2200" b="1" spc="-54" dirty="0" smtClean="0">
                <a:latin typeface="Cambria"/>
                <a:cs typeface="Cambria"/>
              </a:rPr>
              <a:t> </a:t>
            </a:r>
            <a:r>
              <a:rPr sz="2200" b="1" spc="0" dirty="0" smtClean="0">
                <a:latin typeface="Cambria"/>
                <a:cs typeface="Cambria"/>
              </a:rPr>
              <a:t>d</a:t>
            </a:r>
            <a:r>
              <a:rPr sz="2200" b="1" spc="4" dirty="0" smtClean="0">
                <a:latin typeface="Cambria"/>
                <a:cs typeface="Cambria"/>
              </a:rPr>
              <a:t>a</a:t>
            </a:r>
            <a:r>
              <a:rPr sz="2200" b="1" spc="-9" dirty="0" smtClean="0">
                <a:latin typeface="Cambria"/>
                <a:cs typeface="Cambria"/>
              </a:rPr>
              <a:t>n</a:t>
            </a:r>
            <a:r>
              <a:rPr sz="2200" b="1" spc="0" dirty="0" smtClean="0">
                <a:latin typeface="Cambria"/>
                <a:cs typeface="Cambria"/>
              </a:rPr>
              <a:t>a da</a:t>
            </a:r>
            <a:r>
              <a:rPr sz="2200" b="1" spc="4" dirty="0" smtClean="0">
                <a:latin typeface="Cambria"/>
                <a:cs typeface="Cambria"/>
              </a:rPr>
              <a:t>p</a:t>
            </a:r>
            <a:r>
              <a:rPr sz="2200" b="1" spc="0" dirty="0" smtClean="0">
                <a:latin typeface="Cambria"/>
                <a:cs typeface="Cambria"/>
              </a:rPr>
              <a:t>at</a:t>
            </a:r>
            <a:r>
              <a:rPr sz="2200" b="1" spc="-24" dirty="0" smtClean="0">
                <a:latin typeface="Cambria"/>
                <a:cs typeface="Cambria"/>
              </a:rPr>
              <a:t> </a:t>
            </a:r>
            <a:r>
              <a:rPr sz="2200" b="1" spc="0" dirty="0" smtClean="0">
                <a:latin typeface="Cambria"/>
                <a:cs typeface="Cambria"/>
              </a:rPr>
              <a:t>d</a:t>
            </a:r>
            <a:r>
              <a:rPr sz="2200" b="1" spc="9" dirty="0" smtClean="0">
                <a:latin typeface="Cambria"/>
                <a:cs typeface="Cambria"/>
              </a:rPr>
              <a:t>i</a:t>
            </a:r>
            <a:r>
              <a:rPr sz="2200" b="1" spc="0" dirty="0" smtClean="0">
                <a:latin typeface="Cambria"/>
                <a:cs typeface="Cambria"/>
              </a:rPr>
              <a:t>la</a:t>
            </a:r>
            <a:r>
              <a:rPr sz="2200" b="1" spc="-39" dirty="0" smtClean="0">
                <a:latin typeface="Cambria"/>
                <a:cs typeface="Cambria"/>
              </a:rPr>
              <a:t>k</a:t>
            </a:r>
            <a:r>
              <a:rPr sz="2200" b="1" spc="0" dirty="0" smtClean="0">
                <a:latin typeface="Cambria"/>
                <a:cs typeface="Cambria"/>
              </a:rPr>
              <a:t>ukan</a:t>
            </a:r>
            <a:r>
              <a:rPr sz="2200" b="1" spc="-50" dirty="0" smtClean="0">
                <a:latin typeface="Cambria"/>
                <a:cs typeface="Cambria"/>
              </a:rPr>
              <a:t> </a:t>
            </a:r>
            <a:r>
              <a:rPr sz="2200" b="1" spc="0" dirty="0" smtClean="0">
                <a:latin typeface="Cambria"/>
                <a:cs typeface="Cambria"/>
              </a:rPr>
              <a:t>de</a:t>
            </a:r>
            <a:r>
              <a:rPr sz="2200" b="1" spc="-14" dirty="0" smtClean="0">
                <a:latin typeface="Cambria"/>
                <a:cs typeface="Cambria"/>
              </a:rPr>
              <a:t>n</a:t>
            </a:r>
            <a:r>
              <a:rPr sz="2200" b="1" spc="-25" dirty="0" smtClean="0">
                <a:latin typeface="Cambria"/>
                <a:cs typeface="Cambria"/>
              </a:rPr>
              <a:t>g</a:t>
            </a:r>
            <a:r>
              <a:rPr sz="2200" b="1" spc="0" dirty="0" smtClean="0">
                <a:latin typeface="Cambria"/>
                <a:cs typeface="Cambria"/>
              </a:rPr>
              <a:t>an</a:t>
            </a:r>
            <a:r>
              <a:rPr sz="2200" b="1" spc="4" dirty="0" smtClean="0">
                <a:latin typeface="Cambria"/>
                <a:cs typeface="Cambria"/>
              </a:rPr>
              <a:t> </a:t>
            </a:r>
            <a:r>
              <a:rPr sz="2200" b="1" spc="0" dirty="0" smtClean="0">
                <a:latin typeface="Cambria"/>
                <a:cs typeface="Cambria"/>
              </a:rPr>
              <a:t>3</a:t>
            </a:r>
            <a:r>
              <a:rPr sz="2200" b="1" spc="-9" dirty="0" smtClean="0">
                <a:latin typeface="Cambria"/>
                <a:cs typeface="Cambria"/>
              </a:rPr>
              <a:t> </a:t>
            </a:r>
            <a:r>
              <a:rPr sz="2200" b="1" spc="4" dirty="0" smtClean="0">
                <a:latin typeface="Cambria"/>
                <a:cs typeface="Cambria"/>
              </a:rPr>
              <a:t>c</a:t>
            </a:r>
            <a:r>
              <a:rPr sz="2200" b="1" spc="0" dirty="0" smtClean="0">
                <a:latin typeface="Cambria"/>
                <a:cs typeface="Cambria"/>
              </a:rPr>
              <a:t>a</a:t>
            </a:r>
            <a:r>
              <a:rPr sz="2200" b="1" spc="-34" dirty="0" smtClean="0">
                <a:latin typeface="Cambria"/>
                <a:cs typeface="Cambria"/>
              </a:rPr>
              <a:t>r</a:t>
            </a:r>
            <a:r>
              <a:rPr sz="2200" b="1" spc="0" dirty="0" smtClean="0">
                <a:latin typeface="Cambria"/>
                <a:cs typeface="Cambria"/>
              </a:rPr>
              <a:t>a </a:t>
            </a:r>
            <a:r>
              <a:rPr sz="2200" b="1" spc="34" dirty="0" smtClean="0">
                <a:latin typeface="Cambria"/>
                <a:cs typeface="Cambria"/>
              </a:rPr>
              <a:t>(</a:t>
            </a:r>
            <a:r>
              <a:rPr sz="2200" b="1" spc="-25" dirty="0" smtClean="0">
                <a:latin typeface="Cambria"/>
                <a:cs typeface="Cambria"/>
              </a:rPr>
              <a:t>g</a:t>
            </a:r>
            <a:r>
              <a:rPr sz="2200" b="1" spc="0" dirty="0" smtClean="0">
                <a:latin typeface="Cambria"/>
                <a:cs typeface="Cambria"/>
              </a:rPr>
              <a:t>ambar </a:t>
            </a:r>
            <a:r>
              <a:rPr sz="2200" b="1" spc="4" dirty="0" smtClean="0">
                <a:latin typeface="Cambria"/>
                <a:cs typeface="Cambria"/>
              </a:rPr>
              <a:t>d</a:t>
            </a:r>
            <a:r>
              <a:rPr sz="2200" b="1" spc="0" dirty="0" smtClean="0">
                <a:latin typeface="Cambria"/>
                <a:cs typeface="Cambria"/>
              </a:rPr>
              <a:t>i</a:t>
            </a:r>
            <a:endParaRPr sz="2200">
              <a:latin typeface="Cambria"/>
              <a:cs typeface="Cambria"/>
            </a:endParaRPr>
          </a:p>
          <a:p>
            <a:pPr marL="241617" marR="49133">
              <a:lnSpc>
                <a:spcPct val="97696"/>
              </a:lnSpc>
              <a:spcBef>
                <a:spcPts val="60"/>
              </a:spcBef>
            </a:pPr>
            <a:r>
              <a:rPr sz="2200" b="1" spc="-9" dirty="0" smtClean="0">
                <a:latin typeface="Cambria"/>
                <a:cs typeface="Cambria"/>
              </a:rPr>
              <a:t>s</a:t>
            </a:r>
            <a:r>
              <a:rPr sz="2200" b="1" spc="0" dirty="0" smtClean="0">
                <a:latin typeface="Cambria"/>
                <a:cs typeface="Cambria"/>
              </a:rPr>
              <a:t>l</a:t>
            </a:r>
            <a:r>
              <a:rPr sz="2200" b="1" spc="9" dirty="0" smtClean="0">
                <a:latin typeface="Cambria"/>
                <a:cs typeface="Cambria"/>
              </a:rPr>
              <a:t>i</a:t>
            </a:r>
            <a:r>
              <a:rPr sz="2200" b="1" spc="0" dirty="0" smtClean="0">
                <a:latin typeface="Cambria"/>
                <a:cs typeface="Cambria"/>
              </a:rPr>
              <a:t>de </a:t>
            </a:r>
            <a:r>
              <a:rPr sz="2200" b="1" spc="-9" dirty="0" smtClean="0">
                <a:latin typeface="Cambria"/>
                <a:cs typeface="Cambria"/>
              </a:rPr>
              <a:t>2</a:t>
            </a:r>
            <a:r>
              <a:rPr sz="2200" b="1" spc="0" dirty="0" smtClean="0">
                <a:latin typeface="Cambria"/>
                <a:cs typeface="Cambria"/>
              </a:rPr>
              <a:t>):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6257" y="1786395"/>
            <a:ext cx="246684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b="1" spc="-4" dirty="0" smtClean="0">
                <a:latin typeface="Cambria"/>
                <a:cs typeface="Cambria"/>
              </a:rPr>
              <a:t>1.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9157" y="1786395"/>
            <a:ext cx="371585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b="1" spc="-44" dirty="0" smtClean="0">
                <a:latin typeface="Cambria"/>
                <a:cs typeface="Cambria"/>
              </a:rPr>
              <a:t>P</a:t>
            </a:r>
            <a:r>
              <a:rPr sz="1800" b="1" spc="0" dirty="0" smtClean="0">
                <a:latin typeface="Cambria"/>
                <a:cs typeface="Cambria"/>
              </a:rPr>
              <a:t>e</a:t>
            </a:r>
            <a:r>
              <a:rPr sz="1800" b="1" spc="9" dirty="0" smtClean="0">
                <a:latin typeface="Cambria"/>
                <a:cs typeface="Cambria"/>
              </a:rPr>
              <a:t>r</a:t>
            </a:r>
            <a:r>
              <a:rPr sz="1800" b="1" spc="4" dirty="0" smtClean="0">
                <a:latin typeface="Cambria"/>
                <a:cs typeface="Cambria"/>
              </a:rPr>
              <a:t>p</a:t>
            </a:r>
            <a:r>
              <a:rPr sz="1800" b="1" spc="0" dirty="0" smtClean="0">
                <a:latin typeface="Cambria"/>
                <a:cs typeface="Cambria"/>
              </a:rPr>
              <a:t>i</a:t>
            </a:r>
            <a:r>
              <a:rPr sz="1800" b="1" spc="-14" dirty="0" smtClean="0">
                <a:latin typeface="Cambria"/>
                <a:cs typeface="Cambria"/>
              </a:rPr>
              <a:t>n</a:t>
            </a:r>
            <a:r>
              <a:rPr sz="1800" b="1" spc="4" dirty="0" smtClean="0">
                <a:latin typeface="Cambria"/>
                <a:cs typeface="Cambria"/>
              </a:rPr>
              <a:t>d</a:t>
            </a:r>
            <a:r>
              <a:rPr sz="1800" b="1" spc="0" dirty="0" smtClean="0">
                <a:latin typeface="Cambria"/>
                <a:cs typeface="Cambria"/>
              </a:rPr>
              <a:t>ahan</a:t>
            </a:r>
            <a:r>
              <a:rPr sz="1800" b="1" spc="-25" dirty="0" smtClean="0">
                <a:latin typeface="Cambria"/>
                <a:cs typeface="Cambria"/>
              </a:rPr>
              <a:t> </a:t>
            </a:r>
            <a:r>
              <a:rPr sz="1800" b="1" spc="4" dirty="0" smtClean="0">
                <a:latin typeface="Cambria"/>
                <a:cs typeface="Cambria"/>
              </a:rPr>
              <a:t>d</a:t>
            </a:r>
            <a:r>
              <a:rPr sz="1800" b="1" spc="0" dirty="0" smtClean="0">
                <a:latin typeface="Cambria"/>
                <a:cs typeface="Cambria"/>
              </a:rPr>
              <a:t>a</a:t>
            </a:r>
            <a:r>
              <a:rPr sz="1800" b="1" spc="-9" dirty="0" smtClean="0">
                <a:latin typeface="Cambria"/>
                <a:cs typeface="Cambria"/>
              </a:rPr>
              <a:t>n</a:t>
            </a:r>
            <a:r>
              <a:rPr sz="1800" b="1" spc="0" dirty="0" smtClean="0">
                <a:latin typeface="Cambria"/>
                <a:cs typeface="Cambria"/>
              </a:rPr>
              <a:t>a sec</a:t>
            </a:r>
            <a:r>
              <a:rPr sz="1800" b="1" spc="-9" dirty="0" smtClean="0">
                <a:latin typeface="Cambria"/>
                <a:cs typeface="Cambria"/>
              </a:rPr>
              <a:t>a</a:t>
            </a:r>
            <a:r>
              <a:rPr sz="1800" b="1" spc="-29" dirty="0" smtClean="0">
                <a:latin typeface="Cambria"/>
                <a:cs typeface="Cambria"/>
              </a:rPr>
              <a:t>r</a:t>
            </a:r>
            <a:r>
              <a:rPr sz="1800" b="1" spc="0" dirty="0" smtClean="0">
                <a:latin typeface="Cambria"/>
                <a:cs typeface="Cambria"/>
              </a:rPr>
              <a:t>a </a:t>
            </a:r>
            <a:r>
              <a:rPr sz="1800" b="1" spc="4" dirty="0" smtClean="0">
                <a:latin typeface="Cambria"/>
                <a:cs typeface="Cambria"/>
              </a:rPr>
              <a:t>l</a:t>
            </a:r>
            <a:r>
              <a:rPr sz="1800" b="1" spc="0" dirty="0" smtClean="0">
                <a:latin typeface="Cambria"/>
                <a:cs typeface="Cambria"/>
              </a:rPr>
              <a:t>a</a:t>
            </a:r>
            <a:r>
              <a:rPr sz="1800" b="1" spc="-9" dirty="0" smtClean="0">
                <a:latin typeface="Cambria"/>
                <a:cs typeface="Cambria"/>
              </a:rPr>
              <a:t>n</a:t>
            </a:r>
            <a:r>
              <a:rPr sz="1800" b="1" spc="0" dirty="0" smtClean="0">
                <a:latin typeface="Cambria"/>
                <a:cs typeface="Cambria"/>
              </a:rPr>
              <a:t>gsung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2116592"/>
            <a:ext cx="8101737" cy="10775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sz="1800" spc="-44" dirty="0" smtClean="0">
                <a:latin typeface="Cambria"/>
                <a:cs typeface="Cambria"/>
              </a:rPr>
              <a:t>P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pi</a:t>
            </a:r>
            <a:r>
              <a:rPr sz="1800" spc="-9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dahan </a:t>
            </a:r>
            <a:r>
              <a:rPr sz="1800" spc="6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da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a </a:t>
            </a:r>
            <a:r>
              <a:rPr sz="1800" spc="6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s</a:t>
            </a:r>
            <a:r>
              <a:rPr sz="1800" spc="-14" dirty="0" smtClean="0">
                <a:latin typeface="Cambria"/>
                <a:cs typeface="Cambria"/>
              </a:rPr>
              <a:t>e</a:t>
            </a:r>
            <a:r>
              <a:rPr sz="1800" spc="0" dirty="0" smtClean="0">
                <a:latin typeface="Cambria"/>
                <a:cs typeface="Cambria"/>
              </a:rPr>
              <a:t>c</a:t>
            </a:r>
            <a:r>
              <a:rPr sz="1800" spc="4" dirty="0" smtClean="0">
                <a:latin typeface="Cambria"/>
                <a:cs typeface="Cambria"/>
              </a:rPr>
              <a:t>a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 </a:t>
            </a:r>
            <a:r>
              <a:rPr sz="1800" spc="69" dirty="0" smtClean="0">
                <a:latin typeface="Cambria"/>
                <a:cs typeface="Cambria"/>
              </a:rPr>
              <a:t> </a:t>
            </a:r>
            <a:r>
              <a:rPr sz="1800" spc="-9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-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s</a:t>
            </a:r>
            <a:r>
              <a:rPr sz="1800" spc="9" dirty="0" smtClean="0">
                <a:latin typeface="Cambria"/>
                <a:cs typeface="Cambria"/>
              </a:rPr>
              <a:t>u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g </a:t>
            </a:r>
            <a:r>
              <a:rPr sz="1800" spc="5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seper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i </a:t>
            </a:r>
            <a:r>
              <a:rPr sz="1800" spc="6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uang </a:t>
            </a:r>
            <a:r>
              <a:rPr sz="1800" spc="9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dan </a:t>
            </a:r>
            <a:r>
              <a:rPr sz="1800" spc="6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25" dirty="0" smtClean="0">
                <a:latin typeface="Cambria"/>
                <a:cs typeface="Cambria"/>
              </a:rPr>
              <a:t>f</a:t>
            </a:r>
            <a:r>
              <a:rPr sz="1800" spc="0" dirty="0" smtClean="0">
                <a:latin typeface="Cambria"/>
                <a:cs typeface="Cambria"/>
              </a:rPr>
              <a:t>ek </a:t>
            </a:r>
            <a:r>
              <a:rPr sz="1800" spc="64" dirty="0" smtClean="0">
                <a:latin typeface="Cambria"/>
                <a:cs typeface="Cambria"/>
              </a:rPr>
              <a:t> </a:t>
            </a:r>
            <a:r>
              <a:rPr sz="1800" spc="-2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jadi </a:t>
            </a:r>
            <a:r>
              <a:rPr sz="1800" spc="89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14" dirty="0" smtClean="0">
                <a:latin typeface="Cambria"/>
                <a:cs typeface="Cambria"/>
              </a:rPr>
              <a:t>i</a:t>
            </a:r>
            <a:r>
              <a:rPr sz="1800" spc="-25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a </a:t>
            </a:r>
            <a:r>
              <a:rPr sz="1800" spc="69" dirty="0" smtClean="0">
                <a:latin typeface="Cambria"/>
                <a:cs typeface="Cambria"/>
              </a:rPr>
              <a:t> </a:t>
            </a:r>
            <a:r>
              <a:rPr sz="1800" spc="25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uatu</a:t>
            </a:r>
            <a:endParaRPr sz="1800">
              <a:latin typeface="Cambria"/>
              <a:cs typeface="Cambria"/>
            </a:endParaRPr>
          </a:p>
          <a:p>
            <a:pPr marL="12700" algn="just">
              <a:lnSpc>
                <a:spcPct val="100041"/>
              </a:lnSpc>
            </a:pPr>
            <a:r>
              <a:rPr sz="1800" spc="0" dirty="0" smtClean="0">
                <a:latin typeface="Cambria"/>
                <a:cs typeface="Cambria"/>
              </a:rPr>
              <a:t>peru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4" dirty="0" smtClean="0">
                <a:latin typeface="Cambria"/>
                <a:cs typeface="Cambria"/>
              </a:rPr>
              <a:t>h</a:t>
            </a:r>
            <a:r>
              <a:rPr sz="1800" spc="0" dirty="0" smtClean="0">
                <a:latin typeface="Cambria"/>
                <a:cs typeface="Cambria"/>
              </a:rPr>
              <a:t>aan</a:t>
            </a:r>
            <a:r>
              <a:rPr sz="1800" spc="391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me</a:t>
            </a:r>
            <a:r>
              <a:rPr sz="1800" spc="-19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j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al</a:t>
            </a:r>
            <a:r>
              <a:rPr sz="1800" spc="376" dirty="0" smtClean="0">
                <a:latin typeface="Cambria"/>
                <a:cs typeface="Cambria"/>
              </a:rPr>
              <a:t> 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-19" dirty="0" smtClean="0">
                <a:latin typeface="Cambria"/>
                <a:cs typeface="Cambria"/>
              </a:rPr>
              <a:t>a</a:t>
            </a:r>
            <a:r>
              <a:rPr sz="1800" spc="4" dirty="0" smtClean="0">
                <a:latin typeface="Cambria"/>
                <a:cs typeface="Cambria"/>
              </a:rPr>
              <a:t>h</a:t>
            </a:r>
            <a:r>
              <a:rPr sz="1800" spc="-19" dirty="0" smtClean="0">
                <a:latin typeface="Cambria"/>
                <a:cs typeface="Cambria"/>
              </a:rPr>
              <a:t>a</a:t>
            </a:r>
            <a:r>
              <a:rPr sz="1800" spc="0" dirty="0" smtClean="0">
                <a:latin typeface="Cambria"/>
                <a:cs typeface="Cambria"/>
              </a:rPr>
              <a:t>m</a:t>
            </a:r>
            <a:r>
              <a:rPr sz="1800" spc="391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au</a:t>
            </a:r>
            <a:r>
              <a:rPr sz="1800" spc="395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ob</a:t>
            </a:r>
            <a:r>
              <a:rPr sz="1800" spc="-9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2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25" dirty="0" smtClean="0">
                <a:latin typeface="Cambria"/>
                <a:cs typeface="Cambria"/>
              </a:rPr>
              <a:t>n</a:t>
            </a:r>
            <a:r>
              <a:rPr sz="1800" spc="-44" dirty="0" smtClean="0">
                <a:latin typeface="Cambria"/>
                <a:cs typeface="Cambria"/>
              </a:rPr>
              <a:t>y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391" dirty="0" smtClean="0">
                <a:latin typeface="Cambria"/>
                <a:cs typeface="Cambria"/>
              </a:rPr>
              <a:t> </a:t>
            </a:r>
            <a:r>
              <a:rPr sz="1800" spc="-9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an</a:t>
            </a:r>
            <a:r>
              <a:rPr sz="1800" spc="-14" dirty="0" smtClean="0">
                <a:latin typeface="Cambria"/>
                <a:cs typeface="Cambria"/>
              </a:rPr>
              <a:t>g</a:t>
            </a:r>
            <a:r>
              <a:rPr sz="1800" spc="25" dirty="0" smtClean="0">
                <a:latin typeface="Cambria"/>
                <a:cs typeface="Cambria"/>
              </a:rPr>
              <a:t>s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ng</a:t>
            </a:r>
            <a:r>
              <a:rPr sz="1800" spc="395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epada</a:t>
            </a:r>
            <a:r>
              <a:rPr sz="1800" spc="391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pena</a:t>
            </a:r>
            <a:r>
              <a:rPr sz="1800" spc="-9" dirty="0" smtClean="0">
                <a:latin typeface="Cambria"/>
                <a:cs typeface="Cambria"/>
              </a:rPr>
              <a:t>b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n</a:t>
            </a:r>
            <a:r>
              <a:rPr sz="1800" spc="-14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,  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19" dirty="0" smtClean="0">
                <a:latin typeface="Cambria"/>
                <a:cs typeface="Cambria"/>
              </a:rPr>
              <a:t>a</a:t>
            </a:r>
            <a:r>
              <a:rPr sz="1800" spc="0" dirty="0" smtClean="0">
                <a:latin typeface="Cambria"/>
                <a:cs typeface="Cambria"/>
              </a:rPr>
              <a:t>npa mela</a:t>
            </a:r>
            <a:r>
              <a:rPr sz="1800" spc="-14" dirty="0" smtClean="0">
                <a:latin typeface="Cambria"/>
                <a:cs typeface="Cambria"/>
              </a:rPr>
              <a:t>l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i ins</a:t>
            </a:r>
            <a:r>
              <a:rPr sz="1800" spc="-4" dirty="0" smtClean="0">
                <a:latin typeface="Cambria"/>
                <a:cs typeface="Cambria"/>
              </a:rPr>
              <a:t>t</a:t>
            </a:r>
            <a:r>
              <a:rPr sz="1800" spc="19" dirty="0" smtClean="0">
                <a:latin typeface="Cambria"/>
                <a:cs typeface="Cambria"/>
              </a:rPr>
              <a:t>i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4" dirty="0" smtClean="0">
                <a:latin typeface="Cambria"/>
                <a:cs typeface="Cambria"/>
              </a:rPr>
              <a:t>us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25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an</a:t>
            </a:r>
            <a:r>
              <a:rPr sz="1800" spc="-34" dirty="0" smtClean="0">
                <a:latin typeface="Cambria"/>
                <a:cs typeface="Cambria"/>
              </a:rPr>
              <a:t>g</a:t>
            </a:r>
            <a:r>
              <a:rPr sz="1800" spc="19" dirty="0" smtClean="0">
                <a:latin typeface="Cambria"/>
                <a:cs typeface="Cambria"/>
              </a:rPr>
              <a:t>a</a:t>
            </a:r>
            <a:r>
              <a:rPr sz="1800" spc="0" dirty="0" smtClean="0">
                <a:latin typeface="Cambria"/>
                <a:cs typeface="Cambria"/>
              </a:rPr>
              <a:t>n apa p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n.</a:t>
            </a:r>
            <a:r>
              <a:rPr sz="1800" spc="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P</a:t>
            </a:r>
            <a:r>
              <a:rPr sz="1800" spc="-25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o</a:t>
            </a:r>
            <a:r>
              <a:rPr sz="1800" spc="9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ed</a:t>
            </a:r>
            <a:r>
              <a:rPr sz="1800" spc="9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r</a:t>
            </a:r>
            <a:r>
              <a:rPr sz="1800" spc="1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ini</a:t>
            </a:r>
            <a:r>
              <a:rPr sz="1800" spc="14" dirty="0" smtClean="0">
                <a:latin typeface="Cambria"/>
                <a:cs typeface="Cambria"/>
              </a:rPr>
              <a:t> </a:t>
            </a:r>
            <a:r>
              <a:rPr sz="1800" spc="-1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eba</a:t>
            </a:r>
            <a:r>
              <a:rPr sz="1800" spc="-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ian</a:t>
            </a:r>
            <a:r>
              <a:rPr sz="1800" spc="1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besar</a:t>
            </a:r>
            <a:r>
              <a:rPr sz="1800" spc="1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di</a:t>
            </a:r>
            <a:r>
              <a:rPr sz="1800" spc="-9" dirty="0" smtClean="0">
                <a:latin typeface="Cambria"/>
                <a:cs typeface="Cambria"/>
              </a:rPr>
              <a:t>g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na</a:t>
            </a:r>
            <a:r>
              <a:rPr sz="1800" spc="-25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an oleh peru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4" dirty="0" smtClean="0">
                <a:latin typeface="Cambria"/>
                <a:cs typeface="Cambria"/>
              </a:rPr>
              <a:t>h</a:t>
            </a:r>
            <a:r>
              <a:rPr sz="1800" spc="0" dirty="0" smtClean="0">
                <a:latin typeface="Cambria"/>
                <a:cs typeface="Cambria"/>
              </a:rPr>
              <a:t>aan</a:t>
            </a:r>
            <a:r>
              <a:rPr sz="1800" spc="-9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4" dirty="0" smtClean="0">
                <a:latin typeface="Cambria"/>
                <a:cs typeface="Cambria"/>
              </a:rPr>
              <a:t>c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4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257" y="3598047"/>
            <a:ext cx="8102098" cy="113353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57222" algn="just">
              <a:lnSpc>
                <a:spcPts val="1960"/>
              </a:lnSpc>
              <a:spcBef>
                <a:spcPts val="98"/>
              </a:spcBef>
            </a:pPr>
            <a:r>
              <a:rPr sz="1800" b="1" spc="-9" dirty="0" smtClean="0">
                <a:latin typeface="Cambria"/>
                <a:cs typeface="Cambria"/>
              </a:rPr>
              <a:t>2</a:t>
            </a:r>
            <a:r>
              <a:rPr sz="1800" b="1" spc="0" dirty="0" smtClean="0">
                <a:latin typeface="Cambria"/>
                <a:cs typeface="Cambria"/>
              </a:rPr>
              <a:t>. </a:t>
            </a:r>
            <a:r>
              <a:rPr sz="1800" b="1" spc="-39" dirty="0" smtClean="0">
                <a:latin typeface="Cambria"/>
                <a:cs typeface="Cambria"/>
              </a:rPr>
              <a:t>P</a:t>
            </a:r>
            <a:r>
              <a:rPr sz="1800" b="1" spc="0" dirty="0" smtClean="0">
                <a:latin typeface="Cambria"/>
                <a:cs typeface="Cambria"/>
              </a:rPr>
              <a:t>e</a:t>
            </a:r>
            <a:r>
              <a:rPr sz="1800" b="1" spc="9" dirty="0" smtClean="0">
                <a:latin typeface="Cambria"/>
                <a:cs typeface="Cambria"/>
              </a:rPr>
              <a:t>r</a:t>
            </a:r>
            <a:r>
              <a:rPr sz="1800" b="1" spc="0" dirty="0" smtClean="0">
                <a:latin typeface="Cambria"/>
                <a:cs typeface="Cambria"/>
              </a:rPr>
              <a:t>pi</a:t>
            </a:r>
            <a:r>
              <a:rPr sz="1800" b="1" spc="-9" dirty="0" smtClean="0">
                <a:latin typeface="Cambria"/>
                <a:cs typeface="Cambria"/>
              </a:rPr>
              <a:t>n</a:t>
            </a:r>
            <a:r>
              <a:rPr sz="1800" b="1" spc="0" dirty="0" smtClean="0">
                <a:latin typeface="Cambria"/>
                <a:cs typeface="Cambria"/>
              </a:rPr>
              <a:t>dahan</a:t>
            </a:r>
            <a:r>
              <a:rPr sz="1800" b="1" spc="-25" dirty="0" smtClean="0">
                <a:latin typeface="Cambria"/>
                <a:cs typeface="Cambria"/>
              </a:rPr>
              <a:t> </a:t>
            </a:r>
            <a:r>
              <a:rPr sz="1800" b="1" spc="0" dirty="0" smtClean="0">
                <a:latin typeface="Cambria"/>
                <a:cs typeface="Cambria"/>
              </a:rPr>
              <a:t>da</a:t>
            </a:r>
            <a:r>
              <a:rPr sz="1800" b="1" spc="-9" dirty="0" smtClean="0">
                <a:latin typeface="Cambria"/>
                <a:cs typeface="Cambria"/>
              </a:rPr>
              <a:t>n</a:t>
            </a:r>
            <a:r>
              <a:rPr sz="1800" b="1" spc="0" dirty="0" smtClean="0">
                <a:latin typeface="Cambria"/>
                <a:cs typeface="Cambria"/>
              </a:rPr>
              <a:t>a </a:t>
            </a:r>
            <a:r>
              <a:rPr sz="1800" b="1" spc="-9" dirty="0" smtClean="0">
                <a:latin typeface="Cambria"/>
                <a:cs typeface="Cambria"/>
              </a:rPr>
              <a:t>s</a:t>
            </a:r>
            <a:r>
              <a:rPr sz="1800" b="1" spc="0" dirty="0" smtClean="0">
                <a:latin typeface="Cambria"/>
                <a:cs typeface="Cambria"/>
              </a:rPr>
              <a:t>ec</a:t>
            </a:r>
            <a:r>
              <a:rPr sz="1800" b="1" spc="-4" dirty="0" smtClean="0">
                <a:latin typeface="Cambria"/>
                <a:cs typeface="Cambria"/>
              </a:rPr>
              <a:t>a</a:t>
            </a:r>
            <a:r>
              <a:rPr sz="1800" b="1" spc="-29" dirty="0" smtClean="0">
                <a:latin typeface="Cambria"/>
                <a:cs typeface="Cambria"/>
              </a:rPr>
              <a:t>r</a:t>
            </a:r>
            <a:r>
              <a:rPr sz="1800" b="1" spc="0" dirty="0" smtClean="0">
                <a:latin typeface="Cambria"/>
                <a:cs typeface="Cambria"/>
              </a:rPr>
              <a:t>a tidak</a:t>
            </a:r>
            <a:r>
              <a:rPr sz="1800" b="1" spc="-14" dirty="0" smtClean="0">
                <a:latin typeface="Cambria"/>
                <a:cs typeface="Cambria"/>
              </a:rPr>
              <a:t> </a:t>
            </a:r>
            <a:r>
              <a:rPr sz="1800" b="1" spc="4" dirty="0" smtClean="0">
                <a:latin typeface="Cambria"/>
                <a:cs typeface="Cambria"/>
              </a:rPr>
              <a:t>l</a:t>
            </a:r>
            <a:r>
              <a:rPr sz="1800" b="1" spc="0" dirty="0" smtClean="0">
                <a:latin typeface="Cambria"/>
                <a:cs typeface="Cambria"/>
              </a:rPr>
              <a:t>a</a:t>
            </a:r>
            <a:r>
              <a:rPr sz="1800" b="1" spc="-9" dirty="0" smtClean="0">
                <a:latin typeface="Cambria"/>
                <a:cs typeface="Cambria"/>
              </a:rPr>
              <a:t>n</a:t>
            </a:r>
            <a:r>
              <a:rPr sz="1800" b="1" spc="0" dirty="0" smtClean="0">
                <a:latin typeface="Cambria"/>
                <a:cs typeface="Cambria"/>
              </a:rPr>
              <a:t>gsu</a:t>
            </a:r>
            <a:r>
              <a:rPr sz="1800" b="1" spc="-9" dirty="0" smtClean="0">
                <a:latin typeface="Cambria"/>
                <a:cs typeface="Cambria"/>
              </a:rPr>
              <a:t>n</a:t>
            </a:r>
            <a:r>
              <a:rPr sz="1800" b="1" spc="0" dirty="0" smtClean="0">
                <a:latin typeface="Cambria"/>
                <a:cs typeface="Cambria"/>
              </a:rPr>
              <a:t>g</a:t>
            </a:r>
            <a:r>
              <a:rPr sz="1800" b="1" spc="24" dirty="0" smtClean="0">
                <a:latin typeface="Cambria"/>
                <a:cs typeface="Cambria"/>
              </a:rPr>
              <a:t> </a:t>
            </a:r>
            <a:r>
              <a:rPr sz="1800" b="1" spc="-34" dirty="0" smtClean="0">
                <a:latin typeface="Cambria"/>
                <a:cs typeface="Cambria"/>
              </a:rPr>
              <a:t>y</a:t>
            </a:r>
            <a:r>
              <a:rPr sz="1800" b="1" spc="0" dirty="0" smtClean="0">
                <a:latin typeface="Cambria"/>
                <a:cs typeface="Cambria"/>
              </a:rPr>
              <a:t>a</a:t>
            </a:r>
            <a:r>
              <a:rPr sz="1800" b="1" spc="-9" dirty="0" smtClean="0">
                <a:latin typeface="Cambria"/>
                <a:cs typeface="Cambria"/>
              </a:rPr>
              <a:t>i</a:t>
            </a:r>
            <a:r>
              <a:rPr sz="1800" b="1" spc="0" dirty="0" smtClean="0">
                <a:latin typeface="Cambria"/>
                <a:cs typeface="Cambria"/>
              </a:rPr>
              <a:t>tu</a:t>
            </a:r>
            <a:r>
              <a:rPr sz="1800" b="1" spc="-14" dirty="0" smtClean="0">
                <a:latin typeface="Cambria"/>
                <a:cs typeface="Cambria"/>
              </a:rPr>
              <a:t> </a:t>
            </a:r>
            <a:r>
              <a:rPr sz="1800" b="1" spc="0" dirty="0" smtClean="0">
                <a:latin typeface="Cambria"/>
                <a:cs typeface="Cambria"/>
              </a:rPr>
              <a:t>melal</a:t>
            </a:r>
            <a:r>
              <a:rPr sz="1800" b="1" spc="4" dirty="0" smtClean="0">
                <a:latin typeface="Cambria"/>
                <a:cs typeface="Cambria"/>
              </a:rPr>
              <a:t>u</a:t>
            </a:r>
            <a:r>
              <a:rPr sz="1800" b="1" spc="0" dirty="0" smtClean="0">
                <a:latin typeface="Cambria"/>
                <a:cs typeface="Cambria"/>
              </a:rPr>
              <a:t>i</a:t>
            </a:r>
            <a:r>
              <a:rPr sz="1800" b="1" spc="-19" dirty="0" smtClean="0">
                <a:latin typeface="Cambria"/>
                <a:cs typeface="Cambria"/>
              </a:rPr>
              <a:t> </a:t>
            </a:r>
            <a:r>
              <a:rPr sz="1800" b="1" spc="4" dirty="0" smtClean="0">
                <a:latin typeface="Cambria"/>
                <a:cs typeface="Cambria"/>
              </a:rPr>
              <a:t>B</a:t>
            </a:r>
            <a:r>
              <a:rPr sz="1800" b="1" spc="0" dirty="0" smtClean="0">
                <a:latin typeface="Cambria"/>
                <a:cs typeface="Cambria"/>
              </a:rPr>
              <a:t>a</a:t>
            </a:r>
            <a:r>
              <a:rPr sz="1800" b="1" spc="-9" dirty="0" smtClean="0">
                <a:latin typeface="Cambria"/>
                <a:cs typeface="Cambria"/>
              </a:rPr>
              <a:t>n</a:t>
            </a:r>
            <a:r>
              <a:rPr sz="1800" b="1" spc="0" dirty="0" smtClean="0">
                <a:latin typeface="Cambria"/>
                <a:cs typeface="Cambria"/>
              </a:rPr>
              <a:t>k</a:t>
            </a:r>
            <a:r>
              <a:rPr sz="1800" b="1" spc="-4" dirty="0" smtClean="0">
                <a:latin typeface="Cambria"/>
                <a:cs typeface="Cambria"/>
              </a:rPr>
              <a:t> I</a:t>
            </a:r>
            <a:r>
              <a:rPr sz="1800" b="1" spc="-69" dirty="0" smtClean="0">
                <a:latin typeface="Cambria"/>
                <a:cs typeface="Cambria"/>
              </a:rPr>
              <a:t>n</a:t>
            </a:r>
            <a:r>
              <a:rPr sz="1800" b="1" spc="-54" dirty="0" smtClean="0">
                <a:latin typeface="Cambria"/>
                <a:cs typeface="Cambria"/>
              </a:rPr>
              <a:t>v</a:t>
            </a:r>
            <a:r>
              <a:rPr sz="1800" b="1" spc="0" dirty="0" smtClean="0">
                <a:latin typeface="Cambria"/>
                <a:cs typeface="Cambria"/>
              </a:rPr>
              <a:t>est</a:t>
            </a:r>
            <a:r>
              <a:rPr sz="1800" b="1" spc="-4" dirty="0" smtClean="0">
                <a:latin typeface="Cambria"/>
                <a:cs typeface="Cambria"/>
              </a:rPr>
              <a:t>as</a:t>
            </a:r>
            <a:r>
              <a:rPr sz="1800" b="1" spc="0" dirty="0" smtClean="0">
                <a:latin typeface="Cambria"/>
                <a:cs typeface="Cambria"/>
              </a:rPr>
              <a:t>i</a:t>
            </a:r>
            <a:endParaRPr sz="1800">
              <a:latin typeface="Cambria"/>
              <a:cs typeface="Cambria"/>
            </a:endParaRPr>
          </a:p>
          <a:p>
            <a:pPr marL="12700" algn="just">
              <a:lnSpc>
                <a:spcPct val="100041"/>
              </a:lnSpc>
              <a:spcBef>
                <a:spcPts val="391"/>
              </a:spcBef>
            </a:pPr>
            <a:r>
              <a:rPr sz="1800" spc="0" dirty="0" smtClean="0">
                <a:latin typeface="Cambria"/>
                <a:cs typeface="Cambria"/>
              </a:rPr>
              <a:t>Bank I</a:t>
            </a:r>
            <a:r>
              <a:rPr sz="1800" spc="-29" dirty="0" smtClean="0">
                <a:latin typeface="Cambria"/>
                <a:cs typeface="Cambria"/>
              </a:rPr>
              <a:t>n</a:t>
            </a:r>
            <a:r>
              <a:rPr sz="1800" spc="-44" dirty="0" smtClean="0">
                <a:latin typeface="Cambria"/>
                <a:cs typeface="Cambria"/>
              </a:rPr>
              <a:t>v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15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di</a:t>
            </a:r>
            <a:r>
              <a:rPr sz="1800" spc="30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9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done</a:t>
            </a:r>
            <a:r>
              <a:rPr sz="1800" spc="9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ia</a:t>
            </a:r>
            <a:r>
              <a:rPr sz="1800" spc="10" dirty="0" smtClean="0">
                <a:latin typeface="Cambria"/>
                <a:cs typeface="Cambria"/>
              </a:rPr>
              <a:t> 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eper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15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:</a:t>
            </a:r>
            <a:r>
              <a:rPr sz="1800" spc="15" dirty="0" smtClean="0">
                <a:latin typeface="Cambria"/>
                <a:cs typeface="Cambria"/>
              </a:rPr>
              <a:t> </a:t>
            </a:r>
            <a:r>
              <a:rPr sz="1800" spc="14" dirty="0" smtClean="0">
                <a:latin typeface="Cambria"/>
                <a:cs typeface="Cambria"/>
              </a:rPr>
              <a:t>A</a:t>
            </a:r>
            <a:r>
              <a:rPr sz="1800" spc="-9" dirty="0" smtClean="0">
                <a:latin typeface="Cambria"/>
                <a:cs typeface="Cambria"/>
              </a:rPr>
              <a:t>ll</a:t>
            </a:r>
            <a:r>
              <a:rPr sz="1800" spc="0" dirty="0" smtClean="0">
                <a:latin typeface="Cambria"/>
                <a:cs typeface="Cambria"/>
              </a:rPr>
              <a:t>ianz,</a:t>
            </a:r>
            <a:r>
              <a:rPr sz="1800" spc="20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B</a:t>
            </a:r>
            <a:r>
              <a:rPr sz="1800" spc="4" dirty="0" smtClean="0">
                <a:latin typeface="Cambria"/>
                <a:cs typeface="Cambria"/>
              </a:rPr>
              <a:t>C</a:t>
            </a:r>
            <a:r>
              <a:rPr sz="1800" spc="0" dirty="0" smtClean="0">
                <a:latin typeface="Cambria"/>
                <a:cs typeface="Cambria"/>
              </a:rPr>
              <a:t>A, </a:t>
            </a:r>
            <a:r>
              <a:rPr sz="1800" spc="14" dirty="0" smtClean="0">
                <a:latin typeface="Cambria"/>
                <a:cs typeface="Cambria"/>
              </a:rPr>
              <a:t>B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P</a:t>
            </a:r>
            <a:r>
              <a:rPr sz="1800" spc="30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P</a:t>
            </a:r>
            <a:r>
              <a:rPr sz="1800" spc="0" dirty="0" smtClean="0">
                <a:latin typeface="Cambria"/>
                <a:cs typeface="Cambria"/>
              </a:rPr>
              <a:t>ar</a:t>
            </a:r>
            <a:r>
              <a:rPr sz="1800" spc="14" dirty="0" smtClean="0">
                <a:latin typeface="Cambria"/>
                <a:cs typeface="Cambria"/>
              </a:rPr>
              <a:t>i</a:t>
            </a:r>
            <a:r>
              <a:rPr sz="1800" spc="0" dirty="0" smtClean="0">
                <a:latin typeface="Cambria"/>
                <a:cs typeface="Cambria"/>
              </a:rPr>
              <a:t>bas,</a:t>
            </a:r>
            <a:r>
              <a:rPr sz="1800" spc="5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B</a:t>
            </a:r>
            <a:r>
              <a:rPr sz="1800" spc="-9" dirty="0" smtClean="0">
                <a:latin typeface="Cambria"/>
                <a:cs typeface="Cambria"/>
              </a:rPr>
              <a:t>M</a:t>
            </a:r>
            <a:r>
              <a:rPr sz="1800" spc="-14" dirty="0" smtClean="0">
                <a:latin typeface="Cambria"/>
                <a:cs typeface="Cambria"/>
              </a:rPr>
              <a:t>O</a:t>
            </a:r>
            <a:r>
              <a:rPr sz="1800" spc="0" dirty="0" smtClean="0">
                <a:latin typeface="Cambria"/>
                <a:cs typeface="Cambria"/>
              </a:rPr>
              <a:t>, </a:t>
            </a:r>
            <a:r>
              <a:rPr sz="1800" spc="19" dirty="0" smtClean="0">
                <a:latin typeface="Cambria"/>
                <a:cs typeface="Cambria"/>
              </a:rPr>
              <a:t>H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B</a:t>
            </a:r>
            <a:r>
              <a:rPr sz="1800" spc="4" dirty="0" smtClean="0">
                <a:latin typeface="Cambria"/>
                <a:cs typeface="Cambria"/>
              </a:rPr>
              <a:t>C</a:t>
            </a:r>
            <a:r>
              <a:rPr sz="1800" spc="0" dirty="0" smtClean="0">
                <a:latin typeface="Cambria"/>
                <a:cs typeface="Cambria"/>
              </a:rPr>
              <a:t>, </a:t>
            </a:r>
            <a:r>
              <a:rPr sz="1800" spc="4" dirty="0" smtClean="0">
                <a:latin typeface="Cambria"/>
                <a:cs typeface="Cambria"/>
              </a:rPr>
              <a:t>C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9" dirty="0" smtClean="0">
                <a:latin typeface="Cambria"/>
                <a:cs typeface="Cambria"/>
              </a:rPr>
              <a:t>g</a:t>
            </a:r>
            <a:r>
              <a:rPr sz="1800" spc="-25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o</a:t>
            </a:r>
            <a:r>
              <a:rPr sz="1800" spc="9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p,</a:t>
            </a:r>
            <a:r>
              <a:rPr sz="1800" spc="176" dirty="0" smtClean="0">
                <a:latin typeface="Cambria"/>
                <a:cs typeface="Cambria"/>
              </a:rPr>
              <a:t> </a:t>
            </a:r>
            <a:r>
              <a:rPr sz="1800" spc="9" dirty="0" smtClean="0">
                <a:latin typeface="Cambria"/>
                <a:cs typeface="Cambria"/>
              </a:rPr>
              <a:t>D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4" dirty="0" smtClean="0">
                <a:latin typeface="Cambria"/>
                <a:cs typeface="Cambria"/>
              </a:rPr>
              <a:t>sch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201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Ban</a:t>
            </a:r>
            <a:r>
              <a:rPr sz="1800" spc="-4" dirty="0" smtClean="0">
                <a:latin typeface="Cambria"/>
                <a:cs typeface="Cambria"/>
              </a:rPr>
              <a:t>k</a:t>
            </a:r>
            <a:r>
              <a:rPr sz="1800" spc="-9" dirty="0" smtClean="0">
                <a:latin typeface="Cambria"/>
                <a:cs typeface="Cambria"/>
              </a:rPr>
              <a:t>,</a:t>
            </a:r>
            <a:r>
              <a:rPr sz="1800" spc="-19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aboBank, </a:t>
            </a:r>
            <a:r>
              <a:rPr sz="1800" spc="395" dirty="0" smtClean="0">
                <a:latin typeface="Cambria"/>
                <a:cs typeface="Cambria"/>
              </a:rPr>
              <a:t> </a:t>
            </a:r>
            <a:r>
              <a:rPr sz="1800" spc="-9" dirty="0" smtClean="0">
                <a:latin typeface="Cambria"/>
                <a:cs typeface="Cambria"/>
              </a:rPr>
              <a:t>M</a:t>
            </a:r>
            <a:r>
              <a:rPr sz="1800" spc="0" dirty="0" smtClean="0">
                <a:latin typeface="Cambria"/>
                <a:cs typeface="Cambria"/>
              </a:rPr>
              <a:t>andi</a:t>
            </a:r>
            <a:r>
              <a:rPr sz="1800" spc="-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186" dirty="0" smtClean="0">
                <a:latin typeface="Cambria"/>
                <a:cs typeface="Cambria"/>
              </a:rPr>
              <a:t> 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19" dirty="0" smtClean="0">
                <a:latin typeface="Cambria"/>
                <a:cs typeface="Cambria"/>
              </a:rPr>
              <a:t>k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r</a:t>
            </a:r>
            <a:r>
              <a:rPr sz="1800" spc="-4" dirty="0" smtClean="0">
                <a:latin typeface="Cambria"/>
                <a:cs typeface="Cambria"/>
              </a:rPr>
              <a:t>i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,</a:t>
            </a:r>
            <a:r>
              <a:rPr sz="1800" spc="181" dirty="0" smtClean="0">
                <a:latin typeface="Cambria"/>
                <a:cs typeface="Cambria"/>
              </a:rPr>
              <a:t> </a:t>
            </a:r>
            <a:r>
              <a:rPr sz="1800" spc="19" dirty="0" smtClean="0">
                <a:latin typeface="Cambria"/>
                <a:cs typeface="Cambria"/>
              </a:rPr>
              <a:t>d</a:t>
            </a:r>
            <a:r>
              <a:rPr sz="1800" spc="-9" dirty="0" smtClean="0">
                <a:latin typeface="Cambria"/>
                <a:cs typeface="Cambria"/>
              </a:rPr>
              <a:t>l</a:t>
            </a:r>
            <a:r>
              <a:rPr sz="1800" spc="9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.</a:t>
            </a:r>
            <a:r>
              <a:rPr sz="1800" spc="176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P</a:t>
            </a:r>
            <a:r>
              <a:rPr sz="1800" spc="19" dirty="0" smtClean="0">
                <a:latin typeface="Cambria"/>
                <a:cs typeface="Cambria"/>
              </a:rPr>
              <a:t>e</a:t>
            </a:r>
            <a:r>
              <a:rPr sz="1800" spc="0" dirty="0" smtClean="0">
                <a:latin typeface="Cambria"/>
                <a:cs typeface="Cambria"/>
              </a:rPr>
              <a:t>ru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4" dirty="0" smtClean="0">
                <a:latin typeface="Cambria"/>
                <a:cs typeface="Cambria"/>
              </a:rPr>
              <a:t>h</a:t>
            </a:r>
            <a:r>
              <a:rPr sz="1800" spc="0" dirty="0" smtClean="0">
                <a:latin typeface="Cambria"/>
                <a:cs typeface="Cambria"/>
              </a:rPr>
              <a:t>aan</a:t>
            </a:r>
            <a:r>
              <a:rPr sz="1800" spc="191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</a:t>
            </a:r>
            <a:r>
              <a:rPr sz="1800" spc="-14" dirty="0" smtClean="0">
                <a:latin typeface="Cambria"/>
                <a:cs typeface="Cambria"/>
              </a:rPr>
              <a:t>e</a:t>
            </a:r>
            <a:r>
              <a:rPr sz="1800" spc="0" dirty="0" smtClean="0">
                <a:latin typeface="Cambria"/>
                <a:cs typeface="Cambria"/>
              </a:rPr>
              <a:t>njual sa</a:t>
            </a:r>
            <a:r>
              <a:rPr sz="1800" spc="9" dirty="0" smtClean="0">
                <a:latin typeface="Cambria"/>
                <a:cs typeface="Cambria"/>
              </a:rPr>
              <a:t>h</a:t>
            </a:r>
            <a:r>
              <a:rPr sz="1800" spc="0" dirty="0" smtClean="0">
                <a:latin typeface="Cambria"/>
                <a:cs typeface="Cambria"/>
              </a:rPr>
              <a:t>am</a:t>
            </a:r>
            <a:r>
              <a:rPr sz="1800" spc="14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au</a:t>
            </a:r>
            <a:r>
              <a:rPr sz="1800" spc="14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ob</a:t>
            </a:r>
            <a:r>
              <a:rPr sz="1800" spc="-9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2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asi</a:t>
            </a:r>
            <a:r>
              <a:rPr sz="1800" spc="-39" dirty="0" smtClean="0">
                <a:latin typeface="Cambria"/>
                <a:cs typeface="Cambria"/>
              </a:rPr>
              <a:t>n</a:t>
            </a:r>
            <a:r>
              <a:rPr sz="1800" spc="-50" dirty="0" smtClean="0">
                <a:latin typeface="Cambria"/>
                <a:cs typeface="Cambria"/>
              </a:rPr>
              <a:t>y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144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k</a:t>
            </a:r>
            <a:r>
              <a:rPr sz="1800" spc="19" dirty="0" smtClean="0">
                <a:latin typeface="Cambria"/>
                <a:cs typeface="Cambria"/>
              </a:rPr>
              <a:t>e</a:t>
            </a:r>
            <a:r>
              <a:rPr sz="1800" spc="0" dirty="0" smtClean="0">
                <a:latin typeface="Cambria"/>
                <a:cs typeface="Cambria"/>
              </a:rPr>
              <a:t>pada</a:t>
            </a:r>
            <a:r>
              <a:rPr sz="1800" spc="144" dirty="0" smtClean="0">
                <a:latin typeface="Cambria"/>
                <a:cs typeface="Cambria"/>
              </a:rPr>
              <a:t> </a:t>
            </a:r>
            <a:r>
              <a:rPr sz="1800" spc="-4" dirty="0" smtClean="0">
                <a:latin typeface="Cambria"/>
                <a:cs typeface="Cambria"/>
              </a:rPr>
              <a:t>b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k</a:t>
            </a:r>
            <a:r>
              <a:rPr sz="1800" spc="13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25" dirty="0" smtClean="0">
                <a:latin typeface="Cambria"/>
                <a:cs typeface="Cambria"/>
              </a:rPr>
              <a:t>n</a:t>
            </a:r>
            <a:r>
              <a:rPr sz="1800" spc="-50" dirty="0" smtClean="0">
                <a:latin typeface="Cambria"/>
                <a:cs typeface="Cambria"/>
              </a:rPr>
              <a:t>v</a:t>
            </a:r>
            <a:r>
              <a:rPr sz="1800" spc="0" dirty="0" smtClean="0">
                <a:latin typeface="Cambria"/>
                <a:cs typeface="Cambria"/>
              </a:rPr>
              <a:t>estasi,</a:t>
            </a:r>
            <a:r>
              <a:rPr sz="1800" spc="159" dirty="0" smtClean="0">
                <a:latin typeface="Cambria"/>
                <a:cs typeface="Cambria"/>
              </a:rPr>
              <a:t> </a:t>
            </a:r>
            <a:r>
              <a:rPr sz="1800" spc="-50" dirty="0" smtClean="0">
                <a:latin typeface="Cambria"/>
                <a:cs typeface="Cambria"/>
              </a:rPr>
              <a:t>y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g</a:t>
            </a:r>
            <a:r>
              <a:rPr sz="1800" spc="154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em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dian</a:t>
            </a:r>
            <a:r>
              <a:rPr sz="1800" spc="14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menjual</a:t>
            </a:r>
            <a:r>
              <a:rPr sz="1800" spc="13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25" dirty="0" smtClean="0">
                <a:latin typeface="Cambria"/>
                <a:cs typeface="Cambria"/>
              </a:rPr>
              <a:t>f</a:t>
            </a:r>
            <a:r>
              <a:rPr sz="1800" spc="0" dirty="0" smtClean="0">
                <a:latin typeface="Cambria"/>
                <a:cs typeface="Cambria"/>
              </a:rPr>
              <a:t>ek</a:t>
            </a:r>
            <a:r>
              <a:rPr sz="1800" spc="159" dirty="0" smtClean="0">
                <a:latin typeface="Cambria"/>
                <a:cs typeface="Cambria"/>
              </a:rPr>
              <a:t> </a:t>
            </a:r>
            <a:r>
              <a:rPr sz="1800" spc="-29" dirty="0" smtClean="0">
                <a:latin typeface="Cambria"/>
                <a:cs typeface="Cambria"/>
              </a:rPr>
              <a:t>y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g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257" y="4751845"/>
            <a:ext cx="2581229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ama </a:t>
            </a:r>
            <a:r>
              <a:rPr sz="1800" spc="356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epada </a:t>
            </a:r>
            <a:r>
              <a:rPr sz="1800" spc="356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pena</a:t>
            </a:r>
            <a:r>
              <a:rPr sz="1800" spc="-9" dirty="0" smtClean="0">
                <a:latin typeface="Cambria"/>
                <a:cs typeface="Cambria"/>
              </a:rPr>
              <a:t>b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n</a:t>
            </a:r>
            <a:r>
              <a:rPr sz="1800" spc="-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6196" y="4751845"/>
            <a:ext cx="529553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19" dirty="0" smtClean="0">
                <a:latin typeface="Cambria"/>
                <a:cs typeface="Cambria"/>
              </a:rPr>
              <a:t>f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-e</a:t>
            </a:r>
            <a:r>
              <a:rPr sz="1800" spc="-25" dirty="0" smtClean="0">
                <a:latin typeface="Cambria"/>
                <a:cs typeface="Cambria"/>
              </a:rPr>
              <a:t>f</a:t>
            </a:r>
            <a:r>
              <a:rPr sz="1800" spc="0" dirty="0" smtClean="0">
                <a:latin typeface="Cambria"/>
                <a:cs typeface="Cambria"/>
              </a:rPr>
              <a:t>ek </a:t>
            </a:r>
            <a:r>
              <a:rPr sz="1800" spc="351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peru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4" dirty="0" smtClean="0">
                <a:latin typeface="Cambria"/>
                <a:cs typeface="Cambria"/>
              </a:rPr>
              <a:t>h</a:t>
            </a:r>
            <a:r>
              <a:rPr sz="1800" spc="0" dirty="0" smtClean="0">
                <a:latin typeface="Cambria"/>
                <a:cs typeface="Cambria"/>
              </a:rPr>
              <a:t>aan </a:t>
            </a:r>
            <a:r>
              <a:rPr sz="1800" spc="331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au </a:t>
            </a:r>
            <a:r>
              <a:rPr sz="1800" spc="356" dirty="0" smtClean="0">
                <a:latin typeface="Cambria"/>
                <a:cs typeface="Cambria"/>
              </a:rPr>
              <a:t> 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ang </a:t>
            </a:r>
            <a:r>
              <a:rPr sz="1800" spc="336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pena</a:t>
            </a:r>
            <a:r>
              <a:rPr sz="1800" spc="-9" dirty="0" smtClean="0">
                <a:latin typeface="Cambria"/>
                <a:cs typeface="Cambria"/>
              </a:rPr>
              <a:t>b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ng </a:t>
            </a:r>
            <a:r>
              <a:rPr sz="1800" spc="336" dirty="0" smtClean="0">
                <a:latin typeface="Cambria"/>
                <a:cs typeface="Cambria"/>
              </a:rPr>
              <a:t> </a:t>
            </a:r>
            <a:r>
              <a:rPr sz="1800" spc="-14" dirty="0" smtClean="0">
                <a:latin typeface="Cambria"/>
                <a:cs typeface="Cambria"/>
              </a:rPr>
              <a:t>h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4" dirty="0" smtClean="0">
                <a:latin typeface="Cambria"/>
                <a:cs typeface="Cambria"/>
              </a:rPr>
              <a:t>ny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5026165"/>
            <a:ext cx="8101098" cy="10772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017" algn="just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‘m</a:t>
            </a:r>
            <a:r>
              <a:rPr sz="1800" spc="4" dirty="0" smtClean="0">
                <a:latin typeface="Cambria"/>
                <a:cs typeface="Cambria"/>
              </a:rPr>
              <a:t>e</a:t>
            </a:r>
            <a:r>
              <a:rPr sz="1800" spc="-4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29" dirty="0" smtClean="0">
                <a:latin typeface="Cambria"/>
                <a:cs typeface="Cambria"/>
              </a:rPr>
              <a:t>w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i’</a:t>
            </a:r>
            <a:r>
              <a:rPr sz="1800" spc="4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ba</a:t>
            </a:r>
            <a:r>
              <a:rPr sz="1800" spc="-9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k</a:t>
            </a:r>
            <a:r>
              <a:rPr sz="1800" spc="3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25" dirty="0" smtClean="0">
                <a:latin typeface="Cambria"/>
                <a:cs typeface="Cambria"/>
              </a:rPr>
              <a:t>n</a:t>
            </a:r>
            <a:r>
              <a:rPr sz="1800" spc="-44" dirty="0" smtClean="0">
                <a:latin typeface="Cambria"/>
                <a:cs typeface="Cambria"/>
              </a:rPr>
              <a:t>v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29" dirty="0" smtClean="0">
                <a:latin typeface="Cambria"/>
                <a:cs typeface="Cambria"/>
              </a:rPr>
              <a:t>i</a:t>
            </a:r>
            <a:r>
              <a:rPr sz="1800" spc="0" dirty="0" smtClean="0">
                <a:latin typeface="Cambria"/>
                <a:cs typeface="Cambria"/>
              </a:rPr>
              <a:t>.</a:t>
            </a:r>
            <a:r>
              <a:rPr sz="1800" spc="54" dirty="0" smtClean="0">
                <a:latin typeface="Cambria"/>
                <a:cs typeface="Cambria"/>
              </a:rPr>
              <a:t> 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am</a:t>
            </a:r>
            <a:r>
              <a:rPr sz="1800" spc="9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n,</a:t>
            </a:r>
            <a:r>
              <a:rPr sz="1800" spc="54" dirty="0" smtClean="0">
                <a:latin typeface="Cambria"/>
                <a:cs typeface="Cambria"/>
              </a:rPr>
              <a:t> </a:t>
            </a:r>
            <a:r>
              <a:rPr sz="1800" spc="-25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25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ena</a:t>
            </a:r>
            <a:r>
              <a:rPr sz="1800" spc="3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ba</a:t>
            </a:r>
            <a:r>
              <a:rPr sz="1800" spc="-9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k</a:t>
            </a:r>
            <a:r>
              <a:rPr sz="1800" spc="4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25" dirty="0" smtClean="0">
                <a:latin typeface="Cambria"/>
                <a:cs typeface="Cambria"/>
              </a:rPr>
              <a:t>n</a:t>
            </a:r>
            <a:r>
              <a:rPr sz="1800" spc="-44" dirty="0" smtClean="0">
                <a:latin typeface="Cambria"/>
                <a:cs typeface="Cambria"/>
              </a:rPr>
              <a:t>v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4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me</a:t>
            </a:r>
            <a:r>
              <a:rPr sz="1800" spc="4" dirty="0" smtClean="0">
                <a:latin typeface="Cambria"/>
                <a:cs typeface="Cambria"/>
              </a:rPr>
              <a:t>m</a:t>
            </a:r>
            <a:r>
              <a:rPr sz="1800" spc="0" dirty="0" smtClean="0">
                <a:latin typeface="Cambria"/>
                <a:cs typeface="Cambria"/>
              </a:rPr>
              <a:t>be</a:t>
            </a:r>
            <a:r>
              <a:rPr sz="1800" spc="-9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4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dan</a:t>
            </a:r>
            <a:r>
              <a:rPr sz="1800" spc="4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me</a:t>
            </a:r>
            <a:r>
              <a:rPr sz="1800" spc="-39" dirty="0" smtClean="0">
                <a:latin typeface="Cambria"/>
                <a:cs typeface="Cambria"/>
              </a:rPr>
              <a:t>n</a:t>
            </a:r>
            <a:r>
              <a:rPr sz="1800" spc="-4" dirty="0" smtClean="0">
                <a:latin typeface="Cambria"/>
                <a:cs typeface="Cambria"/>
              </a:rPr>
              <a:t>y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19" dirty="0" smtClean="0">
                <a:latin typeface="Cambria"/>
                <a:cs typeface="Cambria"/>
              </a:rPr>
              <a:t>m</a:t>
            </a:r>
            <a:r>
              <a:rPr sz="1800" spc="0" dirty="0" smtClean="0">
                <a:latin typeface="Cambria"/>
                <a:cs typeface="Cambria"/>
              </a:rPr>
              <a:t>pan</a:t>
            </a:r>
            <a:endParaRPr sz="1800">
              <a:latin typeface="Cambria"/>
              <a:cs typeface="Cambria"/>
            </a:endParaRPr>
          </a:p>
          <a:p>
            <a:pPr marL="12700" algn="just">
              <a:lnSpc>
                <a:spcPct val="99943"/>
              </a:lnSpc>
            </a:pP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25" dirty="0" smtClean="0">
                <a:latin typeface="Cambria"/>
                <a:cs typeface="Cambria"/>
              </a:rPr>
              <a:t>f</a:t>
            </a:r>
            <a:r>
              <a:rPr sz="1800" spc="0" dirty="0" smtClean="0">
                <a:latin typeface="Cambria"/>
                <a:cs typeface="Cambria"/>
              </a:rPr>
              <a:t>ek</a:t>
            </a:r>
            <a:r>
              <a:rPr sz="1800" spc="20" dirty="0" smtClean="0">
                <a:latin typeface="Cambria"/>
                <a:cs typeface="Cambria"/>
              </a:rPr>
              <a:t> </a:t>
            </a:r>
            <a:r>
              <a:rPr sz="1800" spc="-2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sebut</a:t>
            </a:r>
            <a:r>
              <a:rPr sz="1800" spc="20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da</a:t>
            </a:r>
            <a:r>
              <a:rPr sz="1800" spc="-9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am</a:t>
            </a:r>
            <a:r>
              <a:rPr sz="1800" spc="5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jan</a:t>
            </a:r>
            <a:r>
              <a:rPr sz="1800" spc="-14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ka </a:t>
            </a:r>
            <a:r>
              <a:rPr sz="1800" spc="-34" dirty="0" smtClean="0">
                <a:latin typeface="Cambria"/>
                <a:cs typeface="Cambria"/>
              </a:rPr>
              <a:t>w</a:t>
            </a:r>
            <a:r>
              <a:rPr sz="1800" spc="0" dirty="0" smtClean="0">
                <a:latin typeface="Cambria"/>
                <a:cs typeface="Cambria"/>
              </a:rPr>
              <a:t>ak</a:t>
            </a:r>
            <a:r>
              <a:rPr sz="1800" spc="-14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u</a:t>
            </a:r>
            <a:r>
              <a:rPr sz="1800" spc="30" dirty="0" smtClean="0">
                <a:latin typeface="Cambria"/>
                <a:cs typeface="Cambria"/>
              </a:rPr>
              <a:t> </a:t>
            </a:r>
            <a:r>
              <a:rPr sz="1800" spc="-29" dirty="0" smtClean="0">
                <a:latin typeface="Cambria"/>
                <a:cs typeface="Cambria"/>
              </a:rPr>
              <a:t>t</a:t>
            </a:r>
            <a:r>
              <a:rPr sz="1800" spc="19" dirty="0" smtClean="0">
                <a:latin typeface="Cambria"/>
                <a:cs typeface="Cambria"/>
              </a:rPr>
              <a:t>e</a:t>
            </a:r>
            <a:r>
              <a:rPr sz="1800" spc="-4" dirty="0" smtClean="0">
                <a:latin typeface="Cambria"/>
                <a:cs typeface="Cambria"/>
              </a:rPr>
              <a:t>r</a:t>
            </a:r>
            <a:r>
              <a:rPr sz="1800" spc="-2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14" dirty="0" smtClean="0">
                <a:latin typeface="Cambria"/>
                <a:cs typeface="Cambria"/>
              </a:rPr>
              <a:t>n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u</a:t>
            </a:r>
            <a:r>
              <a:rPr sz="1800" spc="10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se</a:t>
            </a:r>
            <a:r>
              <a:rPr sz="1800" spc="9" dirty="0" smtClean="0">
                <a:latin typeface="Cambria"/>
                <a:cs typeface="Cambria"/>
              </a:rPr>
              <a:t>h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-9" dirty="0" smtClean="0">
                <a:latin typeface="Cambria"/>
                <a:cs typeface="Cambria"/>
              </a:rPr>
              <a:t>g</a:t>
            </a:r>
            <a:r>
              <a:rPr sz="1800" spc="-2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30" dirty="0" smtClean="0">
                <a:latin typeface="Cambria"/>
                <a:cs typeface="Cambria"/>
              </a:rPr>
              <a:t> </a:t>
            </a:r>
            <a:r>
              <a:rPr sz="1800" spc="-4" dirty="0" smtClean="0">
                <a:latin typeface="Cambria"/>
                <a:cs typeface="Cambria"/>
              </a:rPr>
              <a:t>b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k sebe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r</a:t>
            </a:r>
            <a:r>
              <a:rPr sz="1800" spc="-25" dirty="0" smtClean="0">
                <a:latin typeface="Cambria"/>
                <a:cs typeface="Cambria"/>
              </a:rPr>
              <a:t>n</a:t>
            </a:r>
            <a:r>
              <a:rPr sz="1800" spc="-50" dirty="0" smtClean="0">
                <a:latin typeface="Cambria"/>
                <a:cs typeface="Cambria"/>
              </a:rPr>
              <a:t>y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5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men</a:t>
            </a:r>
            <a:r>
              <a:rPr sz="1800" spc="-34" dirty="0" smtClean="0">
                <a:latin typeface="Cambria"/>
                <a:cs typeface="Cambria"/>
              </a:rPr>
              <a:t>g</a:t>
            </a:r>
            <a:r>
              <a:rPr sz="1800" spc="19" dirty="0" smtClean="0">
                <a:latin typeface="Cambria"/>
                <a:cs typeface="Cambria"/>
              </a:rPr>
              <a:t>a</a:t>
            </a:r>
            <a:r>
              <a:rPr sz="1800" spc="0" dirty="0" smtClean="0">
                <a:latin typeface="Cambria"/>
                <a:cs typeface="Cambria"/>
              </a:rPr>
              <a:t>m</a:t>
            </a:r>
            <a:r>
              <a:rPr sz="1800" spc="-4" dirty="0" smtClean="0">
                <a:latin typeface="Cambria"/>
                <a:cs typeface="Cambria"/>
              </a:rPr>
              <a:t>b</a:t>
            </a:r>
            <a:r>
              <a:rPr sz="1800" spc="0" dirty="0" smtClean="0">
                <a:latin typeface="Cambria"/>
                <a:cs typeface="Cambria"/>
              </a:rPr>
              <a:t>il </a:t>
            </a:r>
            <a:r>
              <a:rPr sz="1800" spc="-25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4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o,</a:t>
            </a:r>
            <a:r>
              <a:rPr sz="1800" spc="24" dirty="0" smtClean="0">
                <a:latin typeface="Cambria"/>
                <a:cs typeface="Cambria"/>
              </a:rPr>
              <a:t> </a:t>
            </a:r>
            <a:r>
              <a:rPr sz="1800" spc="-25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25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ena</a:t>
            </a:r>
            <a:r>
              <a:rPr sz="1800" spc="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14" dirty="0" smtClean="0">
                <a:latin typeface="Cambria"/>
                <a:cs typeface="Cambria"/>
              </a:rPr>
              <a:t>n</a:t>
            </a:r>
            <a:r>
              <a:rPr sz="1800" spc="-2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kin</a:t>
            </a:r>
            <a:r>
              <a:rPr sz="1800" spc="24" dirty="0" smtClean="0">
                <a:latin typeface="Cambria"/>
                <a:cs typeface="Cambria"/>
              </a:rPr>
              <a:t> 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19" dirty="0" smtClean="0">
                <a:latin typeface="Cambria"/>
                <a:cs typeface="Cambria"/>
              </a:rPr>
              <a:t>i</a:t>
            </a:r>
            <a:r>
              <a:rPr sz="1800" spc="0" dirty="0" smtClean="0">
                <a:latin typeface="Cambria"/>
                <a:cs typeface="Cambria"/>
              </a:rPr>
              <a:t>dak</a:t>
            </a:r>
            <a:r>
              <a:rPr sz="1800" spc="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dapat</a:t>
            </a:r>
            <a:r>
              <a:rPr sz="1800" spc="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menj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al</a:t>
            </a:r>
            <a:r>
              <a:rPr sz="1800" spc="24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19" dirty="0" smtClean="0">
                <a:latin typeface="Cambria"/>
                <a:cs typeface="Cambria"/>
              </a:rPr>
              <a:t>m</a:t>
            </a:r>
            <a:r>
              <a:rPr sz="1800" spc="14" dirty="0" smtClean="0">
                <a:latin typeface="Cambria"/>
                <a:cs typeface="Cambria"/>
              </a:rPr>
              <a:t>b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29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epada</a:t>
            </a:r>
            <a:r>
              <a:rPr sz="1800" spc="1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pena</a:t>
            </a:r>
            <a:r>
              <a:rPr sz="1800" spc="-9" dirty="0" smtClean="0">
                <a:latin typeface="Cambria"/>
                <a:cs typeface="Cambria"/>
              </a:rPr>
              <a:t>b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ng 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14" dirty="0" smtClean="0">
                <a:latin typeface="Cambria"/>
                <a:cs typeface="Cambria"/>
              </a:rPr>
              <a:t>b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ar </a:t>
            </a:r>
            <a:r>
              <a:rPr sz="1800" spc="4" dirty="0" smtClean="0">
                <a:latin typeface="Cambria"/>
                <a:cs typeface="Cambria"/>
              </a:rPr>
              <a:t>h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25" dirty="0" smtClean="0">
                <a:latin typeface="Cambria"/>
                <a:cs typeface="Cambria"/>
              </a:rPr>
              <a:t>r</a:t>
            </a:r>
            <a:r>
              <a:rPr sz="1800" spc="-2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be</a:t>
            </a:r>
            <a:r>
              <a:rPr sz="1800" spc="-9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44" dirty="0" smtClean="0">
                <a:latin typeface="Cambria"/>
                <a:cs typeface="Cambria"/>
              </a:rPr>
              <a:t>ny</a:t>
            </a:r>
            <a:r>
              <a:rPr sz="1800" spc="4" dirty="0" smtClean="0">
                <a:latin typeface="Cambria"/>
                <a:cs typeface="Cambria"/>
              </a:rPr>
              <a:t>a</a:t>
            </a:r>
            <a:r>
              <a:rPr sz="1800" spc="0" dirty="0" smtClean="0">
                <a:latin typeface="Cambria"/>
                <a:cs typeface="Cambria"/>
              </a:rPr>
              <a:t>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36257" y="622935"/>
            <a:ext cx="5380067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6000" b="1" spc="-39" baseline="3413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OS</a:t>
            </a:r>
            <a:r>
              <a:rPr sz="6000" b="1" spc="-25" baseline="3413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-34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75" baseline="3413" dirty="0" smtClean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6000" b="1" spc="-14" baseline="3413" dirty="0" smtClean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ASI MO</a:t>
            </a:r>
            <a:r>
              <a:rPr sz="6000" b="1" spc="-100" baseline="3413" dirty="0" smtClean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AL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6257" y="1672095"/>
            <a:ext cx="8107307" cy="5821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4337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3.</a:t>
            </a:r>
            <a:r>
              <a:rPr sz="1800" spc="19" dirty="0" smtClean="0">
                <a:latin typeface="Cambria"/>
                <a:cs typeface="Cambria"/>
              </a:rPr>
              <a:t> </a:t>
            </a:r>
            <a:r>
              <a:rPr sz="1800" b="1" spc="-44" dirty="0" smtClean="0">
                <a:latin typeface="Cambria"/>
                <a:cs typeface="Cambria"/>
              </a:rPr>
              <a:t>P</a:t>
            </a:r>
            <a:r>
              <a:rPr sz="1800" b="1" spc="0" dirty="0" smtClean="0">
                <a:latin typeface="Cambria"/>
                <a:cs typeface="Cambria"/>
              </a:rPr>
              <a:t>e</a:t>
            </a:r>
            <a:r>
              <a:rPr sz="1800" b="1" spc="9" dirty="0" smtClean="0">
                <a:latin typeface="Cambria"/>
                <a:cs typeface="Cambria"/>
              </a:rPr>
              <a:t>r</a:t>
            </a:r>
            <a:r>
              <a:rPr sz="1800" b="1" spc="4" dirty="0" smtClean="0">
                <a:latin typeface="Cambria"/>
                <a:cs typeface="Cambria"/>
              </a:rPr>
              <a:t>p</a:t>
            </a:r>
            <a:r>
              <a:rPr sz="1800" b="1" spc="0" dirty="0" smtClean="0">
                <a:latin typeface="Cambria"/>
                <a:cs typeface="Cambria"/>
              </a:rPr>
              <a:t>i</a:t>
            </a:r>
            <a:r>
              <a:rPr sz="1800" b="1" spc="-14" dirty="0" smtClean="0">
                <a:latin typeface="Cambria"/>
                <a:cs typeface="Cambria"/>
              </a:rPr>
              <a:t>n</a:t>
            </a:r>
            <a:r>
              <a:rPr sz="1800" b="1" spc="4" dirty="0" smtClean="0">
                <a:latin typeface="Cambria"/>
                <a:cs typeface="Cambria"/>
              </a:rPr>
              <a:t>d</a:t>
            </a:r>
            <a:r>
              <a:rPr sz="1800" b="1" spc="0" dirty="0" smtClean="0">
                <a:latin typeface="Cambria"/>
                <a:cs typeface="Cambria"/>
              </a:rPr>
              <a:t>ahan</a:t>
            </a:r>
            <a:r>
              <a:rPr sz="1800" b="1" spc="-24" dirty="0" smtClean="0">
                <a:latin typeface="Cambria"/>
                <a:cs typeface="Cambria"/>
              </a:rPr>
              <a:t> </a:t>
            </a:r>
            <a:r>
              <a:rPr sz="1800" b="1" spc="-4" dirty="0" smtClean="0">
                <a:latin typeface="Cambria"/>
                <a:cs typeface="Cambria"/>
              </a:rPr>
              <a:t>s</a:t>
            </a:r>
            <a:r>
              <a:rPr sz="1800" b="1" spc="0" dirty="0" smtClean="0">
                <a:latin typeface="Cambria"/>
                <a:cs typeface="Cambria"/>
              </a:rPr>
              <a:t>eca</a:t>
            </a:r>
            <a:r>
              <a:rPr sz="1800" b="1" spc="-34" dirty="0" smtClean="0">
                <a:latin typeface="Cambria"/>
                <a:cs typeface="Cambria"/>
              </a:rPr>
              <a:t>r</a:t>
            </a:r>
            <a:r>
              <a:rPr sz="1800" b="1" spc="0" dirty="0" smtClean="0">
                <a:latin typeface="Cambria"/>
                <a:cs typeface="Cambria"/>
              </a:rPr>
              <a:t>a tidak lang</a:t>
            </a:r>
            <a:r>
              <a:rPr sz="1800" b="1" spc="-4" dirty="0" smtClean="0">
                <a:latin typeface="Cambria"/>
                <a:cs typeface="Cambria"/>
              </a:rPr>
              <a:t>s</a:t>
            </a:r>
            <a:r>
              <a:rPr sz="1800" b="1" spc="4" dirty="0" smtClean="0">
                <a:latin typeface="Cambria"/>
                <a:cs typeface="Cambria"/>
              </a:rPr>
              <a:t>u</a:t>
            </a:r>
            <a:r>
              <a:rPr sz="1800" b="1" spc="-4" dirty="0" smtClean="0">
                <a:latin typeface="Cambria"/>
                <a:cs typeface="Cambria"/>
              </a:rPr>
              <a:t>n</a:t>
            </a:r>
            <a:r>
              <a:rPr sz="1800" b="1" spc="0" dirty="0" smtClean="0">
                <a:latin typeface="Cambria"/>
                <a:cs typeface="Cambria"/>
              </a:rPr>
              <a:t>g</a:t>
            </a:r>
            <a:r>
              <a:rPr sz="1800" b="1" spc="4" dirty="0" smtClean="0">
                <a:latin typeface="Cambria"/>
                <a:cs typeface="Cambria"/>
              </a:rPr>
              <a:t> </a:t>
            </a:r>
            <a:r>
              <a:rPr sz="1800" b="1" spc="0" dirty="0" smtClean="0">
                <a:latin typeface="Cambria"/>
                <a:cs typeface="Cambria"/>
              </a:rPr>
              <a:t>me</a:t>
            </a:r>
            <a:r>
              <a:rPr sz="1800" b="1" spc="4" dirty="0" smtClean="0">
                <a:latin typeface="Cambria"/>
                <a:cs typeface="Cambria"/>
              </a:rPr>
              <a:t>l</a:t>
            </a:r>
            <a:r>
              <a:rPr sz="1800" b="1" spc="0" dirty="0" smtClean="0">
                <a:latin typeface="Cambria"/>
                <a:cs typeface="Cambria"/>
              </a:rPr>
              <a:t>al</a:t>
            </a:r>
            <a:r>
              <a:rPr sz="1800" b="1" spc="4" dirty="0" smtClean="0">
                <a:latin typeface="Cambria"/>
                <a:cs typeface="Cambria"/>
              </a:rPr>
              <a:t>u</a:t>
            </a:r>
            <a:r>
              <a:rPr sz="1800" b="1" spc="0" dirty="0" smtClean="0">
                <a:latin typeface="Cambria"/>
                <a:cs typeface="Cambria"/>
              </a:rPr>
              <a:t>i</a:t>
            </a:r>
            <a:r>
              <a:rPr sz="1800" b="1" spc="-19" dirty="0" smtClean="0">
                <a:latin typeface="Cambria"/>
                <a:cs typeface="Cambria"/>
              </a:rPr>
              <a:t> </a:t>
            </a:r>
            <a:r>
              <a:rPr sz="1800" b="1" spc="-44" dirty="0" smtClean="0">
                <a:latin typeface="Cambria"/>
                <a:cs typeface="Cambria"/>
              </a:rPr>
              <a:t>P</a:t>
            </a:r>
            <a:r>
              <a:rPr sz="1800" b="1" spc="0" dirty="0" smtClean="0">
                <a:latin typeface="Cambria"/>
                <a:cs typeface="Cambria"/>
              </a:rPr>
              <a:t>e</a:t>
            </a:r>
            <a:r>
              <a:rPr sz="1800" b="1" spc="-25" dirty="0" smtClean="0">
                <a:latin typeface="Cambria"/>
                <a:cs typeface="Cambria"/>
              </a:rPr>
              <a:t>r</a:t>
            </a:r>
            <a:r>
              <a:rPr sz="1800" b="1" spc="0" dirty="0" smtClean="0">
                <a:latin typeface="Cambria"/>
                <a:cs typeface="Cambria"/>
              </a:rPr>
              <a:t>a</a:t>
            </a:r>
            <a:r>
              <a:rPr sz="1800" b="1" spc="-9" dirty="0" smtClean="0">
                <a:latin typeface="Cambria"/>
                <a:cs typeface="Cambria"/>
              </a:rPr>
              <a:t>n</a:t>
            </a:r>
            <a:r>
              <a:rPr sz="1800" b="1" spc="0" dirty="0" smtClean="0">
                <a:latin typeface="Cambria"/>
                <a:cs typeface="Cambria"/>
              </a:rPr>
              <a:t>ta</a:t>
            </a:r>
            <a:r>
              <a:rPr sz="1800" b="1" spc="-29" dirty="0" smtClean="0">
                <a:latin typeface="Cambria"/>
                <a:cs typeface="Cambria"/>
              </a:rPr>
              <a:t>r</a:t>
            </a:r>
            <a:r>
              <a:rPr sz="1800" b="1" spc="0" dirty="0" smtClean="0">
                <a:latin typeface="Cambria"/>
                <a:cs typeface="Cambria"/>
              </a:rPr>
              <a:t>a</a:t>
            </a:r>
            <a:r>
              <a:rPr sz="1800" b="1" spc="-19" dirty="0" smtClean="0">
                <a:latin typeface="Cambria"/>
                <a:cs typeface="Cambria"/>
              </a:rPr>
              <a:t> </a:t>
            </a:r>
            <a:r>
              <a:rPr sz="1800" b="1" spc="-44" dirty="0" smtClean="0">
                <a:latin typeface="Cambria"/>
                <a:cs typeface="Cambria"/>
              </a:rPr>
              <a:t>K</a:t>
            </a:r>
            <a:r>
              <a:rPr sz="1800" b="1" spc="0" dirty="0" smtClean="0">
                <a:latin typeface="Cambria"/>
                <a:cs typeface="Cambria"/>
              </a:rPr>
              <a:t>e</a:t>
            </a:r>
            <a:r>
              <a:rPr sz="1800" b="1" spc="4" dirty="0" smtClean="0">
                <a:latin typeface="Cambria"/>
                <a:cs typeface="Cambria"/>
              </a:rPr>
              <a:t>u</a:t>
            </a:r>
            <a:r>
              <a:rPr sz="1800" b="1" spc="0" dirty="0" smtClean="0">
                <a:latin typeface="Cambria"/>
                <a:cs typeface="Cambria"/>
              </a:rPr>
              <a:t>a</a:t>
            </a:r>
            <a:r>
              <a:rPr sz="1800" b="1" spc="-9" dirty="0" smtClean="0">
                <a:latin typeface="Cambria"/>
                <a:cs typeface="Cambria"/>
              </a:rPr>
              <a:t>n</a:t>
            </a:r>
            <a:r>
              <a:rPr sz="1800" b="1" spc="-14" dirty="0" smtClean="0">
                <a:latin typeface="Cambria"/>
                <a:cs typeface="Cambria"/>
              </a:rPr>
              <a:t>g</a:t>
            </a:r>
            <a:r>
              <a:rPr sz="1800" b="1" spc="0" dirty="0" smtClean="0">
                <a:latin typeface="Cambria"/>
                <a:cs typeface="Cambria"/>
              </a:rPr>
              <a:t>an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97696"/>
              </a:lnSpc>
              <a:spcBef>
                <a:spcPts val="372"/>
              </a:spcBef>
            </a:pPr>
            <a:r>
              <a:rPr sz="1800" spc="-44" dirty="0" smtClean="0">
                <a:latin typeface="Cambria"/>
                <a:cs typeface="Cambria"/>
              </a:rPr>
              <a:t>P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u</a:t>
            </a:r>
            <a:r>
              <a:rPr sz="1800" spc="9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ah</a:t>
            </a:r>
            <a:r>
              <a:rPr sz="1800" spc="4" dirty="0" smtClean="0">
                <a:latin typeface="Cambria"/>
                <a:cs typeface="Cambria"/>
              </a:rPr>
              <a:t>a</a:t>
            </a:r>
            <a:r>
              <a:rPr sz="1800" spc="0" dirty="0" smtClean="0">
                <a:latin typeface="Cambria"/>
                <a:cs typeface="Cambria"/>
              </a:rPr>
              <a:t>an</a:t>
            </a:r>
            <a:r>
              <a:rPr sz="1800" spc="15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pe</a:t>
            </a:r>
            <a:r>
              <a:rPr sz="1800" spc="-50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164" dirty="0" smtClean="0">
                <a:latin typeface="Cambria"/>
                <a:cs typeface="Cambria"/>
              </a:rPr>
              <a:t> </a:t>
            </a:r>
            <a:r>
              <a:rPr sz="1800" spc="-4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25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-2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an</a:t>
            </a:r>
            <a:r>
              <a:rPr sz="1800" spc="15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seper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16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:</a:t>
            </a:r>
            <a:r>
              <a:rPr sz="1800" spc="16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Ba</a:t>
            </a:r>
            <a:r>
              <a:rPr sz="1800" spc="-9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k,</a:t>
            </a:r>
            <a:r>
              <a:rPr sz="1800" spc="14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As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si,</a:t>
            </a:r>
            <a:r>
              <a:rPr sz="1800" spc="16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au</a:t>
            </a:r>
            <a:r>
              <a:rPr sz="1800" spc="169" dirty="0" smtClean="0">
                <a:latin typeface="Cambria"/>
                <a:cs typeface="Cambria"/>
              </a:rPr>
              <a:t> </a:t>
            </a:r>
            <a:r>
              <a:rPr sz="1800" spc="-25" dirty="0" smtClean="0">
                <a:latin typeface="Cambria"/>
                <a:cs typeface="Cambria"/>
              </a:rPr>
              <a:t>r</a:t>
            </a:r>
            <a:r>
              <a:rPr sz="1800" spc="19" dirty="0" smtClean="0">
                <a:latin typeface="Cambria"/>
                <a:cs typeface="Cambria"/>
              </a:rPr>
              <a:t>e</a:t>
            </a:r>
            <a:r>
              <a:rPr sz="1800" spc="-25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sa</a:t>
            </a:r>
            <a:r>
              <a:rPr sz="1800" spc="175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da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a.</a:t>
            </a:r>
            <a:r>
              <a:rPr sz="1800" spc="154" dirty="0" smtClean="0">
                <a:latin typeface="Cambria"/>
                <a:cs typeface="Cambria"/>
              </a:rPr>
              <a:t> </a:t>
            </a:r>
            <a:r>
              <a:rPr sz="1800" spc="4" dirty="0" smtClean="0">
                <a:latin typeface="Cambria"/>
                <a:cs typeface="Cambria"/>
              </a:rPr>
              <a:t>D</a:t>
            </a:r>
            <a:r>
              <a:rPr sz="1800" spc="0" dirty="0" smtClean="0">
                <a:latin typeface="Cambria"/>
                <a:cs typeface="Cambria"/>
              </a:rPr>
              <a:t>isini,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6257" y="2274329"/>
            <a:ext cx="3111486" cy="8030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4337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pe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an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19" dirty="0" smtClean="0">
                <a:latin typeface="Cambria"/>
                <a:cs typeface="Cambria"/>
              </a:rPr>
              <a:t>a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  </a:t>
            </a:r>
            <a:r>
              <a:rPr sz="1800" spc="7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me</a:t>
            </a:r>
            <a:r>
              <a:rPr sz="1800" spc="4" dirty="0" smtClean="0">
                <a:latin typeface="Cambria"/>
                <a:cs typeface="Cambria"/>
              </a:rPr>
              <a:t>m</a:t>
            </a:r>
            <a:r>
              <a:rPr sz="1800" spc="0" dirty="0" smtClean="0">
                <a:latin typeface="Cambria"/>
                <a:cs typeface="Cambria"/>
              </a:rPr>
              <a:t>pe</a:t>
            </a:r>
            <a:r>
              <a:rPr sz="1800" spc="-25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oleh  </a:t>
            </a:r>
            <a:r>
              <a:rPr sz="1800" spc="6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dana</a:t>
            </a:r>
            <a:endParaRPr sz="1800">
              <a:latin typeface="Cambria"/>
              <a:cs typeface="Cambria"/>
            </a:endParaRPr>
          </a:p>
          <a:p>
            <a:pPr marL="12700" marR="13577">
              <a:lnSpc>
                <a:spcPct val="97696"/>
              </a:lnSpc>
            </a:pPr>
            <a:r>
              <a:rPr sz="1800" spc="-44" dirty="0" smtClean="0">
                <a:latin typeface="Cambria"/>
                <a:cs typeface="Cambria"/>
              </a:rPr>
              <a:t>P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39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14" dirty="0" smtClean="0">
                <a:latin typeface="Cambria"/>
                <a:cs typeface="Cambria"/>
              </a:rPr>
              <a:t>n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 </a:t>
            </a:r>
            <a:r>
              <a:rPr sz="1800" spc="6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men</a:t>
            </a:r>
            <a:r>
              <a:rPr sz="1800" spc="9" dirty="0" smtClean="0">
                <a:latin typeface="Cambria"/>
                <a:cs typeface="Cambria"/>
              </a:rPr>
              <a:t>g</a:t>
            </a:r>
            <a:r>
              <a:rPr sz="1800" spc="-9" dirty="0" smtClean="0">
                <a:latin typeface="Cambria"/>
                <a:cs typeface="Cambria"/>
              </a:rPr>
              <a:t>g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na</a:t>
            </a:r>
            <a:r>
              <a:rPr sz="1800" spc="-25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an </a:t>
            </a:r>
            <a:r>
              <a:rPr sz="1800" spc="89" dirty="0" smtClean="0">
                <a:latin typeface="Cambria"/>
                <a:cs typeface="Cambria"/>
              </a:rPr>
              <a:t> 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ang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97696"/>
              </a:lnSpc>
              <a:spcBef>
                <a:spcPts val="50"/>
              </a:spcBef>
            </a:pPr>
            <a:r>
              <a:rPr sz="1800" spc="0" dirty="0" smtClean="0">
                <a:latin typeface="Cambria"/>
                <a:cs typeface="Cambria"/>
              </a:rPr>
              <a:t>sedan</a:t>
            </a:r>
            <a:r>
              <a:rPr sz="1800" spc="-29" dirty="0" smtClean="0">
                <a:latin typeface="Cambria"/>
                <a:cs typeface="Cambria"/>
              </a:rPr>
              <a:t>g</a:t>
            </a:r>
            <a:r>
              <a:rPr sz="1800" spc="-25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an </a:t>
            </a:r>
            <a:r>
              <a:rPr sz="1800" spc="64" dirty="0" smtClean="0">
                <a:latin typeface="Cambria"/>
                <a:cs typeface="Cambria"/>
              </a:rPr>
              <a:t> </a:t>
            </a:r>
            <a:r>
              <a:rPr sz="1800" spc="-4" dirty="0" smtClean="0">
                <a:latin typeface="Cambria"/>
                <a:cs typeface="Cambria"/>
              </a:rPr>
              <a:t>b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i </a:t>
            </a:r>
            <a:r>
              <a:rPr sz="1800" spc="6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pe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b</a:t>
            </a:r>
            <a:r>
              <a:rPr sz="1800" spc="0" dirty="0" smtClean="0">
                <a:latin typeface="Cambria"/>
                <a:cs typeface="Cambria"/>
              </a:rPr>
              <a:t>u</a:t>
            </a:r>
            <a:r>
              <a:rPr sz="1800" spc="1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g </a:t>
            </a:r>
            <a:r>
              <a:rPr sz="1800" spc="5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hal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94176" y="2274329"/>
            <a:ext cx="456168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dari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50690" y="2274329"/>
            <a:ext cx="498894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pa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50130" y="2274329"/>
            <a:ext cx="102901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pena</a:t>
            </a:r>
            <a:r>
              <a:rPr sz="1800" spc="-9" dirty="0" smtClean="0">
                <a:latin typeface="Cambria"/>
                <a:cs typeface="Cambria"/>
              </a:rPr>
              <a:t>b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ng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78271" y="2274329"/>
            <a:ext cx="790778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eba</a:t>
            </a:r>
            <a:r>
              <a:rPr sz="1800" spc="-2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ai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70065" y="2274329"/>
            <a:ext cx="115477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per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25" dirty="0" smtClean="0">
                <a:latin typeface="Cambria"/>
                <a:cs typeface="Cambria"/>
              </a:rPr>
              <a:t>u</a:t>
            </a:r>
            <a:r>
              <a:rPr sz="1800" spc="-25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an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27619" y="2274329"/>
            <a:ext cx="51581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25" dirty="0" smtClean="0">
                <a:latin typeface="Cambria"/>
                <a:cs typeface="Cambria"/>
              </a:rPr>
              <a:t>f</a:t>
            </a:r>
            <a:r>
              <a:rPr sz="1800" spc="0" dirty="0" smtClean="0">
                <a:latin typeface="Cambria"/>
                <a:cs typeface="Cambria"/>
              </a:rPr>
              <a:t>ek,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76396" y="2548649"/>
            <a:ext cx="4966013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ini </a:t>
            </a:r>
            <a:r>
              <a:rPr sz="1800" spc="64" dirty="0" smtClean="0">
                <a:latin typeface="Cambria"/>
                <a:cs typeface="Cambria"/>
              </a:rPr>
              <a:t> </a:t>
            </a: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n</a:t>
            </a:r>
            <a:r>
              <a:rPr sz="1800" spc="-14" dirty="0" smtClean="0">
                <a:latin typeface="Cambria"/>
                <a:cs typeface="Cambria"/>
              </a:rPr>
              <a:t>t</a:t>
            </a:r>
            <a:r>
              <a:rPr sz="1800" spc="25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k </a:t>
            </a:r>
            <a:r>
              <a:rPr sz="1800" spc="6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me</a:t>
            </a:r>
            <a:r>
              <a:rPr sz="1800" spc="4" dirty="0" smtClean="0">
                <a:latin typeface="Cambria"/>
                <a:cs typeface="Cambria"/>
              </a:rPr>
              <a:t>m</a:t>
            </a:r>
            <a:r>
              <a:rPr sz="1800" spc="0" dirty="0" smtClean="0">
                <a:latin typeface="Cambria"/>
                <a:cs typeface="Cambria"/>
              </a:rPr>
              <a:t>be</a:t>
            </a:r>
            <a:r>
              <a:rPr sz="1800" spc="-9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i </a:t>
            </a:r>
            <a:r>
              <a:rPr sz="1800" spc="8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dan </a:t>
            </a:r>
            <a:r>
              <a:rPr sz="1800" spc="6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me</a:t>
            </a:r>
            <a:r>
              <a:rPr sz="1800" spc="-39" dirty="0" smtClean="0">
                <a:latin typeface="Cambria"/>
                <a:cs typeface="Cambria"/>
              </a:rPr>
              <a:t>n</a:t>
            </a:r>
            <a:r>
              <a:rPr sz="1800" spc="-4" dirty="0" smtClean="0">
                <a:latin typeface="Cambria"/>
                <a:cs typeface="Cambria"/>
              </a:rPr>
              <a:t>y</a:t>
            </a:r>
            <a:r>
              <a:rPr sz="1800" spc="0" dirty="0" smtClean="0">
                <a:latin typeface="Cambria"/>
                <a:cs typeface="Cambria"/>
              </a:rPr>
              <a:t>impan </a:t>
            </a:r>
            <a:r>
              <a:rPr sz="1800" spc="6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25" dirty="0" smtClean="0">
                <a:latin typeface="Cambria"/>
                <a:cs typeface="Cambria"/>
              </a:rPr>
              <a:t>f</a:t>
            </a:r>
            <a:r>
              <a:rPr sz="1800" spc="0" dirty="0" smtClean="0">
                <a:latin typeface="Cambria"/>
                <a:cs typeface="Cambria"/>
              </a:rPr>
              <a:t>ek </a:t>
            </a:r>
            <a:r>
              <a:rPr sz="1800" spc="8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b</a:t>
            </a:r>
            <a:r>
              <a:rPr sz="1800" spc="9" dirty="0" smtClean="0">
                <a:latin typeface="Cambria"/>
                <a:cs typeface="Cambria"/>
              </a:rPr>
              <a:t>i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nis,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96716" y="2823093"/>
            <a:ext cx="3828087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i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i </a:t>
            </a:r>
            <a:r>
              <a:rPr sz="1800" spc="6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di</a:t>
            </a:r>
            <a:r>
              <a:rPr sz="1800" spc="-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una</a:t>
            </a:r>
            <a:r>
              <a:rPr sz="1800" spc="-25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an </a:t>
            </a:r>
            <a:r>
              <a:rPr sz="1800" spc="6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un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25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k </a:t>
            </a:r>
            <a:r>
              <a:rPr sz="1800" spc="64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meme</a:t>
            </a:r>
            <a:r>
              <a:rPr sz="1800" spc="-29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0" dirty="0" smtClean="0">
                <a:latin typeface="Cambria"/>
                <a:cs typeface="Cambria"/>
              </a:rPr>
              <a:t>g </a:t>
            </a:r>
            <a:r>
              <a:rPr sz="1800" spc="59" dirty="0" smtClean="0">
                <a:latin typeface="Cambria"/>
                <a:cs typeface="Cambria"/>
              </a:rPr>
              <a:t> </a:t>
            </a:r>
            <a:r>
              <a:rPr sz="1800" spc="0" dirty="0" smtClean="0">
                <a:latin typeface="Cambria"/>
                <a:cs typeface="Cambria"/>
              </a:rPr>
              <a:t>e</a:t>
            </a:r>
            <a:r>
              <a:rPr sz="1800" spc="-25" dirty="0" smtClean="0">
                <a:latin typeface="Cambria"/>
                <a:cs typeface="Cambria"/>
              </a:rPr>
              <a:t>f</a:t>
            </a:r>
            <a:r>
              <a:rPr sz="1800" spc="0" dirty="0" smtClean="0">
                <a:latin typeface="Cambria"/>
                <a:cs typeface="Cambria"/>
              </a:rPr>
              <a:t>ek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74026" y="2823093"/>
            <a:ext cx="1069597" cy="254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p</a:t>
            </a:r>
            <a:r>
              <a:rPr sz="1800" spc="14" dirty="0" smtClean="0">
                <a:latin typeface="Cambria"/>
                <a:cs typeface="Cambria"/>
              </a:rPr>
              <a:t>e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" dirty="0" smtClean="0">
                <a:latin typeface="Cambria"/>
                <a:cs typeface="Cambria"/>
              </a:rPr>
              <a:t>n</a:t>
            </a:r>
            <a:r>
              <a:rPr sz="1800" spc="9" dirty="0" smtClean="0">
                <a:latin typeface="Cambria"/>
                <a:cs typeface="Cambria"/>
              </a:rPr>
              <a:t>t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25" dirty="0" smtClean="0">
                <a:latin typeface="Cambria"/>
                <a:cs typeface="Cambria"/>
              </a:rPr>
              <a:t>a</a:t>
            </a:r>
            <a:r>
              <a:rPr sz="1800" spc="0" dirty="0" smtClean="0">
                <a:latin typeface="Cambria"/>
                <a:cs typeface="Cambria"/>
              </a:rPr>
              <a:t>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6257" y="3097670"/>
            <a:ext cx="1225802" cy="5283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-34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ebe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ada</a:t>
            </a:r>
            <a:r>
              <a:rPr sz="1800" spc="4" dirty="0" smtClean="0">
                <a:latin typeface="Cambria"/>
                <a:cs typeface="Cambria"/>
              </a:rPr>
              <a:t>a</a:t>
            </a:r>
            <a:r>
              <a:rPr sz="1800" spc="0" dirty="0" smtClean="0">
                <a:latin typeface="Cambria"/>
                <a:cs typeface="Cambria"/>
              </a:rPr>
              <a:t>n</a:t>
            </a:r>
            <a:endParaRPr sz="1800">
              <a:latin typeface="Cambria"/>
              <a:cs typeface="Cambria"/>
            </a:endParaRPr>
          </a:p>
          <a:p>
            <a:pPr marL="12700" marR="34289">
              <a:lnSpc>
                <a:spcPct val="97696"/>
              </a:lnSpc>
            </a:pPr>
            <a:r>
              <a:rPr sz="1800" spc="0" dirty="0" smtClean="0">
                <a:latin typeface="Cambria"/>
                <a:cs typeface="Cambria"/>
              </a:rPr>
              <a:t>m</a:t>
            </a:r>
            <a:r>
              <a:rPr sz="1800" spc="4" dirty="0" smtClean="0">
                <a:latin typeface="Cambria"/>
                <a:cs typeface="Cambria"/>
              </a:rPr>
              <a:t>o</a:t>
            </a:r>
            <a:r>
              <a:rPr sz="1800" spc="0" dirty="0" smtClean="0">
                <a:latin typeface="Cambria"/>
                <a:cs typeface="Cambria"/>
              </a:rPr>
              <a:t>da</a:t>
            </a:r>
            <a:r>
              <a:rPr sz="1800" spc="-4" dirty="0" smtClean="0">
                <a:latin typeface="Cambria"/>
                <a:cs typeface="Cambria"/>
              </a:rPr>
              <a:t>l</a:t>
            </a:r>
            <a:r>
              <a:rPr sz="1800" spc="0" dirty="0" smtClean="0">
                <a:latin typeface="Cambria"/>
                <a:cs typeface="Cambria"/>
              </a:rPr>
              <a:t>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01495" y="3097670"/>
            <a:ext cx="101690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pe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an</a:t>
            </a:r>
            <a:r>
              <a:rPr sz="1800" spc="-9" dirty="0" smtClean="0">
                <a:latin typeface="Cambria"/>
                <a:cs typeface="Cambria"/>
              </a:rPr>
              <a:t>t</a:t>
            </a:r>
            <a:r>
              <a:rPr sz="1800" spc="19" dirty="0" smtClean="0">
                <a:latin typeface="Cambria"/>
                <a:cs typeface="Cambria"/>
              </a:rPr>
              <a:t>a</a:t>
            </a:r>
            <a:r>
              <a:rPr sz="1800" spc="-44" dirty="0" smtClean="0">
                <a:latin typeface="Cambria"/>
                <a:cs typeface="Cambria"/>
              </a:rPr>
              <a:t>r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58516" y="3097670"/>
            <a:ext cx="314297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ini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14116" y="3097670"/>
            <a:ext cx="695348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an</a:t>
            </a:r>
            <a:r>
              <a:rPr sz="1800" spc="-34" dirty="0" smtClean="0">
                <a:latin typeface="Cambria"/>
                <a:cs typeface="Cambria"/>
              </a:rPr>
              <a:t>g</a:t>
            </a:r>
            <a:r>
              <a:rPr sz="1800" spc="0" dirty="0" smtClean="0">
                <a:latin typeface="Cambria"/>
                <a:cs typeface="Cambria"/>
              </a:rPr>
              <a:t>at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48429" y="3097670"/>
            <a:ext cx="1456524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meni</a:t>
            </a:r>
            <a:r>
              <a:rPr sz="1800" spc="14" dirty="0" smtClean="0">
                <a:latin typeface="Cambria"/>
                <a:cs typeface="Cambria"/>
              </a:rPr>
              <a:t>n</a:t>
            </a:r>
            <a:r>
              <a:rPr sz="1800" spc="-9" dirty="0" smtClean="0">
                <a:latin typeface="Cambria"/>
                <a:cs typeface="Cambria"/>
              </a:rPr>
              <a:t>g</a:t>
            </a:r>
            <a:r>
              <a:rPr sz="1800" spc="-25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a</a:t>
            </a:r>
            <a:r>
              <a:rPr sz="1800" spc="9" dirty="0" smtClean="0">
                <a:latin typeface="Cambria"/>
                <a:cs typeface="Cambria"/>
              </a:rPr>
              <a:t>t</a:t>
            </a:r>
            <a:r>
              <a:rPr sz="1800" spc="-25" dirty="0" smtClean="0">
                <a:latin typeface="Cambria"/>
                <a:cs typeface="Cambria"/>
              </a:rPr>
              <a:t>k</a:t>
            </a:r>
            <a:r>
              <a:rPr sz="1800" spc="0" dirty="0" smtClean="0">
                <a:latin typeface="Cambria"/>
                <a:cs typeface="Cambria"/>
              </a:rPr>
              <a:t>an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44871" y="3097670"/>
            <a:ext cx="868991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ef</a:t>
            </a:r>
            <a:r>
              <a:rPr sz="1800" spc="14" dirty="0" smtClean="0">
                <a:latin typeface="Cambria"/>
                <a:cs typeface="Cambria"/>
              </a:rPr>
              <a:t>i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iensi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4445" y="3097670"/>
            <a:ext cx="603496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pa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ar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97065" y="3097670"/>
            <a:ext cx="538727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4" dirty="0" smtClean="0">
                <a:latin typeface="Cambria"/>
                <a:cs typeface="Cambria"/>
              </a:rPr>
              <a:t>u</a:t>
            </a:r>
            <a:r>
              <a:rPr sz="1800" spc="0" dirty="0" smtClean="0">
                <a:latin typeface="Cambria"/>
                <a:cs typeface="Cambria"/>
              </a:rPr>
              <a:t>ang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74026" y="3097670"/>
            <a:ext cx="426076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dan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38719" y="3097670"/>
            <a:ext cx="603496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 smtClean="0">
                <a:latin typeface="Cambria"/>
                <a:cs typeface="Cambria"/>
              </a:rPr>
              <a:t>pa</a:t>
            </a:r>
            <a:r>
              <a:rPr sz="1800" spc="4" dirty="0" smtClean="0">
                <a:latin typeface="Cambria"/>
                <a:cs typeface="Cambria"/>
              </a:rPr>
              <a:t>s</a:t>
            </a:r>
            <a:r>
              <a:rPr sz="1800" spc="0" dirty="0" smtClean="0">
                <a:latin typeface="Cambria"/>
                <a:cs typeface="Cambria"/>
              </a:rPr>
              <a:t>ar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18484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36257" y="622935"/>
            <a:ext cx="4041903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-289" baseline="3413" dirty="0" smtClean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34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AR KE</a:t>
            </a:r>
            <a:r>
              <a:rPr sz="6000" b="1" spc="-89" baseline="3413" dirty="0" smtClean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ANGAN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6257" y="1361995"/>
            <a:ext cx="152400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0" dirty="0" smtClean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9157" y="1377314"/>
            <a:ext cx="4809139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b="1" spc="-44" baseline="2730" dirty="0" smtClean="0">
                <a:latin typeface="Calibri"/>
                <a:cs typeface="Calibri"/>
              </a:rPr>
              <a:t>P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25" baseline="2730" dirty="0" smtClean="0">
                <a:latin typeface="Calibri"/>
                <a:cs typeface="Calibri"/>
              </a:rPr>
              <a:t>e</a:t>
            </a:r>
            <a:r>
              <a:rPr sz="3000" b="1" spc="0" baseline="2730" dirty="0" smtClean="0">
                <a:latin typeface="Calibri"/>
                <a:cs typeface="Calibri"/>
              </a:rPr>
              <a:t>t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F</a:t>
            </a:r>
            <a:r>
              <a:rPr sz="3000" b="1" spc="9" baseline="2730" dirty="0" smtClean="0">
                <a:latin typeface="Calibri"/>
                <a:cs typeface="Calibri"/>
              </a:rPr>
              <a:t>i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9" baseline="2730" dirty="0" smtClean="0">
                <a:latin typeface="Calibri"/>
                <a:cs typeface="Calibri"/>
              </a:rPr>
              <a:t>i</a:t>
            </a:r>
            <a:r>
              <a:rPr sz="3000" b="1" spc="0" baseline="2730" dirty="0" smtClean="0">
                <a:latin typeface="Calibri"/>
                <a:cs typeface="Calibri"/>
              </a:rPr>
              <a:t>k</a:t>
            </a:r>
            <a:r>
              <a:rPr sz="3000" b="1" spc="-29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VE</a:t>
            </a:r>
            <a:r>
              <a:rPr sz="3000" b="1" spc="-25" baseline="2730" dirty="0" smtClean="0">
                <a:latin typeface="Calibri"/>
                <a:cs typeface="Calibri"/>
              </a:rPr>
              <a:t>R</a:t>
            </a:r>
            <a:r>
              <a:rPr sz="3000" b="1" spc="-4" baseline="2730" dirty="0" smtClean="0">
                <a:latin typeface="Calibri"/>
                <a:cs typeface="Calibri"/>
              </a:rPr>
              <a:t>SU</a:t>
            </a:r>
            <a:r>
              <a:rPr sz="3000" b="1" spc="0" baseline="2730" dirty="0" smtClean="0">
                <a:latin typeface="Calibri"/>
                <a:cs typeface="Calibri"/>
              </a:rPr>
              <a:t>S </a:t>
            </a:r>
            <a:r>
              <a:rPr sz="3000" b="1" spc="-44" baseline="2730" dirty="0" smtClean="0">
                <a:latin typeface="Calibri"/>
                <a:cs typeface="Calibri"/>
              </a:rPr>
              <a:t>P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25" baseline="2730" dirty="0" smtClean="0">
                <a:latin typeface="Calibri"/>
                <a:cs typeface="Calibri"/>
              </a:rPr>
              <a:t>e</a:t>
            </a:r>
            <a:r>
              <a:rPr sz="3000" b="1" spc="0" baseline="2730" dirty="0" smtClean="0">
                <a:latin typeface="Calibri"/>
                <a:cs typeface="Calibri"/>
              </a:rPr>
              <a:t>t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-34" baseline="2730" dirty="0" smtClean="0">
                <a:latin typeface="Calibri"/>
                <a:cs typeface="Calibri"/>
              </a:rPr>
              <a:t>K</a:t>
            </a:r>
            <a:r>
              <a:rPr sz="3000" b="1" spc="-4" baseline="2730" dirty="0" smtClean="0">
                <a:latin typeface="Calibri"/>
                <a:cs typeface="Calibri"/>
              </a:rPr>
              <a:t>e</a:t>
            </a:r>
            <a:r>
              <a:rPr sz="3000" b="1" spc="4" baseline="2730" dirty="0" smtClean="0">
                <a:latin typeface="Calibri"/>
                <a:cs typeface="Calibri"/>
              </a:rPr>
              <a:t>u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4" baseline="2730" dirty="0" smtClean="0">
                <a:latin typeface="Calibri"/>
                <a:cs typeface="Calibri"/>
              </a:rPr>
              <a:t>n</a:t>
            </a:r>
            <a:r>
              <a:rPr sz="3000" b="1" spc="-50" baseline="2730" dirty="0" smtClean="0">
                <a:latin typeface="Calibri"/>
                <a:cs typeface="Calibri"/>
              </a:rPr>
              <a:t>g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6257" y="1731645"/>
            <a:ext cx="8106168" cy="8030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-2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ar</a:t>
            </a:r>
            <a:r>
              <a:rPr sz="2700" spc="16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et</a:t>
            </a:r>
            <a:r>
              <a:rPr sz="2700" spc="174" baseline="3034" dirty="0" smtClean="0">
                <a:latin typeface="Calibri"/>
                <a:cs typeface="Calibri"/>
              </a:rPr>
              <a:t> </a:t>
            </a:r>
            <a:r>
              <a:rPr sz="2700" spc="-4" baseline="3034" dirty="0" smtClean="0">
                <a:latin typeface="Calibri"/>
                <a:cs typeface="Calibri"/>
              </a:rPr>
              <a:t>F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sik</a:t>
            </a:r>
            <a:r>
              <a:rPr sz="2700" spc="17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alah </a:t>
            </a:r>
            <a:r>
              <a:rPr sz="2700" spc="366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-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r</a:t>
            </a:r>
            <a:r>
              <a:rPr sz="2700" spc="164" baseline="3034" dirty="0" smtClean="0">
                <a:latin typeface="Calibri"/>
                <a:cs typeface="Calibri"/>
              </a:rPr>
              <a:t> </a:t>
            </a:r>
            <a:r>
              <a:rPr sz="2700" spc="9" baseline="3034" dirty="0" smtClean="0">
                <a:latin typeface="Calibri"/>
                <a:cs typeface="Calibri"/>
              </a:rPr>
              <a:t>u</a:t>
            </a:r>
            <a:r>
              <a:rPr sz="2700" spc="-25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r>
              <a:rPr sz="2700" spc="-9" baseline="3034" dirty="0" smtClean="0">
                <a:latin typeface="Calibri"/>
                <a:cs typeface="Calibri"/>
              </a:rPr>
              <a:t>u</a:t>
            </a:r>
            <a:r>
              <a:rPr sz="2700" spc="0" baseline="3034" dirty="0" smtClean="0">
                <a:latin typeface="Calibri"/>
                <a:cs typeface="Calibri"/>
              </a:rPr>
              <a:t>k</a:t>
            </a:r>
            <a:r>
              <a:rPr sz="2700" spc="19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-29" baseline="3034" dirty="0" smtClean="0">
                <a:latin typeface="Calibri"/>
                <a:cs typeface="Calibri"/>
              </a:rPr>
              <a:t>r</a:t>
            </a:r>
            <a:r>
              <a:rPr sz="2700" spc="9" baseline="3034" dirty="0" smtClean="0">
                <a:latin typeface="Calibri"/>
                <a:cs typeface="Calibri"/>
              </a:rPr>
              <a:t>o</a:t>
            </a:r>
            <a:r>
              <a:rPr sz="2700" spc="0" baseline="3034" dirty="0" smtClean="0">
                <a:latin typeface="Calibri"/>
                <a:cs typeface="Calibri"/>
              </a:rPr>
              <a:t>d</a:t>
            </a:r>
            <a:r>
              <a:rPr sz="2700" spc="-9" baseline="3034" dirty="0" smtClean="0">
                <a:latin typeface="Calibri"/>
                <a:cs typeface="Calibri"/>
              </a:rPr>
              <a:t>u</a:t>
            </a:r>
            <a:r>
              <a:rPr sz="2700" spc="4" baseline="3034" dirty="0" smtClean="0">
                <a:latin typeface="Calibri"/>
                <a:cs typeface="Calibri"/>
              </a:rPr>
              <a:t>k</a:t>
            </a:r>
            <a:r>
              <a:rPr sz="2700" spc="9" baseline="3034" dirty="0" smtClean="0">
                <a:latin typeface="Calibri"/>
                <a:cs typeface="Calibri"/>
              </a:rPr>
              <a:t>-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-29" baseline="3034" dirty="0" smtClean="0">
                <a:latin typeface="Calibri"/>
                <a:cs typeface="Calibri"/>
              </a:rPr>
              <a:t>r</a:t>
            </a:r>
            <a:r>
              <a:rPr sz="2700" spc="9" baseline="3034" dirty="0" smtClean="0">
                <a:latin typeface="Calibri"/>
                <a:cs typeface="Calibri"/>
              </a:rPr>
              <a:t>o</a:t>
            </a:r>
            <a:r>
              <a:rPr sz="2700" spc="0" baseline="3034" dirty="0" smtClean="0">
                <a:latin typeface="Calibri"/>
                <a:cs typeface="Calibri"/>
              </a:rPr>
              <a:t>d</a:t>
            </a:r>
            <a:r>
              <a:rPr sz="2700" spc="-9" baseline="3034" dirty="0" smtClean="0">
                <a:latin typeface="Calibri"/>
                <a:cs typeface="Calibri"/>
              </a:rPr>
              <a:t>u</a:t>
            </a:r>
            <a:r>
              <a:rPr sz="2700" spc="0" baseline="3034" dirty="0" smtClean="0">
                <a:latin typeface="Calibri"/>
                <a:cs typeface="Calibri"/>
              </a:rPr>
              <a:t>k</a:t>
            </a:r>
            <a:r>
              <a:rPr sz="2700" spc="199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f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sik</a:t>
            </a:r>
            <a:r>
              <a:rPr sz="2700" spc="17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sepe</a:t>
            </a:r>
            <a:r>
              <a:rPr sz="2700" spc="-9" baseline="3034" dirty="0" smtClean="0">
                <a:latin typeface="Calibri"/>
                <a:cs typeface="Calibri"/>
              </a:rPr>
              <a:t>r</a:t>
            </a:r>
            <a:r>
              <a:rPr sz="2700" spc="0" baseline="3034" dirty="0" smtClean="0">
                <a:latin typeface="Calibri"/>
                <a:cs typeface="Calibri"/>
              </a:rPr>
              <a:t>ti</a:t>
            </a:r>
            <a:r>
              <a:rPr sz="2700" spc="17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be</a:t>
            </a:r>
            <a:r>
              <a:rPr sz="2700" spc="-50" baseline="3034" dirty="0" smtClean="0">
                <a:latin typeface="Calibri"/>
                <a:cs typeface="Calibri"/>
              </a:rPr>
              <a:t>r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,</a:t>
            </a:r>
            <a:r>
              <a:rPr sz="2700" spc="169" baseline="3034" dirty="0" smtClean="0">
                <a:latin typeface="Calibri"/>
                <a:cs typeface="Calibri"/>
              </a:rPr>
              <a:t> </a:t>
            </a:r>
            <a:r>
              <a:rPr sz="2700" spc="19" baseline="3034" dirty="0" smtClean="0">
                <a:latin typeface="Calibri"/>
                <a:cs typeface="Calibri"/>
              </a:rPr>
              <a:t>m</a:t>
            </a:r>
            <a:r>
              <a:rPr sz="2700" spc="-9" baseline="3034" dirty="0" smtClean="0">
                <a:latin typeface="Calibri"/>
                <a:cs typeface="Calibri"/>
              </a:rPr>
              <a:t>o</a:t>
            </a:r>
            <a:r>
              <a:rPr sz="2700" spc="0" baseline="3034" dirty="0" smtClean="0">
                <a:latin typeface="Calibri"/>
                <a:cs typeface="Calibri"/>
              </a:rPr>
              <a:t>bi</a:t>
            </a:r>
            <a:r>
              <a:rPr sz="2700" spc="4" baseline="3034" dirty="0" smtClean="0">
                <a:latin typeface="Calibri"/>
                <a:cs typeface="Calibri"/>
              </a:rPr>
              <a:t>l</a:t>
            </a:r>
            <a:r>
              <a:rPr sz="2700" spc="0" baseline="3034" dirty="0" smtClean="0">
                <a:latin typeface="Calibri"/>
                <a:cs typeface="Calibri"/>
              </a:rPr>
              <a:t>,</a:t>
            </a:r>
            <a:r>
              <a:rPr sz="2700" spc="189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r</a:t>
            </a:r>
            <a:r>
              <a:rPr sz="2700" spc="9" baseline="3034" dirty="0" smtClean="0">
                <a:latin typeface="Calibri"/>
                <a:cs typeface="Calibri"/>
              </a:rPr>
              <a:t>u</a:t>
            </a:r>
            <a:r>
              <a:rPr sz="2700" spc="0" baseline="3034" dirty="0" smtClean="0">
                <a:latin typeface="Calibri"/>
                <a:cs typeface="Calibri"/>
              </a:rPr>
              <a:t>mah</a:t>
            </a:r>
            <a:endParaRPr sz="1800">
              <a:latin typeface="Calibri"/>
              <a:cs typeface="Calibri"/>
            </a:endParaRPr>
          </a:p>
          <a:p>
            <a:pPr marL="12700" marR="958">
              <a:lnSpc>
                <a:spcPts val="2165"/>
              </a:lnSpc>
              <a:spcBef>
                <a:spcPts val="11"/>
              </a:spcBef>
            </a:pP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an mesi</a:t>
            </a:r>
            <a:r>
              <a:rPr sz="2700" spc="-4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.</a:t>
            </a:r>
            <a:r>
              <a:rPr sz="2700" spc="19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S</a:t>
            </a:r>
            <a:r>
              <a:rPr sz="2700" spc="19" baseline="1517" dirty="0" smtClean="0">
                <a:latin typeface="Calibri"/>
                <a:cs typeface="Calibri"/>
              </a:rPr>
              <a:t>e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9" baseline="1517" dirty="0" smtClean="0">
                <a:latin typeface="Calibri"/>
                <a:cs typeface="Calibri"/>
              </a:rPr>
              <a:t>n</a:t>
            </a:r>
            <a:r>
              <a:rPr sz="2700" spc="-9" baseline="1517" dirty="0" smtClean="0">
                <a:latin typeface="Calibri"/>
                <a:cs typeface="Calibri"/>
              </a:rPr>
              <a:t>g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14" baseline="1517" dirty="0" smtClean="0">
                <a:latin typeface="Calibri"/>
                <a:cs typeface="Calibri"/>
              </a:rPr>
              <a:t> </a:t>
            </a:r>
            <a:r>
              <a:rPr sz="2700" spc="-29" baseline="1517" dirty="0" smtClean="0">
                <a:latin typeface="Calibri"/>
                <a:cs typeface="Calibri"/>
              </a:rPr>
              <a:t>P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ar</a:t>
            </a:r>
            <a:r>
              <a:rPr sz="2700" spc="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et</a:t>
            </a:r>
            <a:r>
              <a:rPr sz="2700" spc="14" baseline="1517" dirty="0" smtClean="0">
                <a:latin typeface="Calibri"/>
                <a:cs typeface="Calibri"/>
              </a:rPr>
              <a:t> </a:t>
            </a:r>
            <a:r>
              <a:rPr sz="2700" spc="-34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eu</a:t>
            </a:r>
            <a:r>
              <a:rPr sz="2700" spc="-4" baseline="1517" dirty="0" smtClean="0">
                <a:latin typeface="Calibri"/>
                <a:cs typeface="Calibri"/>
              </a:rPr>
              <a:t>a</a:t>
            </a:r>
            <a:r>
              <a:rPr sz="2700" spc="9" baseline="1517" dirty="0" smtClean="0">
                <a:latin typeface="Calibri"/>
                <a:cs typeface="Calibri"/>
              </a:rPr>
              <a:t>n</a:t>
            </a:r>
            <a:r>
              <a:rPr sz="2700" spc="-50" baseline="1517" dirty="0" smtClean="0">
                <a:latin typeface="Calibri"/>
                <a:cs typeface="Calibri"/>
              </a:rPr>
              <a:t>g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9" baseline="1517" dirty="0" smtClean="0">
                <a:latin typeface="Calibri"/>
                <a:cs typeface="Calibri"/>
              </a:rPr>
              <a:t> 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alah</a:t>
            </a:r>
            <a:r>
              <a:rPr sz="2700" spc="29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p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9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ar</a:t>
            </a:r>
            <a:r>
              <a:rPr sz="2700" spc="4" baseline="1517" dirty="0" smtClean="0">
                <a:latin typeface="Calibri"/>
                <a:cs typeface="Calibri"/>
              </a:rPr>
              <a:t> </a:t>
            </a:r>
            <a:r>
              <a:rPr sz="2700" spc="9" baseline="1517" dirty="0" smtClean="0">
                <a:latin typeface="Calibri"/>
                <a:cs typeface="Calibri"/>
              </a:rPr>
              <a:t>u</a:t>
            </a:r>
            <a:r>
              <a:rPr sz="2700" spc="-2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t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k</a:t>
            </a:r>
            <a:r>
              <a:rPr sz="2700" spc="39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p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9" baseline="1517" dirty="0" smtClean="0">
                <a:latin typeface="Calibri"/>
                <a:cs typeface="Calibri"/>
              </a:rPr>
              <a:t>d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4" baseline="1517" dirty="0" smtClean="0">
                <a:latin typeface="Calibri"/>
                <a:cs typeface="Calibri"/>
              </a:rPr>
              <a:t>k</a:t>
            </a:r>
            <a:r>
              <a:rPr sz="2700" spc="9" baseline="1517" dirty="0" smtClean="0">
                <a:latin typeface="Calibri"/>
                <a:cs typeface="Calibri"/>
              </a:rPr>
              <a:t>-</a:t>
            </a:r>
            <a:r>
              <a:rPr sz="2700" spc="-9" baseline="1517" dirty="0" smtClean="0">
                <a:latin typeface="Calibri"/>
                <a:cs typeface="Calibri"/>
              </a:rPr>
              <a:t>p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9" baseline="1517" dirty="0" smtClean="0">
                <a:latin typeface="Calibri"/>
                <a:cs typeface="Calibri"/>
              </a:rPr>
              <a:t>d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k</a:t>
            </a:r>
            <a:r>
              <a:rPr sz="2700" spc="1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14" baseline="1517" dirty="0" smtClean="0">
                <a:latin typeface="Calibri"/>
                <a:cs typeface="Calibri"/>
              </a:rPr>
              <a:t>e</a:t>
            </a:r>
            <a:r>
              <a:rPr sz="2700" spc="-9" baseline="1517" dirty="0" smtClean="0">
                <a:latin typeface="Calibri"/>
                <a:cs typeface="Calibri"/>
              </a:rPr>
              <a:t>p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4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ti</a:t>
            </a:r>
            <a:endParaRPr sz="1800">
              <a:latin typeface="Calibri"/>
              <a:cs typeface="Calibri"/>
            </a:endParaRPr>
          </a:p>
          <a:p>
            <a:pPr marL="12700" marR="34290">
              <a:lnSpc>
                <a:spcPts val="2160"/>
              </a:lnSpc>
            </a:pP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-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h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m,</a:t>
            </a:r>
            <a:r>
              <a:rPr sz="2700" spc="24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0" baseline="1517" dirty="0" smtClean="0">
                <a:latin typeface="Calibri"/>
                <a:cs typeface="Calibri"/>
              </a:rPr>
              <a:t>bl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-50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,</a:t>
            </a:r>
            <a:r>
              <a:rPr sz="2700" spc="29" baseline="1517" dirty="0" smtClean="0">
                <a:latin typeface="Calibri"/>
                <a:cs typeface="Calibri"/>
              </a:rPr>
              <a:t> </a:t>
            </a:r>
            <a:r>
              <a:rPr sz="2700" spc="-25" baseline="1517" dirty="0" smtClean="0">
                <a:latin typeface="Calibri"/>
                <a:cs typeface="Calibri"/>
              </a:rPr>
              <a:t>w</a:t>
            </a:r>
            <a:r>
              <a:rPr sz="2700" spc="0" baseline="1517" dirty="0" smtClean="0">
                <a:latin typeface="Calibri"/>
                <a:cs typeface="Calibri"/>
              </a:rPr>
              <a:t>esel</a:t>
            </a:r>
            <a:r>
              <a:rPr sz="2700" spc="25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hip</a:t>
            </a:r>
            <a:r>
              <a:rPr sz="2700" spc="-14" baseline="1517" dirty="0" smtClean="0">
                <a:latin typeface="Calibri"/>
                <a:cs typeface="Calibri"/>
              </a:rPr>
              <a:t>o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4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6257" y="2604309"/>
            <a:ext cx="152400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0" dirty="0" smtClean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9157" y="2619629"/>
            <a:ext cx="3437678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b="1" spc="-44" baseline="2730" dirty="0" smtClean="0">
                <a:latin typeface="Calibri"/>
                <a:cs typeface="Calibri"/>
              </a:rPr>
              <a:t>P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-4" baseline="2730" dirty="0" smtClean="0">
                <a:latin typeface="Calibri"/>
                <a:cs typeface="Calibri"/>
              </a:rPr>
              <a:t>S</a:t>
            </a:r>
            <a:r>
              <a:rPr sz="3000" b="1" spc="4" baseline="2730" dirty="0" smtClean="0">
                <a:latin typeface="Calibri"/>
                <a:cs typeface="Calibri"/>
              </a:rPr>
              <a:t>p</a:t>
            </a:r>
            <a:r>
              <a:rPr sz="3000" b="1" spc="0" baseline="2730" dirty="0" smtClean="0">
                <a:latin typeface="Calibri"/>
                <a:cs typeface="Calibri"/>
              </a:rPr>
              <a:t>ot VE</a:t>
            </a:r>
            <a:r>
              <a:rPr sz="3000" b="1" spc="-25" baseline="2730" dirty="0" smtClean="0">
                <a:latin typeface="Calibri"/>
                <a:cs typeface="Calibri"/>
              </a:rPr>
              <a:t>R</a:t>
            </a:r>
            <a:r>
              <a:rPr sz="3000" b="1" spc="-4" baseline="2730" dirty="0" smtClean="0">
                <a:latin typeface="Calibri"/>
                <a:cs typeface="Calibri"/>
              </a:rPr>
              <a:t>SU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25" baseline="2730" dirty="0" smtClean="0">
                <a:latin typeface="Calibri"/>
                <a:cs typeface="Calibri"/>
              </a:rPr>
              <a:t> </a:t>
            </a:r>
            <a:r>
              <a:rPr sz="3000" b="1" spc="-44" baseline="2730" dirty="0" smtClean="0">
                <a:latin typeface="Calibri"/>
                <a:cs typeface="Calibri"/>
              </a:rPr>
              <a:t>P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F</a:t>
            </a:r>
            <a:r>
              <a:rPr sz="3000" b="1" spc="4" baseline="2730" dirty="0" smtClean="0">
                <a:latin typeface="Calibri"/>
                <a:cs typeface="Calibri"/>
              </a:rPr>
              <a:t>u</a:t>
            </a:r>
            <a:r>
              <a:rPr sz="3000" b="1" spc="0" baseline="2730" dirty="0" smtClean="0">
                <a:latin typeface="Calibri"/>
                <a:cs typeface="Calibri"/>
              </a:rPr>
              <a:t>t</a:t>
            </a:r>
            <a:r>
              <a:rPr sz="3000" b="1" spc="9" baseline="2730" dirty="0" smtClean="0">
                <a:latin typeface="Calibri"/>
                <a:cs typeface="Calibri"/>
              </a:rPr>
              <a:t>u</a:t>
            </a:r>
            <a:r>
              <a:rPr sz="3000" b="1" spc="-9" baseline="2730" dirty="0" smtClean="0">
                <a:latin typeface="Calibri"/>
                <a:cs typeface="Calibri"/>
              </a:rPr>
              <a:t>r</a:t>
            </a:r>
            <a:r>
              <a:rPr sz="3000" b="1" spc="0" baseline="2730" dirty="0" smtClean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6257" y="2974340"/>
            <a:ext cx="8105979" cy="135153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24">
              <a:lnSpc>
                <a:spcPts val="1935"/>
              </a:lnSpc>
              <a:spcBef>
                <a:spcPts val="96"/>
              </a:spcBef>
            </a:pPr>
            <a:r>
              <a:rPr sz="2700" spc="-2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ar </a:t>
            </a:r>
            <a:r>
              <a:rPr sz="2700" spc="-4" baseline="3034" dirty="0" smtClean="0">
                <a:latin typeface="Calibri"/>
                <a:cs typeface="Calibri"/>
              </a:rPr>
              <a:t>S</a:t>
            </a:r>
            <a:r>
              <a:rPr sz="2700" spc="9" baseline="3034" dirty="0" smtClean="0">
                <a:latin typeface="Calibri"/>
                <a:cs typeface="Calibri"/>
              </a:rPr>
              <a:t>p</a:t>
            </a:r>
            <a:r>
              <a:rPr sz="2700" spc="-9" baseline="3034" dirty="0" smtClean="0">
                <a:latin typeface="Calibri"/>
                <a:cs typeface="Calibri"/>
              </a:rPr>
              <a:t>o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r>
              <a:rPr sz="2700" spc="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</a:t>
            </a:r>
            <a:r>
              <a:rPr sz="2700" spc="25" baseline="3034" dirty="0" smtClean="0">
                <a:latin typeface="Calibri"/>
                <a:cs typeface="Calibri"/>
              </a:rPr>
              <a:t>e</a:t>
            </a:r>
            <a:r>
              <a:rPr sz="2700" spc="-9" baseline="3034" dirty="0" smtClean="0">
                <a:latin typeface="Calibri"/>
                <a:cs typeface="Calibri"/>
              </a:rPr>
              <a:t>r</a:t>
            </a:r>
            <a:r>
              <a:rPr sz="2700" spc="9" baseline="3034" dirty="0" smtClean="0">
                <a:latin typeface="Calibri"/>
                <a:cs typeface="Calibri"/>
              </a:rPr>
              <a:t>u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-3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an</a:t>
            </a:r>
            <a:r>
              <a:rPr sz="2700" spc="34" baseline="3034" dirty="0" smtClean="0">
                <a:latin typeface="Calibri"/>
                <a:cs typeface="Calibri"/>
              </a:rPr>
              <a:t> </a:t>
            </a:r>
            <a:r>
              <a:rPr sz="2700" spc="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s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r</a:t>
            </a:r>
            <a:r>
              <a:rPr sz="2700" spc="9" baseline="3034" dirty="0" smtClean="0">
                <a:latin typeface="Calibri"/>
                <a:cs typeface="Calibri"/>
              </a:rPr>
              <a:t> </a:t>
            </a:r>
            <a:r>
              <a:rPr sz="2700" spc="-25" baseline="3034" dirty="0" smtClean="0">
                <a:latin typeface="Calibri"/>
                <a:cs typeface="Calibri"/>
              </a:rPr>
              <a:t>t</a:t>
            </a:r>
            <a:r>
              <a:rPr sz="2700" spc="0" baseline="3034" dirty="0" smtClean="0">
                <a:latin typeface="Calibri"/>
                <a:cs typeface="Calibri"/>
              </a:rPr>
              <a:t>em</a:t>
            </a:r>
            <a:r>
              <a:rPr sz="2700" spc="19" baseline="3034" dirty="0" smtClean="0">
                <a:latin typeface="Calibri"/>
                <a:cs typeface="Calibri"/>
              </a:rPr>
              <a:t>p</a:t>
            </a:r>
            <a:r>
              <a:rPr sz="2700" spc="-1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r>
              <a:rPr sz="2700" spc="1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et</a:t>
            </a:r>
            <a:r>
              <a:rPr sz="2700" spc="3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dibe</a:t>
            </a:r>
            <a:r>
              <a:rPr sz="2700" spc="4" baseline="3034" dirty="0" smtClean="0">
                <a:latin typeface="Calibri"/>
                <a:cs typeface="Calibri"/>
              </a:rPr>
              <a:t>l</a:t>
            </a:r>
            <a:r>
              <a:rPr sz="2700" spc="0" baseline="3034" dirty="0" smtClean="0">
                <a:latin typeface="Calibri"/>
                <a:cs typeface="Calibri"/>
              </a:rPr>
              <a:t>i</a:t>
            </a:r>
            <a:r>
              <a:rPr sz="2700" spc="19" baseline="3034" dirty="0" smtClean="0">
                <a:latin typeface="Calibri"/>
                <a:cs typeface="Calibri"/>
              </a:rPr>
              <a:t> </a:t>
            </a:r>
            <a:r>
              <a:rPr sz="2700" spc="-19" baseline="3034" dirty="0" smtClean="0">
                <a:latin typeface="Calibri"/>
                <a:cs typeface="Calibri"/>
              </a:rPr>
              <a:t>a</a:t>
            </a:r>
            <a:r>
              <a:rPr sz="2700" spc="-25" baseline="3034" dirty="0" smtClean="0">
                <a:latin typeface="Calibri"/>
                <a:cs typeface="Calibri"/>
              </a:rPr>
              <a:t>t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u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di</a:t>
            </a:r>
            <a:r>
              <a:rPr sz="2700" spc="9" baseline="3034" dirty="0" smtClean="0">
                <a:latin typeface="Calibri"/>
                <a:cs typeface="Calibri"/>
              </a:rPr>
              <a:t>j</a:t>
            </a:r>
            <a:r>
              <a:rPr sz="2700" spc="0" baseline="3034" dirty="0" smtClean="0">
                <a:latin typeface="Calibri"/>
                <a:cs typeface="Calibri"/>
              </a:rPr>
              <a:t>u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4" baseline="3034" dirty="0" smtClean="0">
                <a:latin typeface="Calibri"/>
                <a:cs typeface="Calibri"/>
              </a:rPr>
              <a:t>l</a:t>
            </a:r>
            <a:r>
              <a:rPr sz="2700" spc="0" baseline="3034" dirty="0" smtClean="0">
                <a:latin typeface="Calibri"/>
                <a:cs typeface="Calibri"/>
              </a:rPr>
              <a:t>,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de</a:t>
            </a:r>
            <a:r>
              <a:rPr sz="2700" spc="9" baseline="3034" dirty="0" smtClean="0">
                <a:latin typeface="Calibri"/>
                <a:cs typeface="Calibri"/>
              </a:rPr>
              <a:t>n</a:t>
            </a:r>
            <a:r>
              <a:rPr sz="2700" spc="-50" baseline="3034" dirty="0" smtClean="0">
                <a:latin typeface="Calibri"/>
                <a:cs typeface="Calibri"/>
              </a:rPr>
              <a:t>g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n</a:t>
            </a:r>
            <a:r>
              <a:rPr sz="2700" spc="3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14" baseline="3034" dirty="0" smtClean="0">
                <a:latin typeface="Calibri"/>
                <a:cs typeface="Calibri"/>
              </a:rPr>
              <a:t>e</a:t>
            </a:r>
            <a:r>
              <a:rPr sz="2700" spc="0" baseline="3034" dirty="0" smtClean="0">
                <a:latin typeface="Calibri"/>
                <a:cs typeface="Calibri"/>
              </a:rPr>
              <a:t>n</a:t>
            </a:r>
            <a:r>
              <a:rPr sz="2700" spc="-14" baseline="3034" dirty="0" smtClean="0">
                <a:latin typeface="Calibri"/>
                <a:cs typeface="Calibri"/>
              </a:rPr>
              <a:t>g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-9" baseline="3034" dirty="0" smtClean="0">
                <a:latin typeface="Calibri"/>
                <a:cs typeface="Calibri"/>
              </a:rPr>
              <a:t>r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man</a:t>
            </a:r>
            <a:r>
              <a:rPr sz="2700" spc="39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‘</a:t>
            </a:r>
            <a:r>
              <a:rPr sz="2700" i="1" spc="14" baseline="3034" dirty="0" smtClean="0">
                <a:latin typeface="Calibri"/>
                <a:cs typeface="Calibri"/>
              </a:rPr>
              <a:t>o</a:t>
            </a:r>
            <a:r>
              <a:rPr sz="2700" i="1" spc="0" baseline="3034" dirty="0" smtClean="0">
                <a:latin typeface="Calibri"/>
                <a:cs typeface="Calibri"/>
              </a:rPr>
              <a:t>n</a:t>
            </a:r>
            <a:r>
              <a:rPr sz="2700" i="1" spc="24" baseline="3034" dirty="0" smtClean="0">
                <a:latin typeface="Calibri"/>
                <a:cs typeface="Calibri"/>
              </a:rPr>
              <a:t> </a:t>
            </a:r>
            <a:r>
              <a:rPr sz="2700" i="1" spc="0" baseline="3034" dirty="0" smtClean="0">
                <a:latin typeface="Calibri"/>
                <a:cs typeface="Calibri"/>
              </a:rPr>
              <a:t>t</a:t>
            </a:r>
            <a:r>
              <a:rPr sz="2700" i="1" spc="-9" baseline="3034" dirty="0" smtClean="0">
                <a:latin typeface="Calibri"/>
                <a:cs typeface="Calibri"/>
              </a:rPr>
              <a:t>h</a:t>
            </a:r>
            <a:r>
              <a:rPr sz="2700" i="1" spc="0" baseline="3034" dirty="0" smtClean="0">
                <a:latin typeface="Calibri"/>
                <a:cs typeface="Calibri"/>
              </a:rPr>
              <a:t>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60"/>
              </a:lnSpc>
              <a:spcBef>
                <a:spcPts val="11"/>
              </a:spcBef>
            </a:pPr>
            <a:r>
              <a:rPr sz="2700" i="1" spc="0" baseline="1517" dirty="0" smtClean="0">
                <a:latin typeface="Calibri"/>
                <a:cs typeface="Calibri"/>
              </a:rPr>
              <a:t>s</a:t>
            </a:r>
            <a:r>
              <a:rPr sz="2700" i="1" spc="-4" baseline="1517" dirty="0" smtClean="0">
                <a:latin typeface="Calibri"/>
                <a:cs typeface="Calibri"/>
              </a:rPr>
              <a:t>p</a:t>
            </a:r>
            <a:r>
              <a:rPr sz="2700" i="1" spc="0" baseline="1517" dirty="0" smtClean="0">
                <a:latin typeface="Calibri"/>
                <a:cs typeface="Calibri"/>
              </a:rPr>
              <a:t>o</a:t>
            </a:r>
            <a:r>
              <a:rPr sz="2700" i="1" spc="-4" baseline="1517" dirty="0" smtClean="0">
                <a:latin typeface="Calibri"/>
                <a:cs typeface="Calibri"/>
              </a:rPr>
              <a:t>t</a:t>
            </a:r>
            <a:r>
              <a:rPr sz="2700" spc="-189" baseline="1517" dirty="0" smtClean="0">
                <a:latin typeface="Calibri"/>
                <a:cs typeface="Calibri"/>
              </a:rPr>
              <a:t>’</a:t>
            </a:r>
            <a:r>
              <a:rPr sz="2700" spc="0" baseline="1517" dirty="0" smtClean="0">
                <a:latin typeface="Calibri"/>
                <a:cs typeface="Calibri"/>
              </a:rPr>
              <a:t>.</a:t>
            </a:r>
            <a:r>
              <a:rPr sz="2700" spc="59" baseline="1517" dirty="0" smtClean="0">
                <a:latin typeface="Calibri"/>
                <a:cs typeface="Calibri"/>
              </a:rPr>
              <a:t> 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ed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14" baseline="1517" dirty="0" smtClean="0">
                <a:latin typeface="Calibri"/>
                <a:cs typeface="Calibri"/>
              </a:rPr>
              <a:t>g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34" baseline="1517" dirty="0" smtClean="0">
                <a:latin typeface="Calibri"/>
                <a:cs typeface="Calibri"/>
              </a:rPr>
              <a:t> </a:t>
            </a:r>
            <a:r>
              <a:rPr sz="2700" spc="-29" baseline="1517" dirty="0" smtClean="0">
                <a:latin typeface="Calibri"/>
                <a:cs typeface="Calibri"/>
              </a:rPr>
              <a:t>P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ar</a:t>
            </a:r>
            <a:r>
              <a:rPr sz="2700" spc="44" baseline="1517" dirty="0" smtClean="0">
                <a:latin typeface="Calibri"/>
                <a:cs typeface="Calibri"/>
              </a:rPr>
              <a:t> </a:t>
            </a:r>
            <a:r>
              <a:rPr sz="2700" spc="9" baseline="1517" dirty="0" smtClean="0">
                <a:latin typeface="Calibri"/>
                <a:cs typeface="Calibri"/>
              </a:rPr>
              <a:t>F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-9" baseline="1517" dirty="0" smtClean="0">
                <a:latin typeface="Calibri"/>
                <a:cs typeface="Calibri"/>
              </a:rPr>
              <a:t>t</a:t>
            </a:r>
            <a:r>
              <a:rPr sz="2700" spc="9" baseline="1517" dirty="0" smtClean="0">
                <a:latin typeface="Calibri"/>
                <a:cs typeface="Calibri"/>
              </a:rPr>
              <a:t>u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4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mer</a:t>
            </a:r>
            <a:r>
              <a:rPr sz="2700" spc="9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34" baseline="1517" dirty="0" smtClean="0">
                <a:latin typeface="Calibri"/>
                <a:cs typeface="Calibri"/>
              </a:rPr>
              <a:t> </a:t>
            </a:r>
            <a:r>
              <a:rPr sz="2700" spc="9" baseline="1517" dirty="0" smtClean="0">
                <a:latin typeface="Calibri"/>
                <a:cs typeface="Calibri"/>
              </a:rPr>
              <a:t>p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ar</a:t>
            </a:r>
            <a:r>
              <a:rPr sz="2700" spc="24" baseline="1517" dirty="0" smtClean="0">
                <a:latin typeface="Calibri"/>
                <a:cs typeface="Calibri"/>
              </a:rPr>
              <a:t> 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25" baseline="1517" dirty="0" smtClean="0">
                <a:latin typeface="Calibri"/>
                <a:cs typeface="Calibri"/>
              </a:rPr>
              <a:t>m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t</a:t>
            </a:r>
            <a:r>
              <a:rPr sz="2700" spc="3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9" baseline="1517" dirty="0" smtClean="0">
                <a:latin typeface="Calibri"/>
                <a:cs typeface="Calibri"/>
              </a:rPr>
              <a:t>a</a:t>
            </a:r>
            <a:r>
              <a:rPr sz="2700" spc="-50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5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9" baseline="1517" dirty="0" smtClean="0">
                <a:latin typeface="Calibri"/>
                <a:cs typeface="Calibri"/>
              </a:rPr>
              <a:t>ar</a:t>
            </a:r>
            <a:r>
              <a:rPr sz="2700" spc="0" baseline="1517" dirty="0" smtClean="0">
                <a:latin typeface="Calibri"/>
                <a:cs typeface="Calibri"/>
              </a:rPr>
              <a:t>tisipa</a:t>
            </a:r>
            <a:r>
              <a:rPr sz="2700" spc="9" baseline="1517" dirty="0" smtClean="0">
                <a:latin typeface="Calibri"/>
                <a:cs typeface="Calibri"/>
              </a:rPr>
              <a:t>n</a:t>
            </a:r>
            <a:r>
              <a:rPr sz="2700" spc="-44" baseline="1517" dirty="0" smtClean="0">
                <a:latin typeface="Calibri"/>
                <a:cs typeface="Calibri"/>
              </a:rPr>
              <a:t>n</a:t>
            </a:r>
            <a:r>
              <a:rPr sz="2700" spc="-14" baseline="1517" dirty="0" smtClean="0">
                <a:latin typeface="Calibri"/>
                <a:cs typeface="Calibri"/>
              </a:rPr>
              <a:t>y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3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me</a:t>
            </a:r>
            <a:r>
              <a:rPr sz="2700" spc="9" baseline="1517" dirty="0" smtClean="0">
                <a:latin typeface="Calibri"/>
                <a:cs typeface="Calibri"/>
              </a:rPr>
              <a:t>l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19" baseline="1517" dirty="0" smtClean="0">
                <a:latin typeface="Calibri"/>
                <a:cs typeface="Calibri"/>
              </a:rPr>
              <a:t>k</a:t>
            </a:r>
            <a:r>
              <a:rPr sz="2700" spc="9" baseline="1517" dirty="0" smtClean="0">
                <a:latin typeface="Calibri"/>
                <a:cs typeface="Calibri"/>
              </a:rPr>
              <a:t>u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an</a:t>
            </a:r>
            <a:endParaRPr sz="1800">
              <a:latin typeface="Calibri"/>
              <a:cs typeface="Calibri"/>
            </a:endParaRPr>
          </a:p>
          <a:p>
            <a:pPr marL="12700" marR="726">
              <a:lnSpc>
                <a:spcPts val="2160"/>
              </a:lnSpc>
            </a:pPr>
            <a:r>
              <a:rPr sz="2700" spc="0" baseline="1517" dirty="0" smtClean="0">
                <a:latin typeface="Calibri"/>
                <a:cs typeface="Calibri"/>
              </a:rPr>
              <a:t>pe</a:t>
            </a:r>
            <a:r>
              <a:rPr sz="2700" spc="-50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set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4" baseline="1517" dirty="0" smtClean="0">
                <a:latin typeface="Calibri"/>
                <a:cs typeface="Calibri"/>
              </a:rPr>
              <a:t>j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54" baseline="1517" dirty="0" smtClean="0">
                <a:latin typeface="Calibri"/>
                <a:cs typeface="Calibri"/>
              </a:rPr>
              <a:t> </a:t>
            </a:r>
            <a:r>
              <a:rPr sz="2700" spc="9" baseline="1517" dirty="0" smtClean="0">
                <a:latin typeface="Calibri"/>
                <a:cs typeface="Calibri"/>
              </a:rPr>
              <a:t>u</a:t>
            </a:r>
            <a:r>
              <a:rPr sz="2700" spc="-25" baseline="1517" dirty="0" smtClean="0">
                <a:latin typeface="Calibri"/>
                <a:cs typeface="Calibri"/>
              </a:rPr>
              <a:t>n</a:t>
            </a:r>
            <a:r>
              <a:rPr sz="2700" spc="14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uk</a:t>
            </a:r>
            <a:r>
              <a:rPr sz="2700" spc="5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me</a:t>
            </a:r>
            <a:r>
              <a:rPr sz="2700" spc="4" baseline="1517" dirty="0" smtClean="0">
                <a:latin typeface="Calibri"/>
                <a:cs typeface="Calibri"/>
              </a:rPr>
              <a:t>m</a:t>
            </a:r>
            <a:r>
              <a:rPr sz="2700" spc="0" baseline="1517" dirty="0" smtClean="0">
                <a:latin typeface="Calibri"/>
                <a:cs typeface="Calibri"/>
              </a:rPr>
              <a:t>beli</a:t>
            </a:r>
            <a:r>
              <a:rPr sz="2700" spc="69" baseline="1517" dirty="0" smtClean="0">
                <a:latin typeface="Calibri"/>
                <a:cs typeface="Calibri"/>
              </a:rPr>
              <a:t> </a:t>
            </a:r>
            <a:r>
              <a:rPr sz="2700" spc="-19" baseline="1517" dirty="0" smtClean="0">
                <a:latin typeface="Calibri"/>
                <a:cs typeface="Calibri"/>
              </a:rPr>
              <a:t>a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au</a:t>
            </a:r>
            <a:r>
              <a:rPr sz="2700" spc="6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men</a:t>
            </a:r>
            <a:r>
              <a:rPr sz="2700" spc="9" baseline="1517" dirty="0" smtClean="0">
                <a:latin typeface="Calibri"/>
                <a:cs typeface="Calibri"/>
              </a:rPr>
              <a:t>j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l</a:t>
            </a:r>
            <a:r>
              <a:rPr sz="2700" spc="6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et</a:t>
            </a:r>
            <a:r>
              <a:rPr sz="2700" spc="5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da</a:t>
            </a:r>
            <a:r>
              <a:rPr sz="2700" spc="49" baseline="1517" dirty="0" smtClean="0">
                <a:latin typeface="Calibri"/>
                <a:cs typeface="Calibri"/>
              </a:rPr>
              <a:t> </a:t>
            </a:r>
            <a:r>
              <a:rPr sz="2700" spc="19" baseline="1517" dirty="0" smtClean="0">
                <a:latin typeface="Calibri"/>
                <a:cs typeface="Calibri"/>
              </a:rPr>
              <a:t>m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5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14" baseline="1517" dirty="0" smtClean="0">
                <a:latin typeface="Calibri"/>
                <a:cs typeface="Calibri"/>
              </a:rPr>
              <a:t>e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n.</a:t>
            </a:r>
            <a:r>
              <a:rPr sz="2700" spc="59" baseline="1517" dirty="0" smtClean="0">
                <a:latin typeface="Calibri"/>
                <a:cs typeface="Calibri"/>
              </a:rPr>
              <a:t> </a:t>
            </a:r>
            <a:r>
              <a:rPr sz="2700" spc="-100" baseline="1517" dirty="0" smtClean="0">
                <a:latin typeface="Calibri"/>
                <a:cs typeface="Calibri"/>
              </a:rPr>
              <a:t>T</a:t>
            </a:r>
            <a:r>
              <a:rPr sz="2700" spc="-50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-4" baseline="1517" dirty="0" smtClean="0">
                <a:latin typeface="Calibri"/>
                <a:cs typeface="Calibri"/>
              </a:rPr>
              <a:t>a</a:t>
            </a:r>
            <a:r>
              <a:rPr sz="2700" spc="-19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si</a:t>
            </a:r>
            <a:r>
              <a:rPr sz="2700" spc="5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19" baseline="1517" dirty="0" smtClean="0">
                <a:latin typeface="Calibri"/>
                <a:cs typeface="Calibri"/>
              </a:rPr>
              <a:t>e</a:t>
            </a:r>
            <a:r>
              <a:rPr sz="2700" spc="0" baseline="1517" dirty="0" smtClean="0">
                <a:latin typeface="Calibri"/>
                <a:cs typeface="Calibri"/>
              </a:rPr>
              <a:t>pe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14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i </a:t>
            </a:r>
            <a:r>
              <a:rPr sz="2700" spc="114" baseline="1517" dirty="0" smtClean="0">
                <a:latin typeface="Calibri"/>
                <a:cs typeface="Calibri"/>
              </a:rPr>
              <a:t> 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ni</a:t>
            </a:r>
            <a:endParaRPr sz="1800">
              <a:latin typeface="Calibri"/>
              <a:cs typeface="Calibri"/>
            </a:endParaRPr>
          </a:p>
          <a:p>
            <a:pPr marL="12700" marR="330">
              <a:lnSpc>
                <a:spcPts val="2160"/>
              </a:lnSpc>
            </a:pPr>
            <a:r>
              <a:rPr sz="2700" spc="0" baseline="1517" dirty="0" smtClean="0">
                <a:latin typeface="Calibri"/>
                <a:cs typeface="Calibri"/>
              </a:rPr>
              <a:t>bisa</a:t>
            </a:r>
            <a:r>
              <a:rPr sz="2700" spc="8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</a:t>
            </a:r>
            <a:r>
              <a:rPr sz="2700" spc="25" baseline="1517" dirty="0" smtClean="0">
                <a:latin typeface="Calibri"/>
                <a:cs typeface="Calibri"/>
              </a:rPr>
              <a:t>e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4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-54" baseline="1517" dirty="0" smtClean="0">
                <a:latin typeface="Calibri"/>
                <a:cs typeface="Calibri"/>
              </a:rPr>
              <a:t>r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14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i</a:t>
            </a:r>
            <a:r>
              <a:rPr sz="2700" spc="129" baseline="1517" dirty="0" smtClean="0">
                <a:latin typeface="Calibri"/>
                <a:cs typeface="Calibri"/>
              </a:rPr>
              <a:t> 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es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-59" baseline="1517" dirty="0" smtClean="0">
                <a:latin typeface="Calibri"/>
                <a:cs typeface="Calibri"/>
              </a:rPr>
              <a:t>k</a:t>
            </a:r>
            <a:r>
              <a:rPr sz="2700" spc="-29" baseline="1517" dirty="0" smtClean="0">
                <a:latin typeface="Calibri"/>
                <a:cs typeface="Calibri"/>
              </a:rPr>
              <a:t>o</a:t>
            </a:r>
            <a:r>
              <a:rPr sz="2700" spc="0" baseline="1517" dirty="0" smtClean="0">
                <a:latin typeface="Calibri"/>
                <a:cs typeface="Calibri"/>
              </a:rPr>
              <a:t>,</a:t>
            </a:r>
            <a:r>
              <a:rPr sz="2700" spc="109" baseline="1517" dirty="0" smtClean="0">
                <a:latin typeface="Calibri"/>
                <a:cs typeface="Calibri"/>
              </a:rPr>
              <a:t> </a:t>
            </a:r>
            <a:r>
              <a:rPr sz="2700" spc="-19" baseline="1517" dirty="0" smtClean="0">
                <a:latin typeface="Calibri"/>
                <a:cs typeface="Calibri"/>
              </a:rPr>
              <a:t>a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10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men</a:t>
            </a:r>
            <a:r>
              <a:rPr sz="2700" spc="9" baseline="1517" dirty="0" smtClean="0">
                <a:latin typeface="Calibri"/>
                <a:cs typeface="Calibri"/>
              </a:rPr>
              <a:t>j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i</a:t>
            </a:r>
            <a:r>
              <a:rPr sz="2700" spc="124" baseline="1517" dirty="0" smtClean="0">
                <a:latin typeface="Calibri"/>
                <a:cs typeface="Calibri"/>
              </a:rPr>
              <a:t> </a:t>
            </a:r>
            <a:r>
              <a:rPr sz="2700" spc="4" baseline="1517" dirty="0" smtClean="0">
                <a:latin typeface="Calibri"/>
                <a:cs typeface="Calibri"/>
              </a:rPr>
              <a:t>li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9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ng</a:t>
            </a:r>
            <a:r>
              <a:rPr sz="2700" spc="12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ni</a:t>
            </a:r>
            <a:r>
              <a:rPr sz="2700" spc="4" baseline="1517" dirty="0" smtClean="0">
                <a:latin typeface="Calibri"/>
                <a:cs typeface="Calibri"/>
              </a:rPr>
              <a:t>l</a:t>
            </a:r>
            <a:r>
              <a:rPr sz="2700" spc="0" baseline="1517" dirty="0" smtClean="0">
                <a:latin typeface="Calibri"/>
                <a:cs typeface="Calibri"/>
              </a:rPr>
              <a:t>ai</a:t>
            </a:r>
            <a:r>
              <a:rPr sz="2700" spc="119" baseline="1517" dirty="0" smtClean="0">
                <a:latin typeface="Calibri"/>
                <a:cs typeface="Calibri"/>
              </a:rPr>
              <a:t> </a:t>
            </a:r>
            <a:r>
              <a:rPr sz="2700" spc="-4" baseline="1517" dirty="0" smtClean="0">
                <a:latin typeface="Calibri"/>
                <a:cs typeface="Calibri"/>
              </a:rPr>
              <a:t>(</a:t>
            </a:r>
            <a:r>
              <a:rPr sz="2700" i="1" spc="0" baseline="1517" dirty="0" smtClean="0">
                <a:latin typeface="Calibri"/>
                <a:cs typeface="Calibri"/>
              </a:rPr>
              <a:t>h</a:t>
            </a:r>
            <a:r>
              <a:rPr sz="2700" i="1" spc="14" baseline="1517" dirty="0" smtClean="0">
                <a:latin typeface="Calibri"/>
                <a:cs typeface="Calibri"/>
              </a:rPr>
              <a:t>e</a:t>
            </a:r>
            <a:r>
              <a:rPr sz="2700" i="1" spc="0" baseline="1517" dirty="0" smtClean="0">
                <a:latin typeface="Calibri"/>
                <a:cs typeface="Calibri"/>
              </a:rPr>
              <a:t>d</a:t>
            </a:r>
            <a:r>
              <a:rPr sz="2700" i="1" spc="-9" baseline="1517" dirty="0" smtClean="0">
                <a:latin typeface="Calibri"/>
                <a:cs typeface="Calibri"/>
              </a:rPr>
              <a:t>g</a:t>
            </a:r>
            <a:r>
              <a:rPr sz="2700" i="1" spc="4" baseline="1517" dirty="0" smtClean="0">
                <a:latin typeface="Calibri"/>
                <a:cs typeface="Calibri"/>
              </a:rPr>
              <a:t>i</a:t>
            </a:r>
            <a:r>
              <a:rPr sz="2700" i="1" spc="0" baseline="1517" dirty="0" smtClean="0">
                <a:latin typeface="Calibri"/>
                <a:cs typeface="Calibri"/>
              </a:rPr>
              <a:t>n</a:t>
            </a:r>
            <a:r>
              <a:rPr sz="2700" i="1" spc="-4" baseline="1517" dirty="0" smtClean="0">
                <a:latin typeface="Calibri"/>
                <a:cs typeface="Calibri"/>
              </a:rPr>
              <a:t>g</a:t>
            </a:r>
            <a:r>
              <a:rPr sz="2700" spc="14" baseline="1517" dirty="0" smtClean="0">
                <a:latin typeface="Calibri"/>
                <a:cs typeface="Calibri"/>
              </a:rPr>
              <a:t>)</a:t>
            </a:r>
            <a:r>
              <a:rPr sz="2700" spc="0" baseline="1517" dirty="0" smtClean="0">
                <a:latin typeface="Calibri"/>
                <a:cs typeface="Calibri"/>
              </a:rPr>
              <a:t>,</a:t>
            </a:r>
            <a:r>
              <a:rPr sz="2700" spc="104" baseline="1517" dirty="0" smtClean="0">
                <a:latin typeface="Calibri"/>
                <a:cs typeface="Calibri"/>
              </a:rPr>
              <a:t> </a:t>
            </a:r>
            <a:r>
              <a:rPr sz="2700" spc="-14" baseline="1517" dirty="0" smtClean="0">
                <a:latin typeface="Calibri"/>
                <a:cs typeface="Calibri"/>
              </a:rPr>
              <a:t>y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g</a:t>
            </a:r>
            <a:r>
              <a:rPr sz="2700" spc="12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dih</a:t>
            </a:r>
            <a:r>
              <a:rPr sz="2700" spc="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pi</a:t>
            </a:r>
            <a:r>
              <a:rPr sz="2700" spc="119" baseline="1517" dirty="0" smtClean="0">
                <a:latin typeface="Calibri"/>
                <a:cs typeface="Calibri"/>
              </a:rPr>
              <a:t> </a:t>
            </a:r>
            <a:r>
              <a:rPr sz="2700" spc="9" baseline="1517" dirty="0" smtClean="0">
                <a:latin typeface="Calibri"/>
                <a:cs typeface="Calibri"/>
              </a:rPr>
              <a:t>b</a:t>
            </a:r>
            <a:r>
              <a:rPr sz="2700" spc="0" baseline="1517" dirty="0" smtClean="0">
                <a:latin typeface="Calibri"/>
                <a:cs typeface="Calibri"/>
              </a:rPr>
              <a:t>aik</a:t>
            </a:r>
            <a:r>
              <a:rPr sz="2700" spc="124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4" baseline="1517" dirty="0" smtClean="0">
                <a:latin typeface="Calibri"/>
                <a:cs typeface="Calibri"/>
              </a:rPr>
              <a:t>l</a:t>
            </a:r>
            <a:r>
              <a:rPr sz="2700" spc="0" baseline="1517" dirty="0" smtClean="0">
                <a:latin typeface="Calibri"/>
                <a:cs typeface="Calibri"/>
              </a:rPr>
              <a:t>eh</a:t>
            </a:r>
            <a:endParaRPr sz="1800">
              <a:latin typeface="Calibri"/>
              <a:cs typeface="Calibri"/>
            </a:endParaRPr>
          </a:p>
          <a:p>
            <a:pPr marL="12700" marR="34290">
              <a:lnSpc>
                <a:spcPts val="2160"/>
              </a:lnSpc>
            </a:pPr>
            <a:r>
              <a:rPr sz="2700" spc="0" baseline="1517" dirty="0" smtClean="0">
                <a:latin typeface="Calibri"/>
                <a:cs typeface="Calibri"/>
              </a:rPr>
              <a:t>pe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i</a:t>
            </a:r>
            <a:r>
              <a:rPr sz="2700" spc="1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ma</a:t>
            </a:r>
            <a:r>
              <a:rPr sz="2700" spc="-4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2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sen</a:t>
            </a:r>
            <a:r>
              <a:rPr sz="2700" spc="50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ma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an</a:t>
            </a:r>
            <a:r>
              <a:rPr sz="2700" spc="24" baseline="1517" dirty="0" smtClean="0">
                <a:latin typeface="Calibri"/>
                <a:cs typeface="Calibri"/>
              </a:rPr>
              <a:t> 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t</a:t>
            </a:r>
            <a:r>
              <a:rPr sz="2700" spc="-4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6257" y="4398565"/>
            <a:ext cx="152400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0" dirty="0" smtClean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57" y="4413885"/>
            <a:ext cx="3489161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b="1" spc="-44" baseline="2730" dirty="0" smtClean="0">
                <a:latin typeface="Calibri"/>
                <a:cs typeface="Calibri"/>
              </a:rPr>
              <a:t>P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-4" baseline="2730" dirty="0" smtClean="0">
                <a:latin typeface="Calibri"/>
                <a:cs typeface="Calibri"/>
              </a:rPr>
              <a:t>Ua</a:t>
            </a:r>
            <a:r>
              <a:rPr sz="3000" b="1" spc="4" baseline="2730" dirty="0" smtClean="0">
                <a:latin typeface="Calibri"/>
                <a:cs typeface="Calibri"/>
              </a:rPr>
              <a:t>n</a:t>
            </a:r>
            <a:r>
              <a:rPr sz="3000" b="1" spc="0" baseline="2730" dirty="0" smtClean="0">
                <a:latin typeface="Calibri"/>
                <a:cs typeface="Calibri"/>
              </a:rPr>
              <a:t>g</a:t>
            </a:r>
            <a:r>
              <a:rPr sz="3000" b="1" spc="4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VE</a:t>
            </a:r>
            <a:r>
              <a:rPr sz="3000" b="1" spc="-25" baseline="2730" dirty="0" smtClean="0">
                <a:latin typeface="Calibri"/>
                <a:cs typeface="Calibri"/>
              </a:rPr>
              <a:t>R</a:t>
            </a:r>
            <a:r>
              <a:rPr sz="3000" b="1" spc="-4" baseline="2730" dirty="0" smtClean="0">
                <a:latin typeface="Calibri"/>
                <a:cs typeface="Calibri"/>
              </a:rPr>
              <a:t>SU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25" baseline="2730" dirty="0" smtClean="0">
                <a:latin typeface="Calibri"/>
                <a:cs typeface="Calibri"/>
              </a:rPr>
              <a:t> </a:t>
            </a:r>
            <a:r>
              <a:rPr sz="3000" b="1" spc="-44" baseline="2730" dirty="0" smtClean="0">
                <a:latin typeface="Calibri"/>
                <a:cs typeface="Calibri"/>
              </a:rPr>
              <a:t>P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-9" baseline="2730" dirty="0" smtClean="0">
                <a:latin typeface="Calibri"/>
                <a:cs typeface="Calibri"/>
              </a:rPr>
              <a:t>M</a:t>
            </a:r>
            <a:r>
              <a:rPr sz="3000" b="1" spc="0" baseline="2730" dirty="0" smtClean="0">
                <a:latin typeface="Calibri"/>
                <a:cs typeface="Calibri"/>
              </a:rPr>
              <a:t>o</a:t>
            </a:r>
            <a:r>
              <a:rPr sz="3000" b="1" spc="9" baseline="2730" dirty="0" smtClean="0">
                <a:latin typeface="Calibri"/>
                <a:cs typeface="Calibri"/>
              </a:rPr>
              <a:t>d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257" y="4768215"/>
            <a:ext cx="8106817" cy="5283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149">
              <a:lnSpc>
                <a:spcPts val="1935"/>
              </a:lnSpc>
              <a:spcBef>
                <a:spcPts val="96"/>
              </a:spcBef>
            </a:pPr>
            <a:r>
              <a:rPr sz="2700" spc="-2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ar</a:t>
            </a:r>
            <a:r>
              <a:rPr sz="2700" spc="281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Uang</a:t>
            </a:r>
            <a:r>
              <a:rPr sz="2700" spc="286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me</a:t>
            </a:r>
            <a:r>
              <a:rPr sz="2700" spc="19" baseline="3034" dirty="0" smtClean="0">
                <a:latin typeface="Calibri"/>
                <a:cs typeface="Calibri"/>
              </a:rPr>
              <a:t>r</a:t>
            </a:r>
            <a:r>
              <a:rPr sz="2700" spc="0" baseline="3034" dirty="0" smtClean="0">
                <a:latin typeface="Calibri"/>
                <a:cs typeface="Calibri"/>
              </a:rPr>
              <a:t>u</a:t>
            </a:r>
            <a:r>
              <a:rPr sz="2700" spc="-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1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an</a:t>
            </a:r>
            <a:r>
              <a:rPr sz="2700" spc="311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-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r</a:t>
            </a:r>
            <a:r>
              <a:rPr sz="2700" spc="286" baseline="3034" dirty="0" smtClean="0">
                <a:latin typeface="Calibri"/>
                <a:cs typeface="Calibri"/>
              </a:rPr>
              <a:t> </a:t>
            </a:r>
            <a:r>
              <a:rPr sz="2700" spc="-14" baseline="3034" dirty="0" smtClean="0">
                <a:latin typeface="Calibri"/>
                <a:cs typeface="Calibri"/>
              </a:rPr>
              <a:t>e</a:t>
            </a:r>
            <a:r>
              <a:rPr sz="2700" spc="-50" baseline="3034" dirty="0" smtClean="0">
                <a:latin typeface="Calibri"/>
                <a:cs typeface="Calibri"/>
              </a:rPr>
              <a:t>f</a:t>
            </a:r>
            <a:r>
              <a:rPr sz="2700" spc="0" baseline="3034" dirty="0" smtClean="0">
                <a:latin typeface="Calibri"/>
                <a:cs typeface="Calibri"/>
              </a:rPr>
              <a:t>ek</a:t>
            </a:r>
            <a:r>
              <a:rPr sz="2700" spc="301" baseline="3034" dirty="0" smtClean="0">
                <a:latin typeface="Calibri"/>
                <a:cs typeface="Calibri"/>
              </a:rPr>
              <a:t> </a:t>
            </a:r>
            <a:r>
              <a:rPr sz="2700" spc="4" baseline="3034" dirty="0" smtClean="0">
                <a:latin typeface="Calibri"/>
                <a:cs typeface="Calibri"/>
              </a:rPr>
              <a:t>j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9" baseline="3034" dirty="0" smtClean="0">
                <a:latin typeface="Calibri"/>
                <a:cs typeface="Calibri"/>
              </a:rPr>
              <a:t>g</a:t>
            </a:r>
            <a:r>
              <a:rPr sz="2700" spc="-3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296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14" baseline="3034" dirty="0" smtClean="0">
                <a:latin typeface="Calibri"/>
                <a:cs typeface="Calibri"/>
              </a:rPr>
              <a:t>e</a:t>
            </a:r>
            <a:r>
              <a:rPr sz="2700" spc="0" baseline="3034" dirty="0" smtClean="0">
                <a:latin typeface="Calibri"/>
                <a:cs typeface="Calibri"/>
              </a:rPr>
              <a:t>n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ek</a:t>
            </a:r>
            <a:r>
              <a:rPr sz="2700" spc="306" baseline="3034" dirty="0" smtClean="0">
                <a:latin typeface="Calibri"/>
                <a:cs typeface="Calibri"/>
              </a:rPr>
              <a:t> </a:t>
            </a:r>
            <a:r>
              <a:rPr sz="2700" spc="-14" baseline="3034" dirty="0" smtClean="0">
                <a:latin typeface="Calibri"/>
                <a:cs typeface="Calibri"/>
              </a:rPr>
              <a:t>y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ng</a:t>
            </a:r>
            <a:r>
              <a:rPr sz="2700" spc="281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9" baseline="3034" dirty="0" smtClean="0">
                <a:latin typeface="Calibri"/>
                <a:cs typeface="Calibri"/>
              </a:rPr>
              <a:t>an</a:t>
            </a:r>
            <a:r>
              <a:rPr sz="2700" spc="-50" baseline="3034" dirty="0" smtClean="0">
                <a:latin typeface="Calibri"/>
                <a:cs typeface="Calibri"/>
              </a:rPr>
              <a:t>g</a:t>
            </a:r>
            <a:r>
              <a:rPr sz="2700" spc="-1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r>
              <a:rPr sz="2700" spc="296" baseline="3034" dirty="0" smtClean="0">
                <a:latin typeface="Calibri"/>
                <a:cs typeface="Calibri"/>
              </a:rPr>
              <a:t> </a:t>
            </a:r>
            <a:r>
              <a:rPr sz="2700" spc="4" baseline="3034" dirty="0" smtClean="0">
                <a:latin typeface="Calibri"/>
                <a:cs typeface="Calibri"/>
              </a:rPr>
              <a:t>li</a:t>
            </a:r>
            <a:r>
              <a:rPr sz="2700" spc="-1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uid.</a:t>
            </a:r>
            <a:r>
              <a:rPr sz="2700" spc="301" baseline="3034" dirty="0" smtClean="0">
                <a:latin typeface="Calibri"/>
                <a:cs typeface="Calibri"/>
              </a:rPr>
              <a:t> </a:t>
            </a:r>
            <a:r>
              <a:rPr sz="2700" spc="-2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ar</a:t>
            </a:r>
            <a:r>
              <a:rPr sz="2700" spc="281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u</a:t>
            </a:r>
            <a:r>
              <a:rPr sz="2700" spc="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ng</a:t>
            </a:r>
            <a:r>
              <a:rPr sz="2700" spc="306" baseline="3034" dirty="0" smtClean="0">
                <a:latin typeface="Calibri"/>
                <a:cs typeface="Calibri"/>
              </a:rPr>
              <a:t> </a:t>
            </a:r>
            <a:r>
              <a:rPr sz="2700" spc="-4" baseline="3034" dirty="0" smtClean="0">
                <a:latin typeface="Calibri"/>
                <a:cs typeface="Calibri"/>
              </a:rPr>
              <a:t>di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60"/>
              </a:lnSpc>
              <a:spcBef>
                <a:spcPts val="11"/>
              </a:spcBef>
            </a:pP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9" baseline="1517" dirty="0" smtClean="0">
                <a:latin typeface="Calibri"/>
                <a:cs typeface="Calibri"/>
              </a:rPr>
              <a:t>o</a:t>
            </a:r>
            <a:r>
              <a:rPr sz="2700" spc="0" baseline="1517" dirty="0" smtClean="0">
                <a:latin typeface="Calibri"/>
                <a:cs typeface="Calibri"/>
              </a:rPr>
              <a:t>nesia</a:t>
            </a:r>
            <a:r>
              <a:rPr sz="2700" spc="19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19" baseline="1517" dirty="0" smtClean="0">
                <a:latin typeface="Calibri"/>
                <a:cs typeface="Calibri"/>
              </a:rPr>
              <a:t>e</a:t>
            </a:r>
            <a:r>
              <a:rPr sz="2700" spc="0" baseline="1517" dirty="0" smtClean="0">
                <a:latin typeface="Calibri"/>
                <a:cs typeface="Calibri"/>
              </a:rPr>
              <a:t>pe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ti</a:t>
            </a:r>
            <a:r>
              <a:rPr sz="2700" spc="221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:</a:t>
            </a:r>
            <a:r>
              <a:rPr sz="2700" spc="211" baseline="1517" dirty="0" smtClean="0">
                <a:latin typeface="Calibri"/>
                <a:cs typeface="Calibri"/>
              </a:rPr>
              <a:t> 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B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,</a:t>
            </a:r>
            <a:r>
              <a:rPr sz="2700" spc="206" baseline="1517" dirty="0" smtClean="0">
                <a:latin typeface="Calibri"/>
                <a:cs typeface="Calibri"/>
              </a:rPr>
              <a:t> 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19" baseline="1517" dirty="0" smtClean="0">
                <a:latin typeface="Calibri"/>
                <a:cs typeface="Calibri"/>
              </a:rPr>
              <a:t>B</a:t>
            </a:r>
            <a:r>
              <a:rPr sz="2700" spc="9" baseline="1517" dirty="0" smtClean="0">
                <a:latin typeface="Calibri"/>
                <a:cs typeface="Calibri"/>
              </a:rPr>
              <a:t>P</a:t>
            </a:r>
            <a:r>
              <a:rPr sz="2700" spc="-14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,</a:t>
            </a:r>
            <a:r>
              <a:rPr sz="2700" spc="184" baseline="1517" dirty="0" smtClean="0">
                <a:latin typeface="Calibri"/>
                <a:cs typeface="Calibri"/>
              </a:rPr>
              <a:t> 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er</a:t>
            </a:r>
            <a:r>
              <a:rPr sz="2700" spc="-4" baseline="1517" dirty="0" smtClean="0">
                <a:latin typeface="Calibri"/>
                <a:cs typeface="Calibri"/>
              </a:rPr>
              <a:t>t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-9" baseline="1517" dirty="0" smtClean="0">
                <a:latin typeface="Calibri"/>
                <a:cs typeface="Calibri"/>
              </a:rPr>
              <a:t>f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-1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t</a:t>
            </a:r>
            <a:r>
              <a:rPr sz="2700" spc="216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19" baseline="1517" dirty="0" smtClean="0">
                <a:latin typeface="Calibri"/>
                <a:cs typeface="Calibri"/>
              </a:rPr>
              <a:t>e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14" baseline="1517" dirty="0" smtClean="0">
                <a:latin typeface="Calibri"/>
                <a:cs typeface="Calibri"/>
              </a:rPr>
              <a:t>o</a:t>
            </a:r>
            <a:r>
              <a:rPr sz="2700" spc="0" baseline="1517" dirty="0" smtClean="0">
                <a:latin typeface="Calibri"/>
                <a:cs typeface="Calibri"/>
              </a:rPr>
              <a:t>sit</a:t>
            </a:r>
            <a:r>
              <a:rPr sz="2700" spc="-29" baseline="1517" dirty="0" smtClean="0">
                <a:latin typeface="Calibri"/>
                <a:cs typeface="Calibri"/>
              </a:rPr>
              <a:t>o</a:t>
            </a:r>
            <a:r>
              <a:rPr sz="2700" spc="0" baseline="1517" dirty="0" smtClean="0">
                <a:latin typeface="Calibri"/>
                <a:cs typeface="Calibri"/>
              </a:rPr>
              <a:t>,</a:t>
            </a:r>
            <a:r>
              <a:rPr sz="2700" spc="206" baseline="1517" dirty="0" smtClean="0">
                <a:latin typeface="Calibri"/>
                <a:cs typeface="Calibri"/>
              </a:rPr>
              <a:t> 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-25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te</a:t>
            </a:r>
            <a:r>
              <a:rPr sz="2700" spc="-4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b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nk</a:t>
            </a:r>
            <a:r>
              <a:rPr sz="2700" spc="211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Call</a:t>
            </a:r>
            <a:r>
              <a:rPr sz="2700" spc="22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</a:t>
            </a:r>
            <a:r>
              <a:rPr sz="2700" spc="9" baseline="1517" dirty="0" smtClean="0">
                <a:latin typeface="Calibri"/>
                <a:cs typeface="Calibri"/>
              </a:rPr>
              <a:t>o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19" baseline="1517" dirty="0" smtClean="0">
                <a:latin typeface="Calibri"/>
                <a:cs typeface="Calibri"/>
              </a:rPr>
              <a:t>e</a:t>
            </a:r>
            <a:r>
              <a:rPr sz="2700" spc="-114" baseline="1517" dirty="0" smtClean="0">
                <a:latin typeface="Calibri"/>
                <a:cs typeface="Calibri"/>
              </a:rPr>
              <a:t>y</a:t>
            </a:r>
            <a:r>
              <a:rPr sz="2700" spc="0" baseline="1517" dirty="0" smtClean="0">
                <a:latin typeface="Calibri"/>
                <a:cs typeface="Calibri"/>
              </a:rPr>
              <a:t>,</a:t>
            </a:r>
            <a:r>
              <a:rPr sz="2700" spc="20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C</a:t>
            </a: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0" baseline="1517" dirty="0" smtClean="0">
                <a:latin typeface="Calibri"/>
                <a:cs typeface="Calibri"/>
              </a:rPr>
              <a:t>m</a:t>
            </a:r>
            <a:r>
              <a:rPr sz="2700" spc="19" baseline="1517" dirty="0" smtClean="0">
                <a:latin typeface="Calibri"/>
                <a:cs typeface="Calibri"/>
              </a:rPr>
              <a:t>m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25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cial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257" y="5316870"/>
            <a:ext cx="6181451" cy="8029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6316">
              <a:lnSpc>
                <a:spcPts val="1935"/>
              </a:lnSpc>
              <a:spcBef>
                <a:spcPts val="96"/>
              </a:spcBef>
            </a:pPr>
            <a:r>
              <a:rPr sz="2700" spc="-2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e</a:t>
            </a:r>
            <a:r>
              <a:rPr sz="2700" spc="-164" baseline="3034" dirty="0" smtClean="0">
                <a:latin typeface="Calibri"/>
                <a:cs typeface="Calibri"/>
              </a:rPr>
              <a:t>r</a:t>
            </a:r>
            <a:r>
              <a:rPr sz="2700" spc="0" baseline="3034" dirty="0" smtClean="0">
                <a:latin typeface="Calibri"/>
                <a:cs typeface="Calibri"/>
              </a:rPr>
              <a:t>, </a:t>
            </a:r>
            <a:r>
              <a:rPr sz="2700" spc="94" baseline="3034" dirty="0" smtClean="0">
                <a:latin typeface="Calibri"/>
                <a:cs typeface="Calibri"/>
              </a:rPr>
              <a:t> </a:t>
            </a:r>
            <a:r>
              <a:rPr sz="2700" spc="-114" baseline="3034" dirty="0" smtClean="0">
                <a:latin typeface="Calibri"/>
                <a:cs typeface="Calibri"/>
              </a:rPr>
              <a:t>T</a:t>
            </a:r>
            <a:r>
              <a:rPr sz="2700" spc="-29" baseline="3034" dirty="0" smtClean="0">
                <a:latin typeface="Calibri"/>
                <a:cs typeface="Calibri"/>
              </a:rPr>
              <a:t>r</a:t>
            </a:r>
            <a:r>
              <a:rPr sz="2700" spc="0" baseline="3034" dirty="0" smtClean="0">
                <a:latin typeface="Calibri"/>
                <a:cs typeface="Calibri"/>
              </a:rPr>
              <a:t>ea</a:t>
            </a:r>
            <a:r>
              <a:rPr sz="2700" spc="14" baseline="3034" dirty="0" smtClean="0">
                <a:latin typeface="Calibri"/>
                <a:cs typeface="Calibri"/>
              </a:rPr>
              <a:t>s</a:t>
            </a:r>
            <a:r>
              <a:rPr sz="2700" spc="-9" baseline="3034" dirty="0" smtClean="0">
                <a:latin typeface="Calibri"/>
                <a:cs typeface="Calibri"/>
              </a:rPr>
              <a:t>ur</a:t>
            </a:r>
            <a:r>
              <a:rPr sz="2700" spc="0" baseline="3034" dirty="0" smtClean="0">
                <a:latin typeface="Calibri"/>
                <a:cs typeface="Calibri"/>
              </a:rPr>
              <a:t>y </a:t>
            </a:r>
            <a:r>
              <a:rPr sz="2700" spc="11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Bi</a:t>
            </a:r>
            <a:r>
              <a:rPr sz="2700" spc="9" baseline="3034" dirty="0" smtClean="0">
                <a:latin typeface="Calibri"/>
                <a:cs typeface="Calibri"/>
              </a:rPr>
              <a:t>ll</a:t>
            </a:r>
            <a:r>
              <a:rPr sz="2700" spc="0" baseline="3034" dirty="0" smtClean="0">
                <a:latin typeface="Calibri"/>
                <a:cs typeface="Calibri"/>
              </a:rPr>
              <a:t>. </a:t>
            </a:r>
            <a:r>
              <a:rPr sz="2700" spc="89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ed</a:t>
            </a:r>
            <a:r>
              <a:rPr sz="2700" spc="-4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ng</a:t>
            </a:r>
            <a:r>
              <a:rPr sz="2700" spc="-39" baseline="3034" dirty="0" smtClean="0">
                <a:latin typeface="Calibri"/>
                <a:cs typeface="Calibri"/>
              </a:rPr>
              <a:t>k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n </a:t>
            </a:r>
            <a:r>
              <a:rPr sz="2700" spc="84" baseline="3034" dirty="0" smtClean="0">
                <a:latin typeface="Calibri"/>
                <a:cs typeface="Calibri"/>
              </a:rPr>
              <a:t> </a:t>
            </a:r>
            <a:r>
              <a:rPr sz="2700" spc="-2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ar </a:t>
            </a:r>
            <a:r>
              <a:rPr sz="2700" spc="9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</a:t>
            </a:r>
            <a:r>
              <a:rPr sz="2700" spc="4" baseline="3034" dirty="0" smtClean="0">
                <a:latin typeface="Calibri"/>
                <a:cs typeface="Calibri"/>
              </a:rPr>
              <a:t>o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al </a:t>
            </a:r>
            <a:r>
              <a:rPr sz="2700" spc="9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</a:t>
            </a:r>
            <a:r>
              <a:rPr sz="2700" spc="19" baseline="3034" dirty="0" smtClean="0">
                <a:latin typeface="Calibri"/>
                <a:cs typeface="Calibri"/>
              </a:rPr>
              <a:t>e</a:t>
            </a:r>
            <a:r>
              <a:rPr sz="2700" spc="-9" baseline="3034" dirty="0" smtClean="0">
                <a:latin typeface="Calibri"/>
                <a:cs typeface="Calibri"/>
              </a:rPr>
              <a:t>u</a:t>
            </a:r>
            <a:r>
              <a:rPr sz="2700" spc="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4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an </a:t>
            </a:r>
            <a:r>
              <a:rPr sz="2700" spc="99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60"/>
              </a:lnSpc>
              <a:spcBef>
                <a:spcPts val="11"/>
              </a:spcBef>
            </a:pP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-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h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m</a:t>
            </a:r>
            <a:r>
              <a:rPr sz="2700" spc="25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pe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-9" baseline="1517" dirty="0" smtClean="0">
                <a:latin typeface="Calibri"/>
                <a:cs typeface="Calibri"/>
              </a:rPr>
              <a:t>s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h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231" baseline="1517" dirty="0" smtClean="0">
                <a:latin typeface="Calibri"/>
                <a:cs typeface="Calibri"/>
              </a:rPr>
              <a:t> </a:t>
            </a:r>
            <a:r>
              <a:rPr sz="2700" spc="4" baseline="1517" dirty="0" smtClean="0">
                <a:latin typeface="Calibri"/>
                <a:cs typeface="Calibri"/>
              </a:rPr>
              <a:t>j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9" baseline="1517" dirty="0" smtClean="0">
                <a:latin typeface="Calibri"/>
                <a:cs typeface="Calibri"/>
              </a:rPr>
              <a:t>n</a:t>
            </a:r>
            <a:r>
              <a:rPr sz="2700" spc="-4" baseline="1517" dirty="0" smtClean="0">
                <a:latin typeface="Calibri"/>
                <a:cs typeface="Calibri"/>
              </a:rPr>
              <a:t>g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25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mene</a:t>
            </a:r>
            <a:r>
              <a:rPr sz="2700" spc="19" baseline="1517" dirty="0" smtClean="0">
                <a:latin typeface="Calibri"/>
                <a:cs typeface="Calibri"/>
              </a:rPr>
              <a:t>n</a:t>
            </a:r>
            <a:r>
              <a:rPr sz="2700" spc="-50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ah</a:t>
            </a:r>
            <a:r>
              <a:rPr sz="2700" spc="251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231" baseline="1517" dirty="0" smtClean="0">
                <a:latin typeface="Calibri"/>
                <a:cs typeface="Calibri"/>
              </a:rPr>
              <a:t> </a:t>
            </a:r>
            <a:r>
              <a:rPr sz="2700" spc="4" baseline="1517" dirty="0" smtClean="0">
                <a:latin typeface="Calibri"/>
                <a:cs typeface="Calibri"/>
              </a:rPr>
              <a:t>j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9" baseline="1517" dirty="0" smtClean="0">
                <a:latin typeface="Calibri"/>
                <a:cs typeface="Calibri"/>
              </a:rPr>
              <a:t>n</a:t>
            </a:r>
            <a:r>
              <a:rPr sz="2700" spc="-4" baseline="1517" dirty="0" smtClean="0">
                <a:latin typeface="Calibri"/>
                <a:cs typeface="Calibri"/>
              </a:rPr>
              <a:t>g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25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njan</a:t>
            </a:r>
            <a:r>
              <a:rPr sz="2700" spc="-9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.</a:t>
            </a:r>
            <a:r>
              <a:rPr sz="2700" spc="241" baseline="1517" dirty="0" smtClean="0">
                <a:latin typeface="Calibri"/>
                <a:cs typeface="Calibri"/>
              </a:rPr>
              <a:t> </a:t>
            </a:r>
            <a:r>
              <a:rPr sz="2700" spc="-29" baseline="1517" dirty="0" smtClean="0">
                <a:latin typeface="Calibri"/>
                <a:cs typeface="Calibri"/>
              </a:rPr>
              <a:t>P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ar</a:t>
            </a:r>
            <a:endParaRPr sz="1800">
              <a:latin typeface="Calibri"/>
              <a:cs typeface="Calibri"/>
            </a:endParaRPr>
          </a:p>
          <a:p>
            <a:pPr marL="12700" marR="34290">
              <a:lnSpc>
                <a:spcPts val="2160"/>
              </a:lnSpc>
            </a:pPr>
            <a:r>
              <a:rPr sz="2700" spc="0" baseline="1517" dirty="0" smtClean="0">
                <a:latin typeface="Calibri"/>
                <a:cs typeface="Calibri"/>
              </a:rPr>
              <a:t>sepe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ti</a:t>
            </a:r>
            <a:r>
              <a:rPr sz="2700" spc="1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:</a:t>
            </a:r>
            <a:r>
              <a:rPr sz="2700" spc="9" baseline="1517" dirty="0" smtClean="0">
                <a:latin typeface="Calibri"/>
                <a:cs typeface="Calibri"/>
              </a:rPr>
              <a:t> 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9" baseline="1517" dirty="0" smtClean="0">
                <a:latin typeface="Calibri"/>
                <a:cs typeface="Calibri"/>
              </a:rPr>
              <a:t>do</a:t>
            </a:r>
            <a:r>
              <a:rPr sz="2700" spc="0" baseline="1517" dirty="0" smtClean="0">
                <a:latin typeface="Calibri"/>
                <a:cs typeface="Calibri"/>
              </a:rPr>
              <a:t>nesian</a:t>
            </a:r>
            <a:r>
              <a:rPr sz="2700" spc="29" baseline="1517" dirty="0" smtClean="0">
                <a:latin typeface="Calibri"/>
                <a:cs typeface="Calibri"/>
              </a:rPr>
              <a:t> 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0" baseline="1517" dirty="0" smtClean="0">
                <a:latin typeface="Calibri"/>
                <a:cs typeface="Calibri"/>
              </a:rPr>
              <a:t>ck</a:t>
            </a:r>
            <a:r>
              <a:rPr sz="2700" spc="3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39" baseline="1517" dirty="0" smtClean="0">
                <a:latin typeface="Calibri"/>
                <a:cs typeface="Calibri"/>
              </a:rPr>
              <a:t>x</a:t>
            </a:r>
            <a:r>
              <a:rPr sz="2700" spc="0" baseline="1517" dirty="0" smtClean="0">
                <a:latin typeface="Calibri"/>
                <a:cs typeface="Calibri"/>
              </a:rPr>
              <a:t>c</a:t>
            </a:r>
            <a:r>
              <a:rPr sz="2700" spc="-9" baseline="1517" dirty="0" smtClean="0">
                <a:latin typeface="Calibri"/>
                <a:cs typeface="Calibri"/>
              </a:rPr>
              <a:t>h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-25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3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(I</a:t>
            </a:r>
            <a:r>
              <a:rPr sz="2700" spc="-25" baseline="1517" dirty="0" smtClean="0">
                <a:latin typeface="Calibri"/>
                <a:cs typeface="Calibri"/>
              </a:rPr>
              <a:t>D</a:t>
            </a:r>
            <a:r>
              <a:rPr sz="2700" spc="4" baseline="1517" dirty="0" smtClean="0">
                <a:latin typeface="Calibri"/>
                <a:cs typeface="Calibri"/>
              </a:rPr>
              <a:t>X</a:t>
            </a:r>
            <a:r>
              <a:rPr sz="2700" spc="-4" baseline="1517" dirty="0" smtClean="0">
                <a:latin typeface="Calibri"/>
                <a:cs typeface="Calibri"/>
              </a:rPr>
              <a:t>)</a:t>
            </a:r>
            <a:r>
              <a:rPr sz="2700" spc="0" baseline="1517" dirty="0" smtClean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7984" y="5316870"/>
            <a:ext cx="658048" cy="52862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3020" marR="34290">
              <a:lnSpc>
                <a:spcPts val="1935"/>
              </a:lnSpc>
              <a:spcBef>
                <a:spcPts val="96"/>
              </a:spcBef>
            </a:pPr>
            <a:r>
              <a:rPr sz="2700" spc="-9" baseline="3034" dirty="0" smtClean="0">
                <a:latin typeface="Calibri"/>
                <a:cs typeface="Calibri"/>
              </a:rPr>
              <a:t>u</a:t>
            </a:r>
            <a:r>
              <a:rPr sz="2700" spc="-29" baseline="3034" dirty="0" smtClean="0">
                <a:latin typeface="Calibri"/>
                <a:cs typeface="Calibri"/>
              </a:rPr>
              <a:t>n</a:t>
            </a:r>
            <a:r>
              <a:rPr sz="2700" spc="14" baseline="3034" dirty="0" smtClean="0">
                <a:latin typeface="Calibri"/>
                <a:cs typeface="Calibri"/>
              </a:rPr>
              <a:t>t</a:t>
            </a:r>
            <a:r>
              <a:rPr sz="2700" spc="-9" baseline="3034" dirty="0" smtClean="0">
                <a:latin typeface="Calibri"/>
                <a:cs typeface="Calibri"/>
              </a:rPr>
              <a:t>u</a:t>
            </a:r>
            <a:r>
              <a:rPr sz="2700" spc="0" baseline="3034" dirty="0" smtClean="0">
                <a:latin typeface="Calibri"/>
                <a:cs typeface="Calibri"/>
              </a:rPr>
              <a:t>k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60"/>
              </a:lnSpc>
              <a:spcBef>
                <a:spcPts val="11"/>
              </a:spcBef>
            </a:pPr>
            <a:r>
              <a:rPr sz="2700" spc="19" baseline="1517" dirty="0" smtClean="0">
                <a:latin typeface="Calibri"/>
                <a:cs typeface="Calibri"/>
              </a:rPr>
              <a:t>M</a:t>
            </a: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14006" y="5316870"/>
            <a:ext cx="1229767" cy="52862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278">
              <a:lnSpc>
                <a:spcPts val="1935"/>
              </a:lnSpc>
              <a:spcBef>
                <a:spcPts val="96"/>
              </a:spcBef>
            </a:pPr>
            <a:r>
              <a:rPr sz="2700" spc="-9" baseline="3034" dirty="0" smtClean="0">
                <a:latin typeface="Calibri"/>
                <a:cs typeface="Calibri"/>
              </a:rPr>
              <a:t>ob</a:t>
            </a:r>
            <a:r>
              <a:rPr sz="2700" spc="4" baseline="3034" dirty="0" smtClean="0">
                <a:latin typeface="Calibri"/>
                <a:cs typeface="Calibri"/>
              </a:rPr>
              <a:t>li</a:t>
            </a:r>
            <a:r>
              <a:rPr sz="2700" spc="-29" baseline="3034" dirty="0" smtClean="0">
                <a:latin typeface="Calibri"/>
                <a:cs typeface="Calibri"/>
              </a:rPr>
              <a:t>g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i </a:t>
            </a:r>
            <a:r>
              <a:rPr sz="2700" spc="99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3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n</a:t>
            </a:r>
            <a:endParaRPr sz="1800">
              <a:latin typeface="Calibri"/>
              <a:cs typeface="Calibri"/>
            </a:endParaRPr>
          </a:p>
          <a:p>
            <a:pPr marL="20320">
              <a:lnSpc>
                <a:spcPts val="2160"/>
              </a:lnSpc>
              <a:spcBef>
                <a:spcPts val="11"/>
              </a:spcBef>
            </a:pPr>
            <a:r>
              <a:rPr sz="2700" spc="-4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i</a:t>
            </a:r>
            <a:r>
              <a:rPr sz="2700" spc="241" baseline="1517" dirty="0" smtClean="0">
                <a:latin typeface="Calibri"/>
                <a:cs typeface="Calibri"/>
              </a:rPr>
              <a:t> 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4" baseline="1517" dirty="0" smtClean="0">
                <a:latin typeface="Calibri"/>
                <a:cs typeface="Calibri"/>
              </a:rPr>
              <a:t>o</a:t>
            </a:r>
            <a:r>
              <a:rPr sz="2700" spc="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es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18484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36257" y="622935"/>
            <a:ext cx="4041903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-289" baseline="3413" dirty="0" smtClean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34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AR KE</a:t>
            </a:r>
            <a:r>
              <a:rPr sz="6000" b="1" spc="-89" baseline="3413" dirty="0" smtClean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ANGAN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6257" y="1361995"/>
            <a:ext cx="152400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0" dirty="0" smtClean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9157" y="1377314"/>
            <a:ext cx="3963535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b="1" spc="-44" baseline="2730" dirty="0" smtClean="0">
                <a:latin typeface="Calibri"/>
                <a:cs typeface="Calibri"/>
              </a:rPr>
              <a:t>P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P</a:t>
            </a:r>
            <a:r>
              <a:rPr sz="3000" b="1" spc="4" baseline="2730" dirty="0" smtClean="0">
                <a:latin typeface="Calibri"/>
                <a:cs typeface="Calibri"/>
              </a:rPr>
              <a:t>ri</a:t>
            </a:r>
            <a:r>
              <a:rPr sz="3000" b="1" spc="0" baseline="2730" dirty="0" smtClean="0">
                <a:latin typeface="Calibri"/>
                <a:cs typeface="Calibri"/>
              </a:rPr>
              <a:t>m</a:t>
            </a:r>
            <a:r>
              <a:rPr sz="3000" b="1" spc="-14" baseline="2730" dirty="0" smtClean="0">
                <a:latin typeface="Calibri"/>
                <a:cs typeface="Calibri"/>
              </a:rPr>
              <a:t>e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r>
              <a:rPr sz="3000" b="1" spc="-4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VE</a:t>
            </a:r>
            <a:r>
              <a:rPr sz="3000" b="1" spc="-25" baseline="2730" dirty="0" smtClean="0">
                <a:latin typeface="Calibri"/>
                <a:cs typeface="Calibri"/>
              </a:rPr>
              <a:t>R</a:t>
            </a:r>
            <a:r>
              <a:rPr sz="3000" b="1" spc="-4" baseline="2730" dirty="0" smtClean="0">
                <a:latin typeface="Calibri"/>
                <a:cs typeface="Calibri"/>
              </a:rPr>
              <a:t>SU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19" baseline="2730" dirty="0" smtClean="0">
                <a:latin typeface="Calibri"/>
                <a:cs typeface="Calibri"/>
              </a:rPr>
              <a:t> </a:t>
            </a:r>
            <a:r>
              <a:rPr sz="3000" b="1" spc="-44" baseline="2730" dirty="0" smtClean="0">
                <a:latin typeface="Calibri"/>
                <a:cs typeface="Calibri"/>
              </a:rPr>
              <a:t>P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-4" baseline="2730" dirty="0" smtClean="0">
                <a:latin typeface="Calibri"/>
                <a:cs typeface="Calibri"/>
              </a:rPr>
              <a:t>Se</a:t>
            </a:r>
            <a:r>
              <a:rPr sz="3000" b="1" spc="-19" baseline="2730" dirty="0" smtClean="0">
                <a:latin typeface="Calibri"/>
                <a:cs typeface="Calibri"/>
              </a:rPr>
              <a:t>k</a:t>
            </a:r>
            <a:r>
              <a:rPr sz="3000" b="1" spc="4" baseline="2730" dirty="0" smtClean="0">
                <a:latin typeface="Calibri"/>
                <a:cs typeface="Calibri"/>
              </a:rPr>
              <a:t>und</a:t>
            </a:r>
            <a:r>
              <a:rPr sz="3000" b="1" spc="-4" baseline="2730" dirty="0" smtClean="0">
                <a:latin typeface="Calibri"/>
                <a:cs typeface="Calibri"/>
              </a:rPr>
              <a:t>e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6257" y="1731645"/>
            <a:ext cx="561383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-2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ar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22057" y="1731645"/>
            <a:ext cx="68697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-14" baseline="3034" dirty="0" smtClean="0">
                <a:latin typeface="Calibri"/>
                <a:cs typeface="Calibri"/>
              </a:rPr>
              <a:t>r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mer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37714" y="1731645"/>
            <a:ext cx="1378983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d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4" baseline="3034" dirty="0" smtClean="0">
                <a:latin typeface="Calibri"/>
                <a:cs typeface="Calibri"/>
              </a:rPr>
              <a:t>l</a:t>
            </a:r>
            <a:r>
              <a:rPr sz="2700" spc="0" baseline="3034" dirty="0" smtClean="0">
                <a:latin typeface="Calibri"/>
                <a:cs typeface="Calibri"/>
              </a:rPr>
              <a:t>ah  </a:t>
            </a:r>
            <a:r>
              <a:rPr sz="2700" spc="256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-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41776" y="1731645"/>
            <a:ext cx="73542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-25" baseline="3034" dirty="0" smtClean="0">
                <a:latin typeface="Calibri"/>
                <a:cs typeface="Calibri"/>
              </a:rPr>
              <a:t>t</a:t>
            </a:r>
            <a:r>
              <a:rPr sz="2700" spc="0" baseline="3034" dirty="0" smtClean="0">
                <a:latin typeface="Calibri"/>
                <a:cs typeface="Calibri"/>
              </a:rPr>
              <a:t>e</a:t>
            </a:r>
            <a:r>
              <a:rPr sz="2700" spc="25" baseline="3034" dirty="0" smtClean="0">
                <a:latin typeface="Calibri"/>
                <a:cs typeface="Calibri"/>
              </a:rPr>
              <a:t>m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-2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05630" y="1731645"/>
            <a:ext cx="1152488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 smtClean="0">
                <a:latin typeface="Calibri"/>
                <a:cs typeface="Calibri"/>
              </a:rPr>
              <a:t>pe</a:t>
            </a:r>
            <a:r>
              <a:rPr sz="2700" spc="9" baseline="3034" dirty="0" smtClean="0">
                <a:latin typeface="Calibri"/>
                <a:cs typeface="Calibri"/>
              </a:rPr>
              <a:t>r</a:t>
            </a:r>
            <a:r>
              <a:rPr sz="2700" spc="0" baseline="3034" dirty="0" smtClean="0">
                <a:latin typeface="Calibri"/>
                <a:cs typeface="Calibri"/>
              </a:rPr>
              <a:t>u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h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86171" y="1731645"/>
            <a:ext cx="1302766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 smtClean="0">
                <a:latin typeface="Calibri"/>
                <a:cs typeface="Calibri"/>
              </a:rPr>
              <a:t>me</a:t>
            </a:r>
            <a:r>
              <a:rPr sz="2700" spc="19" baseline="3034" dirty="0" smtClean="0">
                <a:latin typeface="Calibri"/>
                <a:cs typeface="Calibri"/>
              </a:rPr>
              <a:t>n</a:t>
            </a:r>
            <a:r>
              <a:rPr sz="2700" spc="-4" baseline="3034" dirty="0" smtClean="0">
                <a:latin typeface="Calibri"/>
                <a:cs typeface="Calibri"/>
              </a:rPr>
              <a:t>g</a:t>
            </a:r>
            <a:r>
              <a:rPr sz="2700" spc="0" baseline="3034" dirty="0" smtClean="0">
                <a:latin typeface="Calibri"/>
                <a:cs typeface="Calibri"/>
              </a:rPr>
              <a:t>him</a:t>
            </a:r>
            <a:r>
              <a:rPr sz="2700" spc="14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un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16445" y="1731645"/>
            <a:ext cx="645247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 smtClean="0">
                <a:latin typeface="Calibri"/>
                <a:cs typeface="Calibri"/>
              </a:rPr>
              <a:t>m</a:t>
            </a:r>
            <a:r>
              <a:rPr sz="2700" spc="9" baseline="3034" dirty="0" smtClean="0">
                <a:latin typeface="Calibri"/>
                <a:cs typeface="Calibri"/>
              </a:rPr>
              <a:t>o</a:t>
            </a:r>
            <a:r>
              <a:rPr sz="2700" spc="0" baseline="3034" dirty="0" smtClean="0">
                <a:latin typeface="Calibri"/>
                <a:cs typeface="Calibri"/>
              </a:rPr>
              <a:t>d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91526" y="1731645"/>
            <a:ext cx="74832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en</a:t>
            </a:r>
            <a:r>
              <a:rPr sz="2700" spc="-50" baseline="3034" dirty="0" smtClean="0">
                <a:latin typeface="Calibri"/>
                <a:cs typeface="Calibri"/>
              </a:rPr>
              <a:t>g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257" y="2006107"/>
            <a:ext cx="8108398" cy="8027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 smtClean="0">
                <a:latin typeface="Calibri"/>
                <a:cs typeface="Calibri"/>
              </a:rPr>
              <a:t>mene</a:t>
            </a:r>
            <a:r>
              <a:rPr sz="2700" spc="-9" baseline="3034" dirty="0" smtClean="0">
                <a:latin typeface="Calibri"/>
                <a:cs typeface="Calibri"/>
              </a:rPr>
              <a:t>rb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r>
              <a:rPr sz="2700" spc="-3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an</a:t>
            </a:r>
            <a:r>
              <a:rPr sz="2700" spc="4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e</a:t>
            </a:r>
            <a:r>
              <a:rPr sz="2700" spc="-44" baseline="3034" dirty="0" smtClean="0">
                <a:latin typeface="Calibri"/>
                <a:cs typeface="Calibri"/>
              </a:rPr>
              <a:t>f</a:t>
            </a:r>
            <a:r>
              <a:rPr sz="2700" spc="0" baseline="3034" dirty="0" smtClean="0">
                <a:latin typeface="Calibri"/>
                <a:cs typeface="Calibri"/>
              </a:rPr>
              <a:t>ek</a:t>
            </a:r>
            <a:r>
              <a:rPr sz="2700" spc="34" baseline="3034" dirty="0" smtClean="0">
                <a:latin typeface="Calibri"/>
                <a:cs typeface="Calibri"/>
              </a:rPr>
              <a:t> </a:t>
            </a:r>
            <a:r>
              <a:rPr sz="2700" spc="9" baseline="3034" dirty="0" smtClean="0">
                <a:latin typeface="Calibri"/>
                <a:cs typeface="Calibri"/>
              </a:rPr>
              <a:t>b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r</a:t>
            </a:r>
            <a:r>
              <a:rPr sz="2700" spc="-4" baseline="3034" dirty="0" smtClean="0">
                <a:latin typeface="Calibri"/>
                <a:cs typeface="Calibri"/>
              </a:rPr>
              <a:t>u</a:t>
            </a:r>
            <a:r>
              <a:rPr sz="2700" spc="0" baseline="3034" dirty="0" smtClean="0">
                <a:latin typeface="Calibri"/>
                <a:cs typeface="Calibri"/>
              </a:rPr>
              <a:t>.</a:t>
            </a:r>
            <a:r>
              <a:rPr sz="2700" spc="59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e</a:t>
            </a:r>
            <a:r>
              <a:rPr sz="2700" spc="14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ng</a:t>
            </a:r>
            <a:r>
              <a:rPr sz="2700" spc="-39" baseline="3034" dirty="0" smtClean="0">
                <a:latin typeface="Calibri"/>
                <a:cs typeface="Calibri"/>
              </a:rPr>
              <a:t>k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n</a:t>
            </a:r>
            <a:r>
              <a:rPr sz="2700" spc="49" baseline="3034" dirty="0" smtClean="0">
                <a:latin typeface="Calibri"/>
                <a:cs typeface="Calibri"/>
              </a:rPr>
              <a:t> </a:t>
            </a:r>
            <a:r>
              <a:rPr sz="2700" spc="-2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ar</a:t>
            </a:r>
            <a:r>
              <a:rPr sz="2700" spc="24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e</a:t>
            </a:r>
            <a:r>
              <a:rPr sz="2700" spc="-14" baseline="3034" dirty="0" smtClean="0">
                <a:latin typeface="Calibri"/>
                <a:cs typeface="Calibri"/>
              </a:rPr>
              <a:t>k</a:t>
            </a:r>
            <a:r>
              <a:rPr sz="2700" spc="9" baseline="3034" dirty="0" smtClean="0">
                <a:latin typeface="Calibri"/>
                <a:cs typeface="Calibri"/>
              </a:rPr>
              <a:t>u</a:t>
            </a:r>
            <a:r>
              <a:rPr sz="2700" spc="-9" baseline="3034" dirty="0" smtClean="0">
                <a:latin typeface="Calibri"/>
                <a:cs typeface="Calibri"/>
              </a:rPr>
              <a:t>nd</a:t>
            </a:r>
            <a:r>
              <a:rPr sz="2700" spc="19" baseline="3034" dirty="0" smtClean="0">
                <a:latin typeface="Calibri"/>
                <a:cs typeface="Calibri"/>
              </a:rPr>
              <a:t>e</a:t>
            </a:r>
            <a:r>
              <a:rPr sz="2700" spc="0" baseline="3034" dirty="0" smtClean="0">
                <a:latin typeface="Calibri"/>
                <a:cs typeface="Calibri"/>
              </a:rPr>
              <a:t>r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4" baseline="3034" dirty="0" smtClean="0">
                <a:latin typeface="Calibri"/>
                <a:cs typeface="Calibri"/>
              </a:rPr>
              <a:t>l</a:t>
            </a:r>
            <a:r>
              <a:rPr sz="2700" spc="0" baseline="3034" dirty="0" smtClean="0">
                <a:latin typeface="Calibri"/>
                <a:cs typeface="Calibri"/>
              </a:rPr>
              <a:t>ah</a:t>
            </a:r>
            <a:r>
              <a:rPr sz="2700" spc="29" baseline="3034" dirty="0" smtClean="0">
                <a:latin typeface="Calibri"/>
                <a:cs typeface="Calibri"/>
              </a:rPr>
              <a:t> </a:t>
            </a:r>
            <a:r>
              <a:rPr sz="2700" spc="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ar</a:t>
            </a:r>
            <a:r>
              <a:rPr sz="2700" spc="44" baseline="3034" dirty="0" smtClean="0">
                <a:latin typeface="Calibri"/>
                <a:cs typeface="Calibri"/>
              </a:rPr>
              <a:t> </a:t>
            </a:r>
            <a:r>
              <a:rPr sz="2700" spc="-9" baseline="3034" dirty="0" smtClean="0">
                <a:latin typeface="Calibri"/>
                <a:cs typeface="Calibri"/>
              </a:rPr>
              <a:t>d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0" baseline="3034" dirty="0" smtClean="0">
                <a:latin typeface="Calibri"/>
                <a:cs typeface="Calibri"/>
              </a:rPr>
              <a:t>ma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5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e</a:t>
            </a:r>
            <a:r>
              <a:rPr sz="2700" spc="-44" baseline="3034" dirty="0" smtClean="0">
                <a:latin typeface="Calibri"/>
                <a:cs typeface="Calibri"/>
              </a:rPr>
              <a:t>f</a:t>
            </a:r>
            <a:r>
              <a:rPr sz="2700" spc="0" baseline="3034" dirty="0" smtClean="0">
                <a:latin typeface="Calibri"/>
                <a:cs typeface="Calibri"/>
              </a:rPr>
              <a:t>ek</a:t>
            </a:r>
            <a:r>
              <a:rPr sz="2700" spc="34" baseline="3034" dirty="0" smtClean="0">
                <a:latin typeface="Calibri"/>
                <a:cs typeface="Calibri"/>
              </a:rPr>
              <a:t> </a:t>
            </a:r>
            <a:r>
              <a:rPr sz="2700" spc="9" baseline="3034" dirty="0" smtClean="0">
                <a:latin typeface="Calibri"/>
                <a:cs typeface="Calibri"/>
              </a:rPr>
              <a:t>d</a:t>
            </a:r>
            <a:r>
              <a:rPr sz="2700" spc="0" baseline="3034" dirty="0" smtClean="0">
                <a:latin typeface="Calibri"/>
                <a:cs typeface="Calibri"/>
              </a:rPr>
              <a:t>an</a:t>
            </a:r>
            <a:r>
              <a:rPr sz="2700" spc="6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et</a:t>
            </a:r>
            <a:endParaRPr sz="1800">
              <a:latin typeface="Calibri"/>
              <a:cs typeface="Calibri"/>
            </a:endParaRPr>
          </a:p>
          <a:p>
            <a:pPr marL="12700" marR="335">
              <a:lnSpc>
                <a:spcPts val="2160"/>
              </a:lnSpc>
              <a:spcBef>
                <a:spcPts val="11"/>
              </a:spcBef>
            </a:pPr>
            <a:r>
              <a:rPr sz="2700" spc="-9" baseline="1517" dirty="0" smtClean="0">
                <a:latin typeface="Calibri"/>
                <a:cs typeface="Calibri"/>
              </a:rPr>
              <a:t>f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9" baseline="1517" dirty="0" smtClean="0">
                <a:latin typeface="Calibri"/>
                <a:cs typeface="Calibri"/>
              </a:rPr>
              <a:t>s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al </a:t>
            </a:r>
            <a:r>
              <a:rPr sz="2700" spc="276" baseline="1517" dirty="0" smtClean="0">
                <a:latin typeface="Calibri"/>
                <a:cs typeface="Calibri"/>
              </a:rPr>
              <a:t> </a:t>
            </a:r>
            <a:r>
              <a:rPr sz="2700" spc="4" baseline="1517" dirty="0" smtClean="0">
                <a:latin typeface="Calibri"/>
                <a:cs typeface="Calibri"/>
              </a:rPr>
              <a:t>l</a:t>
            </a:r>
            <a:r>
              <a:rPr sz="2700" spc="0" baseline="1517" dirty="0" smtClean="0">
                <a:latin typeface="Calibri"/>
                <a:cs typeface="Calibri"/>
              </a:rPr>
              <a:t>ain</a:t>
            </a:r>
            <a:r>
              <a:rPr sz="2700" spc="-44" baseline="1517" dirty="0" smtClean="0">
                <a:latin typeface="Calibri"/>
                <a:cs typeface="Calibri"/>
              </a:rPr>
              <a:t>n</a:t>
            </a:r>
            <a:r>
              <a:rPr sz="2700" spc="-14" baseline="1517" dirty="0" smtClean="0">
                <a:latin typeface="Calibri"/>
                <a:cs typeface="Calibri"/>
              </a:rPr>
              <a:t>y</a:t>
            </a:r>
            <a:r>
              <a:rPr sz="2700" spc="0" baseline="1517" dirty="0" smtClean="0">
                <a:latin typeface="Calibri"/>
                <a:cs typeface="Calibri"/>
              </a:rPr>
              <a:t>a </a:t>
            </a:r>
            <a:r>
              <a:rPr sz="2700" spc="271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dipe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9" baseline="1517" dirty="0" smtClean="0">
                <a:latin typeface="Calibri"/>
                <a:cs typeface="Calibri"/>
              </a:rPr>
              <a:t>a</a:t>
            </a:r>
            <a:r>
              <a:rPr sz="2700" spc="-25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-4" baseline="1517" dirty="0" smtClean="0">
                <a:latin typeface="Calibri"/>
                <a:cs typeface="Calibri"/>
              </a:rPr>
              <a:t>g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 </a:t>
            </a:r>
            <a:r>
              <a:rPr sz="2700" spc="26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di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-25" baseline="1517" dirty="0" smtClean="0">
                <a:latin typeface="Calibri"/>
                <a:cs typeface="Calibri"/>
              </a:rPr>
              <a:t>nt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50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a </a:t>
            </a:r>
            <a:r>
              <a:rPr sz="2700" spc="291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-50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a </a:t>
            </a:r>
            <a:r>
              <a:rPr sz="2700" spc="266" baseline="1517" dirty="0" smtClean="0">
                <a:latin typeface="Calibri"/>
                <a:cs typeface="Calibri"/>
              </a:rPr>
              <a:t> </a:t>
            </a:r>
            <a:r>
              <a:rPr sz="2700" spc="25" baseline="1517" dirty="0" smtClean="0">
                <a:latin typeface="Calibri"/>
                <a:cs typeface="Calibri"/>
              </a:rPr>
              <a:t>i</a:t>
            </a:r>
            <a:r>
              <a:rPr sz="2700" spc="-44" baseline="1517" dirty="0" smtClean="0">
                <a:latin typeface="Calibri"/>
                <a:cs typeface="Calibri"/>
              </a:rPr>
              <a:t>n</a:t>
            </a:r>
            <a:r>
              <a:rPr sz="2700" spc="4" baseline="1517" dirty="0" smtClean="0">
                <a:latin typeface="Calibri"/>
                <a:cs typeface="Calibri"/>
              </a:rPr>
              <a:t>v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19" baseline="1517" dirty="0" smtClean="0">
                <a:latin typeface="Calibri"/>
                <a:cs typeface="Calibri"/>
              </a:rPr>
              <a:t>s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0" baseline="1517" dirty="0" smtClean="0">
                <a:latin typeface="Calibri"/>
                <a:cs typeface="Calibri"/>
              </a:rPr>
              <a:t>r </a:t>
            </a:r>
            <a:r>
              <a:rPr sz="2700" spc="26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se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9" baseline="1517" dirty="0" smtClean="0">
                <a:latin typeface="Calibri"/>
                <a:cs typeface="Calibri"/>
              </a:rPr>
              <a:t>l</a:t>
            </a:r>
            <a:r>
              <a:rPr sz="2700" spc="0" baseline="1517" dirty="0" smtClean="0">
                <a:latin typeface="Calibri"/>
                <a:cs typeface="Calibri"/>
              </a:rPr>
              <a:t>ah </a:t>
            </a:r>
            <a:r>
              <a:rPr sz="2700" spc="261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di</a:t>
            </a:r>
            <a:r>
              <a:rPr sz="2700" spc="-19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er</a:t>
            </a:r>
            <a:r>
              <a:rPr sz="2700" spc="-9" baseline="1517" dirty="0" smtClean="0">
                <a:latin typeface="Calibri"/>
                <a:cs typeface="Calibri"/>
              </a:rPr>
              <a:t>b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t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 </a:t>
            </a:r>
            <a:r>
              <a:rPr sz="2700" spc="286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4" baseline="1517" dirty="0" smtClean="0">
                <a:latin typeface="Calibri"/>
                <a:cs typeface="Calibri"/>
              </a:rPr>
              <a:t>l</a:t>
            </a:r>
            <a:r>
              <a:rPr sz="2700" spc="0" baseline="1517" dirty="0" smtClean="0">
                <a:latin typeface="Calibri"/>
                <a:cs typeface="Calibri"/>
              </a:rPr>
              <a:t>eh</a:t>
            </a:r>
            <a:endParaRPr sz="1800">
              <a:latin typeface="Calibri"/>
              <a:cs typeface="Calibri"/>
            </a:endParaRPr>
          </a:p>
          <a:p>
            <a:pPr marL="12700" marR="34337">
              <a:lnSpc>
                <a:spcPts val="2160"/>
              </a:lnSpc>
            </a:pPr>
            <a:r>
              <a:rPr sz="2700" spc="0" baseline="1517" dirty="0" smtClean="0">
                <a:latin typeface="Calibri"/>
                <a:cs typeface="Calibri"/>
              </a:rPr>
              <a:t>pe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-9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h</a:t>
            </a:r>
            <a:r>
              <a:rPr sz="2700" spc="0" baseline="1517" dirty="0" smtClean="0">
                <a:latin typeface="Calibri"/>
                <a:cs typeface="Calibri"/>
              </a:rPr>
              <a:t>aa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257" y="2878752"/>
            <a:ext cx="152558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5"/>
              </a:lnSpc>
              <a:spcBef>
                <a:spcPts val="107"/>
              </a:spcBef>
            </a:pPr>
            <a:r>
              <a:rPr sz="2000" spc="0" dirty="0" smtClean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9157" y="2894091"/>
            <a:ext cx="3531146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b="1" spc="-44" baseline="2730" dirty="0" smtClean="0">
                <a:latin typeface="Calibri"/>
                <a:cs typeface="Calibri"/>
              </a:rPr>
              <a:t>P</a:t>
            </a:r>
            <a:r>
              <a:rPr sz="3000" b="1" spc="-9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Pr</a:t>
            </a:r>
            <a:r>
              <a:rPr sz="3000" b="1" spc="9" baseline="2730" dirty="0" smtClean="0">
                <a:latin typeface="Calibri"/>
                <a:cs typeface="Calibri"/>
              </a:rPr>
              <a:t>i</a:t>
            </a:r>
            <a:r>
              <a:rPr sz="3000" b="1" spc="-29" baseline="2730" dirty="0" smtClean="0">
                <a:latin typeface="Calibri"/>
                <a:cs typeface="Calibri"/>
              </a:rPr>
              <a:t>va</a:t>
            </a:r>
            <a:r>
              <a:rPr sz="3000" b="1" spc="0" baseline="2730" dirty="0" smtClean="0">
                <a:latin typeface="Calibri"/>
                <a:cs typeface="Calibri"/>
              </a:rPr>
              <a:t>t VE</a:t>
            </a:r>
            <a:r>
              <a:rPr sz="3000" b="1" spc="-29" baseline="2730" dirty="0" smtClean="0">
                <a:latin typeface="Calibri"/>
                <a:cs typeface="Calibri"/>
              </a:rPr>
              <a:t>R</a:t>
            </a:r>
            <a:r>
              <a:rPr sz="3000" b="1" spc="-4" baseline="2730" dirty="0" smtClean="0">
                <a:latin typeface="Calibri"/>
                <a:cs typeface="Calibri"/>
              </a:rPr>
              <a:t>S</a:t>
            </a:r>
            <a:r>
              <a:rPr sz="3000" b="1" spc="-9" baseline="2730" dirty="0" smtClean="0">
                <a:latin typeface="Calibri"/>
                <a:cs typeface="Calibri"/>
              </a:rPr>
              <a:t>U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4" baseline="2730" dirty="0" smtClean="0">
                <a:latin typeface="Calibri"/>
                <a:cs typeface="Calibri"/>
              </a:rPr>
              <a:t> </a:t>
            </a:r>
            <a:r>
              <a:rPr sz="3000" b="1" spc="-44" baseline="2730" dirty="0" smtClean="0">
                <a:latin typeface="Calibri"/>
                <a:cs typeface="Calibri"/>
              </a:rPr>
              <a:t>P</a:t>
            </a:r>
            <a:r>
              <a:rPr sz="3000" b="1" spc="-9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r</a:t>
            </a:r>
            <a:r>
              <a:rPr sz="3000" b="1" spc="14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Pub</a:t>
            </a:r>
            <a:r>
              <a:rPr sz="3000" b="1" spc="9" baseline="2730" dirty="0" smtClean="0">
                <a:latin typeface="Calibri"/>
                <a:cs typeface="Calibri"/>
              </a:rPr>
              <a:t>l</a:t>
            </a:r>
            <a:r>
              <a:rPr sz="3000" b="1" spc="4" baseline="2730" dirty="0" smtClean="0">
                <a:latin typeface="Calibri"/>
                <a:cs typeface="Calibri"/>
              </a:rPr>
              <a:t>i</a:t>
            </a:r>
            <a:r>
              <a:rPr sz="3000" b="1" spc="0" baseline="2730" dirty="0" smtClean="0">
                <a:latin typeface="Calibri"/>
                <a:cs typeface="Calibri"/>
              </a:rPr>
              <a:t>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3248660"/>
            <a:ext cx="8107040" cy="13516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035">
              <a:lnSpc>
                <a:spcPts val="1935"/>
              </a:lnSpc>
              <a:spcBef>
                <a:spcPts val="96"/>
              </a:spcBef>
            </a:pPr>
            <a:r>
              <a:rPr sz="2700" spc="-29" baseline="3034" dirty="0" smtClean="0">
                <a:latin typeface="Calibri"/>
                <a:cs typeface="Calibri"/>
              </a:rPr>
              <a:t>P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4" baseline="3034" dirty="0" smtClean="0">
                <a:latin typeface="Calibri"/>
                <a:cs typeface="Calibri"/>
              </a:rPr>
              <a:t>s</a:t>
            </a:r>
            <a:r>
              <a:rPr sz="2700" spc="0" baseline="3034" dirty="0" smtClean="0">
                <a:latin typeface="Calibri"/>
                <a:cs typeface="Calibri"/>
              </a:rPr>
              <a:t>ar</a:t>
            </a:r>
            <a:r>
              <a:rPr sz="2700" spc="10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-14" baseline="3034" dirty="0" smtClean="0">
                <a:latin typeface="Calibri"/>
                <a:cs typeface="Calibri"/>
              </a:rPr>
              <a:t>r</a:t>
            </a:r>
            <a:r>
              <a:rPr sz="2700" spc="4" baseline="3034" dirty="0" smtClean="0">
                <a:latin typeface="Calibri"/>
                <a:cs typeface="Calibri"/>
              </a:rPr>
              <a:t>i</a:t>
            </a:r>
            <a:r>
              <a:rPr sz="2700" spc="-14" baseline="3034" dirty="0" smtClean="0">
                <a:latin typeface="Calibri"/>
                <a:cs typeface="Calibri"/>
              </a:rPr>
              <a:t>v</a:t>
            </a:r>
            <a:r>
              <a:rPr sz="2700" spc="-1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r>
              <a:rPr sz="2700" spc="11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mer</a:t>
            </a:r>
            <a:r>
              <a:rPr sz="2700" spc="9" baseline="3034" dirty="0" smtClean="0">
                <a:latin typeface="Calibri"/>
                <a:cs typeface="Calibri"/>
              </a:rPr>
              <a:t>u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-9" baseline="3034" dirty="0" smtClean="0">
                <a:latin typeface="Calibri"/>
                <a:cs typeface="Calibri"/>
              </a:rPr>
              <a:t>a</a:t>
            </a:r>
            <a:r>
              <a:rPr sz="2700" spc="-39" baseline="3034" dirty="0" smtClean="0">
                <a:latin typeface="Calibri"/>
                <a:cs typeface="Calibri"/>
              </a:rPr>
              <a:t>k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n</a:t>
            </a:r>
            <a:r>
              <a:rPr sz="2700" spc="13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p</a:t>
            </a:r>
            <a:r>
              <a:rPr sz="2700" spc="9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-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r</a:t>
            </a:r>
            <a:r>
              <a:rPr sz="2700" spc="104" baseline="3034" dirty="0" smtClean="0">
                <a:latin typeface="Calibri"/>
                <a:cs typeface="Calibri"/>
              </a:rPr>
              <a:t> </a:t>
            </a:r>
            <a:r>
              <a:rPr sz="2700" spc="-14" baseline="3034" dirty="0" smtClean="0">
                <a:latin typeface="Calibri"/>
                <a:cs typeface="Calibri"/>
              </a:rPr>
              <a:t>y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0" baseline="3034" dirty="0" smtClean="0">
                <a:latin typeface="Calibri"/>
                <a:cs typeface="Calibri"/>
              </a:rPr>
              <a:t>g</a:t>
            </a:r>
            <a:r>
              <a:rPr sz="2700" spc="12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me</a:t>
            </a:r>
            <a:r>
              <a:rPr sz="2700" spc="9" baseline="3034" dirty="0" smtClean="0">
                <a:latin typeface="Calibri"/>
                <a:cs typeface="Calibri"/>
              </a:rPr>
              <a:t>l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1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u</a:t>
            </a:r>
            <a:r>
              <a:rPr sz="2700" spc="-44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an</a:t>
            </a:r>
            <a:r>
              <a:rPr sz="2700" spc="124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t</a:t>
            </a:r>
            <a:r>
              <a:rPr sz="2700" spc="-50" baseline="3034" dirty="0" smtClean="0">
                <a:latin typeface="Calibri"/>
                <a:cs typeface="Calibri"/>
              </a:rPr>
              <a:t>r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0" baseline="3034" dirty="0" smtClean="0">
                <a:latin typeface="Calibri"/>
                <a:cs typeface="Calibri"/>
              </a:rPr>
              <a:t>n</a:t>
            </a:r>
            <a:r>
              <a:rPr sz="2700" spc="-9" baseline="3034" dirty="0" smtClean="0">
                <a:latin typeface="Calibri"/>
                <a:cs typeface="Calibri"/>
              </a:rPr>
              <a:t>s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-1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si</a:t>
            </a:r>
            <a:r>
              <a:rPr sz="2700" spc="119" baseline="3034" dirty="0" smtClean="0">
                <a:latin typeface="Calibri"/>
                <a:cs typeface="Calibri"/>
              </a:rPr>
              <a:t> </a:t>
            </a:r>
            <a:r>
              <a:rPr sz="2700" spc="4" baseline="3034" dirty="0" smtClean="0">
                <a:latin typeface="Calibri"/>
                <a:cs typeface="Calibri"/>
              </a:rPr>
              <a:t>l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9" baseline="3034" dirty="0" smtClean="0">
                <a:latin typeface="Calibri"/>
                <a:cs typeface="Calibri"/>
              </a:rPr>
              <a:t>n</a:t>
            </a:r>
            <a:r>
              <a:rPr sz="2700" spc="-4" baseline="3034" dirty="0" smtClean="0">
                <a:latin typeface="Calibri"/>
                <a:cs typeface="Calibri"/>
              </a:rPr>
              <a:t>g</a:t>
            </a:r>
            <a:r>
              <a:rPr sz="2700" spc="0" baseline="3034" dirty="0" smtClean="0">
                <a:latin typeface="Calibri"/>
                <a:cs typeface="Calibri"/>
              </a:rPr>
              <a:t>s</a:t>
            </a:r>
            <a:r>
              <a:rPr sz="2700" spc="9" baseline="3034" dirty="0" smtClean="0">
                <a:latin typeface="Calibri"/>
                <a:cs typeface="Calibri"/>
              </a:rPr>
              <a:t>u</a:t>
            </a:r>
            <a:r>
              <a:rPr sz="2700" spc="0" baseline="3034" dirty="0" smtClean="0">
                <a:latin typeface="Calibri"/>
                <a:cs typeface="Calibri"/>
              </a:rPr>
              <a:t>ng</a:t>
            </a:r>
            <a:r>
              <a:rPr sz="2700" spc="124" baseline="3034" dirty="0" smtClean="0">
                <a:latin typeface="Calibri"/>
                <a:cs typeface="Calibri"/>
              </a:rPr>
              <a:t> </a:t>
            </a:r>
            <a:r>
              <a:rPr sz="2700" spc="14" baseline="3034" dirty="0" smtClean="0">
                <a:latin typeface="Calibri"/>
                <a:cs typeface="Calibri"/>
              </a:rPr>
              <a:t>a</a:t>
            </a:r>
            <a:r>
              <a:rPr sz="2700" spc="-25" baseline="3034" dirty="0" smtClean="0">
                <a:latin typeface="Calibri"/>
                <a:cs typeface="Calibri"/>
              </a:rPr>
              <a:t>nt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-50" baseline="3034" dirty="0" smtClean="0">
                <a:latin typeface="Calibri"/>
                <a:cs typeface="Calibri"/>
              </a:rPr>
              <a:t>r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134" baseline="3034" dirty="0" smtClean="0">
                <a:latin typeface="Calibri"/>
                <a:cs typeface="Calibri"/>
              </a:rPr>
              <a:t> </a:t>
            </a:r>
            <a:r>
              <a:rPr sz="2700" spc="-59" baseline="3034" dirty="0" smtClean="0">
                <a:latin typeface="Calibri"/>
                <a:cs typeface="Calibri"/>
              </a:rPr>
              <a:t>k</a:t>
            </a:r>
            <a:r>
              <a:rPr sz="2700" spc="0" baseline="3034" dirty="0" smtClean="0">
                <a:latin typeface="Calibri"/>
                <a:cs typeface="Calibri"/>
              </a:rPr>
              <a:t>ed</a:t>
            </a:r>
            <a:r>
              <a:rPr sz="2700" spc="-9" baseline="3034" dirty="0" smtClean="0">
                <a:latin typeface="Calibri"/>
                <a:cs typeface="Calibri"/>
              </a:rPr>
              <a:t>u</a:t>
            </a:r>
            <a:r>
              <a:rPr sz="2700" spc="0" baseline="3034" dirty="0" smtClean="0">
                <a:latin typeface="Calibri"/>
                <a:cs typeface="Calibri"/>
              </a:rPr>
              <a:t>a</a:t>
            </a:r>
            <a:r>
              <a:rPr sz="2700" spc="149" baseline="3034" dirty="0" smtClean="0">
                <a:latin typeface="Calibri"/>
                <a:cs typeface="Calibri"/>
              </a:rPr>
              <a:t> </a:t>
            </a:r>
            <a:r>
              <a:rPr sz="2700" spc="0" baseline="3034" dirty="0" smtClean="0">
                <a:latin typeface="Calibri"/>
                <a:cs typeface="Calibri"/>
              </a:rPr>
              <a:t>belah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60"/>
              </a:lnSpc>
              <a:spcBef>
                <a:spcPts val="11"/>
              </a:spcBef>
            </a:pPr>
            <a:r>
              <a:rPr sz="2700" spc="0" baseline="1517" dirty="0" smtClean="0">
                <a:latin typeface="Calibri"/>
                <a:cs typeface="Calibri"/>
              </a:rPr>
              <a:t>pih</a:t>
            </a:r>
            <a:r>
              <a:rPr sz="2700" spc="-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k </a:t>
            </a:r>
            <a:r>
              <a:rPr sz="2700" spc="26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-4" baseline="1517" dirty="0" smtClean="0">
                <a:latin typeface="Calibri"/>
                <a:cs typeface="Calibri"/>
              </a:rPr>
              <a:t>a</a:t>
            </a:r>
            <a:r>
              <a:rPr sz="2700" spc="4" baseline="1517" dirty="0" smtClean="0">
                <a:latin typeface="Calibri"/>
                <a:cs typeface="Calibri"/>
              </a:rPr>
              <a:t>j</a:t>
            </a:r>
            <a:r>
              <a:rPr sz="2700" spc="0" baseline="1517" dirty="0" smtClean="0">
                <a:latin typeface="Calibri"/>
                <a:cs typeface="Calibri"/>
              </a:rPr>
              <a:t>a </a:t>
            </a:r>
            <a:r>
              <a:rPr sz="2700" spc="26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sepe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ti </a:t>
            </a:r>
            <a:r>
              <a:rPr sz="2700" spc="271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sese</a:t>
            </a:r>
            <a:r>
              <a:rPr sz="2700" spc="9" baseline="1517" dirty="0" smtClean="0">
                <a:latin typeface="Calibri"/>
                <a:cs typeface="Calibri"/>
              </a:rPr>
              <a:t>o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g </a:t>
            </a:r>
            <a:r>
              <a:rPr sz="2700" spc="261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me</a:t>
            </a:r>
            <a:r>
              <a:rPr sz="2700" spc="4" baseline="1517" dirty="0" smtClean="0">
                <a:latin typeface="Calibri"/>
                <a:cs typeface="Calibri"/>
              </a:rPr>
              <a:t>mi</a:t>
            </a:r>
            <a:r>
              <a:rPr sz="2700" spc="0" baseline="1517" dirty="0" smtClean="0">
                <a:latin typeface="Calibri"/>
                <a:cs typeface="Calibri"/>
              </a:rPr>
              <a:t>njam </a:t>
            </a:r>
            <a:r>
              <a:rPr sz="2700" spc="27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ng </a:t>
            </a:r>
            <a:r>
              <a:rPr sz="2700" spc="276" baseline="1517" dirty="0" smtClean="0">
                <a:latin typeface="Calibri"/>
                <a:cs typeface="Calibri"/>
              </a:rPr>
              <a:t> </a:t>
            </a:r>
            <a:r>
              <a:rPr sz="2700" spc="-4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i </a:t>
            </a:r>
            <a:r>
              <a:rPr sz="2700" spc="291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b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nk, </a:t>
            </a:r>
            <a:r>
              <a:rPr sz="2700" spc="276" baseline="1517" dirty="0" smtClean="0">
                <a:latin typeface="Calibri"/>
                <a:cs typeface="Calibri"/>
              </a:rPr>
              <a:t> 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ed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14" baseline="1517" dirty="0" smtClean="0">
                <a:latin typeface="Calibri"/>
                <a:cs typeface="Calibri"/>
              </a:rPr>
              <a:t>g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 </a:t>
            </a:r>
            <a:r>
              <a:rPr sz="2700" spc="266" baseline="1517" dirty="0" smtClean="0">
                <a:latin typeface="Calibri"/>
                <a:cs typeface="Calibri"/>
              </a:rPr>
              <a:t> </a:t>
            </a:r>
            <a:r>
              <a:rPr sz="2700" spc="-29" baseline="1517" dirty="0" smtClean="0">
                <a:latin typeface="Calibri"/>
                <a:cs typeface="Calibri"/>
              </a:rPr>
              <a:t>P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ar </a:t>
            </a:r>
            <a:r>
              <a:rPr sz="2700" spc="256" baseline="1517" dirty="0" smtClean="0">
                <a:latin typeface="Calibri"/>
                <a:cs typeface="Calibri"/>
              </a:rPr>
              <a:t> </a:t>
            </a:r>
            <a:r>
              <a:rPr sz="2700" spc="9" baseline="1517" dirty="0" smtClean="0">
                <a:latin typeface="Calibri"/>
                <a:cs typeface="Calibri"/>
              </a:rPr>
              <a:t>P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-9" baseline="1517" dirty="0" smtClean="0">
                <a:latin typeface="Calibri"/>
                <a:cs typeface="Calibri"/>
              </a:rPr>
              <a:t>b</a:t>
            </a:r>
            <a:r>
              <a:rPr sz="2700" spc="4" baseline="1517" dirty="0" smtClean="0">
                <a:latin typeface="Calibri"/>
                <a:cs typeface="Calibri"/>
              </a:rPr>
              <a:t>li</a:t>
            </a:r>
            <a:r>
              <a:rPr sz="2700" spc="0" baseline="1517" dirty="0" smtClean="0">
                <a:latin typeface="Calibri"/>
                <a:cs typeface="Calibri"/>
              </a:rPr>
              <a:t>k</a:t>
            </a:r>
            <a:endParaRPr sz="1800">
              <a:latin typeface="Calibri"/>
              <a:cs typeface="Calibri"/>
            </a:endParaRPr>
          </a:p>
          <a:p>
            <a:pPr marL="12700" marR="501">
              <a:lnSpc>
                <a:spcPts val="2160"/>
              </a:lnSpc>
            </a:pPr>
            <a:r>
              <a:rPr sz="2700" spc="0" baseline="1517" dirty="0" smtClean="0">
                <a:latin typeface="Calibri"/>
                <a:cs typeface="Calibri"/>
              </a:rPr>
              <a:t>mer</a:t>
            </a:r>
            <a:r>
              <a:rPr sz="2700" spc="-4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331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-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r</a:t>
            </a:r>
            <a:r>
              <a:rPr sz="2700" spc="32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dimana</a:t>
            </a:r>
            <a:r>
              <a:rPr sz="2700" spc="351" baseline="1517" dirty="0" smtClean="0">
                <a:latin typeface="Calibri"/>
                <a:cs typeface="Calibri"/>
              </a:rPr>
              <a:t> </a:t>
            </a:r>
            <a:r>
              <a:rPr sz="2700" spc="-59" baseline="1517" dirty="0" smtClean="0">
                <a:latin typeface="Calibri"/>
                <a:cs typeface="Calibri"/>
              </a:rPr>
              <a:t>k</a:t>
            </a: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-25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t</a:t>
            </a:r>
            <a:r>
              <a:rPr sz="2700" spc="-50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ak</a:t>
            </a:r>
            <a:r>
              <a:rPr sz="2700" spc="311" baseline="1517" dirty="0" smtClean="0">
                <a:latin typeface="Calibri"/>
                <a:cs typeface="Calibri"/>
              </a:rPr>
              <a:t> 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19" baseline="1517" dirty="0" smtClean="0">
                <a:latin typeface="Calibri"/>
                <a:cs typeface="Calibri"/>
              </a:rPr>
              <a:t>e</a:t>
            </a:r>
            <a:r>
              <a:rPr sz="2700" spc="-50" baseline="1517" dirty="0" smtClean="0">
                <a:latin typeface="Calibri"/>
                <a:cs typeface="Calibri"/>
              </a:rPr>
              <a:t>r</a:t>
            </a:r>
            <a:r>
              <a:rPr sz="2700" spc="-25" baseline="1517" dirty="0" smtClean="0">
                <a:latin typeface="Calibri"/>
                <a:cs typeface="Calibri"/>
              </a:rPr>
              <a:t>st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-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si</a:t>
            </a:r>
            <a:r>
              <a:rPr sz="2700" spc="34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di</a:t>
            </a:r>
            <a:r>
              <a:rPr sz="2700" spc="14" baseline="1517" dirty="0" smtClean="0">
                <a:latin typeface="Calibri"/>
                <a:cs typeface="Calibri"/>
              </a:rPr>
              <a:t>p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25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-25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9" baseline="1517" dirty="0" smtClean="0">
                <a:latin typeface="Calibri"/>
                <a:cs typeface="Calibri"/>
              </a:rPr>
              <a:t>n</a:t>
            </a:r>
            <a:r>
              <a:rPr sz="2700" spc="-4" baseline="1517" dirty="0" smtClean="0">
                <a:latin typeface="Calibri"/>
                <a:cs typeface="Calibri"/>
              </a:rPr>
              <a:t>g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an</a:t>
            </a:r>
            <a:r>
              <a:rPr sz="2700" spc="331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4" baseline="1517" dirty="0" smtClean="0">
                <a:latin typeface="Calibri"/>
                <a:cs typeface="Calibri"/>
              </a:rPr>
              <a:t>l</a:t>
            </a:r>
            <a:r>
              <a:rPr sz="2700" spc="0" baseline="1517" dirty="0" smtClean="0">
                <a:latin typeface="Calibri"/>
                <a:cs typeface="Calibri"/>
              </a:rPr>
              <a:t>am</a:t>
            </a:r>
            <a:r>
              <a:rPr sz="2700" spc="336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pe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14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-25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50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an</a:t>
            </a:r>
            <a:endParaRPr sz="1800">
              <a:latin typeface="Calibri"/>
              <a:cs typeface="Calibri"/>
            </a:endParaRPr>
          </a:p>
          <a:p>
            <a:pPr marL="12700" marR="446">
              <a:lnSpc>
                <a:spcPts val="2160"/>
              </a:lnSpc>
            </a:pPr>
            <a:r>
              <a:rPr sz="2700" spc="-14" baseline="1517" dirty="0" smtClean="0">
                <a:latin typeface="Calibri"/>
                <a:cs typeface="Calibri"/>
              </a:rPr>
              <a:t>y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g</a:t>
            </a:r>
            <a:r>
              <a:rPr sz="2700" spc="-14" baseline="1517" dirty="0" smtClean="0">
                <a:latin typeface="Calibri"/>
                <a:cs typeface="Calibri"/>
              </a:rPr>
              <a:t> 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25" baseline="1517" dirty="0" smtClean="0">
                <a:latin typeface="Calibri"/>
                <a:cs typeface="Calibri"/>
              </a:rPr>
              <a:t>r</a:t>
            </a:r>
            <a:r>
              <a:rPr sz="2700" spc="-9" baseline="1517" dirty="0" smtClean="0">
                <a:latin typeface="Calibri"/>
                <a:cs typeface="Calibri"/>
              </a:rPr>
              <a:t>or</a:t>
            </a:r>
            <a:r>
              <a:rPr sz="2700" spc="-50" baseline="1517" dirty="0" smtClean="0">
                <a:latin typeface="Calibri"/>
                <a:cs typeface="Calibri"/>
              </a:rPr>
              <a:t>g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nisa</a:t>
            </a:r>
            <a:r>
              <a:rPr sz="2700" spc="-9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i</a:t>
            </a:r>
            <a:r>
              <a:rPr sz="2700" spc="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sep</a:t>
            </a:r>
            <a:r>
              <a:rPr sz="2700" spc="14" baseline="1517" dirty="0" smtClean="0">
                <a:latin typeface="Calibri"/>
                <a:cs typeface="Calibri"/>
              </a:rPr>
              <a:t>e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ti </a:t>
            </a:r>
            <a:r>
              <a:rPr sz="2700" spc="1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h</a:t>
            </a:r>
            <a:r>
              <a:rPr sz="2700" spc="0" baseline="1517" dirty="0" smtClean="0">
                <a:latin typeface="Calibri"/>
                <a:cs typeface="Calibri"/>
              </a:rPr>
              <a:t>am</a:t>
            </a:r>
            <a:r>
              <a:rPr sz="2700" spc="-4" baseline="1517" dirty="0" smtClean="0">
                <a:latin typeface="Calibri"/>
                <a:cs typeface="Calibri"/>
              </a:rPr>
              <a:t> </a:t>
            </a:r>
            <a:r>
              <a:rPr sz="2700" spc="-14" baseline="1517" dirty="0" smtClean="0">
                <a:latin typeface="Calibri"/>
                <a:cs typeface="Calibri"/>
              </a:rPr>
              <a:t>y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g</a:t>
            </a:r>
            <a:r>
              <a:rPr sz="2700" spc="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dipe</a:t>
            </a:r>
            <a:r>
              <a:rPr sz="2700" spc="-29" baseline="1517" dirty="0" smtClean="0">
                <a:latin typeface="Calibri"/>
                <a:cs typeface="Calibri"/>
              </a:rPr>
              <a:t>r</a:t>
            </a:r>
            <a:r>
              <a:rPr sz="2700" spc="9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29" baseline="1517" dirty="0" smtClean="0">
                <a:latin typeface="Calibri"/>
                <a:cs typeface="Calibri"/>
              </a:rPr>
              <a:t>g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9" baseline="1517" dirty="0" smtClean="0">
                <a:latin typeface="Calibri"/>
                <a:cs typeface="Calibri"/>
              </a:rPr>
              <a:t>n</a:t>
            </a:r>
            <a:r>
              <a:rPr sz="2700" spc="-4" baseline="1517" dirty="0" smtClean="0">
                <a:latin typeface="Calibri"/>
                <a:cs typeface="Calibri"/>
              </a:rPr>
              <a:t>g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an</a:t>
            </a:r>
            <a:r>
              <a:rPr sz="2700" spc="1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se</a:t>
            </a:r>
            <a:r>
              <a:rPr sz="2700" spc="-19" baseline="1517" dirty="0" smtClean="0">
                <a:latin typeface="Calibri"/>
                <a:cs typeface="Calibri"/>
              </a:rPr>
              <a:t>c</a:t>
            </a:r>
            <a:r>
              <a:rPr sz="2700" spc="14" baseline="1517" dirty="0" smtClean="0">
                <a:latin typeface="Calibri"/>
                <a:cs typeface="Calibri"/>
              </a:rPr>
              <a:t>a</a:t>
            </a:r>
            <a:r>
              <a:rPr sz="2700" spc="-50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1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9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bl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k d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2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9" baseline="1517" dirty="0" smtClean="0">
                <a:latin typeface="Calibri"/>
                <a:cs typeface="Calibri"/>
              </a:rPr>
              <a:t>p</a:t>
            </a:r>
            <a:r>
              <a:rPr sz="2700" spc="-1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t</a:t>
            </a:r>
            <a:r>
              <a:rPr sz="2700" spc="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dim</a:t>
            </a:r>
            <a:r>
              <a:rPr sz="2700" spc="9" baseline="1517" dirty="0" smtClean="0">
                <a:latin typeface="Calibri"/>
                <a:cs typeface="Calibri"/>
              </a:rPr>
              <a:t>i</a:t>
            </a:r>
            <a:r>
              <a:rPr sz="2700" spc="4" baseline="1517" dirty="0" smtClean="0">
                <a:latin typeface="Calibri"/>
                <a:cs typeface="Calibri"/>
              </a:rPr>
              <a:t>l</a:t>
            </a:r>
            <a:r>
              <a:rPr sz="2700" spc="-1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ki</a:t>
            </a:r>
            <a:endParaRPr sz="1800">
              <a:latin typeface="Calibri"/>
              <a:cs typeface="Calibri"/>
            </a:endParaRPr>
          </a:p>
          <a:p>
            <a:pPr marL="12700" marR="34290">
              <a:lnSpc>
                <a:spcPts val="2160"/>
              </a:lnSpc>
            </a:pPr>
            <a:r>
              <a:rPr sz="2700" spc="-9" baseline="1517" dirty="0" smtClean="0">
                <a:latin typeface="Calibri"/>
                <a:cs typeface="Calibri"/>
              </a:rPr>
              <a:t>o</a:t>
            </a:r>
            <a:r>
              <a:rPr sz="2700" spc="4" baseline="1517" dirty="0" smtClean="0">
                <a:latin typeface="Calibri"/>
                <a:cs typeface="Calibri"/>
              </a:rPr>
              <a:t>l</a:t>
            </a:r>
            <a:r>
              <a:rPr sz="2700" spc="0" baseline="1517" dirty="0" smtClean="0">
                <a:latin typeface="Calibri"/>
                <a:cs typeface="Calibri"/>
              </a:rPr>
              <a:t>eh</a:t>
            </a:r>
            <a:r>
              <a:rPr sz="2700" spc="1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b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-44" baseline="1517" dirty="0" smtClean="0">
                <a:latin typeface="Calibri"/>
                <a:cs typeface="Calibri"/>
              </a:rPr>
              <a:t>n</a:t>
            </a:r>
            <a:r>
              <a:rPr sz="2700" spc="-14" baseline="1517" dirty="0" smtClean="0">
                <a:latin typeface="Calibri"/>
                <a:cs typeface="Calibri"/>
              </a:rPr>
              <a:t>y</a:t>
            </a:r>
            <a:r>
              <a:rPr sz="2700" spc="0" baseline="1517" dirty="0" smtClean="0">
                <a:latin typeface="Calibri"/>
                <a:cs typeface="Calibri"/>
              </a:rPr>
              <a:t>ak</a:t>
            </a:r>
            <a:r>
              <a:rPr sz="2700" spc="14" baseline="1517" dirty="0" smtClean="0">
                <a:latin typeface="Calibri"/>
                <a:cs typeface="Calibri"/>
              </a:rPr>
              <a:t> 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4" baseline="1517" dirty="0" smtClean="0">
                <a:latin typeface="Calibri"/>
                <a:cs typeface="Calibri"/>
              </a:rPr>
              <a:t>ivi</a:t>
            </a:r>
            <a:r>
              <a:rPr sz="2700" spc="0" baseline="1517" dirty="0" smtClean="0">
                <a:latin typeface="Calibri"/>
                <a:cs typeface="Calibri"/>
              </a:rPr>
              <a:t>du.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18484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6257" y="622935"/>
            <a:ext cx="4717543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TITUSI</a:t>
            </a:r>
            <a:r>
              <a:rPr sz="6000" b="1" spc="-39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KE</a:t>
            </a:r>
            <a:r>
              <a:rPr sz="6000" b="1" spc="-89" baseline="3413" dirty="0" smtClean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ANGAN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69073"/>
            <a:ext cx="165100" cy="304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50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9157" y="1685925"/>
            <a:ext cx="7654595" cy="39285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57">
              <a:lnSpc>
                <a:spcPts val="2340"/>
              </a:lnSpc>
              <a:spcBef>
                <a:spcPts val="117"/>
              </a:spcBef>
            </a:pPr>
            <a:r>
              <a:rPr sz="3300" b="1" spc="0" baseline="2482" dirty="0" smtClean="0">
                <a:latin typeface="Calibri"/>
                <a:cs typeface="Calibri"/>
              </a:rPr>
              <a:t>Bank I</a:t>
            </a:r>
            <a:r>
              <a:rPr sz="3300" b="1" spc="-39" baseline="2482" dirty="0" smtClean="0">
                <a:latin typeface="Calibri"/>
                <a:cs typeface="Calibri"/>
              </a:rPr>
              <a:t>n</a:t>
            </a:r>
            <a:r>
              <a:rPr sz="3300" b="1" spc="-19" baseline="2482" dirty="0" smtClean="0">
                <a:latin typeface="Calibri"/>
                <a:cs typeface="Calibri"/>
              </a:rPr>
              <a:t>v</a:t>
            </a:r>
            <a:r>
              <a:rPr sz="3300" b="1" spc="-9" baseline="2482" dirty="0" smtClean="0">
                <a:latin typeface="Calibri"/>
                <a:cs typeface="Calibri"/>
              </a:rPr>
              <a:t>e</a:t>
            </a:r>
            <a:r>
              <a:rPr sz="3300" b="1" spc="-14" baseline="2482" dirty="0" smtClean="0">
                <a:latin typeface="Calibri"/>
                <a:cs typeface="Calibri"/>
              </a:rPr>
              <a:t>s</a:t>
            </a:r>
            <a:r>
              <a:rPr sz="3300" b="1" spc="-25" baseline="2482" dirty="0" smtClean="0">
                <a:latin typeface="Calibri"/>
                <a:cs typeface="Calibri"/>
              </a:rPr>
              <a:t>t</a:t>
            </a:r>
            <a:r>
              <a:rPr sz="3300" b="1" spc="-4" baseline="2482" dirty="0" smtClean="0">
                <a:latin typeface="Calibri"/>
                <a:cs typeface="Calibri"/>
              </a:rPr>
              <a:t>a</a:t>
            </a:r>
            <a:r>
              <a:rPr sz="3300" b="1" spc="0" baseline="2482" dirty="0" smtClean="0">
                <a:latin typeface="Calibri"/>
                <a:cs typeface="Calibri"/>
              </a:rPr>
              <a:t>si</a:t>
            </a:r>
            <a:endParaRPr sz="2200">
              <a:latin typeface="Calibri"/>
              <a:cs typeface="Calibri"/>
            </a:endParaRPr>
          </a:p>
          <a:p>
            <a:pPr marL="127000" marR="41857">
              <a:lnSpc>
                <a:spcPct val="101725"/>
              </a:lnSpc>
              <a:spcBef>
                <a:spcPts val="278"/>
              </a:spcBef>
            </a:pPr>
            <a:r>
              <a:rPr sz="1800" spc="0" dirty="0" smtClean="0">
                <a:latin typeface="Calibri"/>
                <a:cs typeface="Calibri"/>
              </a:rPr>
              <a:t>Ba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k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-50" dirty="0" smtClean="0">
                <a:latin typeface="Calibri"/>
                <a:cs typeface="Calibri"/>
              </a:rPr>
              <a:t>n</a:t>
            </a:r>
            <a:r>
              <a:rPr sz="1800" spc="-14" dirty="0" smtClean="0">
                <a:latin typeface="Calibri"/>
                <a:cs typeface="Calibri"/>
              </a:rPr>
              <a:t>v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-19" dirty="0" smtClean="0">
                <a:latin typeface="Calibri"/>
                <a:cs typeface="Calibri"/>
              </a:rPr>
              <a:t>s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i me</a:t>
            </a:r>
            <a:r>
              <a:rPr sz="1800" spc="-4" dirty="0" smtClean="0">
                <a:latin typeface="Calibri"/>
                <a:cs typeface="Calibri"/>
              </a:rPr>
              <a:t>r</a:t>
            </a:r>
            <a:r>
              <a:rPr sz="1800" spc="-9" dirty="0" smtClean="0">
                <a:latin typeface="Calibri"/>
                <a:cs typeface="Calibri"/>
              </a:rPr>
              <a:t>up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4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3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-29" dirty="0" smtClean="0">
                <a:latin typeface="Calibri"/>
                <a:cs typeface="Calibri"/>
              </a:rPr>
              <a:t>r</a:t>
            </a:r>
            <a:r>
              <a:rPr sz="1800" spc="-50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si</a:t>
            </a:r>
            <a:r>
              <a:rPr sz="1800" spc="29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 menjam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-14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d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men</a:t>
            </a:r>
            <a:r>
              <a:rPr sz="1800" spc="-9" dirty="0" smtClean="0">
                <a:latin typeface="Calibri"/>
                <a:cs typeface="Calibri"/>
              </a:rPr>
              <a:t>d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-25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t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-9" dirty="0" smtClean="0">
                <a:latin typeface="Calibri"/>
                <a:cs typeface="Calibri"/>
              </a:rPr>
              <a:t>bu</a:t>
            </a:r>
            <a:r>
              <a:rPr sz="1800" spc="0" dirty="0" smtClean="0">
                <a:latin typeface="Calibri"/>
                <a:cs typeface="Calibri"/>
              </a:rPr>
              <a:t>si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e</a:t>
            </a:r>
            <a:r>
              <a:rPr sz="1800" spc="-50" dirty="0" smtClean="0">
                <a:latin typeface="Calibri"/>
                <a:cs typeface="Calibri"/>
              </a:rPr>
              <a:t>f</a:t>
            </a:r>
            <a:r>
              <a:rPr sz="1800" spc="0" dirty="0" smtClean="0">
                <a:latin typeface="Calibri"/>
                <a:cs typeface="Calibri"/>
              </a:rPr>
              <a:t>ek</a:t>
            </a:r>
            <a:endParaRPr sz="1800">
              <a:latin typeface="Calibri"/>
              <a:cs typeface="Calibri"/>
            </a:endParaRPr>
          </a:p>
          <a:p>
            <a:pPr marL="127000" marR="41857">
              <a:lnSpc>
                <a:spcPts val="2160"/>
              </a:lnSpc>
              <a:spcBef>
                <a:spcPts val="108"/>
              </a:spcBef>
            </a:pP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-44" baseline="1517" dirty="0" smtClean="0">
                <a:latin typeface="Calibri"/>
                <a:cs typeface="Calibri"/>
              </a:rPr>
              <a:t>n</a:t>
            </a:r>
            <a:r>
              <a:rPr sz="2700" spc="-14" baseline="1517" dirty="0" smtClean="0">
                <a:latin typeface="Calibri"/>
                <a:cs typeface="Calibri"/>
              </a:rPr>
              <a:t>v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19" baseline="1517" dirty="0" smtClean="0">
                <a:latin typeface="Calibri"/>
                <a:cs typeface="Calibri"/>
              </a:rPr>
              <a:t>s</a:t>
            </a:r>
            <a:r>
              <a:rPr sz="2700" spc="-25" baseline="1517" dirty="0" smtClean="0">
                <a:latin typeface="Calibri"/>
                <a:cs typeface="Calibri"/>
              </a:rPr>
              <a:t>t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" baseline="1517" dirty="0" smtClean="0">
                <a:latin typeface="Calibri"/>
                <a:cs typeface="Calibri"/>
              </a:rPr>
              <a:t>s</a:t>
            </a:r>
            <a:r>
              <a:rPr sz="2700" spc="0" baseline="1517" dirty="0" smtClean="0">
                <a:latin typeface="Calibri"/>
                <a:cs typeface="Calibri"/>
              </a:rPr>
              <a:t>i</a:t>
            </a:r>
            <a:r>
              <a:rPr sz="2700" spc="1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b</a:t>
            </a:r>
            <a:r>
              <a:rPr sz="2700" spc="-9" baseline="1517" dirty="0" smtClean="0">
                <a:latin typeface="Calibri"/>
                <a:cs typeface="Calibri"/>
              </a:rPr>
              <a:t>ar</a:t>
            </a:r>
            <a:r>
              <a:rPr sz="2700" spc="0" baseline="1517" dirty="0" smtClean="0">
                <a:latin typeface="Calibri"/>
                <a:cs typeface="Calibri"/>
              </a:rPr>
              <a:t>u</a:t>
            </a:r>
            <a:r>
              <a:rPr sz="2700" spc="2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d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me</a:t>
            </a:r>
            <a:r>
              <a:rPr sz="2700" spc="4" baseline="1517" dirty="0" smtClean="0">
                <a:latin typeface="Calibri"/>
                <a:cs typeface="Calibri"/>
              </a:rPr>
              <a:t>m</a:t>
            </a:r>
            <a:r>
              <a:rPr sz="2700" spc="0" baseline="1517" dirty="0" smtClean="0">
                <a:latin typeface="Calibri"/>
                <a:cs typeface="Calibri"/>
              </a:rPr>
              <a:t>b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-25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tu</a:t>
            </a:r>
            <a:r>
              <a:rPr sz="2700" spc="4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bis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4" baseline="1517" dirty="0" smtClean="0">
                <a:latin typeface="Calibri"/>
                <a:cs typeface="Calibri"/>
              </a:rPr>
              <a:t>i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-9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mend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p</a:t>
            </a:r>
            <a:r>
              <a:rPr sz="2700" spc="-2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t</a:t>
            </a: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an</a:t>
            </a:r>
            <a:r>
              <a:rPr sz="2700" spc="6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pembi</a:t>
            </a:r>
            <a:r>
              <a:rPr sz="2700" spc="-39" baseline="1517" dirty="0" smtClean="0">
                <a:latin typeface="Calibri"/>
                <a:cs typeface="Calibri"/>
              </a:rPr>
              <a:t>a</a:t>
            </a:r>
            <a:r>
              <a:rPr sz="2700" spc="-14" baseline="1517" dirty="0" smtClean="0">
                <a:latin typeface="Calibri"/>
                <a:cs typeface="Calibri"/>
              </a:rPr>
              <a:t>y</a:t>
            </a:r>
            <a:r>
              <a:rPr sz="2700" spc="0" baseline="1517" dirty="0" smtClean="0">
                <a:latin typeface="Calibri"/>
                <a:cs typeface="Calibri"/>
              </a:rPr>
              <a:t>aa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41857">
              <a:lnSpc>
                <a:spcPct val="101725"/>
              </a:lnSpc>
              <a:spcBef>
                <a:spcPts val="376"/>
              </a:spcBef>
            </a:pPr>
            <a:r>
              <a:rPr sz="2200" b="1" spc="0" dirty="0" smtClean="0">
                <a:latin typeface="Calibri"/>
                <a:cs typeface="Calibri"/>
              </a:rPr>
              <a:t>Bank </a:t>
            </a:r>
            <a:r>
              <a:rPr sz="2200" b="1" spc="4" dirty="0" smtClean="0">
                <a:latin typeface="Calibri"/>
                <a:cs typeface="Calibri"/>
              </a:rPr>
              <a:t>U</a:t>
            </a:r>
            <a:r>
              <a:rPr sz="2200" b="1" spc="-9" dirty="0" smtClean="0">
                <a:latin typeface="Calibri"/>
                <a:cs typeface="Calibri"/>
              </a:rPr>
              <a:t>m</a:t>
            </a:r>
            <a:r>
              <a:rPr sz="2200" b="1" spc="0" dirty="0" smtClean="0">
                <a:latin typeface="Calibri"/>
                <a:cs typeface="Calibri"/>
              </a:rPr>
              <a:t>um</a:t>
            </a:r>
            <a:r>
              <a:rPr sz="2200" b="1" spc="-9" dirty="0" smtClean="0">
                <a:latin typeface="Calibri"/>
                <a:cs typeface="Calibri"/>
              </a:rPr>
              <a:t> </a:t>
            </a:r>
            <a:r>
              <a:rPr sz="2200" b="1" spc="0" dirty="0" smtClean="0">
                <a:latin typeface="Calibri"/>
                <a:cs typeface="Calibri"/>
              </a:rPr>
              <a:t>dan </a:t>
            </a:r>
            <a:r>
              <a:rPr sz="2200" b="1" spc="-39" dirty="0" smtClean="0">
                <a:latin typeface="Calibri"/>
                <a:cs typeface="Calibri"/>
              </a:rPr>
              <a:t>K</a:t>
            </a:r>
            <a:r>
              <a:rPr sz="2200" b="1" spc="0" dirty="0" smtClean="0">
                <a:latin typeface="Calibri"/>
                <a:cs typeface="Calibri"/>
              </a:rPr>
              <a:t>o</a:t>
            </a:r>
            <a:r>
              <a:rPr sz="2200" b="1" spc="-14" dirty="0" smtClean="0">
                <a:latin typeface="Calibri"/>
                <a:cs typeface="Calibri"/>
              </a:rPr>
              <a:t>m</a:t>
            </a:r>
            <a:r>
              <a:rPr sz="2200" b="1" spc="-9" dirty="0" smtClean="0">
                <a:latin typeface="Calibri"/>
                <a:cs typeface="Calibri"/>
              </a:rPr>
              <a:t>e</a:t>
            </a:r>
            <a:r>
              <a:rPr sz="2200" b="1" spc="-25" dirty="0" smtClean="0">
                <a:latin typeface="Calibri"/>
                <a:cs typeface="Calibri"/>
              </a:rPr>
              <a:t>r</a:t>
            </a:r>
            <a:r>
              <a:rPr sz="2200" b="1" spc="0" dirty="0" smtClean="0">
                <a:latin typeface="Calibri"/>
                <a:cs typeface="Calibri"/>
              </a:rPr>
              <a:t>sial</a:t>
            </a:r>
            <a:endParaRPr sz="2200">
              <a:latin typeface="Calibri"/>
              <a:cs typeface="Calibri"/>
            </a:endParaRPr>
          </a:p>
          <a:p>
            <a:pPr marL="127000" marR="434026">
              <a:lnSpc>
                <a:spcPts val="2160"/>
              </a:lnSpc>
              <a:spcBef>
                <a:spcPts val="488"/>
              </a:spcBef>
            </a:pPr>
            <a:r>
              <a:rPr sz="1800" spc="0" dirty="0" smtClean="0">
                <a:latin typeface="Calibri"/>
                <a:cs typeface="Calibri"/>
              </a:rPr>
              <a:t>Mer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0" dirty="0" smtClean="0">
                <a:latin typeface="Calibri"/>
                <a:cs typeface="Calibri"/>
              </a:rPr>
              <a:t>p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44" dirty="0" smtClean="0">
                <a:latin typeface="Calibri"/>
                <a:cs typeface="Calibri"/>
              </a:rPr>
              <a:t> 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-29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titu</a:t>
            </a:r>
            <a:r>
              <a:rPr sz="1800" spc="-9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i u</a:t>
            </a:r>
            <a:r>
              <a:rPr sz="1800" spc="-29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ama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mena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-50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i</a:t>
            </a:r>
            <a:r>
              <a:rPr sz="1800" spc="54" dirty="0" smtClean="0">
                <a:latin typeface="Calibri"/>
                <a:cs typeface="Calibri"/>
              </a:rPr>
              <a:t> </a:t>
            </a:r>
            <a:r>
              <a:rPr sz="1800" spc="-2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-54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ening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b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-50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,</a:t>
            </a:r>
            <a:r>
              <a:rPr sz="1800" spc="5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d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me</a:t>
            </a:r>
            <a:r>
              <a:rPr sz="1800" spc="9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alui b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-4" dirty="0" smtClean="0">
                <a:latin typeface="Calibri"/>
                <a:cs typeface="Calibri"/>
              </a:rPr>
              <a:t>k</a:t>
            </a:r>
            <a:r>
              <a:rPr sz="1800" spc="9" dirty="0" smtClean="0">
                <a:latin typeface="Calibri"/>
                <a:cs typeface="Calibri"/>
              </a:rPr>
              <a:t>-</a:t>
            </a:r>
            <a:r>
              <a:rPr sz="1800" spc="0" dirty="0" smtClean="0">
                <a:latin typeface="Calibri"/>
                <a:cs typeface="Calibri"/>
              </a:rPr>
              <a:t>b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nk</a:t>
            </a:r>
            <a:r>
              <a:rPr sz="1800" spc="24" dirty="0" smtClean="0">
                <a:latin typeface="Calibri"/>
                <a:cs typeface="Calibri"/>
              </a:rPr>
              <a:t> 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ni</a:t>
            </a:r>
            <a:r>
              <a:rPr sz="1800" spc="-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menamb</a:t>
            </a:r>
            <a:r>
              <a:rPr sz="1800" spc="-4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h</a:t>
            </a:r>
            <a:r>
              <a:rPr sz="1800" spc="-44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44" dirty="0" smtClean="0">
                <a:latin typeface="Calibri"/>
                <a:cs typeface="Calibri"/>
              </a:rPr>
              <a:t> </a:t>
            </a:r>
            <a:r>
              <a:rPr sz="1800" spc="-19" dirty="0" smtClean="0">
                <a:latin typeface="Calibri"/>
                <a:cs typeface="Calibri"/>
              </a:rPr>
              <a:t>a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au men</a:t>
            </a:r>
            <a:r>
              <a:rPr sz="1800" spc="-4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54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-4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i</a:t>
            </a:r>
            <a:r>
              <a:rPr sz="1800" spc="5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p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14" dirty="0" smtClean="0">
                <a:latin typeface="Calibri"/>
                <a:cs typeface="Calibri"/>
              </a:rPr>
              <a:t>o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4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-14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41857">
              <a:lnSpc>
                <a:spcPct val="101725"/>
              </a:lnSpc>
              <a:spcBef>
                <a:spcPts val="428"/>
              </a:spcBef>
            </a:pPr>
            <a:r>
              <a:rPr sz="2200" b="1" spc="-29" dirty="0" smtClean="0">
                <a:latin typeface="Calibri"/>
                <a:cs typeface="Calibri"/>
              </a:rPr>
              <a:t>P</a:t>
            </a:r>
            <a:r>
              <a:rPr sz="2200" b="1" spc="-9" dirty="0" smtClean="0">
                <a:latin typeface="Calibri"/>
                <a:cs typeface="Calibri"/>
              </a:rPr>
              <a:t>e</a:t>
            </a:r>
            <a:r>
              <a:rPr sz="2200" b="1" spc="0" dirty="0" smtClean="0">
                <a:latin typeface="Calibri"/>
                <a:cs typeface="Calibri"/>
              </a:rPr>
              <a:t>rus</a:t>
            </a:r>
            <a:r>
              <a:rPr sz="2200" b="1" spc="-9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h</a:t>
            </a:r>
            <a:r>
              <a:rPr sz="2200" b="1" spc="-9" dirty="0" smtClean="0">
                <a:latin typeface="Calibri"/>
                <a:cs typeface="Calibri"/>
              </a:rPr>
              <a:t>aa</a:t>
            </a:r>
            <a:r>
              <a:rPr sz="2200" b="1" spc="0" dirty="0" smtClean="0">
                <a:latin typeface="Calibri"/>
                <a:cs typeface="Calibri"/>
              </a:rPr>
              <a:t>n</a:t>
            </a:r>
            <a:r>
              <a:rPr sz="2200" b="1" spc="19" dirty="0" smtClean="0">
                <a:latin typeface="Calibri"/>
                <a:cs typeface="Calibri"/>
              </a:rPr>
              <a:t> </a:t>
            </a:r>
            <a:r>
              <a:rPr sz="2200" b="1" spc="-9" dirty="0" smtClean="0">
                <a:latin typeface="Calibri"/>
                <a:cs typeface="Calibri"/>
              </a:rPr>
              <a:t>Ja</a:t>
            </a:r>
            <a:r>
              <a:rPr sz="2200" b="1" spc="0" dirty="0" smtClean="0">
                <a:latin typeface="Calibri"/>
                <a:cs typeface="Calibri"/>
              </a:rPr>
              <a:t>sa</a:t>
            </a:r>
            <a:r>
              <a:rPr sz="2200" b="1" spc="14" dirty="0" smtClean="0">
                <a:latin typeface="Calibri"/>
                <a:cs typeface="Calibri"/>
              </a:rPr>
              <a:t> </a:t>
            </a:r>
            <a:r>
              <a:rPr sz="2200" b="1" spc="-44" dirty="0" smtClean="0">
                <a:latin typeface="Calibri"/>
                <a:cs typeface="Calibri"/>
              </a:rPr>
              <a:t>K</a:t>
            </a:r>
            <a:r>
              <a:rPr sz="2200" b="1" spc="-9" dirty="0" smtClean="0">
                <a:latin typeface="Calibri"/>
                <a:cs typeface="Calibri"/>
              </a:rPr>
              <a:t>e</a:t>
            </a:r>
            <a:r>
              <a:rPr sz="2200" b="1" spc="0" dirty="0" smtClean="0">
                <a:latin typeface="Calibri"/>
                <a:cs typeface="Calibri"/>
              </a:rPr>
              <a:t>u</a:t>
            </a:r>
            <a:r>
              <a:rPr sz="2200" b="1" spc="-9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n</a:t>
            </a:r>
            <a:r>
              <a:rPr sz="2200" b="1" spc="-44" dirty="0" smtClean="0">
                <a:latin typeface="Calibri"/>
                <a:cs typeface="Calibri"/>
              </a:rPr>
              <a:t>g</a:t>
            </a:r>
            <a:r>
              <a:rPr sz="2200" b="1" spc="-9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n</a:t>
            </a:r>
            <a:endParaRPr sz="2200">
              <a:latin typeface="Calibri"/>
              <a:cs typeface="Calibri"/>
            </a:endParaRPr>
          </a:p>
          <a:p>
            <a:pPr marL="127000" marR="46546">
              <a:lnSpc>
                <a:spcPts val="2160"/>
              </a:lnSpc>
              <a:spcBef>
                <a:spcPts val="488"/>
              </a:spcBef>
            </a:pPr>
            <a:r>
              <a:rPr sz="1800" spc="0" dirty="0" smtClean="0">
                <a:latin typeface="Calibri"/>
                <a:cs typeface="Calibri"/>
              </a:rPr>
              <a:t>Mer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0" dirty="0" smtClean="0">
                <a:latin typeface="Calibri"/>
                <a:cs typeface="Calibri"/>
              </a:rPr>
              <a:t>p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44" dirty="0" smtClean="0">
                <a:latin typeface="Calibri"/>
                <a:cs typeface="Calibri"/>
              </a:rPr>
              <a:t> </a:t>
            </a:r>
            <a:r>
              <a:rPr sz="1800" spc="-59" dirty="0" smtClean="0">
                <a:latin typeface="Calibri"/>
                <a:cs typeface="Calibri"/>
              </a:rPr>
              <a:t>k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-14" dirty="0" smtClean="0">
                <a:latin typeface="Calibri"/>
                <a:cs typeface="Calibri"/>
              </a:rPr>
              <a:t>g</a:t>
            </a:r>
            <a:r>
              <a:rPr sz="1800" spc="4" dirty="0" smtClean="0">
                <a:latin typeface="Calibri"/>
                <a:cs typeface="Calibri"/>
              </a:rPr>
              <a:t>l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0" dirty="0" smtClean="0">
                <a:latin typeface="Calibri"/>
                <a:cs typeface="Calibri"/>
              </a:rPr>
              <a:t>me</a:t>
            </a:r>
            <a:r>
              <a:rPr sz="1800" spc="-3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i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bes</a:t>
            </a:r>
            <a:r>
              <a:rPr sz="1800" spc="-4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r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men</a:t>
            </a:r>
            <a:r>
              <a:rPr sz="1800" spc="9" dirty="0" smtClean="0">
                <a:latin typeface="Calibri"/>
                <a:cs typeface="Calibri"/>
              </a:rPr>
              <a:t>g</a:t>
            </a:r>
            <a:r>
              <a:rPr sz="1800" spc="-50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b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-4" dirty="0" smtClean="0">
                <a:latin typeface="Calibri"/>
                <a:cs typeface="Calibri"/>
              </a:rPr>
              <a:t>g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8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b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-44" dirty="0" smtClean="0">
                <a:latin typeface="Calibri"/>
                <a:cs typeface="Calibri"/>
              </a:rPr>
              <a:t>n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ak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-29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titu</a:t>
            </a:r>
            <a:r>
              <a:rPr sz="1800" spc="-9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i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-5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eua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-50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an 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be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be</a:t>
            </a:r>
            <a:r>
              <a:rPr sz="1800" spc="-9" dirty="0" smtClean="0">
                <a:latin typeface="Calibri"/>
                <a:cs typeface="Calibri"/>
              </a:rPr>
              <a:t>d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4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d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am</a:t>
            </a:r>
            <a:r>
              <a:rPr sz="1800" spc="-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25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tu</a:t>
            </a:r>
            <a:r>
              <a:rPr sz="1800" spc="25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pe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9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h</a:t>
            </a:r>
            <a:r>
              <a:rPr sz="1800" spc="0" dirty="0" smtClean="0">
                <a:latin typeface="Calibri"/>
                <a:cs typeface="Calibri"/>
              </a:rPr>
              <a:t>aa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41857">
              <a:lnSpc>
                <a:spcPct val="101725"/>
              </a:lnSpc>
              <a:spcBef>
                <a:spcPts val="427"/>
              </a:spcBef>
            </a:pPr>
            <a:r>
              <a:rPr sz="2200" b="1" spc="0" dirty="0" smtClean="0">
                <a:latin typeface="Calibri"/>
                <a:cs typeface="Calibri"/>
              </a:rPr>
              <a:t>S</a:t>
            </a:r>
            <a:r>
              <a:rPr sz="2200" b="1" spc="-4" dirty="0" smtClean="0">
                <a:latin typeface="Calibri"/>
                <a:cs typeface="Calibri"/>
              </a:rPr>
              <a:t>e</a:t>
            </a:r>
            <a:r>
              <a:rPr sz="2200" b="1" spc="0" dirty="0" smtClean="0">
                <a:latin typeface="Calibri"/>
                <a:cs typeface="Calibri"/>
              </a:rPr>
              <a:t>ri</a:t>
            </a:r>
            <a:r>
              <a:rPr sz="2200" b="1" spc="-19" dirty="0" smtClean="0">
                <a:latin typeface="Calibri"/>
                <a:cs typeface="Calibri"/>
              </a:rPr>
              <a:t>k</a:t>
            </a:r>
            <a:r>
              <a:rPr sz="2200" b="1" spc="-25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t </a:t>
            </a:r>
            <a:r>
              <a:rPr sz="2200" b="1" spc="-25" dirty="0" smtClean="0">
                <a:latin typeface="Calibri"/>
                <a:cs typeface="Calibri"/>
              </a:rPr>
              <a:t>Kr</a:t>
            </a:r>
            <a:r>
              <a:rPr sz="2200" b="1" spc="-9" dirty="0" smtClean="0">
                <a:latin typeface="Calibri"/>
                <a:cs typeface="Calibri"/>
              </a:rPr>
              <a:t>e</a:t>
            </a:r>
            <a:r>
              <a:rPr sz="2200" b="1" spc="0" dirty="0" smtClean="0">
                <a:latin typeface="Calibri"/>
                <a:cs typeface="Calibri"/>
              </a:rPr>
              <a:t>dit</a:t>
            </a:r>
            <a:endParaRPr sz="2200">
              <a:latin typeface="Calibri"/>
              <a:cs typeface="Calibri"/>
            </a:endParaRPr>
          </a:p>
          <a:p>
            <a:pPr marL="127000">
              <a:lnSpc>
                <a:spcPct val="101725"/>
              </a:lnSpc>
              <a:spcBef>
                <a:spcPts val="395"/>
              </a:spcBef>
            </a:pPr>
            <a:r>
              <a:rPr sz="1800" spc="0" dirty="0" smtClean="0">
                <a:latin typeface="Calibri"/>
                <a:cs typeface="Calibri"/>
              </a:rPr>
              <a:t>Mer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0" dirty="0" smtClean="0">
                <a:latin typeface="Calibri"/>
                <a:cs typeface="Calibri"/>
              </a:rPr>
              <a:t>p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4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" dirty="0" smtClean="0">
                <a:latin typeface="Calibri"/>
                <a:cs typeface="Calibri"/>
              </a:rPr>
              <a:t>s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0" dirty="0" smtClean="0">
                <a:latin typeface="Calibri"/>
                <a:cs typeface="Calibri"/>
              </a:rPr>
              <a:t>siasi </a:t>
            </a:r>
            <a:r>
              <a:rPr sz="1800" spc="-59" dirty="0" smtClean="0">
                <a:latin typeface="Calibri"/>
                <a:cs typeface="Calibri"/>
              </a:rPr>
              <a:t>k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0" dirty="0" smtClean="0">
                <a:latin typeface="Calibri"/>
                <a:cs typeface="Calibri"/>
              </a:rPr>
              <a:t>pe</a:t>
            </a:r>
            <a:r>
              <a:rPr sz="1800" spc="-50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i</a:t>
            </a:r>
            <a:r>
              <a:rPr sz="1800" spc="34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9" dirty="0" smtClean="0">
                <a:latin typeface="Calibri"/>
                <a:cs typeface="Calibri"/>
              </a:rPr>
              <a:t>g</a:t>
            </a:r>
            <a:r>
              <a:rPr sz="1800" spc="-25" dirty="0" smtClean="0">
                <a:latin typeface="Calibri"/>
                <a:cs typeface="Calibri"/>
              </a:rPr>
              <a:t>g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50" dirty="0" smtClean="0">
                <a:latin typeface="Calibri"/>
                <a:cs typeface="Calibri"/>
              </a:rPr>
              <a:t>n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4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me</a:t>
            </a:r>
            <a:r>
              <a:rPr sz="1800" spc="4" dirty="0" smtClean="0">
                <a:latin typeface="Calibri"/>
                <a:cs typeface="Calibri"/>
              </a:rPr>
              <a:t>mili</a:t>
            </a:r>
            <a:r>
              <a:rPr sz="1800" spc="0" dirty="0" smtClean="0">
                <a:latin typeface="Calibri"/>
                <a:cs typeface="Calibri"/>
              </a:rPr>
              <a:t>ki</a:t>
            </a:r>
            <a:r>
              <a:rPr sz="1800" spc="-39" dirty="0" smtClean="0">
                <a:latin typeface="Calibri"/>
                <a:cs typeface="Calibri"/>
              </a:rPr>
              <a:t> </a:t>
            </a:r>
            <a:r>
              <a:rPr sz="1800" spc="-5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esamaan 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-19" dirty="0" smtClean="0">
                <a:latin typeface="Calibri"/>
                <a:cs typeface="Calibri"/>
              </a:rPr>
              <a:t>a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,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sepe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ti</a:t>
            </a:r>
            <a:endParaRPr sz="1800">
              <a:latin typeface="Calibri"/>
              <a:cs typeface="Calibri"/>
            </a:endParaRPr>
          </a:p>
          <a:p>
            <a:pPr marL="127000" marR="41857">
              <a:lnSpc>
                <a:spcPts val="2165"/>
              </a:lnSpc>
              <a:spcBef>
                <a:spcPts val="108"/>
              </a:spcBef>
            </a:pPr>
            <a:r>
              <a:rPr sz="2700" spc="-39" baseline="1517" dirty="0" smtClean="0">
                <a:latin typeface="Calibri"/>
                <a:cs typeface="Calibri"/>
              </a:rPr>
              <a:t>k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-14" baseline="1517" dirty="0" smtClean="0">
                <a:latin typeface="Calibri"/>
                <a:cs typeface="Calibri"/>
              </a:rPr>
              <a:t>y</a:t>
            </a:r>
            <a:r>
              <a:rPr sz="2700" spc="-25" baseline="1517" dirty="0" smtClean="0">
                <a:latin typeface="Calibri"/>
                <a:cs typeface="Calibri"/>
              </a:rPr>
              <a:t>a</a:t>
            </a:r>
            <a:r>
              <a:rPr sz="2700" spc="-29" baseline="1517" dirty="0" smtClean="0">
                <a:latin typeface="Calibri"/>
                <a:cs typeface="Calibri"/>
              </a:rPr>
              <a:t>w</a:t>
            </a:r>
            <a:r>
              <a:rPr sz="2700" spc="0" baseline="1517" dirty="0" smtClean="0">
                <a:latin typeface="Calibri"/>
                <a:cs typeface="Calibri"/>
              </a:rPr>
              <a:t>an</a:t>
            </a:r>
            <a:r>
              <a:rPr sz="2700" spc="19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d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r</a:t>
            </a:r>
            <a:r>
              <a:rPr sz="2700" spc="0" baseline="1517" dirty="0" smtClean="0">
                <a:latin typeface="Calibri"/>
                <a:cs typeface="Calibri"/>
              </a:rPr>
              <a:t>i</a:t>
            </a:r>
            <a:r>
              <a:rPr sz="2700" spc="14" baseline="1517" dirty="0" smtClean="0">
                <a:latin typeface="Calibri"/>
                <a:cs typeface="Calibri"/>
              </a:rPr>
              <a:t> 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-2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tu</a:t>
            </a:r>
            <a:r>
              <a:rPr sz="2700" spc="19" baseline="1517" dirty="0" smtClean="0">
                <a:latin typeface="Calibri"/>
                <a:cs typeface="Calibri"/>
              </a:rPr>
              <a:t> </a:t>
            </a:r>
            <a:r>
              <a:rPr sz="2700" spc="-9" baseline="1517" dirty="0" smtClean="0">
                <a:latin typeface="Calibri"/>
                <a:cs typeface="Calibri"/>
              </a:rPr>
              <a:t>p</a:t>
            </a:r>
            <a:r>
              <a:rPr sz="2700" spc="0" baseline="1517" dirty="0" smtClean="0">
                <a:latin typeface="Calibri"/>
                <a:cs typeface="Calibri"/>
              </a:rPr>
              <a:t>e</a:t>
            </a:r>
            <a:r>
              <a:rPr sz="2700" spc="-4" baseline="1517" dirty="0" smtClean="0">
                <a:latin typeface="Calibri"/>
                <a:cs typeface="Calibri"/>
              </a:rPr>
              <a:t>r</a:t>
            </a:r>
            <a:r>
              <a:rPr sz="2700" spc="-9" baseline="1517" dirty="0" smtClean="0">
                <a:latin typeface="Calibri"/>
                <a:cs typeface="Calibri"/>
              </a:rPr>
              <a:t>u</a:t>
            </a:r>
            <a:r>
              <a:rPr sz="2700" spc="0" baseline="1517" dirty="0" smtClean="0">
                <a:latin typeface="Calibri"/>
                <a:cs typeface="Calibri"/>
              </a:rPr>
              <a:t>s</a:t>
            </a:r>
            <a:r>
              <a:rPr sz="2700" spc="-9" baseline="1517" dirty="0" smtClean="0">
                <a:latin typeface="Calibri"/>
                <a:cs typeface="Calibri"/>
              </a:rPr>
              <a:t>ah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4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n</a:t>
            </a:r>
            <a:r>
              <a:rPr sz="2700" spc="44" baseline="1517" dirty="0" smtClean="0">
                <a:latin typeface="Calibri"/>
                <a:cs typeface="Calibri"/>
              </a:rPr>
              <a:t> </a:t>
            </a:r>
            <a:r>
              <a:rPr sz="2700" spc="-14" baseline="1517" dirty="0" smtClean="0">
                <a:latin typeface="Calibri"/>
                <a:cs typeface="Calibri"/>
              </a:rPr>
              <a:t>y</a:t>
            </a:r>
            <a:r>
              <a:rPr sz="2700" spc="0" baseline="1517" dirty="0" smtClean="0">
                <a:latin typeface="Calibri"/>
                <a:cs typeface="Calibri"/>
              </a:rPr>
              <a:t>a</a:t>
            </a:r>
            <a:r>
              <a:rPr sz="2700" spc="-9" baseline="1517" dirty="0" smtClean="0">
                <a:latin typeface="Calibri"/>
                <a:cs typeface="Calibri"/>
              </a:rPr>
              <a:t>n</a:t>
            </a:r>
            <a:r>
              <a:rPr sz="2700" spc="0" baseline="1517" dirty="0" smtClean="0">
                <a:latin typeface="Calibri"/>
                <a:cs typeface="Calibri"/>
              </a:rPr>
              <a:t>g s</a:t>
            </a:r>
            <a:r>
              <a:rPr sz="2700" spc="-9" baseline="1517" dirty="0" smtClean="0">
                <a:latin typeface="Calibri"/>
                <a:cs typeface="Calibri"/>
              </a:rPr>
              <a:t>a</a:t>
            </a:r>
            <a:r>
              <a:rPr sz="2700" spc="0" baseline="1517" dirty="0" smtClean="0">
                <a:latin typeface="Calibri"/>
                <a:cs typeface="Calibri"/>
              </a:rPr>
              <a:t>ma.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257" y="2675548"/>
            <a:ext cx="165100" cy="304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50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6257" y="3681511"/>
            <a:ext cx="165258" cy="305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50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4687863"/>
            <a:ext cx="165100" cy="304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50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18484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6257" y="622935"/>
            <a:ext cx="4717543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TITUSI</a:t>
            </a:r>
            <a:r>
              <a:rPr sz="6000" b="1" spc="-39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KE</a:t>
            </a:r>
            <a:r>
              <a:rPr sz="6000" b="1" spc="-89" baseline="3413" dirty="0" smtClean="0">
                <a:solidFill>
                  <a:srgbClr val="FF0000"/>
                </a:solidFill>
                <a:latin typeface="Calibri"/>
                <a:cs typeface="Calibri"/>
              </a:rPr>
              <a:t>U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ANGAN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257" y="1669073"/>
            <a:ext cx="165100" cy="304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50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9157" y="1685925"/>
            <a:ext cx="7716582" cy="37452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9157">
              <a:lnSpc>
                <a:spcPts val="2340"/>
              </a:lnSpc>
              <a:spcBef>
                <a:spcPts val="117"/>
              </a:spcBef>
            </a:pPr>
            <a:r>
              <a:rPr sz="3300" b="1" spc="0" baseline="2482" dirty="0" smtClean="0">
                <a:latin typeface="Calibri"/>
                <a:cs typeface="Calibri"/>
              </a:rPr>
              <a:t>D</a:t>
            </a:r>
            <a:r>
              <a:rPr sz="3300" b="1" spc="-14" baseline="2482" dirty="0" smtClean="0">
                <a:latin typeface="Calibri"/>
                <a:cs typeface="Calibri"/>
              </a:rPr>
              <a:t>a</a:t>
            </a:r>
            <a:r>
              <a:rPr sz="3300" b="1" spc="0" baseline="2482" dirty="0" smtClean="0">
                <a:latin typeface="Calibri"/>
                <a:cs typeface="Calibri"/>
              </a:rPr>
              <a:t>na</a:t>
            </a:r>
            <a:r>
              <a:rPr sz="3300" b="1" spc="14" baseline="2482" dirty="0" smtClean="0">
                <a:latin typeface="Calibri"/>
                <a:cs typeface="Calibri"/>
              </a:rPr>
              <a:t> </a:t>
            </a:r>
            <a:r>
              <a:rPr sz="3300" b="1" spc="-29" baseline="2482" dirty="0" smtClean="0">
                <a:latin typeface="Calibri"/>
                <a:cs typeface="Calibri"/>
              </a:rPr>
              <a:t>P</a:t>
            </a:r>
            <a:r>
              <a:rPr sz="3300" b="1" spc="-9" baseline="2482" dirty="0" smtClean="0">
                <a:latin typeface="Calibri"/>
                <a:cs typeface="Calibri"/>
              </a:rPr>
              <a:t>e</a:t>
            </a:r>
            <a:r>
              <a:rPr sz="3300" b="1" spc="0" baseline="2482" dirty="0" smtClean="0">
                <a:latin typeface="Calibri"/>
                <a:cs typeface="Calibri"/>
              </a:rPr>
              <a:t>nsiun</a:t>
            </a:r>
            <a:endParaRPr sz="2200">
              <a:latin typeface="Calibri"/>
              <a:cs typeface="Calibri"/>
            </a:endParaRPr>
          </a:p>
          <a:p>
            <a:pPr marL="127000" marR="187171">
              <a:lnSpc>
                <a:spcPts val="2160"/>
              </a:lnSpc>
              <a:spcBef>
                <a:spcPts val="371"/>
              </a:spcBef>
            </a:pPr>
            <a:r>
              <a:rPr sz="1800" spc="0" dirty="0" smtClean="0">
                <a:latin typeface="Calibri"/>
                <a:cs typeface="Calibri"/>
              </a:rPr>
              <a:t>Me</a:t>
            </a:r>
            <a:r>
              <a:rPr sz="1800" spc="-4" dirty="0" smtClean="0">
                <a:latin typeface="Calibri"/>
                <a:cs typeface="Calibri"/>
              </a:rPr>
              <a:t>r</a:t>
            </a:r>
            <a:r>
              <a:rPr sz="1800" spc="-9" dirty="0" smtClean="0">
                <a:latin typeface="Calibri"/>
                <a:cs typeface="Calibri"/>
              </a:rPr>
              <a:t>up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4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3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p</a:t>
            </a:r>
            <a:r>
              <a:rPr sz="1800" spc="-29" dirty="0" smtClean="0">
                <a:latin typeface="Calibri"/>
                <a:cs typeface="Calibri"/>
              </a:rPr>
              <a:t>r</a:t>
            </a:r>
            <a:r>
              <a:rPr sz="1800" spc="-9" dirty="0" smtClean="0">
                <a:latin typeface="Calibri"/>
                <a:cs typeface="Calibri"/>
              </a:rPr>
              <a:t>og</a:t>
            </a:r>
            <a:r>
              <a:rPr sz="1800" spc="-50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am</a:t>
            </a:r>
            <a:r>
              <a:rPr sz="1800" spc="2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purn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4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44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 </a:t>
            </a:r>
            <a:r>
              <a:rPr sz="1800" spc="-9" dirty="0" smtClean="0">
                <a:latin typeface="Calibri"/>
                <a:cs typeface="Calibri"/>
              </a:rPr>
              <a:t>d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-9" dirty="0" smtClean="0">
                <a:latin typeface="Calibri"/>
                <a:cs typeface="Calibri"/>
              </a:rPr>
              <a:t>d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ai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eh</a:t>
            </a:r>
            <a:r>
              <a:rPr sz="1800" spc="2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p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-4" dirty="0" smtClean="0">
                <a:latin typeface="Calibri"/>
                <a:cs typeface="Calibri"/>
              </a:rPr>
              <a:t>r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9" dirty="0" smtClean="0">
                <a:latin typeface="Calibri"/>
                <a:cs typeface="Calibri"/>
              </a:rPr>
              <a:t>ah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44" dirty="0" smtClean="0">
                <a:latin typeface="Calibri"/>
                <a:cs typeface="Calibri"/>
              </a:rPr>
              <a:t> </a:t>
            </a:r>
            <a:r>
              <a:rPr sz="1800" spc="-25" dirty="0" smtClean="0">
                <a:latin typeface="Calibri"/>
                <a:cs typeface="Calibri"/>
              </a:rPr>
              <a:t>at</a:t>
            </a:r>
            <a:r>
              <a:rPr sz="1800" spc="0" dirty="0" smtClean="0">
                <a:latin typeface="Calibri"/>
                <a:cs typeface="Calibri"/>
              </a:rPr>
              <a:t>au </a:t>
            </a:r>
            <a:r>
              <a:rPr sz="1800" spc="-9" dirty="0" smtClean="0">
                <a:latin typeface="Calibri"/>
                <a:cs typeface="Calibri"/>
              </a:rPr>
              <a:t>b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d</a:t>
            </a:r>
            <a:r>
              <a:rPr sz="1800" spc="0" dirty="0" smtClean="0">
                <a:latin typeface="Calibri"/>
                <a:cs typeface="Calibri"/>
              </a:rPr>
              <a:t>an pemeri</a:t>
            </a:r>
            <a:r>
              <a:rPr sz="1800" spc="-19" dirty="0" smtClean="0">
                <a:latin typeface="Calibri"/>
                <a:cs typeface="Calibri"/>
              </a:rPr>
              <a:t>n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ah</a:t>
            </a:r>
            <a:r>
              <a:rPr sz="1800" spc="2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b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-4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i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p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-50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29" dirty="0" smtClean="0">
                <a:latin typeface="Calibri"/>
                <a:cs typeface="Calibri"/>
              </a:rPr>
              <a:t> 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-19" dirty="0" smtClean="0">
                <a:latin typeface="Calibri"/>
                <a:cs typeface="Calibri"/>
              </a:rPr>
              <a:t>a</a:t>
            </a:r>
            <a:r>
              <a:rPr sz="1800" spc="-25" dirty="0" smtClean="0">
                <a:latin typeface="Calibri"/>
                <a:cs typeface="Calibri"/>
              </a:rPr>
              <a:t>w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-44" dirty="0" smtClean="0">
                <a:latin typeface="Calibri"/>
                <a:cs typeface="Calibri"/>
              </a:rPr>
              <a:t>n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4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d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2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di</a:t>
            </a:r>
            <a:r>
              <a:rPr sz="1800" spc="-54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9" dirty="0" smtClean="0">
                <a:latin typeface="Calibri"/>
                <a:cs typeface="Calibri"/>
              </a:rPr>
              <a:t>l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 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er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ama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eh</a:t>
            </a:r>
            <a:r>
              <a:rPr sz="1800" spc="2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dev</a:t>
            </a:r>
            <a:r>
              <a:rPr sz="1800" spc="9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si</a:t>
            </a:r>
            <a:r>
              <a:rPr sz="1800" spc="-25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pe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-25" dirty="0" smtClean="0">
                <a:latin typeface="Calibri"/>
                <a:cs typeface="Calibri"/>
              </a:rPr>
              <a:t>w</a:t>
            </a:r>
            <a:r>
              <a:rPr sz="1800" spc="0" dirty="0" smtClean="0">
                <a:latin typeface="Calibri"/>
                <a:cs typeface="Calibri"/>
              </a:rPr>
              <a:t>al</a:t>
            </a:r>
            <a:r>
              <a:rPr sz="1800" spc="9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an d</a:t>
            </a:r>
            <a:r>
              <a:rPr sz="1800" spc="-9" dirty="0" smtClean="0">
                <a:latin typeface="Calibri"/>
                <a:cs typeface="Calibri"/>
              </a:rPr>
              <a:t>ar</a:t>
            </a:r>
            <a:r>
              <a:rPr sz="1800" spc="0" dirty="0" smtClean="0">
                <a:latin typeface="Calibri"/>
                <a:cs typeface="Calibri"/>
              </a:rPr>
              <a:t>i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-1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tu</a:t>
            </a:r>
            <a:r>
              <a:rPr sz="1800" spc="2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b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nk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um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0" dirty="0" smtClean="0">
                <a:latin typeface="Calibri"/>
                <a:cs typeface="Calibri"/>
              </a:rPr>
              <a:t>m</a:t>
            </a:r>
            <a:r>
              <a:rPr sz="1800" spc="34" dirty="0" smtClean="0">
                <a:latin typeface="Calibri"/>
                <a:cs typeface="Calibri"/>
              </a:rPr>
              <a:t> </a:t>
            </a:r>
            <a:r>
              <a:rPr sz="1800" spc="-19" dirty="0" smtClean="0">
                <a:latin typeface="Calibri"/>
                <a:cs typeface="Calibri"/>
              </a:rPr>
              <a:t>a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au pe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9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h</a:t>
            </a:r>
            <a:r>
              <a:rPr sz="1800" spc="0" dirty="0" smtClean="0">
                <a:latin typeface="Calibri"/>
                <a:cs typeface="Calibri"/>
              </a:rPr>
              <a:t>aan</a:t>
            </a:r>
            <a:r>
              <a:rPr sz="1800" spc="5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54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si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4" dirty="0" smtClean="0">
                <a:latin typeface="Calibri"/>
                <a:cs typeface="Calibri"/>
              </a:rPr>
              <a:t>ji</a:t>
            </a:r>
            <a:r>
              <a:rPr sz="1800" spc="-25" dirty="0" smtClean="0">
                <a:latin typeface="Calibri"/>
                <a:cs typeface="Calibri"/>
              </a:rPr>
              <a:t>w</a:t>
            </a:r>
            <a:r>
              <a:rPr sz="1800" spc="0" dirty="0" smtClean="0">
                <a:latin typeface="Calibri"/>
                <a:cs typeface="Calibri"/>
              </a:rPr>
              <a:t>a.</a:t>
            </a:r>
            <a:endParaRPr sz="1800">
              <a:latin typeface="Calibri"/>
              <a:cs typeface="Calibri"/>
            </a:endParaRPr>
          </a:p>
          <a:p>
            <a:pPr marL="12700" marR="29157">
              <a:lnSpc>
                <a:spcPct val="101725"/>
              </a:lnSpc>
              <a:spcBef>
                <a:spcPts val="427"/>
              </a:spcBef>
            </a:pPr>
            <a:r>
              <a:rPr sz="2200" b="1" spc="-29" dirty="0" smtClean="0">
                <a:latin typeface="Calibri"/>
                <a:cs typeface="Calibri"/>
              </a:rPr>
              <a:t>P</a:t>
            </a:r>
            <a:r>
              <a:rPr sz="2200" b="1" spc="-9" dirty="0" smtClean="0">
                <a:latin typeface="Calibri"/>
                <a:cs typeface="Calibri"/>
              </a:rPr>
              <a:t>e</a:t>
            </a:r>
            <a:r>
              <a:rPr sz="2200" b="1" spc="0" dirty="0" smtClean="0">
                <a:latin typeface="Calibri"/>
                <a:cs typeface="Calibri"/>
              </a:rPr>
              <a:t>rus</a:t>
            </a:r>
            <a:r>
              <a:rPr sz="2200" b="1" spc="-9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h</a:t>
            </a:r>
            <a:r>
              <a:rPr sz="2200" b="1" spc="-9" dirty="0" smtClean="0">
                <a:latin typeface="Calibri"/>
                <a:cs typeface="Calibri"/>
              </a:rPr>
              <a:t>aa</a:t>
            </a:r>
            <a:r>
              <a:rPr sz="2200" b="1" spc="0" dirty="0" smtClean="0">
                <a:latin typeface="Calibri"/>
                <a:cs typeface="Calibri"/>
              </a:rPr>
              <a:t>n</a:t>
            </a:r>
            <a:r>
              <a:rPr sz="2200" b="1" spc="19" dirty="0" smtClean="0">
                <a:latin typeface="Calibri"/>
                <a:cs typeface="Calibri"/>
              </a:rPr>
              <a:t> </a:t>
            </a:r>
            <a:r>
              <a:rPr sz="2200" b="1" spc="0" dirty="0" smtClean="0">
                <a:latin typeface="Calibri"/>
                <a:cs typeface="Calibri"/>
              </a:rPr>
              <a:t>Asu</a:t>
            </a:r>
            <a:r>
              <a:rPr sz="2200" b="1" spc="-34" dirty="0" smtClean="0">
                <a:latin typeface="Calibri"/>
                <a:cs typeface="Calibri"/>
              </a:rPr>
              <a:t>r</a:t>
            </a:r>
            <a:r>
              <a:rPr sz="2200" b="1" spc="-9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nsi</a:t>
            </a:r>
            <a:r>
              <a:rPr sz="2200" b="1" spc="-19" dirty="0" smtClean="0">
                <a:latin typeface="Calibri"/>
                <a:cs typeface="Calibri"/>
              </a:rPr>
              <a:t> </a:t>
            </a:r>
            <a:r>
              <a:rPr sz="2200" b="1" spc="-9" dirty="0" smtClean="0">
                <a:latin typeface="Calibri"/>
                <a:cs typeface="Calibri"/>
              </a:rPr>
              <a:t>J</a:t>
            </a:r>
            <a:r>
              <a:rPr sz="2200" b="1" spc="0" dirty="0" smtClean="0">
                <a:latin typeface="Calibri"/>
                <a:cs typeface="Calibri"/>
              </a:rPr>
              <a:t>i</a:t>
            </a:r>
            <a:r>
              <a:rPr sz="2200" b="1" spc="-19" dirty="0" smtClean="0">
                <a:latin typeface="Calibri"/>
                <a:cs typeface="Calibri"/>
              </a:rPr>
              <a:t>w</a:t>
            </a:r>
            <a:r>
              <a:rPr sz="2200" b="1" spc="0" dirty="0" smtClean="0"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127000" marR="33313">
              <a:lnSpc>
                <a:spcPct val="100097"/>
              </a:lnSpc>
              <a:spcBef>
                <a:spcPts val="420"/>
              </a:spcBef>
            </a:pPr>
            <a:r>
              <a:rPr sz="1800" spc="0" dirty="0" smtClean="0">
                <a:latin typeface="Calibri"/>
                <a:cs typeface="Calibri"/>
              </a:rPr>
              <a:t>Mer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0" dirty="0" smtClean="0">
                <a:latin typeface="Calibri"/>
                <a:cs typeface="Calibri"/>
              </a:rPr>
              <a:t>p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44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-29" dirty="0" smtClean="0">
                <a:latin typeface="Calibri"/>
                <a:cs typeface="Calibri"/>
              </a:rPr>
              <a:t>r</a:t>
            </a:r>
            <a:r>
              <a:rPr sz="1800" spc="-50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4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si</a:t>
            </a:r>
            <a:r>
              <a:rPr sz="1800" spc="34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menerima </a:t>
            </a:r>
            <a:r>
              <a:rPr sz="1800" spc="-9" dirty="0" smtClean="0">
                <a:latin typeface="Calibri"/>
                <a:cs typeface="Calibri"/>
              </a:rPr>
              <a:t>s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mp</a:t>
            </a:r>
            <a:r>
              <a:rPr sz="1800" spc="-4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2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d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am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be</a:t>
            </a:r>
            <a:r>
              <a:rPr sz="1800" spc="-2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t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0" dirty="0" smtClean="0">
                <a:latin typeface="Calibri"/>
                <a:cs typeface="Calibri"/>
              </a:rPr>
              <a:t>k</a:t>
            </a:r>
            <a:r>
              <a:rPr sz="1800" spc="3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p</a:t>
            </a:r>
            <a:r>
              <a:rPr sz="1800" spc="-2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emi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h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, </a:t>
            </a:r>
            <a:r>
              <a:rPr sz="1800" spc="-9" dirty="0" smtClean="0">
                <a:latin typeface="Calibri"/>
                <a:cs typeface="Calibri"/>
              </a:rPr>
              <a:t>d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men</a:t>
            </a:r>
            <a:r>
              <a:rPr sz="1800" spc="-9" dirty="0" smtClean="0">
                <a:latin typeface="Calibri"/>
                <a:cs typeface="Calibri"/>
              </a:rPr>
              <a:t>g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-50" dirty="0" smtClean="0">
                <a:latin typeface="Calibri"/>
                <a:cs typeface="Calibri"/>
              </a:rPr>
              <a:t>n</a:t>
            </a:r>
            <a:r>
              <a:rPr sz="1800" spc="-14" dirty="0" smtClean="0">
                <a:latin typeface="Calibri"/>
                <a:cs typeface="Calibri"/>
              </a:rPr>
              <a:t>v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-19" dirty="0" smtClean="0">
                <a:latin typeface="Calibri"/>
                <a:cs typeface="Calibri"/>
              </a:rPr>
              <a:t>s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s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d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29" dirty="0" smtClean="0">
                <a:latin typeface="Calibri"/>
                <a:cs typeface="Calibri"/>
              </a:rPr>
              <a:t> 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i </a:t>
            </a:r>
            <a:r>
              <a:rPr sz="1800" spc="-5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ed</a:t>
            </a:r>
            <a:r>
              <a:rPr sz="1800" spc="-4" dirty="0" smtClean="0">
                <a:latin typeface="Calibri"/>
                <a:cs typeface="Calibri"/>
              </a:rPr>
              <a:t>a</a:t>
            </a:r>
            <a:r>
              <a:rPr sz="1800" spc="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am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b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-25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t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0" dirty="0" smtClean="0">
                <a:latin typeface="Calibri"/>
                <a:cs typeface="Calibri"/>
              </a:rPr>
              <a:t>k</a:t>
            </a:r>
            <a:r>
              <a:rPr sz="1800" spc="2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9" dirty="0" smtClean="0">
                <a:latin typeface="Calibri"/>
                <a:cs typeface="Calibri"/>
              </a:rPr>
              <a:t>ah</a:t>
            </a:r>
            <a:r>
              <a:rPr sz="1800" spc="0" dirty="0" smtClean="0">
                <a:latin typeface="Calibri"/>
                <a:cs typeface="Calibri"/>
              </a:rPr>
              <a:t>am,</a:t>
            </a:r>
            <a:r>
              <a:rPr sz="1800" spc="1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ob</a:t>
            </a:r>
            <a:r>
              <a:rPr sz="1800" spc="4" dirty="0" smtClean="0">
                <a:latin typeface="Calibri"/>
                <a:cs typeface="Calibri"/>
              </a:rPr>
              <a:t>li</a:t>
            </a:r>
            <a:r>
              <a:rPr sz="1800" spc="-50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s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, </a:t>
            </a:r>
            <a:r>
              <a:rPr sz="1800" spc="-2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eal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-19" dirty="0" smtClean="0">
                <a:latin typeface="Calibri"/>
                <a:cs typeface="Calibri"/>
              </a:rPr>
              <a:t>s</a:t>
            </a:r>
            <a:r>
              <a:rPr sz="1800" spc="-25" dirty="0" smtClean="0">
                <a:latin typeface="Calibri"/>
                <a:cs typeface="Calibri"/>
              </a:rPr>
              <a:t>tat</a:t>
            </a:r>
            <a:r>
              <a:rPr sz="1800" spc="0" dirty="0" smtClean="0">
                <a:latin typeface="Calibri"/>
                <a:cs typeface="Calibri"/>
              </a:rPr>
              <a:t>e, hip</a:t>
            </a:r>
            <a:r>
              <a:rPr sz="1800" spc="-14" dirty="0" smtClean="0">
                <a:latin typeface="Calibri"/>
                <a:cs typeface="Calibri"/>
              </a:rPr>
              <a:t>o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ek;</a:t>
            </a:r>
            <a:r>
              <a:rPr sz="1800" spc="3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d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2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me</a:t>
            </a:r>
            <a:r>
              <a:rPr sz="1800" spc="9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1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44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-1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pemb</a:t>
            </a:r>
            <a:r>
              <a:rPr sz="1800" spc="-44" dirty="0" smtClean="0">
                <a:latin typeface="Calibri"/>
                <a:cs typeface="Calibri"/>
              </a:rPr>
              <a:t>a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50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44" dirty="0" smtClean="0">
                <a:latin typeface="Calibri"/>
                <a:cs typeface="Calibri"/>
              </a:rPr>
              <a:t> </a:t>
            </a:r>
            <a:r>
              <a:rPr sz="1800" spc="-5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epa</a:t>
            </a:r>
            <a:r>
              <a:rPr sz="1800" spc="-9" dirty="0" smtClean="0">
                <a:latin typeface="Calibri"/>
                <a:cs typeface="Calibri"/>
              </a:rPr>
              <a:t>d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h</a:t>
            </a:r>
            <a:r>
              <a:rPr sz="1800" spc="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i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-25" dirty="0" smtClean="0">
                <a:latin typeface="Calibri"/>
                <a:cs typeface="Calibri"/>
              </a:rPr>
              <a:t>w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pih</a:t>
            </a:r>
            <a:r>
              <a:rPr sz="1800" spc="-4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k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dias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-50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si</a:t>
            </a:r>
            <a:r>
              <a:rPr sz="1800" spc="-34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29157">
              <a:lnSpc>
                <a:spcPct val="101725"/>
              </a:lnSpc>
              <a:spcBef>
                <a:spcPts val="484"/>
              </a:spcBef>
            </a:pPr>
            <a:r>
              <a:rPr sz="2200" b="1" spc="-39" dirty="0" smtClean="0">
                <a:latin typeface="Calibri"/>
                <a:cs typeface="Calibri"/>
              </a:rPr>
              <a:t>R</a:t>
            </a:r>
            <a:r>
              <a:rPr sz="2200" b="1" spc="-9" dirty="0" smtClean="0">
                <a:latin typeface="Calibri"/>
                <a:cs typeface="Calibri"/>
              </a:rPr>
              <a:t>e</a:t>
            </a:r>
            <a:r>
              <a:rPr sz="2200" b="1" spc="-14" dirty="0" smtClean="0">
                <a:latin typeface="Calibri"/>
                <a:cs typeface="Calibri"/>
              </a:rPr>
              <a:t>k</a:t>
            </a:r>
            <a:r>
              <a:rPr sz="2200" b="1" spc="0" dirty="0" smtClean="0">
                <a:latin typeface="Calibri"/>
                <a:cs typeface="Calibri"/>
              </a:rPr>
              <a:t>sa</a:t>
            </a:r>
            <a:r>
              <a:rPr sz="2200" b="1" spc="14" dirty="0" smtClean="0">
                <a:latin typeface="Calibri"/>
                <a:cs typeface="Calibri"/>
              </a:rPr>
              <a:t> </a:t>
            </a:r>
            <a:r>
              <a:rPr sz="2200" b="1" spc="0" dirty="0" smtClean="0">
                <a:latin typeface="Calibri"/>
                <a:cs typeface="Calibri"/>
              </a:rPr>
              <a:t>D</a:t>
            </a:r>
            <a:r>
              <a:rPr sz="2200" b="1" spc="-14" dirty="0" smtClean="0">
                <a:latin typeface="Calibri"/>
                <a:cs typeface="Calibri"/>
              </a:rPr>
              <a:t>a</a:t>
            </a:r>
            <a:r>
              <a:rPr sz="2200" b="1" spc="0" dirty="0" smtClean="0">
                <a:latin typeface="Calibri"/>
                <a:cs typeface="Calibri"/>
              </a:rPr>
              <a:t>na</a:t>
            </a:r>
            <a:endParaRPr sz="2200">
              <a:latin typeface="Calibri"/>
              <a:cs typeface="Calibri"/>
            </a:endParaRPr>
          </a:p>
          <a:p>
            <a:pPr marL="127000">
              <a:lnSpc>
                <a:spcPts val="2160"/>
              </a:lnSpc>
              <a:spcBef>
                <a:spcPts val="493"/>
              </a:spcBef>
            </a:pPr>
            <a:r>
              <a:rPr sz="1800" spc="0" dirty="0" smtClean="0">
                <a:latin typeface="Calibri"/>
                <a:cs typeface="Calibri"/>
              </a:rPr>
              <a:t>Me</a:t>
            </a:r>
            <a:r>
              <a:rPr sz="1800" spc="-4" dirty="0" smtClean="0">
                <a:latin typeface="Calibri"/>
                <a:cs typeface="Calibri"/>
              </a:rPr>
              <a:t>r</a:t>
            </a:r>
            <a:r>
              <a:rPr sz="1800" spc="-9" dirty="0" smtClean="0">
                <a:latin typeface="Calibri"/>
                <a:cs typeface="Calibri"/>
              </a:rPr>
              <a:t>up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4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3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p</a:t>
            </a:r>
            <a:r>
              <a:rPr sz="1800" spc="0" dirty="0" smtClean="0">
                <a:latin typeface="Calibri"/>
                <a:cs typeface="Calibri"/>
              </a:rPr>
              <a:t>e</a:t>
            </a:r>
            <a:r>
              <a:rPr sz="1800" spc="-4" dirty="0" smtClean="0">
                <a:latin typeface="Calibri"/>
                <a:cs typeface="Calibri"/>
              </a:rPr>
              <a:t>r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0" dirty="0" smtClean="0">
                <a:latin typeface="Calibri"/>
                <a:cs typeface="Calibri"/>
              </a:rPr>
              <a:t>s</a:t>
            </a:r>
            <a:r>
              <a:rPr sz="1800" spc="-9" dirty="0" smtClean="0">
                <a:latin typeface="Calibri"/>
                <a:cs typeface="Calibri"/>
              </a:rPr>
              <a:t>ah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44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 mene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ma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</a:t>
            </a:r>
            <a:r>
              <a:rPr sz="1800" spc="24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d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i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p</a:t>
            </a:r>
            <a:r>
              <a:rPr sz="1800" spc="0" dirty="0" smtClean="0">
                <a:latin typeface="Calibri"/>
                <a:cs typeface="Calibri"/>
              </a:rPr>
              <a:t>en</a:t>
            </a:r>
            <a:r>
              <a:rPr sz="1800" spc="-4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bun</a:t>
            </a:r>
            <a:r>
              <a:rPr sz="1800" spc="0" dirty="0" smtClean="0">
                <a:latin typeface="Calibri"/>
                <a:cs typeface="Calibri"/>
              </a:rPr>
              <a:t>g</a:t>
            </a:r>
            <a:r>
              <a:rPr sz="1800" spc="59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d</a:t>
            </a:r>
            <a:r>
              <a:rPr sz="1800" spc="0" dirty="0" smtClean="0">
                <a:latin typeface="Calibri"/>
                <a:cs typeface="Calibri"/>
              </a:rPr>
              <a:t>an men</a:t>
            </a:r>
            <a:r>
              <a:rPr sz="1800" spc="9" dirty="0" smtClean="0">
                <a:latin typeface="Calibri"/>
                <a:cs typeface="Calibri"/>
              </a:rPr>
              <a:t>g</a:t>
            </a:r>
            <a:r>
              <a:rPr sz="1800" spc="-4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-44" dirty="0" smtClean="0">
                <a:latin typeface="Calibri"/>
                <a:cs typeface="Calibri"/>
              </a:rPr>
              <a:t>n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6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2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t</a:t>
            </a:r>
            <a:r>
              <a:rPr sz="1800" spc="-9" dirty="0" smtClean="0">
                <a:latin typeface="Calibri"/>
                <a:cs typeface="Calibri"/>
              </a:rPr>
              <a:t>u</a:t>
            </a:r>
            <a:r>
              <a:rPr sz="1800" spc="0" dirty="0" smtClean="0">
                <a:latin typeface="Calibri"/>
                <a:cs typeface="Calibri"/>
              </a:rPr>
              <a:t>k</a:t>
            </a:r>
            <a:r>
              <a:rPr sz="1800" spc="3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me</a:t>
            </a:r>
            <a:r>
              <a:rPr sz="1800" spc="4" dirty="0" smtClean="0">
                <a:latin typeface="Calibri"/>
                <a:cs typeface="Calibri"/>
              </a:rPr>
              <a:t>m</a:t>
            </a:r>
            <a:r>
              <a:rPr sz="1800" spc="0" dirty="0" smtClean="0">
                <a:latin typeface="Calibri"/>
                <a:cs typeface="Calibri"/>
              </a:rPr>
              <a:t>beli s</a:t>
            </a:r>
            <a:r>
              <a:rPr sz="1800" spc="-4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h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m,</a:t>
            </a:r>
            <a:r>
              <a:rPr sz="1800" spc="24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0" dirty="0" smtClean="0">
                <a:latin typeface="Calibri"/>
                <a:cs typeface="Calibri"/>
              </a:rPr>
              <a:t>bl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-50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4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i</a:t>
            </a:r>
            <a:r>
              <a:rPr sz="1800" spc="14" dirty="0" smtClean="0">
                <a:latin typeface="Calibri"/>
                <a:cs typeface="Calibri"/>
              </a:rPr>
              <a:t> </a:t>
            </a:r>
            <a:r>
              <a:rPr sz="1800" spc="4" dirty="0" smtClean="0">
                <a:latin typeface="Calibri"/>
                <a:cs typeface="Calibri"/>
              </a:rPr>
              <a:t>j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-4" dirty="0" smtClean="0">
                <a:latin typeface="Calibri"/>
                <a:cs typeface="Calibri"/>
              </a:rPr>
              <a:t>g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p</a:t>
            </a:r>
            <a:r>
              <a:rPr sz="1800" spc="-9" dirty="0" smtClean="0">
                <a:latin typeface="Calibri"/>
                <a:cs typeface="Calibri"/>
              </a:rPr>
              <a:t>a</a:t>
            </a:r>
            <a:r>
              <a:rPr sz="1800" spc="0" dirty="0" smtClean="0">
                <a:latin typeface="Calibri"/>
                <a:cs typeface="Calibri"/>
              </a:rPr>
              <a:t>njan</a:t>
            </a:r>
            <a:r>
              <a:rPr sz="1800" spc="4" dirty="0" smtClean="0">
                <a:latin typeface="Calibri"/>
                <a:cs typeface="Calibri"/>
              </a:rPr>
              <a:t>g</a:t>
            </a:r>
            <a:r>
              <a:rPr sz="1800" spc="0" dirty="0" smtClean="0">
                <a:latin typeface="Calibri"/>
                <a:cs typeface="Calibri"/>
              </a:rPr>
              <a:t>,</a:t>
            </a:r>
            <a:r>
              <a:rPr sz="1800" spc="39" dirty="0" smtClean="0">
                <a:latin typeface="Calibri"/>
                <a:cs typeface="Calibri"/>
              </a:rPr>
              <a:t> </a:t>
            </a:r>
            <a:r>
              <a:rPr sz="1800" spc="-19" dirty="0" smtClean="0">
                <a:latin typeface="Calibri"/>
                <a:cs typeface="Calibri"/>
              </a:rPr>
              <a:t>a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au 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n</a:t>
            </a:r>
            <a:r>
              <a:rPr sz="1800" spc="-29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t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umen u</a:t>
            </a:r>
            <a:r>
              <a:rPr sz="1800" spc="-29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</a:t>
            </a:r>
            <a:r>
              <a:rPr sz="1800" spc="24" dirty="0" smtClean="0">
                <a:latin typeface="Calibri"/>
                <a:cs typeface="Calibri"/>
              </a:rPr>
              <a:t> </a:t>
            </a:r>
            <a:r>
              <a:rPr sz="1800" spc="4" dirty="0" smtClean="0">
                <a:latin typeface="Calibri"/>
                <a:cs typeface="Calibri"/>
              </a:rPr>
              <a:t>j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-4" dirty="0" smtClean="0">
                <a:latin typeface="Calibri"/>
                <a:cs typeface="Calibri"/>
              </a:rPr>
              <a:t>g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pe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dek</a:t>
            </a:r>
            <a:r>
              <a:rPr sz="1800" spc="29" dirty="0" smtClean="0">
                <a:latin typeface="Calibri"/>
                <a:cs typeface="Calibri"/>
              </a:rPr>
              <a:t> </a:t>
            </a:r>
            <a:r>
              <a:rPr sz="1800" spc="-14" dirty="0" smtClean="0">
                <a:latin typeface="Calibri"/>
                <a:cs typeface="Calibri"/>
              </a:rPr>
              <a:t>y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0" dirty="0" smtClean="0">
                <a:latin typeface="Calibri"/>
                <a:cs typeface="Calibri"/>
              </a:rPr>
              <a:t>g</a:t>
            </a:r>
            <a:r>
              <a:rPr sz="1800" spc="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di</a:t>
            </a:r>
            <a:r>
              <a:rPr sz="1800" spc="-19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er</a:t>
            </a:r>
            <a:r>
              <a:rPr sz="1800" spc="-9" dirty="0" smtClean="0">
                <a:latin typeface="Calibri"/>
                <a:cs typeface="Calibri"/>
              </a:rPr>
              <a:t>b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t</a:t>
            </a:r>
            <a:r>
              <a:rPr sz="1800" spc="-39" dirty="0" smtClean="0">
                <a:latin typeface="Calibri"/>
                <a:cs typeface="Calibri"/>
              </a:rPr>
              <a:t>k</a:t>
            </a:r>
            <a:r>
              <a:rPr sz="1800" spc="0" dirty="0" smtClean="0">
                <a:latin typeface="Calibri"/>
                <a:cs typeface="Calibri"/>
              </a:rPr>
              <a:t>an</a:t>
            </a:r>
            <a:r>
              <a:rPr sz="1800" spc="24" dirty="0" smtClean="0">
                <a:latin typeface="Calibri"/>
                <a:cs typeface="Calibri"/>
              </a:rPr>
              <a:t> </a:t>
            </a:r>
            <a:r>
              <a:rPr sz="1800" spc="-9" dirty="0" smtClean="0">
                <a:latin typeface="Calibri"/>
                <a:cs typeface="Calibri"/>
              </a:rPr>
              <a:t>o</a:t>
            </a:r>
            <a:r>
              <a:rPr sz="1800" spc="4" dirty="0" smtClean="0">
                <a:latin typeface="Calibri"/>
                <a:cs typeface="Calibri"/>
              </a:rPr>
              <a:t>l</a:t>
            </a:r>
            <a:r>
              <a:rPr sz="1800" spc="0" dirty="0" smtClean="0">
                <a:latin typeface="Calibri"/>
                <a:cs typeface="Calibri"/>
              </a:rPr>
              <a:t>eh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pe</a:t>
            </a:r>
            <a:r>
              <a:rPr sz="1800" spc="-9" dirty="0" smtClean="0">
                <a:latin typeface="Calibri"/>
                <a:cs typeface="Calibri"/>
              </a:rPr>
              <a:t>r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9" dirty="0" smtClean="0">
                <a:latin typeface="Calibri"/>
                <a:cs typeface="Calibri"/>
              </a:rPr>
              <a:t>s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h</a:t>
            </a:r>
            <a:r>
              <a:rPr sz="1800" spc="0" dirty="0" smtClean="0">
                <a:latin typeface="Calibri"/>
                <a:cs typeface="Calibri"/>
              </a:rPr>
              <a:t>aan</a:t>
            </a:r>
            <a:r>
              <a:rPr sz="1800" spc="39" dirty="0" smtClean="0">
                <a:latin typeface="Calibri"/>
                <a:cs typeface="Calibri"/>
              </a:rPr>
              <a:t> </a:t>
            </a:r>
            <a:r>
              <a:rPr sz="1800" spc="-19" dirty="0" smtClean="0">
                <a:latin typeface="Calibri"/>
                <a:cs typeface="Calibri"/>
              </a:rPr>
              <a:t>a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au</a:t>
            </a:r>
            <a:r>
              <a:rPr sz="1800" spc="24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u</a:t>
            </a:r>
            <a:r>
              <a:rPr sz="1800" spc="-9" dirty="0" smtClean="0">
                <a:latin typeface="Calibri"/>
                <a:cs typeface="Calibri"/>
              </a:rPr>
              <a:t>n</a:t>
            </a:r>
            <a:r>
              <a:rPr sz="1800" spc="4" dirty="0" smtClean="0">
                <a:latin typeface="Calibri"/>
                <a:cs typeface="Calibri"/>
              </a:rPr>
              <a:t>i</a:t>
            </a:r>
            <a:r>
              <a:rPr sz="1800" spc="0" dirty="0" smtClean="0">
                <a:latin typeface="Calibri"/>
                <a:cs typeface="Calibri"/>
              </a:rPr>
              <a:t>t</a:t>
            </a:r>
            <a:r>
              <a:rPr sz="1800" spc="9" dirty="0" smtClean="0">
                <a:latin typeface="Calibri"/>
                <a:cs typeface="Calibri"/>
              </a:rPr>
              <a:t> </a:t>
            </a:r>
            <a:r>
              <a:rPr sz="1800" spc="0" dirty="0" smtClean="0">
                <a:latin typeface="Calibri"/>
                <a:cs typeface="Calibri"/>
              </a:rPr>
              <a:t>pemeri</a:t>
            </a:r>
            <a:r>
              <a:rPr sz="1800" spc="-19" dirty="0" smtClean="0">
                <a:latin typeface="Calibri"/>
                <a:cs typeface="Calibri"/>
              </a:rPr>
              <a:t>n</a:t>
            </a:r>
            <a:r>
              <a:rPr sz="1800" spc="-25" dirty="0" smtClean="0">
                <a:latin typeface="Calibri"/>
                <a:cs typeface="Calibri"/>
              </a:rPr>
              <a:t>t</a:t>
            </a:r>
            <a:r>
              <a:rPr sz="1800" spc="0" dirty="0" smtClean="0">
                <a:latin typeface="Calibri"/>
                <a:cs typeface="Calibri"/>
              </a:rPr>
              <a:t>a</a:t>
            </a:r>
            <a:r>
              <a:rPr sz="1800" spc="-9" dirty="0" smtClean="0">
                <a:latin typeface="Calibri"/>
                <a:cs typeface="Calibri"/>
              </a:rPr>
              <a:t>h</a:t>
            </a:r>
            <a:r>
              <a:rPr sz="1800" spc="0" dirty="0" smtClean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6257" y="2949610"/>
            <a:ext cx="165258" cy="3051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50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4230282"/>
            <a:ext cx="165100" cy="304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50"/>
              </a:lnSpc>
              <a:spcBef>
                <a:spcPts val="117"/>
              </a:spcBef>
            </a:pPr>
            <a:r>
              <a:rPr sz="2200" spc="0" dirty="0" smtClean="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18484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36257" y="622935"/>
            <a:ext cx="3269892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75"/>
              </a:lnSpc>
              <a:spcBef>
                <a:spcPts val="208"/>
              </a:spcBef>
            </a:pP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BU</a:t>
            </a:r>
            <a:r>
              <a:rPr sz="6000" b="1" spc="-25" baseline="3413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6000" b="1" spc="-49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6000" b="1" spc="-29" baseline="3413" dirty="0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6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AHAM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6257" y="1682114"/>
            <a:ext cx="6435567" cy="279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b="1" spc="0" baseline="2730" dirty="0" smtClean="0">
                <a:latin typeface="Calibri"/>
                <a:cs typeface="Calibri"/>
              </a:rPr>
              <a:t>Dua</a:t>
            </a:r>
            <a:r>
              <a:rPr sz="3000" b="1" spc="4" baseline="2730" dirty="0" smtClean="0">
                <a:latin typeface="Calibri"/>
                <a:cs typeface="Calibri"/>
              </a:rPr>
              <a:t> bu</a:t>
            </a:r>
            <a:r>
              <a:rPr sz="3000" b="1" spc="-9" baseline="2730" dirty="0" smtClean="0">
                <a:latin typeface="Calibri"/>
                <a:cs typeface="Calibri"/>
              </a:rPr>
              <a:t>r</a:t>
            </a:r>
            <a:r>
              <a:rPr sz="3000" b="1" spc="0" baseline="2730" dirty="0" smtClean="0">
                <a:latin typeface="Calibri"/>
                <a:cs typeface="Calibri"/>
              </a:rPr>
              <a:t>sa</a:t>
            </a:r>
            <a:r>
              <a:rPr sz="3000" b="1" spc="-14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4" baseline="2730" dirty="0" smtClean="0">
                <a:latin typeface="Calibri"/>
                <a:cs typeface="Calibri"/>
              </a:rPr>
              <a:t>h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m </a:t>
            </a:r>
            <a:r>
              <a:rPr sz="3000" b="1" spc="-44" baseline="2730" dirty="0" smtClean="0">
                <a:latin typeface="Calibri"/>
                <a:cs typeface="Calibri"/>
              </a:rPr>
              <a:t>y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4" baseline="2730" dirty="0" smtClean="0">
                <a:latin typeface="Calibri"/>
                <a:cs typeface="Calibri"/>
              </a:rPr>
              <a:t>n</a:t>
            </a:r>
            <a:r>
              <a:rPr sz="3000" b="1" spc="0" baseline="2730" dirty="0" smtClean="0">
                <a:latin typeface="Calibri"/>
                <a:cs typeface="Calibri"/>
              </a:rPr>
              <a:t>g</a:t>
            </a:r>
            <a:r>
              <a:rPr sz="3000" b="1" spc="19" baseline="2730" dirty="0" smtClean="0">
                <a:latin typeface="Calibri"/>
                <a:cs typeface="Calibri"/>
              </a:rPr>
              <a:t> </a:t>
            </a:r>
            <a:r>
              <a:rPr sz="3000" b="1" spc="-14" baseline="2730" dirty="0" smtClean="0">
                <a:latin typeface="Calibri"/>
                <a:cs typeface="Calibri"/>
              </a:rPr>
              <a:t>t</a:t>
            </a:r>
            <a:r>
              <a:rPr sz="3000" b="1" spc="-4" baseline="2730" dirty="0" smtClean="0">
                <a:latin typeface="Calibri"/>
                <a:cs typeface="Calibri"/>
              </a:rPr>
              <a:t>e</a:t>
            </a:r>
            <a:r>
              <a:rPr sz="3000" b="1" spc="-9" baseline="2730" dirty="0" smtClean="0">
                <a:latin typeface="Calibri"/>
                <a:cs typeface="Calibri"/>
              </a:rPr>
              <a:t>r</a:t>
            </a:r>
            <a:r>
              <a:rPr sz="3000" b="1" spc="4" baseline="2730" dirty="0" smtClean="0">
                <a:latin typeface="Calibri"/>
                <a:cs typeface="Calibri"/>
              </a:rPr>
              <a:t>d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4" baseline="2730" dirty="0" smtClean="0">
                <a:latin typeface="Calibri"/>
                <a:cs typeface="Calibri"/>
              </a:rPr>
              <a:t>p</a:t>
            </a:r>
            <a:r>
              <a:rPr sz="3000" b="1" spc="-25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t</a:t>
            </a:r>
            <a:r>
              <a:rPr sz="3000" b="1" spc="-25" baseline="2730" dirty="0" smtClean="0">
                <a:latin typeface="Calibri"/>
                <a:cs typeface="Calibri"/>
              </a:rPr>
              <a:t> </a:t>
            </a:r>
            <a:r>
              <a:rPr sz="3000" b="1" spc="4" baseline="2730" dirty="0" smtClean="0">
                <a:latin typeface="Calibri"/>
                <a:cs typeface="Calibri"/>
              </a:rPr>
              <a:t>p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4" baseline="2730" dirty="0" smtClean="0">
                <a:latin typeface="Calibri"/>
                <a:cs typeface="Calibri"/>
              </a:rPr>
              <a:t>d</a:t>
            </a:r>
            <a:r>
              <a:rPr sz="3000" b="1" spc="0" baseline="2730" dirty="0" smtClean="0">
                <a:latin typeface="Calibri"/>
                <a:cs typeface="Calibri"/>
              </a:rPr>
              <a:t>a </a:t>
            </a:r>
            <a:r>
              <a:rPr sz="3000" b="1" spc="4" baseline="2730" dirty="0" smtClean="0">
                <a:latin typeface="Calibri"/>
                <a:cs typeface="Calibri"/>
              </a:rPr>
              <a:t>uru</a:t>
            </a:r>
            <a:r>
              <a:rPr sz="3000" b="1" spc="-14" baseline="2730" dirty="0" smtClean="0">
                <a:latin typeface="Calibri"/>
                <a:cs typeface="Calibri"/>
              </a:rPr>
              <a:t>t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n</a:t>
            </a:r>
            <a:r>
              <a:rPr sz="3000" b="1" spc="-25" baseline="2730" dirty="0" smtClean="0">
                <a:latin typeface="Calibri"/>
                <a:cs typeface="Calibri"/>
              </a:rPr>
              <a:t> </a:t>
            </a:r>
            <a:r>
              <a:rPr sz="3000" b="1" spc="-14" baseline="2730" dirty="0" smtClean="0">
                <a:latin typeface="Calibri"/>
                <a:cs typeface="Calibri"/>
              </a:rPr>
              <a:t>t</a:t>
            </a:r>
            <a:r>
              <a:rPr sz="3000" b="1" spc="-4" baseline="2730" dirty="0" smtClean="0">
                <a:latin typeface="Calibri"/>
                <a:cs typeface="Calibri"/>
              </a:rPr>
              <a:t>e</a:t>
            </a:r>
            <a:r>
              <a:rPr sz="3000" b="1" spc="-29" baseline="2730" dirty="0" smtClean="0">
                <a:latin typeface="Calibri"/>
                <a:cs typeface="Calibri"/>
              </a:rPr>
              <a:t>r</a:t>
            </a:r>
            <a:r>
              <a:rPr sz="3000" b="1" spc="-25" baseline="2730" dirty="0" smtClean="0">
                <a:latin typeface="Calibri"/>
                <a:cs typeface="Calibri"/>
              </a:rPr>
              <a:t>a</a:t>
            </a:r>
            <a:r>
              <a:rPr sz="3000" b="1" spc="-14" baseline="2730" dirty="0" smtClean="0">
                <a:latin typeface="Calibri"/>
                <a:cs typeface="Calibri"/>
              </a:rPr>
              <a:t>t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s</a:t>
            </a:r>
            <a:r>
              <a:rPr sz="3000" b="1" spc="-9" baseline="2730" dirty="0" smtClean="0">
                <a:latin typeface="Calibri"/>
                <a:cs typeface="Calibri"/>
              </a:rPr>
              <a:t> 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4" baseline="2730" dirty="0" smtClean="0">
                <a:latin typeface="Calibri"/>
                <a:cs typeface="Calibri"/>
              </a:rPr>
              <a:t>d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4" baseline="2730" dirty="0" smtClean="0">
                <a:latin typeface="Calibri"/>
                <a:cs typeface="Calibri"/>
              </a:rPr>
              <a:t>l</a:t>
            </a:r>
            <a:r>
              <a:rPr sz="3000" b="1" spc="-4" baseline="2730" dirty="0" smtClean="0">
                <a:latin typeface="Calibri"/>
                <a:cs typeface="Calibri"/>
              </a:rPr>
              <a:t>a</a:t>
            </a:r>
            <a:r>
              <a:rPr sz="3000" b="1" spc="0" baseline="2730" dirty="0" smtClean="0">
                <a:latin typeface="Calibri"/>
                <a:cs typeface="Calibri"/>
              </a:rPr>
              <a:t>h</a:t>
            </a:r>
            <a:r>
              <a:rPr sz="3000" b="1" spc="9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6257" y="2047890"/>
            <a:ext cx="261571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b="1" spc="4" baseline="2730" dirty="0" smtClean="0">
                <a:latin typeface="Calibri"/>
                <a:cs typeface="Calibri"/>
              </a:rPr>
              <a:t>1.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3457" y="2047890"/>
            <a:ext cx="1611871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b="1" spc="0" baseline="2730" dirty="0" smtClean="0">
                <a:latin typeface="Calibri"/>
                <a:cs typeface="Calibri"/>
              </a:rPr>
              <a:t>N</a:t>
            </a:r>
            <a:r>
              <a:rPr sz="3000" b="1" spc="-19" baseline="2730" dirty="0" smtClean="0">
                <a:latin typeface="Calibri"/>
                <a:cs typeface="Calibri"/>
              </a:rPr>
              <a:t>Y</a:t>
            </a:r>
            <a:r>
              <a:rPr sz="3000" b="1" spc="-4" baseline="2730" dirty="0" smtClean="0">
                <a:latin typeface="Calibri"/>
                <a:cs typeface="Calibri"/>
              </a:rPr>
              <a:t>S</a:t>
            </a:r>
            <a:r>
              <a:rPr sz="3000" b="1" spc="0" baseline="2730" dirty="0" smtClean="0">
                <a:latin typeface="Calibri"/>
                <a:cs typeface="Calibri"/>
              </a:rPr>
              <a:t>E</a:t>
            </a:r>
            <a:r>
              <a:rPr sz="3000" b="1" spc="-9" baseline="2730" dirty="0" smtClean="0">
                <a:latin typeface="Calibri"/>
                <a:cs typeface="Calibri"/>
              </a:rPr>
              <a:t> </a:t>
            </a:r>
            <a:r>
              <a:rPr sz="3000" b="1" spc="0" baseline="2730" dirty="0" smtClean="0">
                <a:latin typeface="Calibri"/>
                <a:cs typeface="Calibri"/>
              </a:rPr>
              <a:t>E</a:t>
            </a:r>
            <a:r>
              <a:rPr sz="3000" b="1" spc="4" baseline="2730" dirty="0" smtClean="0">
                <a:latin typeface="Calibri"/>
                <a:cs typeface="Calibri"/>
              </a:rPr>
              <a:t>u</a:t>
            </a:r>
            <a:r>
              <a:rPr sz="3000" b="1" spc="-9" baseline="2730" dirty="0" smtClean="0">
                <a:latin typeface="Calibri"/>
                <a:cs typeface="Calibri"/>
              </a:rPr>
              <a:t>r</a:t>
            </a:r>
            <a:r>
              <a:rPr sz="3000" b="1" spc="0" baseline="2730" dirty="0" smtClean="0">
                <a:latin typeface="Calibri"/>
                <a:cs typeface="Calibri"/>
              </a:rPr>
              <a:t>o</a:t>
            </a:r>
            <a:r>
              <a:rPr sz="3000" b="1" spc="9" baseline="2730" dirty="0" smtClean="0">
                <a:latin typeface="Calibri"/>
                <a:cs typeface="Calibri"/>
              </a:rPr>
              <a:t>n</a:t>
            </a:r>
            <a:r>
              <a:rPr sz="3000" b="1" spc="-50" baseline="2730" dirty="0" smtClean="0">
                <a:latin typeface="Calibri"/>
                <a:cs typeface="Calibri"/>
              </a:rPr>
              <a:t>e</a:t>
            </a:r>
            <a:r>
              <a:rPr sz="3000" b="1" spc="0" baseline="2730" dirty="0" smtClean="0">
                <a:latin typeface="Calibri"/>
                <a:cs typeface="Calibri"/>
              </a:rPr>
              <a:t>xt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257" y="2414016"/>
            <a:ext cx="8114653" cy="28406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219">
              <a:lnSpc>
                <a:spcPts val="2135"/>
              </a:lnSpc>
              <a:spcBef>
                <a:spcPts val="106"/>
              </a:spcBef>
            </a:pP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-1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SE</a:t>
            </a:r>
            <a:r>
              <a:rPr sz="3000" spc="14" baseline="2730" dirty="0" smtClean="0">
                <a:latin typeface="Calibri"/>
                <a:cs typeface="Calibri"/>
              </a:rPr>
              <a:t> </a:t>
            </a:r>
            <a:r>
              <a:rPr sz="3000" spc="-14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u</a:t>
            </a:r>
            <a:r>
              <a:rPr sz="3000" spc="-34" baseline="2730" dirty="0" smtClean="0">
                <a:latin typeface="Calibri"/>
                <a:cs typeface="Calibri"/>
              </a:rPr>
              <a:t>r</a:t>
            </a:r>
            <a:r>
              <a:rPr sz="3000" spc="-14" baseline="2730" dirty="0" smtClean="0">
                <a:latin typeface="Calibri"/>
                <a:cs typeface="Calibri"/>
              </a:rPr>
              <a:t>o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-34" baseline="2730" dirty="0" smtClean="0">
                <a:latin typeface="Calibri"/>
                <a:cs typeface="Calibri"/>
              </a:rPr>
              <a:t>e</a:t>
            </a:r>
            <a:r>
              <a:rPr sz="3000" spc="0" baseline="2730" dirty="0" smtClean="0">
                <a:latin typeface="Calibri"/>
                <a:cs typeface="Calibri"/>
              </a:rPr>
              <a:t>xt</a:t>
            </a:r>
            <a:r>
              <a:rPr sz="3000" spc="19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29" baseline="2730" dirty="0" smtClean="0">
                <a:latin typeface="Calibri"/>
                <a:cs typeface="Calibri"/>
              </a:rPr>
              <a:t>r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iri</a:t>
            </a:r>
            <a:r>
              <a:rPr sz="3000" spc="19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14" baseline="2730" dirty="0" smtClean="0">
                <a:latin typeface="Calibri"/>
                <a:cs typeface="Calibri"/>
              </a:rPr>
              <a:t> </a:t>
            </a: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4" baseline="2730" dirty="0" smtClean="0">
                <a:latin typeface="Calibri"/>
                <a:cs typeface="Calibri"/>
              </a:rPr>
              <a:t>h</a:t>
            </a:r>
            <a:r>
              <a:rPr sz="3000" spc="-9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n 2</a:t>
            </a:r>
            <a:r>
              <a:rPr sz="3000" spc="9" baseline="2730" dirty="0" smtClean="0">
                <a:latin typeface="Calibri"/>
                <a:cs typeface="Calibri"/>
              </a:rPr>
              <a:t>0</a:t>
            </a:r>
            <a:r>
              <a:rPr sz="3000" spc="-14" baseline="2730" dirty="0" smtClean="0">
                <a:latin typeface="Calibri"/>
                <a:cs typeface="Calibri"/>
              </a:rPr>
              <a:t>0</a:t>
            </a:r>
            <a:r>
              <a:rPr sz="3000" spc="0" baseline="2730" dirty="0" smtClean="0">
                <a:latin typeface="Calibri"/>
                <a:cs typeface="Calibri"/>
              </a:rPr>
              <a:t>7</a:t>
            </a:r>
            <a:r>
              <a:rPr sz="3000" spc="14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mel</a:t>
            </a:r>
            <a:r>
              <a:rPr sz="3000" spc="9" baseline="2730" dirty="0" smtClean="0">
                <a:latin typeface="Calibri"/>
                <a:cs typeface="Calibri"/>
              </a:rPr>
              <a:t>a</a:t>
            </a:r>
            <a:r>
              <a:rPr sz="3000" spc="0" baseline="2730" dirty="0" smtClean="0">
                <a:latin typeface="Calibri"/>
                <a:cs typeface="Calibri"/>
              </a:rPr>
              <a:t>l</a:t>
            </a:r>
            <a:r>
              <a:rPr sz="3000" spc="9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-4" baseline="2730" dirty="0" smtClean="0">
                <a:latin typeface="Calibri"/>
                <a:cs typeface="Calibri"/>
              </a:rPr>
              <a:t> </a:t>
            </a:r>
            <a:r>
              <a:rPr sz="3000" spc="-19" baseline="2730" dirty="0" smtClean="0">
                <a:latin typeface="Calibri"/>
                <a:cs typeface="Calibri"/>
              </a:rPr>
              <a:t>m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9" baseline="2730" dirty="0" smtClean="0">
                <a:latin typeface="Calibri"/>
                <a:cs typeface="Calibri"/>
              </a:rPr>
              <a:t>r</a:t>
            </a:r>
            <a:r>
              <a:rPr sz="3000" spc="-19" baseline="2730" dirty="0" smtClean="0">
                <a:latin typeface="Calibri"/>
                <a:cs typeface="Calibri"/>
              </a:rPr>
              <a:t>g</a:t>
            </a:r>
            <a:r>
              <a:rPr sz="3000" spc="0" baseline="2730" dirty="0" smtClean="0">
                <a:latin typeface="Calibri"/>
                <a:cs typeface="Calibri"/>
              </a:rPr>
              <a:t>er</a:t>
            </a:r>
            <a:r>
              <a:rPr sz="3000" spc="19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29" baseline="2730" dirty="0" smtClean="0">
                <a:latin typeface="Calibri"/>
                <a:cs typeface="Calibri"/>
              </a:rPr>
              <a:t>n</a:t>
            </a: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34" baseline="2730" dirty="0" smtClean="0">
                <a:latin typeface="Calibri"/>
                <a:cs typeface="Calibri"/>
              </a:rPr>
              <a:t>r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-14" baseline="2730" dirty="0" smtClean="0">
                <a:latin typeface="Calibri"/>
                <a:cs typeface="Calibri"/>
              </a:rPr>
              <a:t>e</a:t>
            </a:r>
            <a:r>
              <a:rPr sz="3000" spc="0" baseline="2730" dirty="0" smtClean="0">
                <a:latin typeface="Calibri"/>
                <a:cs typeface="Calibri"/>
              </a:rPr>
              <a:t>w</a:t>
            </a:r>
            <a:r>
              <a:rPr sz="3000" spc="-14" baseline="2730" dirty="0" smtClean="0">
                <a:latin typeface="Calibri"/>
                <a:cs typeface="Calibri"/>
              </a:rPr>
              <a:t> </a:t>
            </a:r>
            <a:r>
              <a:rPr sz="3000" spc="-134" baseline="2730" dirty="0" smtClean="0">
                <a:latin typeface="Calibri"/>
                <a:cs typeface="Calibri"/>
              </a:rPr>
              <a:t>Y</a:t>
            </a:r>
            <a:r>
              <a:rPr sz="3000" spc="4" baseline="2730" dirty="0" smtClean="0">
                <a:latin typeface="Calibri"/>
                <a:cs typeface="Calibri"/>
              </a:rPr>
              <a:t>o</a:t>
            </a:r>
            <a:r>
              <a:rPr sz="3000" spc="0" baseline="2730" dirty="0" smtClean="0">
                <a:latin typeface="Calibri"/>
                <a:cs typeface="Calibri"/>
              </a:rPr>
              <a:t>rk S</a:t>
            </a:r>
            <a:r>
              <a:rPr sz="3000" spc="-29" baseline="2730" dirty="0" smtClean="0">
                <a:latin typeface="Calibri"/>
                <a:cs typeface="Calibri"/>
              </a:rPr>
              <a:t>t</a:t>
            </a:r>
            <a:r>
              <a:rPr sz="3000" spc="4" baseline="2730" dirty="0" smtClean="0">
                <a:latin typeface="Calibri"/>
                <a:cs typeface="Calibri"/>
              </a:rPr>
              <a:t>o</a:t>
            </a:r>
            <a:r>
              <a:rPr sz="3000" spc="-4" baseline="2730" dirty="0" smtClean="0">
                <a:latin typeface="Calibri"/>
                <a:cs typeface="Calibri"/>
              </a:rPr>
              <a:t>c</a:t>
            </a:r>
            <a:r>
              <a:rPr sz="3000" spc="0" baseline="2730" dirty="0" smtClean="0">
                <a:latin typeface="Calibri"/>
                <a:cs typeface="Calibri"/>
              </a:rPr>
              <a:t>k</a:t>
            </a:r>
            <a:endParaRPr sz="2000">
              <a:latin typeface="Calibri"/>
              <a:cs typeface="Calibri"/>
            </a:endParaRPr>
          </a:p>
          <a:p>
            <a:pPr marL="12700" marR="5547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-44" baseline="1365" dirty="0" smtClean="0">
                <a:latin typeface="Calibri"/>
                <a:cs typeface="Calibri"/>
              </a:rPr>
              <a:t>x</a:t>
            </a:r>
            <a:r>
              <a:rPr sz="3000" spc="-9" baseline="1365" dirty="0" smtClean="0">
                <a:latin typeface="Calibri"/>
                <a:cs typeface="Calibri"/>
              </a:rPr>
              <a:t>c</a:t>
            </a:r>
            <a:r>
              <a:rPr sz="3000" spc="4" baseline="1365" dirty="0" smtClean="0">
                <a:latin typeface="Calibri"/>
                <a:cs typeface="Calibri"/>
              </a:rPr>
              <a:t>h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4" baseline="1365" dirty="0" smtClean="0">
                <a:latin typeface="Calibri"/>
                <a:cs typeface="Calibri"/>
              </a:rPr>
              <a:t>n</a:t>
            </a:r>
            <a:r>
              <a:rPr sz="3000" spc="-25" baseline="1365" dirty="0" smtClean="0">
                <a:latin typeface="Calibri"/>
                <a:cs typeface="Calibri"/>
              </a:rPr>
              <a:t>g</a:t>
            </a:r>
            <a:r>
              <a:rPr sz="3000" spc="0" baseline="1365" dirty="0" smtClean="0">
                <a:latin typeface="Calibri"/>
                <a:cs typeface="Calibri"/>
              </a:rPr>
              <a:t>e </a:t>
            </a:r>
            <a:r>
              <a:rPr sz="3000" spc="104" baseline="1365" dirty="0" smtClean="0">
                <a:latin typeface="Calibri"/>
                <a:cs typeface="Calibri"/>
              </a:rPr>
              <a:t> </a:t>
            </a:r>
            <a:r>
              <a:rPr sz="3000" spc="-4" baseline="1365" dirty="0" smtClean="0">
                <a:latin typeface="Calibri"/>
                <a:cs typeface="Calibri"/>
              </a:rPr>
              <a:t>(</a:t>
            </a:r>
            <a:r>
              <a:rPr sz="3000" spc="4" baseline="1365" dirty="0" smtClean="0">
                <a:latin typeface="Calibri"/>
                <a:cs typeface="Calibri"/>
              </a:rPr>
              <a:t>N</a:t>
            </a:r>
            <a:r>
              <a:rPr sz="3000" spc="-14" baseline="1365" dirty="0" smtClean="0">
                <a:latin typeface="Calibri"/>
                <a:cs typeface="Calibri"/>
              </a:rPr>
              <a:t>Y</a:t>
            </a:r>
            <a:r>
              <a:rPr sz="3000" spc="0" baseline="1365" dirty="0" smtClean="0">
                <a:latin typeface="Calibri"/>
                <a:cs typeface="Calibri"/>
              </a:rPr>
              <a:t>SE) </a:t>
            </a:r>
            <a:r>
              <a:rPr sz="3000" spc="75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an </a:t>
            </a:r>
            <a:r>
              <a:rPr sz="3000" spc="89" baseline="1365" dirty="0" smtClean="0">
                <a:latin typeface="Calibri"/>
                <a:cs typeface="Calibri"/>
              </a:rPr>
              <a:t> </a:t>
            </a:r>
            <a:r>
              <a:rPr sz="3000" spc="-19" baseline="1365" dirty="0" smtClean="0">
                <a:latin typeface="Calibri"/>
                <a:cs typeface="Calibri"/>
              </a:rPr>
              <a:t>E</a:t>
            </a:r>
            <a:r>
              <a:rPr sz="3000" spc="4" baseline="1365" dirty="0" smtClean="0">
                <a:latin typeface="Calibri"/>
                <a:cs typeface="Calibri"/>
              </a:rPr>
              <a:t>u</a:t>
            </a:r>
            <a:r>
              <a:rPr sz="3000" spc="-34" baseline="1365" dirty="0" smtClean="0">
                <a:latin typeface="Calibri"/>
                <a:cs typeface="Calibri"/>
              </a:rPr>
              <a:t>r</a:t>
            </a:r>
            <a:r>
              <a:rPr sz="3000" spc="0" baseline="1365" dirty="0" smtClean="0">
                <a:latin typeface="Calibri"/>
                <a:cs typeface="Calibri"/>
              </a:rPr>
              <a:t>o</a:t>
            </a:r>
            <a:r>
              <a:rPr sz="3000" spc="9" baseline="1365" dirty="0" smtClean="0">
                <a:latin typeface="Calibri"/>
                <a:cs typeface="Calibri"/>
              </a:rPr>
              <a:t>n</a:t>
            </a:r>
            <a:r>
              <a:rPr sz="3000" spc="-34" baseline="1365" dirty="0" smtClean="0">
                <a:latin typeface="Calibri"/>
                <a:cs typeface="Calibri"/>
              </a:rPr>
              <a:t>e</a:t>
            </a:r>
            <a:r>
              <a:rPr sz="3000" spc="-9" baseline="1365" dirty="0" smtClean="0">
                <a:latin typeface="Calibri"/>
                <a:cs typeface="Calibri"/>
              </a:rPr>
              <a:t>x</a:t>
            </a:r>
            <a:r>
              <a:rPr sz="3000" spc="9" baseline="1365" dirty="0" smtClean="0">
                <a:latin typeface="Calibri"/>
                <a:cs typeface="Calibri"/>
              </a:rPr>
              <a:t>t</a:t>
            </a:r>
            <a:r>
              <a:rPr sz="3000" spc="0" baseline="1365" dirty="0" smtClean="0">
                <a:latin typeface="Calibri"/>
                <a:cs typeface="Calibri"/>
              </a:rPr>
              <a:t>, </a:t>
            </a:r>
            <a:r>
              <a:rPr sz="3000" spc="104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im</a:t>
            </a:r>
            <a:r>
              <a:rPr sz="3000" spc="-19" baseline="1365" dirty="0" smtClean="0">
                <a:latin typeface="Calibri"/>
                <a:cs typeface="Calibri"/>
              </a:rPr>
              <a:t>a</a:t>
            </a:r>
            <a:r>
              <a:rPr sz="3000" spc="4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a </a:t>
            </a:r>
            <a:r>
              <a:rPr sz="3000" spc="99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sa</a:t>
            </a:r>
            <a:r>
              <a:rPr sz="3000" spc="-19" baseline="1365" dirty="0" smtClean="0">
                <a:latin typeface="Calibri"/>
                <a:cs typeface="Calibri"/>
              </a:rPr>
              <a:t>a</a:t>
            </a:r>
            <a:r>
              <a:rPr sz="3000" spc="0" baseline="1365" dirty="0" smtClean="0">
                <a:latin typeface="Calibri"/>
                <a:cs typeface="Calibri"/>
              </a:rPr>
              <a:t>t </a:t>
            </a:r>
            <a:r>
              <a:rPr sz="3000" spc="109" baseline="1365" dirty="0" smtClean="0">
                <a:latin typeface="Calibri"/>
                <a:cs typeface="Calibri"/>
              </a:rPr>
              <a:t> </a:t>
            </a:r>
            <a:r>
              <a:rPr sz="3000" spc="-19" baseline="1365" dirty="0" smtClean="0">
                <a:latin typeface="Calibri"/>
                <a:cs typeface="Calibri"/>
              </a:rPr>
              <a:t>i</a:t>
            </a:r>
            <a:r>
              <a:rPr sz="3000" spc="4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i </a:t>
            </a:r>
            <a:r>
              <a:rPr sz="3000" spc="99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mer</a:t>
            </a:r>
            <a:r>
              <a:rPr sz="3000" spc="-4" baseline="1365" dirty="0" smtClean="0">
                <a:latin typeface="Calibri"/>
                <a:cs typeface="Calibri"/>
              </a:rPr>
              <a:t>u</a:t>
            </a:r>
            <a:r>
              <a:rPr sz="3000" spc="4" baseline="1365" dirty="0" smtClean="0">
                <a:latin typeface="Calibri"/>
                <a:cs typeface="Calibri"/>
              </a:rPr>
              <a:t>p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-50" baseline="1365" dirty="0" smtClean="0">
                <a:latin typeface="Calibri"/>
                <a:cs typeface="Calibri"/>
              </a:rPr>
              <a:t>k</a:t>
            </a:r>
            <a:r>
              <a:rPr sz="3000" spc="0" baseline="1365" dirty="0" smtClean="0">
                <a:latin typeface="Calibri"/>
                <a:cs typeface="Calibri"/>
              </a:rPr>
              <a:t>an </a:t>
            </a:r>
            <a:r>
              <a:rPr sz="3000" spc="109" baseline="1365" dirty="0" smtClean="0">
                <a:latin typeface="Calibri"/>
                <a:cs typeface="Calibri"/>
              </a:rPr>
              <a:t> </a:t>
            </a:r>
            <a:r>
              <a:rPr sz="3000" spc="-14" baseline="1365" dirty="0" smtClean="0">
                <a:latin typeface="Calibri"/>
                <a:cs typeface="Calibri"/>
              </a:rPr>
              <a:t>b</a:t>
            </a:r>
            <a:r>
              <a:rPr sz="3000" spc="4" baseline="1365" dirty="0" smtClean="0">
                <a:latin typeface="Calibri"/>
                <a:cs typeface="Calibri"/>
              </a:rPr>
              <a:t>u</a:t>
            </a:r>
            <a:r>
              <a:rPr sz="3000" spc="-34" baseline="1365" dirty="0" smtClean="0">
                <a:latin typeface="Calibri"/>
                <a:cs typeface="Calibri"/>
              </a:rPr>
              <a:t>r</a:t>
            </a:r>
            <a:r>
              <a:rPr sz="3000" spc="0" baseline="1365" dirty="0" smtClean="0">
                <a:latin typeface="Calibri"/>
                <a:cs typeface="Calibri"/>
              </a:rPr>
              <a:t>sa </a:t>
            </a:r>
            <a:r>
              <a:rPr sz="3000" spc="99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sa</a:t>
            </a:r>
            <a:r>
              <a:rPr sz="3000" spc="4" baseline="1365" dirty="0" smtClean="0">
                <a:latin typeface="Calibri"/>
                <a:cs typeface="Calibri"/>
              </a:rPr>
              <a:t>h</a:t>
            </a:r>
            <a:r>
              <a:rPr sz="3000" spc="0" baseline="1365" dirty="0" smtClean="0">
                <a:latin typeface="Calibri"/>
                <a:cs typeface="Calibri"/>
              </a:rPr>
              <a:t>am</a:t>
            </a:r>
            <a:endParaRPr sz="2000">
              <a:latin typeface="Calibri"/>
              <a:cs typeface="Calibri"/>
            </a:endParaRPr>
          </a:p>
          <a:p>
            <a:pPr marL="12700" marR="3827">
              <a:lnSpc>
                <a:spcPts val="2400"/>
              </a:lnSpc>
            </a:pPr>
            <a:r>
              <a:rPr sz="3000" spc="-9" baseline="1365" dirty="0" smtClean="0">
                <a:latin typeface="Calibri"/>
                <a:cs typeface="Calibri"/>
              </a:rPr>
              <a:t>t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4" baseline="1365" dirty="0" smtClean="0">
                <a:latin typeface="Calibri"/>
                <a:cs typeface="Calibri"/>
              </a:rPr>
              <a:t>rb</a:t>
            </a:r>
            <a:r>
              <a:rPr sz="3000" spc="0" baseline="1365" dirty="0" smtClean="0">
                <a:latin typeface="Calibri"/>
                <a:cs typeface="Calibri"/>
              </a:rPr>
              <a:t>esar</a:t>
            </a:r>
            <a:r>
              <a:rPr sz="3000" spc="321" baseline="1365" dirty="0" smtClean="0">
                <a:latin typeface="Calibri"/>
                <a:cs typeface="Calibri"/>
              </a:rPr>
              <a:t> </a:t>
            </a:r>
            <a:r>
              <a:rPr sz="3000" spc="9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i</a:t>
            </a:r>
            <a:r>
              <a:rPr sz="3000" spc="312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-34" baseline="1365" dirty="0" smtClean="0">
                <a:latin typeface="Calibri"/>
                <a:cs typeface="Calibri"/>
              </a:rPr>
              <a:t>r</a:t>
            </a:r>
            <a:r>
              <a:rPr sz="3000" spc="4" baseline="1365" dirty="0" smtClean="0">
                <a:latin typeface="Calibri"/>
                <a:cs typeface="Calibri"/>
              </a:rPr>
              <a:t>opa</a:t>
            </a:r>
            <a:r>
              <a:rPr sz="3000" spc="0" baseline="1365" dirty="0" smtClean="0">
                <a:latin typeface="Calibri"/>
                <a:cs typeface="Calibri"/>
              </a:rPr>
              <a:t>.</a:t>
            </a:r>
            <a:r>
              <a:rPr sz="3000" spc="301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Sa</a:t>
            </a:r>
            <a:r>
              <a:rPr sz="3000" spc="9" baseline="1365" dirty="0" smtClean="0">
                <a:latin typeface="Calibri"/>
                <a:cs typeface="Calibri"/>
              </a:rPr>
              <a:t>h</a:t>
            </a:r>
            <a:r>
              <a:rPr sz="3000" spc="-19" baseline="1365" dirty="0" smtClean="0">
                <a:latin typeface="Calibri"/>
                <a:cs typeface="Calibri"/>
              </a:rPr>
              <a:t>a</a:t>
            </a:r>
            <a:r>
              <a:rPr sz="3000" spc="0" baseline="1365" dirty="0" smtClean="0">
                <a:latin typeface="Calibri"/>
                <a:cs typeface="Calibri"/>
              </a:rPr>
              <a:t>m</a:t>
            </a:r>
            <a:r>
              <a:rPr sz="3000" spc="332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-19" baseline="1365" dirty="0" smtClean="0">
                <a:latin typeface="Calibri"/>
                <a:cs typeface="Calibri"/>
              </a:rPr>
              <a:t>i</a:t>
            </a:r>
            <a:r>
              <a:rPr sz="3000" spc="4" baseline="1365" dirty="0" smtClean="0">
                <a:latin typeface="Calibri"/>
                <a:cs typeface="Calibri"/>
              </a:rPr>
              <a:t>p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-29" baseline="1365" dirty="0" smtClean="0">
                <a:latin typeface="Calibri"/>
                <a:cs typeface="Calibri"/>
              </a:rPr>
              <a:t>r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-39" baseline="1365" dirty="0" smtClean="0">
                <a:latin typeface="Calibri"/>
                <a:cs typeface="Calibri"/>
              </a:rPr>
              <a:t>g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9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g</a:t>
            </a:r>
            <a:r>
              <a:rPr sz="3000" spc="-50" baseline="1365" dirty="0" smtClean="0">
                <a:latin typeface="Calibri"/>
                <a:cs typeface="Calibri"/>
              </a:rPr>
              <a:t>k</a:t>
            </a:r>
            <a:r>
              <a:rPr sz="3000" spc="0" baseline="1365" dirty="0" smtClean="0">
                <a:latin typeface="Calibri"/>
                <a:cs typeface="Calibri"/>
              </a:rPr>
              <a:t>an</a:t>
            </a:r>
            <a:r>
              <a:rPr sz="3000" spc="351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m</a:t>
            </a:r>
            <a:r>
              <a:rPr sz="3000" spc="-14" baseline="1365" dirty="0" smtClean="0">
                <a:latin typeface="Calibri"/>
                <a:cs typeface="Calibri"/>
              </a:rPr>
              <a:t>e</a:t>
            </a:r>
            <a:r>
              <a:rPr sz="3000" spc="-9" baseline="1365" dirty="0" smtClean="0">
                <a:latin typeface="Calibri"/>
                <a:cs typeface="Calibri"/>
              </a:rPr>
              <a:t>n</a:t>
            </a:r>
            <a:r>
              <a:rPr sz="3000" spc="14" baseline="1365" dirty="0" smtClean="0">
                <a:latin typeface="Calibri"/>
                <a:cs typeface="Calibri"/>
              </a:rPr>
              <a:t>g</a:t>
            </a:r>
            <a:r>
              <a:rPr sz="3000" spc="0" baseline="1365" dirty="0" smtClean="0">
                <a:latin typeface="Calibri"/>
                <a:cs typeface="Calibri"/>
              </a:rPr>
              <a:t>g</a:t>
            </a:r>
            <a:r>
              <a:rPr sz="3000" spc="4" baseline="1365" dirty="0" smtClean="0">
                <a:latin typeface="Calibri"/>
                <a:cs typeface="Calibri"/>
              </a:rPr>
              <a:t>un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-44" baseline="1365" dirty="0" smtClean="0">
                <a:latin typeface="Calibri"/>
                <a:cs typeface="Calibri"/>
              </a:rPr>
              <a:t>k</a:t>
            </a:r>
            <a:r>
              <a:rPr sz="3000" spc="0" baseline="1365" dirty="0" smtClean="0">
                <a:latin typeface="Calibri"/>
                <a:cs typeface="Calibri"/>
              </a:rPr>
              <a:t>an</a:t>
            </a:r>
            <a:r>
              <a:rPr sz="3000" spc="326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b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4" baseline="1365" dirty="0" smtClean="0">
                <a:latin typeface="Calibri"/>
                <a:cs typeface="Calibri"/>
              </a:rPr>
              <a:t>rb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-39" baseline="1365" dirty="0" smtClean="0">
                <a:latin typeface="Calibri"/>
                <a:cs typeface="Calibri"/>
              </a:rPr>
              <a:t>g</a:t>
            </a:r>
            <a:r>
              <a:rPr sz="3000" spc="0" baseline="1365" dirty="0" smtClean="0">
                <a:latin typeface="Calibri"/>
                <a:cs typeface="Calibri"/>
              </a:rPr>
              <a:t>ai</a:t>
            </a:r>
            <a:r>
              <a:rPr sz="3000" spc="321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p</a:t>
            </a:r>
            <a:r>
              <a:rPr sz="3000" spc="-34" baseline="1365" dirty="0" smtClean="0">
                <a:latin typeface="Calibri"/>
                <a:cs typeface="Calibri"/>
              </a:rPr>
              <a:t>r</a:t>
            </a:r>
            <a:r>
              <a:rPr sz="3000" spc="4" baseline="1365" dirty="0" smtClean="0">
                <a:latin typeface="Calibri"/>
                <a:cs typeface="Calibri"/>
              </a:rPr>
              <a:t>o</a:t>
            </a:r>
            <a:r>
              <a:rPr sz="3000" spc="-19" baseline="1365" dirty="0" smtClean="0">
                <a:latin typeface="Calibri"/>
                <a:cs typeface="Calibri"/>
              </a:rPr>
              <a:t>s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9" baseline="1365" dirty="0" smtClean="0">
                <a:latin typeface="Calibri"/>
                <a:cs typeface="Calibri"/>
              </a:rPr>
              <a:t>d</a:t>
            </a:r>
            <a:r>
              <a:rPr sz="3000" spc="4" baseline="1365" dirty="0" smtClean="0">
                <a:latin typeface="Calibri"/>
                <a:cs typeface="Calibri"/>
              </a:rPr>
              <a:t>u</a:t>
            </a:r>
            <a:r>
              <a:rPr sz="3000" spc="0" baseline="1365" dirty="0" smtClean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</a:pPr>
            <a:r>
              <a:rPr sz="3000" spc="4" baseline="1365" dirty="0" smtClean="0">
                <a:latin typeface="Calibri"/>
                <a:cs typeface="Calibri"/>
              </a:rPr>
              <a:t>p</a:t>
            </a:r>
            <a:r>
              <a:rPr sz="3000" spc="0" baseline="1365" dirty="0" smtClean="0">
                <a:latin typeface="Calibri"/>
                <a:cs typeface="Calibri"/>
              </a:rPr>
              <a:t>asa</a:t>
            </a:r>
            <a:r>
              <a:rPr sz="3000" spc="-175" baseline="1365" dirty="0" smtClean="0">
                <a:latin typeface="Calibri"/>
                <a:cs typeface="Calibri"/>
              </a:rPr>
              <a:t>r</a:t>
            </a:r>
            <a:r>
              <a:rPr sz="3000" spc="0" baseline="1365" dirty="0" smtClean="0">
                <a:latin typeface="Calibri"/>
                <a:cs typeface="Calibri"/>
              </a:rPr>
              <a:t>, </a:t>
            </a:r>
            <a:r>
              <a:rPr sz="3000" spc="39" baseline="1365" dirty="0" smtClean="0">
                <a:latin typeface="Calibri"/>
                <a:cs typeface="Calibri"/>
              </a:rPr>
              <a:t> </a:t>
            </a:r>
            <a:r>
              <a:rPr sz="3000" spc="-9" baseline="1365" dirty="0" smtClean="0">
                <a:latin typeface="Calibri"/>
                <a:cs typeface="Calibri"/>
              </a:rPr>
              <a:t>t</a:t>
            </a:r>
            <a:r>
              <a:rPr sz="3000" spc="-14" baseline="1365" dirty="0" smtClean="0">
                <a:latin typeface="Calibri"/>
                <a:cs typeface="Calibri"/>
              </a:rPr>
              <a:t>e</a:t>
            </a:r>
            <a:r>
              <a:rPr sz="3000" spc="-9" baseline="1365" dirty="0" smtClean="0">
                <a:latin typeface="Calibri"/>
                <a:cs typeface="Calibri"/>
              </a:rPr>
              <a:t>t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9" baseline="1365" dirty="0" smtClean="0">
                <a:latin typeface="Calibri"/>
                <a:cs typeface="Calibri"/>
              </a:rPr>
              <a:t>p</a:t>
            </a:r>
            <a:r>
              <a:rPr sz="3000" spc="0" baseline="1365" dirty="0" smtClean="0">
                <a:latin typeface="Calibri"/>
                <a:cs typeface="Calibri"/>
              </a:rPr>
              <a:t>i </a:t>
            </a:r>
            <a:r>
              <a:rPr sz="3000" spc="19" baseline="1365" dirty="0" smtClean="0">
                <a:latin typeface="Calibri"/>
                <a:cs typeface="Calibri"/>
              </a:rPr>
              <a:t> </a:t>
            </a:r>
            <a:r>
              <a:rPr sz="3000" spc="-9" baseline="1365" dirty="0" smtClean="0">
                <a:latin typeface="Calibri"/>
                <a:cs typeface="Calibri"/>
              </a:rPr>
              <a:t>t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-29" baseline="1365" dirty="0" smtClean="0">
                <a:latin typeface="Calibri"/>
                <a:cs typeface="Calibri"/>
              </a:rPr>
              <a:t>r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9" baseline="1365" dirty="0" smtClean="0">
                <a:latin typeface="Calibri"/>
                <a:cs typeface="Calibri"/>
              </a:rPr>
              <a:t>p</a:t>
            </a:r>
            <a:r>
              <a:rPr sz="3000" spc="-19" baseline="1365" dirty="0" smtClean="0">
                <a:latin typeface="Calibri"/>
                <a:cs typeface="Calibri"/>
              </a:rPr>
              <a:t>a</a:t>
            </a:r>
            <a:r>
              <a:rPr sz="3000" spc="0" baseline="1365" dirty="0" smtClean="0">
                <a:latin typeface="Calibri"/>
                <a:cs typeface="Calibri"/>
              </a:rPr>
              <a:t>t </a:t>
            </a:r>
            <a:r>
              <a:rPr sz="3000" spc="34" baseline="1365" dirty="0" smtClean="0">
                <a:latin typeface="Calibri"/>
                <a:cs typeface="Calibri"/>
              </a:rPr>
              <a:t> </a:t>
            </a:r>
            <a:r>
              <a:rPr sz="3000" spc="-9" baseline="1365" dirty="0" smtClean="0">
                <a:latin typeface="Calibri"/>
                <a:cs typeface="Calibri"/>
              </a:rPr>
              <a:t>d</a:t>
            </a:r>
            <a:r>
              <a:rPr sz="3000" spc="4" baseline="1365" dirty="0" smtClean="0">
                <a:latin typeface="Calibri"/>
                <a:cs typeface="Calibri"/>
              </a:rPr>
              <a:t>u</a:t>
            </a:r>
            <a:r>
              <a:rPr sz="3000" spc="0" baseline="1365" dirty="0" smtClean="0">
                <a:latin typeface="Calibri"/>
                <a:cs typeface="Calibri"/>
              </a:rPr>
              <a:t>a </a:t>
            </a:r>
            <a:r>
              <a:rPr sz="3000" spc="39" baseline="1365" dirty="0" smtClean="0">
                <a:latin typeface="Calibri"/>
                <a:cs typeface="Calibri"/>
              </a:rPr>
              <a:t> </a:t>
            </a:r>
            <a:r>
              <a:rPr sz="3000" spc="9" baseline="1365" dirty="0" smtClean="0">
                <a:latin typeface="Calibri"/>
                <a:cs typeface="Calibri"/>
              </a:rPr>
              <a:t>t</a:t>
            </a:r>
            <a:r>
              <a:rPr sz="3000" spc="-19" baseline="1365" dirty="0" smtClean="0">
                <a:latin typeface="Calibri"/>
                <a:cs typeface="Calibri"/>
              </a:rPr>
              <a:t>i</a:t>
            </a:r>
            <a:r>
              <a:rPr sz="3000" spc="4" baseline="1365" dirty="0" smtClean="0">
                <a:latin typeface="Calibri"/>
                <a:cs typeface="Calibri"/>
              </a:rPr>
              <a:t>p</a:t>
            </a:r>
            <a:r>
              <a:rPr sz="3000" spc="0" baseline="1365" dirty="0" smtClean="0">
                <a:latin typeface="Calibri"/>
                <a:cs typeface="Calibri"/>
              </a:rPr>
              <a:t>e </a:t>
            </a:r>
            <a:r>
              <a:rPr sz="3000" spc="24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asar </a:t>
            </a:r>
            <a:r>
              <a:rPr sz="3000" spc="39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: </a:t>
            </a:r>
            <a:r>
              <a:rPr sz="3000" spc="19" baseline="1365" dirty="0" smtClean="0">
                <a:latin typeface="Calibri"/>
                <a:cs typeface="Calibri"/>
              </a:rPr>
              <a:t> </a:t>
            </a:r>
            <a:r>
              <a:rPr sz="3000" spc="-4" baseline="1365" dirty="0" smtClean="0">
                <a:latin typeface="Calibri"/>
                <a:cs typeface="Calibri"/>
              </a:rPr>
              <a:t>(</a:t>
            </a:r>
            <a:r>
              <a:rPr sz="3000" spc="9" baseline="1365" dirty="0" smtClean="0">
                <a:latin typeface="Calibri"/>
                <a:cs typeface="Calibri"/>
              </a:rPr>
              <a:t>1</a:t>
            </a:r>
            <a:r>
              <a:rPr sz="3000" spc="0" baseline="1365" dirty="0" smtClean="0">
                <a:latin typeface="Calibri"/>
                <a:cs typeface="Calibri"/>
              </a:rPr>
              <a:t>) </a:t>
            </a:r>
            <a:r>
              <a:rPr sz="3000" spc="29" baseline="1365" dirty="0" smtClean="0">
                <a:latin typeface="Calibri"/>
                <a:cs typeface="Calibri"/>
              </a:rPr>
              <a:t> </a:t>
            </a:r>
            <a:r>
              <a:rPr sz="3000" spc="-9" baseline="1365" dirty="0" smtClean="0">
                <a:latin typeface="Calibri"/>
                <a:cs typeface="Calibri"/>
              </a:rPr>
              <a:t>b</a:t>
            </a:r>
            <a:r>
              <a:rPr sz="3000" spc="4" baseline="1365" dirty="0" smtClean="0">
                <a:latin typeface="Calibri"/>
                <a:cs typeface="Calibri"/>
              </a:rPr>
              <a:t>u</a:t>
            </a:r>
            <a:r>
              <a:rPr sz="3000" spc="-34" baseline="1365" dirty="0" smtClean="0">
                <a:latin typeface="Calibri"/>
                <a:cs typeface="Calibri"/>
              </a:rPr>
              <a:t>r</a:t>
            </a:r>
            <a:r>
              <a:rPr sz="3000" spc="0" baseline="1365" dirty="0" smtClean="0">
                <a:latin typeface="Calibri"/>
                <a:cs typeface="Calibri"/>
              </a:rPr>
              <a:t>sa </a:t>
            </a:r>
            <a:r>
              <a:rPr sz="3000" spc="34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9" baseline="1365" dirty="0" smtClean="0">
                <a:latin typeface="Calibri"/>
                <a:cs typeface="Calibri"/>
              </a:rPr>
              <a:t>n</a:t>
            </a:r>
            <a:r>
              <a:rPr sz="3000" spc="-39" baseline="1365" dirty="0" smtClean="0">
                <a:latin typeface="Calibri"/>
                <a:cs typeface="Calibri"/>
              </a:rPr>
              <a:t>g</a:t>
            </a:r>
            <a:r>
              <a:rPr sz="3000" spc="-19" baseline="1365" dirty="0" smtClean="0">
                <a:latin typeface="Calibri"/>
                <a:cs typeface="Calibri"/>
              </a:rPr>
              <a:t>a</a:t>
            </a:r>
            <a:r>
              <a:rPr sz="3000" spc="0" baseline="1365" dirty="0" smtClean="0">
                <a:latin typeface="Calibri"/>
                <a:cs typeface="Calibri"/>
              </a:rPr>
              <a:t>n </a:t>
            </a:r>
            <a:r>
              <a:rPr sz="3000" spc="49" baseline="1365" dirty="0" smtClean="0">
                <a:latin typeface="Calibri"/>
                <a:cs typeface="Calibri"/>
              </a:rPr>
              <a:t> </a:t>
            </a:r>
            <a:r>
              <a:rPr sz="3000" spc="-19" baseline="1365" dirty="0" smtClean="0">
                <a:latin typeface="Calibri"/>
                <a:cs typeface="Calibri"/>
              </a:rPr>
              <a:t>l</a:t>
            </a:r>
            <a:r>
              <a:rPr sz="3000" spc="4" baseline="1365" dirty="0" smtClean="0">
                <a:latin typeface="Calibri"/>
                <a:cs typeface="Calibri"/>
              </a:rPr>
              <a:t>o</a:t>
            </a:r>
            <a:r>
              <a:rPr sz="3000" spc="-50" baseline="1365" dirty="0" smtClean="0">
                <a:latin typeface="Calibri"/>
                <a:cs typeface="Calibri"/>
              </a:rPr>
              <a:t>k</a:t>
            </a:r>
            <a:r>
              <a:rPr sz="3000" spc="0" baseline="1365" dirty="0" smtClean="0">
                <a:latin typeface="Calibri"/>
                <a:cs typeface="Calibri"/>
              </a:rPr>
              <a:t>asi </a:t>
            </a:r>
            <a:r>
              <a:rPr sz="3000" spc="39" baseline="1365" dirty="0" smtClean="0">
                <a:latin typeface="Calibri"/>
                <a:cs typeface="Calibri"/>
              </a:rPr>
              <a:t> </a:t>
            </a:r>
            <a:r>
              <a:rPr sz="3000" spc="9" baseline="1365" dirty="0" smtClean="0">
                <a:latin typeface="Calibri"/>
                <a:cs typeface="Calibri"/>
              </a:rPr>
              <a:t>f</a:t>
            </a:r>
            <a:r>
              <a:rPr sz="3000" spc="0" baseline="1365" dirty="0" smtClean="0">
                <a:latin typeface="Calibri"/>
                <a:cs typeface="Calibri"/>
              </a:rPr>
              <a:t>isik </a:t>
            </a:r>
            <a:r>
              <a:rPr sz="3000" spc="29" baseline="1365" dirty="0" smtClean="0">
                <a:latin typeface="Calibri"/>
                <a:cs typeface="Calibri"/>
              </a:rPr>
              <a:t> </a:t>
            </a:r>
            <a:r>
              <a:rPr sz="3000" spc="-25" baseline="1365" dirty="0" smtClean="0">
                <a:latin typeface="Calibri"/>
                <a:cs typeface="Calibri"/>
              </a:rPr>
              <a:t>y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9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  <a:p>
            <a:pPr marL="12700" marR="4844">
              <a:lnSpc>
                <a:spcPts val="2400"/>
              </a:lnSpc>
            </a:pPr>
            <a:r>
              <a:rPr sz="3000" spc="0" baseline="1365" dirty="0" smtClean="0">
                <a:latin typeface="Calibri"/>
                <a:cs typeface="Calibri"/>
              </a:rPr>
              <a:t>meli</a:t>
            </a:r>
            <a:r>
              <a:rPr sz="3000" spc="9" baseline="1365" dirty="0" smtClean="0">
                <a:latin typeface="Calibri"/>
                <a:cs typeface="Calibri"/>
              </a:rPr>
              <a:t>p</a:t>
            </a:r>
            <a:r>
              <a:rPr sz="3000" spc="4" baseline="1365" dirty="0" smtClean="0">
                <a:latin typeface="Calibri"/>
                <a:cs typeface="Calibri"/>
              </a:rPr>
              <a:t>u</a:t>
            </a:r>
            <a:r>
              <a:rPr sz="3000" spc="9" baseline="1365" dirty="0" smtClean="0">
                <a:latin typeface="Calibri"/>
                <a:cs typeface="Calibri"/>
              </a:rPr>
              <a:t>t</a:t>
            </a:r>
            <a:r>
              <a:rPr sz="3000" spc="0" baseline="1365" dirty="0" smtClean="0">
                <a:latin typeface="Calibri"/>
                <a:cs typeface="Calibri"/>
              </a:rPr>
              <a:t>i</a:t>
            </a:r>
            <a:r>
              <a:rPr sz="3000" spc="251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N</a:t>
            </a:r>
            <a:r>
              <a:rPr sz="3000" spc="-14" baseline="1365" dirty="0" smtClean="0">
                <a:latin typeface="Calibri"/>
                <a:cs typeface="Calibri"/>
              </a:rPr>
              <a:t>Y</a:t>
            </a:r>
            <a:r>
              <a:rPr sz="3000" spc="0" baseline="1365" dirty="0" smtClean="0">
                <a:latin typeface="Calibri"/>
                <a:cs typeface="Calibri"/>
              </a:rPr>
              <a:t>SE</a:t>
            </a:r>
            <a:r>
              <a:rPr sz="3000" spc="257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-19" baseline="1365" dirty="0" smtClean="0">
                <a:latin typeface="Calibri"/>
                <a:cs typeface="Calibri"/>
              </a:rPr>
              <a:t>a</a:t>
            </a:r>
            <a:r>
              <a:rPr sz="3000" spc="0" baseline="1365" dirty="0" smtClean="0">
                <a:latin typeface="Calibri"/>
                <a:cs typeface="Calibri"/>
              </a:rPr>
              <a:t>n</a:t>
            </a:r>
            <a:r>
              <a:rPr sz="3000" spc="257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b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9" baseline="1365" dirty="0" smtClean="0">
                <a:latin typeface="Calibri"/>
                <a:cs typeface="Calibri"/>
              </a:rPr>
              <a:t>b</a:t>
            </a:r>
            <a:r>
              <a:rPr sz="3000" spc="-14" baseline="1365" dirty="0" smtClean="0">
                <a:latin typeface="Calibri"/>
                <a:cs typeface="Calibri"/>
              </a:rPr>
              <a:t>e</a:t>
            </a:r>
            <a:r>
              <a:rPr sz="3000" spc="-34" baseline="1365" dirty="0" smtClean="0">
                <a:latin typeface="Calibri"/>
                <a:cs typeface="Calibri"/>
              </a:rPr>
              <a:t>r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4" baseline="1365" dirty="0" smtClean="0">
                <a:latin typeface="Calibri"/>
                <a:cs typeface="Calibri"/>
              </a:rPr>
              <a:t>p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276" baseline="1365" dirty="0" smtClean="0">
                <a:latin typeface="Calibri"/>
                <a:cs typeface="Calibri"/>
              </a:rPr>
              <a:t> </a:t>
            </a:r>
            <a:r>
              <a:rPr sz="3000" spc="-14" baseline="1365" dirty="0" smtClean="0">
                <a:latin typeface="Calibri"/>
                <a:cs typeface="Calibri"/>
              </a:rPr>
              <a:t>b</a:t>
            </a:r>
            <a:r>
              <a:rPr sz="3000" spc="4" baseline="1365" dirty="0" smtClean="0">
                <a:latin typeface="Calibri"/>
                <a:cs typeface="Calibri"/>
              </a:rPr>
              <a:t>u</a:t>
            </a:r>
            <a:r>
              <a:rPr sz="3000" spc="-34" baseline="1365" dirty="0" smtClean="0">
                <a:latin typeface="Calibri"/>
                <a:cs typeface="Calibri"/>
              </a:rPr>
              <a:t>r</a:t>
            </a:r>
            <a:r>
              <a:rPr sz="3000" spc="0" baseline="1365" dirty="0" smtClean="0">
                <a:latin typeface="Calibri"/>
                <a:cs typeface="Calibri"/>
              </a:rPr>
              <a:t>sa</a:t>
            </a:r>
            <a:r>
              <a:rPr sz="3000" spc="271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sa</a:t>
            </a:r>
            <a:r>
              <a:rPr sz="3000" spc="4" baseline="1365" dirty="0" smtClean="0">
                <a:latin typeface="Calibri"/>
                <a:cs typeface="Calibri"/>
              </a:rPr>
              <a:t>h</a:t>
            </a:r>
            <a:r>
              <a:rPr sz="3000" spc="0" baseline="1365" dirty="0" smtClean="0">
                <a:latin typeface="Calibri"/>
                <a:cs typeface="Calibri"/>
              </a:rPr>
              <a:t>am</a:t>
            </a:r>
            <a:r>
              <a:rPr sz="3000" spc="257" baseline="1365" dirty="0" smtClean="0">
                <a:latin typeface="Calibri"/>
                <a:cs typeface="Calibri"/>
              </a:rPr>
              <a:t> </a:t>
            </a:r>
            <a:r>
              <a:rPr sz="3000" spc="-14" baseline="1365" dirty="0" smtClean="0">
                <a:latin typeface="Calibri"/>
                <a:cs typeface="Calibri"/>
              </a:rPr>
              <a:t>r</a:t>
            </a:r>
            <a:r>
              <a:rPr sz="3000" spc="0" baseline="1365" dirty="0" smtClean="0">
                <a:latin typeface="Calibri"/>
                <a:cs typeface="Calibri"/>
              </a:rPr>
              <a:t>egi</a:t>
            </a:r>
            <a:r>
              <a:rPr sz="3000" spc="-14" baseline="1365" dirty="0" smtClean="0">
                <a:latin typeface="Calibri"/>
                <a:cs typeface="Calibri"/>
              </a:rPr>
              <a:t>o</a:t>
            </a:r>
            <a:r>
              <a:rPr sz="3000" spc="4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al,</a:t>
            </a:r>
            <a:r>
              <a:rPr sz="3000" spc="271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ser</a:t>
            </a:r>
            <a:r>
              <a:rPr sz="3000" spc="-9" baseline="1365" dirty="0" smtClean="0">
                <a:latin typeface="Calibri"/>
                <a:cs typeface="Calibri"/>
              </a:rPr>
              <a:t>t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251" baseline="1365" dirty="0" smtClean="0">
                <a:latin typeface="Calibri"/>
                <a:cs typeface="Calibri"/>
              </a:rPr>
              <a:t> </a:t>
            </a:r>
            <a:r>
              <a:rPr sz="3000" spc="-4" baseline="1365" dirty="0" smtClean="0">
                <a:latin typeface="Calibri"/>
                <a:cs typeface="Calibri"/>
              </a:rPr>
              <a:t>(</a:t>
            </a:r>
            <a:r>
              <a:rPr sz="3000" spc="4" baseline="1365" dirty="0" smtClean="0">
                <a:latin typeface="Calibri"/>
                <a:cs typeface="Calibri"/>
              </a:rPr>
              <a:t>2</a:t>
            </a:r>
            <a:r>
              <a:rPr sz="3000" spc="0" baseline="1365" dirty="0" smtClean="0">
                <a:latin typeface="Calibri"/>
                <a:cs typeface="Calibri"/>
              </a:rPr>
              <a:t>)</a:t>
            </a:r>
            <a:r>
              <a:rPr sz="3000" spc="262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p</a:t>
            </a:r>
            <a:r>
              <a:rPr sz="3000" spc="0" baseline="1365" dirty="0" smtClean="0">
                <a:latin typeface="Calibri"/>
                <a:cs typeface="Calibri"/>
              </a:rPr>
              <a:t>asar</a:t>
            </a:r>
            <a:r>
              <a:rPr sz="3000" spc="271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b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-14" baseline="1365" dirty="0" smtClean="0">
                <a:latin typeface="Calibri"/>
                <a:cs typeface="Calibri"/>
              </a:rPr>
              <a:t>rb</a:t>
            </a:r>
            <a:r>
              <a:rPr sz="3000" spc="0" baseline="1365" dirty="0" smtClean="0">
                <a:latin typeface="Calibri"/>
                <a:cs typeface="Calibri"/>
              </a:rPr>
              <a:t>asis</a:t>
            </a:r>
            <a:endParaRPr sz="2000">
              <a:latin typeface="Calibri"/>
              <a:cs typeface="Calibri"/>
            </a:endParaRPr>
          </a:p>
          <a:p>
            <a:pPr marL="12700" marR="38100">
              <a:lnSpc>
                <a:spcPts val="2400"/>
              </a:lnSpc>
            </a:pP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iler el</a:t>
            </a:r>
            <a:r>
              <a:rPr sz="3000" spc="9" baseline="1365" dirty="0" smtClean="0">
                <a:latin typeface="Calibri"/>
                <a:cs typeface="Calibri"/>
              </a:rPr>
              <a:t>e</a:t>
            </a:r>
            <a:r>
              <a:rPr sz="3000" spc="-29" baseline="1365" dirty="0" smtClean="0">
                <a:latin typeface="Calibri"/>
                <a:cs typeface="Calibri"/>
              </a:rPr>
              <a:t>k</a:t>
            </a:r>
            <a:r>
              <a:rPr sz="3000" spc="9" baseline="1365" dirty="0" smtClean="0">
                <a:latin typeface="Calibri"/>
                <a:cs typeface="Calibri"/>
              </a:rPr>
              <a:t>t</a:t>
            </a:r>
            <a:r>
              <a:rPr sz="3000" spc="-34" baseline="1365" dirty="0" smtClean="0">
                <a:latin typeface="Calibri"/>
                <a:cs typeface="Calibri"/>
              </a:rPr>
              <a:t>r</a:t>
            </a:r>
            <a:r>
              <a:rPr sz="3000" spc="4" baseline="1365" dirty="0" smtClean="0">
                <a:latin typeface="Calibri"/>
                <a:cs typeface="Calibri"/>
              </a:rPr>
              <a:t>on</a:t>
            </a:r>
            <a:r>
              <a:rPr sz="3000" spc="0" baseline="1365" dirty="0" smtClean="0">
                <a:latin typeface="Calibri"/>
                <a:cs typeface="Calibri"/>
              </a:rPr>
              <a:t>ik</a:t>
            </a:r>
            <a:r>
              <a:rPr sz="3000" spc="29" baseline="1365" dirty="0" smtClean="0">
                <a:latin typeface="Calibri"/>
                <a:cs typeface="Calibri"/>
              </a:rPr>
              <a:t> </a:t>
            </a:r>
            <a:r>
              <a:rPr sz="3000" spc="-44" baseline="1365" dirty="0" smtClean="0">
                <a:latin typeface="Calibri"/>
                <a:cs typeface="Calibri"/>
              </a:rPr>
              <a:t>y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9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g</a:t>
            </a:r>
            <a:r>
              <a:rPr sz="3000" spc="-9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i</a:t>
            </a:r>
            <a:r>
              <a:rPr sz="3000" spc="9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ala</a:t>
            </a:r>
            <a:r>
              <a:rPr sz="3000" spc="4" baseline="1365" dirty="0" smtClean="0">
                <a:latin typeface="Calibri"/>
                <a:cs typeface="Calibri"/>
              </a:rPr>
              <a:t>m</a:t>
            </a:r>
            <a:r>
              <a:rPr sz="3000" spc="-29" baseline="1365" dirty="0" smtClean="0">
                <a:latin typeface="Calibri"/>
                <a:cs typeface="Calibri"/>
              </a:rPr>
              <a:t>n</a:t>
            </a:r>
            <a:r>
              <a:rPr sz="3000" spc="-44" baseline="1365" dirty="0" smtClean="0">
                <a:latin typeface="Calibri"/>
                <a:cs typeface="Calibri"/>
              </a:rPr>
              <a:t>y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19" baseline="1365" dirty="0" smtClean="0">
                <a:latin typeface="Calibri"/>
                <a:cs typeface="Calibri"/>
              </a:rPr>
              <a:t> </a:t>
            </a:r>
            <a:r>
              <a:rPr sz="3000" spc="-9" baseline="1365" dirty="0" smtClean="0">
                <a:latin typeface="Calibri"/>
                <a:cs typeface="Calibri"/>
              </a:rPr>
              <a:t>t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4" baseline="1365" dirty="0" smtClean="0">
                <a:latin typeface="Calibri"/>
                <a:cs typeface="Calibri"/>
              </a:rPr>
              <a:t>r</a:t>
            </a:r>
            <a:r>
              <a:rPr sz="3000" spc="0" baseline="1365" dirty="0" smtClean="0">
                <a:latin typeface="Calibri"/>
                <a:cs typeface="Calibri"/>
              </a:rPr>
              <a:t>mas</a:t>
            </a:r>
            <a:r>
              <a:rPr sz="3000" spc="9" baseline="1365" dirty="0" smtClean="0">
                <a:latin typeface="Calibri"/>
                <a:cs typeface="Calibri"/>
              </a:rPr>
              <a:t>u</a:t>
            </a:r>
            <a:r>
              <a:rPr sz="3000" spc="0" baseline="1365" dirty="0" smtClean="0">
                <a:latin typeface="Calibri"/>
                <a:cs typeface="Calibri"/>
              </a:rPr>
              <a:t>k</a:t>
            </a:r>
            <a:r>
              <a:rPr sz="3000" spc="-14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ASD</a:t>
            </a:r>
            <a:r>
              <a:rPr sz="3000" spc="-25" baseline="1365" dirty="0" smtClean="0">
                <a:latin typeface="Calibri"/>
                <a:cs typeface="Calibri"/>
              </a:rPr>
              <a:t>A</a:t>
            </a:r>
            <a:r>
              <a:rPr sz="3000" spc="0" baseline="1365" dirty="0" smtClean="0">
                <a:latin typeface="Calibri"/>
                <a:cs typeface="Calibri"/>
              </a:rPr>
              <a:t>Q.</a:t>
            </a:r>
            <a:endParaRPr sz="2000">
              <a:latin typeface="Calibri"/>
              <a:cs typeface="Calibri"/>
            </a:endParaRPr>
          </a:p>
          <a:p>
            <a:pPr marL="12700" marR="38100">
              <a:lnSpc>
                <a:spcPct val="101725"/>
              </a:lnSpc>
              <a:spcBef>
                <a:spcPts val="314"/>
              </a:spcBef>
            </a:pPr>
            <a:r>
              <a:rPr sz="2000" b="1" spc="4" dirty="0" smtClean="0">
                <a:latin typeface="Calibri"/>
                <a:cs typeface="Calibri"/>
              </a:rPr>
              <a:t>2</a:t>
            </a:r>
            <a:r>
              <a:rPr sz="2000" b="1" spc="0" dirty="0" smtClean="0">
                <a:latin typeface="Calibri"/>
                <a:cs typeface="Calibri"/>
              </a:rPr>
              <a:t>.</a:t>
            </a:r>
            <a:r>
              <a:rPr sz="2000" b="1" spc="-4" dirty="0" smtClean="0">
                <a:latin typeface="Calibri"/>
                <a:cs typeface="Calibri"/>
              </a:rPr>
              <a:t> </a:t>
            </a:r>
            <a:r>
              <a:rPr sz="2000" b="1" spc="0" dirty="0" smtClean="0">
                <a:latin typeface="Calibri"/>
                <a:cs typeface="Calibri"/>
              </a:rPr>
              <a:t>N</a:t>
            </a:r>
            <a:r>
              <a:rPr sz="2000" b="1" spc="9" dirty="0" smtClean="0">
                <a:latin typeface="Calibri"/>
                <a:cs typeface="Calibri"/>
              </a:rPr>
              <a:t>A</a:t>
            </a:r>
            <a:r>
              <a:rPr sz="2000" b="1" spc="-4" dirty="0" smtClean="0">
                <a:latin typeface="Calibri"/>
                <a:cs typeface="Calibri"/>
              </a:rPr>
              <a:t>S</a:t>
            </a:r>
            <a:r>
              <a:rPr sz="2000" b="1" spc="-39" dirty="0" smtClean="0">
                <a:latin typeface="Calibri"/>
                <a:cs typeface="Calibri"/>
              </a:rPr>
              <a:t>D</a:t>
            </a:r>
            <a:r>
              <a:rPr sz="2000" b="1" spc="-9" dirty="0" smtClean="0">
                <a:latin typeface="Calibri"/>
                <a:cs typeface="Calibri"/>
              </a:rPr>
              <a:t>A</a:t>
            </a:r>
            <a:r>
              <a:rPr sz="2000" b="1" spc="0" dirty="0" smtClean="0">
                <a:latin typeface="Calibri"/>
                <a:cs typeface="Calibri"/>
              </a:rPr>
              <a:t>Q</a:t>
            </a:r>
            <a:endParaRPr sz="2000">
              <a:latin typeface="Calibri"/>
              <a:cs typeface="Calibri"/>
            </a:endParaRPr>
          </a:p>
          <a:p>
            <a:pPr marL="12700" marR="7504">
              <a:lnSpc>
                <a:spcPts val="2400"/>
              </a:lnSpc>
              <a:spcBef>
                <a:spcPts val="545"/>
              </a:spcBef>
            </a:pPr>
            <a:r>
              <a:rPr sz="2000" spc="-34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4" dirty="0" smtClean="0">
                <a:latin typeface="Calibri"/>
                <a:cs typeface="Calibri"/>
              </a:rPr>
              <a:t>ru</a:t>
            </a:r>
            <a:r>
              <a:rPr sz="2000" spc="0" dirty="0" smtClean="0">
                <a:latin typeface="Calibri"/>
                <a:cs typeface="Calibri"/>
              </a:rPr>
              <a:t>sa</a:t>
            </a:r>
            <a:r>
              <a:rPr sz="2000" spc="4" dirty="0" smtClean="0">
                <a:latin typeface="Calibri"/>
                <a:cs typeface="Calibri"/>
              </a:rPr>
              <a:t>h</a:t>
            </a:r>
            <a:r>
              <a:rPr sz="2000" spc="0" dirty="0" smtClean="0">
                <a:latin typeface="Calibri"/>
                <a:cs typeface="Calibri"/>
              </a:rPr>
              <a:t>aa</a:t>
            </a:r>
            <a:r>
              <a:rPr sz="2000" spc="19" dirty="0" smtClean="0">
                <a:latin typeface="Calibri"/>
                <a:cs typeface="Calibri"/>
              </a:rPr>
              <a:t>n</a:t>
            </a:r>
            <a:r>
              <a:rPr sz="2000" spc="-9" dirty="0" smtClean="0">
                <a:latin typeface="Calibri"/>
                <a:cs typeface="Calibri"/>
              </a:rPr>
              <a:t>-</a:t>
            </a:r>
            <a:r>
              <a:rPr sz="2000" spc="4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4" dirty="0" smtClean="0">
                <a:latin typeface="Calibri"/>
                <a:cs typeface="Calibri"/>
              </a:rPr>
              <a:t>ru</a:t>
            </a:r>
            <a:r>
              <a:rPr sz="2000" spc="0" dirty="0" smtClean="0">
                <a:latin typeface="Calibri"/>
                <a:cs typeface="Calibri"/>
              </a:rPr>
              <a:t>sa</a:t>
            </a:r>
            <a:r>
              <a:rPr sz="2000" spc="4" dirty="0" smtClean="0">
                <a:latin typeface="Calibri"/>
                <a:cs typeface="Calibri"/>
              </a:rPr>
              <a:t>h</a:t>
            </a:r>
            <a:r>
              <a:rPr sz="2000" spc="0" dirty="0" smtClean="0">
                <a:latin typeface="Calibri"/>
                <a:cs typeface="Calibri"/>
              </a:rPr>
              <a:t>aan</a:t>
            </a:r>
            <a:r>
              <a:rPr sz="2000" spc="189" dirty="0" smtClean="0">
                <a:latin typeface="Calibri"/>
                <a:cs typeface="Calibri"/>
              </a:rPr>
              <a:t> </a:t>
            </a:r>
            <a:r>
              <a:rPr sz="2000" spc="-9" dirty="0" smtClean="0">
                <a:latin typeface="Calibri"/>
                <a:cs typeface="Calibri"/>
              </a:rPr>
              <a:t>t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-4" dirty="0" smtClean="0">
                <a:latin typeface="Calibri"/>
                <a:cs typeface="Calibri"/>
              </a:rPr>
              <a:t>k</a:t>
            </a:r>
            <a:r>
              <a:rPr sz="2000" spc="4" dirty="0" smtClean="0">
                <a:latin typeface="Calibri"/>
                <a:cs typeface="Calibri"/>
              </a:rPr>
              <a:t>no</a:t>
            </a:r>
            <a:r>
              <a:rPr sz="2000" spc="0" dirty="0" smtClean="0">
                <a:latin typeface="Calibri"/>
                <a:cs typeface="Calibri"/>
              </a:rPr>
              <a:t>logi</a:t>
            </a:r>
            <a:r>
              <a:rPr sz="2000" spc="199" dirty="0" smtClean="0">
                <a:latin typeface="Calibri"/>
                <a:cs typeface="Calibri"/>
              </a:rPr>
              <a:t> </a:t>
            </a:r>
            <a:r>
              <a:rPr sz="2000" spc="9" dirty="0" smtClean="0">
                <a:latin typeface="Calibri"/>
                <a:cs typeface="Calibri"/>
              </a:rPr>
              <a:t>t</a:t>
            </a:r>
            <a:r>
              <a:rPr sz="2000" spc="-19" dirty="0" smtClean="0">
                <a:latin typeface="Calibri"/>
                <a:cs typeface="Calibri"/>
              </a:rPr>
              <a:t>i</a:t>
            </a:r>
            <a:r>
              <a:rPr sz="2000" spc="4" dirty="0" smtClean="0">
                <a:latin typeface="Calibri"/>
                <a:cs typeface="Calibri"/>
              </a:rPr>
              <a:t>n</a:t>
            </a:r>
            <a:r>
              <a:rPr sz="2000" spc="14" dirty="0" smtClean="0">
                <a:latin typeface="Calibri"/>
                <a:cs typeface="Calibri"/>
              </a:rPr>
              <a:t>g</a:t>
            </a:r>
            <a:r>
              <a:rPr sz="2000" spc="0" dirty="0" smtClean="0">
                <a:latin typeface="Calibri"/>
                <a:cs typeface="Calibri"/>
              </a:rPr>
              <a:t>gi</a:t>
            </a:r>
            <a:r>
              <a:rPr sz="2000" spc="194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se</a:t>
            </a:r>
            <a:r>
              <a:rPr sz="2000" spc="9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4" dirty="0" smtClean="0">
                <a:latin typeface="Calibri"/>
                <a:cs typeface="Calibri"/>
              </a:rPr>
              <a:t>r</a:t>
            </a:r>
            <a:r>
              <a:rPr sz="2000" spc="9" dirty="0" smtClean="0">
                <a:latin typeface="Calibri"/>
                <a:cs typeface="Calibri"/>
              </a:rPr>
              <a:t>t</a:t>
            </a:r>
            <a:r>
              <a:rPr sz="2000" spc="0" dirty="0" smtClean="0">
                <a:latin typeface="Calibri"/>
                <a:cs typeface="Calibri"/>
              </a:rPr>
              <a:t>i</a:t>
            </a:r>
            <a:r>
              <a:rPr sz="2000" spc="179" dirty="0" smtClean="0">
                <a:latin typeface="Calibri"/>
                <a:cs typeface="Calibri"/>
              </a:rPr>
              <a:t> </a:t>
            </a:r>
            <a:r>
              <a:rPr sz="2000" spc="9" dirty="0" smtClean="0">
                <a:latin typeface="Calibri"/>
                <a:cs typeface="Calibri"/>
              </a:rPr>
              <a:t>M</a:t>
            </a:r>
            <a:r>
              <a:rPr sz="2000" spc="0" dirty="0" smtClean="0">
                <a:latin typeface="Calibri"/>
                <a:cs typeface="Calibri"/>
              </a:rPr>
              <a:t>i</a:t>
            </a:r>
            <a:r>
              <a:rPr sz="2000" spc="-4" dirty="0" smtClean="0">
                <a:latin typeface="Calibri"/>
                <a:cs typeface="Calibri"/>
              </a:rPr>
              <a:t>c</a:t>
            </a:r>
            <a:r>
              <a:rPr sz="2000" spc="-34" dirty="0" smtClean="0">
                <a:latin typeface="Calibri"/>
                <a:cs typeface="Calibri"/>
              </a:rPr>
              <a:t>r</a:t>
            </a:r>
            <a:r>
              <a:rPr sz="2000" spc="4" dirty="0" smtClean="0">
                <a:latin typeface="Calibri"/>
                <a:cs typeface="Calibri"/>
              </a:rPr>
              <a:t>o</a:t>
            </a:r>
            <a:r>
              <a:rPr sz="2000" spc="0" dirty="0" smtClean="0">
                <a:latin typeface="Calibri"/>
                <a:cs typeface="Calibri"/>
              </a:rPr>
              <a:t>so</a:t>
            </a:r>
            <a:r>
              <a:rPr sz="2000" spc="9" dirty="0" smtClean="0">
                <a:latin typeface="Calibri"/>
                <a:cs typeface="Calibri"/>
              </a:rPr>
              <a:t>ft</a:t>
            </a:r>
            <a:r>
              <a:rPr sz="2000" spc="0" dirty="0" smtClean="0">
                <a:latin typeface="Calibri"/>
                <a:cs typeface="Calibri"/>
              </a:rPr>
              <a:t>,</a:t>
            </a:r>
            <a:r>
              <a:rPr sz="2000" spc="219" dirty="0" smtClean="0">
                <a:latin typeface="Calibri"/>
                <a:cs typeface="Calibri"/>
              </a:rPr>
              <a:t> </a:t>
            </a:r>
            <a:r>
              <a:rPr sz="2000" spc="-19" dirty="0" smtClean="0">
                <a:latin typeface="Calibri"/>
                <a:cs typeface="Calibri"/>
              </a:rPr>
              <a:t>G</a:t>
            </a:r>
            <a:r>
              <a:rPr sz="2000" spc="4" dirty="0" smtClean="0">
                <a:latin typeface="Calibri"/>
                <a:cs typeface="Calibri"/>
              </a:rPr>
              <a:t>oo</a:t>
            </a:r>
            <a:r>
              <a:rPr sz="2000" spc="0" dirty="0" smtClean="0">
                <a:latin typeface="Calibri"/>
                <a:cs typeface="Calibri"/>
              </a:rPr>
              <a:t>gle,</a:t>
            </a:r>
            <a:r>
              <a:rPr sz="2000" spc="179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d</a:t>
            </a:r>
            <a:r>
              <a:rPr sz="2000" spc="0" dirty="0" smtClean="0">
                <a:latin typeface="Calibri"/>
                <a:cs typeface="Calibri"/>
              </a:rPr>
              <a:t>an</a:t>
            </a:r>
            <a:r>
              <a:rPr sz="2000" spc="199" dirty="0" smtClean="0">
                <a:latin typeface="Calibri"/>
                <a:cs typeface="Calibri"/>
              </a:rPr>
              <a:t> </a:t>
            </a:r>
            <a:r>
              <a:rPr sz="2000" spc="-25" dirty="0" smtClean="0">
                <a:latin typeface="Calibri"/>
                <a:cs typeface="Calibri"/>
              </a:rPr>
              <a:t>I</a:t>
            </a:r>
            <a:r>
              <a:rPr sz="2000" spc="-9" dirty="0" smtClean="0">
                <a:latin typeface="Calibri"/>
                <a:cs typeface="Calibri"/>
              </a:rPr>
              <a:t>nt</a:t>
            </a:r>
            <a:r>
              <a:rPr sz="2000" spc="0" dirty="0" smtClean="0">
                <a:latin typeface="Calibri"/>
                <a:cs typeface="Calibri"/>
              </a:rPr>
              <a:t>el </a:t>
            </a:r>
            <a:r>
              <a:rPr sz="2000" spc="-9" dirty="0" smtClean="0">
                <a:latin typeface="Calibri"/>
                <a:cs typeface="Calibri"/>
              </a:rPr>
              <a:t>t</a:t>
            </a:r>
            <a:r>
              <a:rPr sz="2000" spc="-14" dirty="0" smtClean="0">
                <a:latin typeface="Calibri"/>
                <a:cs typeface="Calibri"/>
              </a:rPr>
              <a:t>e</a:t>
            </a:r>
            <a:r>
              <a:rPr sz="2000" spc="-9" dirty="0" smtClean="0">
                <a:latin typeface="Calibri"/>
                <a:cs typeface="Calibri"/>
              </a:rPr>
              <a:t>t</a:t>
            </a:r>
            <a:r>
              <a:rPr sz="2000" spc="0" dirty="0" smtClean="0">
                <a:latin typeface="Calibri"/>
                <a:cs typeface="Calibri"/>
              </a:rPr>
              <a:t>ap</a:t>
            </a:r>
            <a:r>
              <a:rPr sz="2000" spc="396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b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-29" dirty="0" smtClean="0">
                <a:latin typeface="Calibri"/>
                <a:cs typeface="Calibri"/>
              </a:rPr>
              <a:t>r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9" dirty="0" smtClean="0">
                <a:latin typeface="Calibri"/>
                <a:cs typeface="Calibri"/>
              </a:rPr>
              <a:t>d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396" dirty="0" smtClean="0">
                <a:latin typeface="Calibri"/>
                <a:cs typeface="Calibri"/>
              </a:rPr>
              <a:t> </a:t>
            </a:r>
            <a:r>
              <a:rPr sz="2000" spc="9" dirty="0" smtClean="0">
                <a:latin typeface="Calibri"/>
                <a:cs typeface="Calibri"/>
              </a:rPr>
              <a:t>d</a:t>
            </a:r>
            <a:r>
              <a:rPr sz="2000" spc="0" dirty="0" smtClean="0">
                <a:latin typeface="Calibri"/>
                <a:cs typeface="Calibri"/>
              </a:rPr>
              <a:t>i</a:t>
            </a:r>
            <a:r>
              <a:rPr sz="2000" spc="366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asar</a:t>
            </a:r>
            <a:r>
              <a:rPr sz="2000" spc="416" dirty="0" smtClean="0">
                <a:latin typeface="Calibri"/>
                <a:cs typeface="Calibri"/>
              </a:rPr>
              <a:t> </a:t>
            </a:r>
            <a:r>
              <a:rPr sz="2000" spc="-19" dirty="0" smtClean="0">
                <a:latin typeface="Calibri"/>
                <a:cs typeface="Calibri"/>
              </a:rPr>
              <a:t>i</a:t>
            </a:r>
            <a:r>
              <a:rPr sz="2000" spc="4" dirty="0" smtClean="0">
                <a:latin typeface="Calibri"/>
                <a:cs typeface="Calibri"/>
              </a:rPr>
              <a:t>n</a:t>
            </a:r>
            <a:r>
              <a:rPr sz="2000" spc="0" dirty="0" smtClean="0">
                <a:latin typeface="Calibri"/>
                <a:cs typeface="Calibri"/>
              </a:rPr>
              <a:t>i,</a:t>
            </a:r>
            <a:r>
              <a:rPr sz="2000" spc="412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mes</a:t>
            </a:r>
            <a:r>
              <a:rPr sz="2000" spc="-4" dirty="0" smtClean="0">
                <a:latin typeface="Calibri"/>
                <a:cs typeface="Calibri"/>
              </a:rPr>
              <a:t>k</a:t>
            </a:r>
            <a:r>
              <a:rPr sz="2000" spc="0" dirty="0" smtClean="0">
                <a:latin typeface="Calibri"/>
                <a:cs typeface="Calibri"/>
              </a:rPr>
              <a:t>i</a:t>
            </a:r>
            <a:r>
              <a:rPr sz="2000" spc="9" dirty="0" smtClean="0">
                <a:latin typeface="Calibri"/>
                <a:cs typeface="Calibri"/>
              </a:rPr>
              <a:t>p</a:t>
            </a:r>
            <a:r>
              <a:rPr sz="2000" spc="4" dirty="0" smtClean="0">
                <a:latin typeface="Calibri"/>
                <a:cs typeface="Calibri"/>
              </a:rPr>
              <a:t>u</a:t>
            </a:r>
            <a:r>
              <a:rPr sz="2000" spc="0" dirty="0" smtClean="0">
                <a:latin typeface="Calibri"/>
                <a:cs typeface="Calibri"/>
              </a:rPr>
              <a:t>n</a:t>
            </a:r>
            <a:r>
              <a:rPr sz="2000" spc="401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m</a:t>
            </a:r>
            <a:r>
              <a:rPr sz="2000" spc="-14" dirty="0" smtClean="0">
                <a:latin typeface="Calibri"/>
                <a:cs typeface="Calibri"/>
              </a:rPr>
              <a:t>er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-44" dirty="0" smtClean="0">
                <a:latin typeface="Calibri"/>
                <a:cs typeface="Calibri"/>
              </a:rPr>
              <a:t>k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412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s</a:t>
            </a:r>
            <a:r>
              <a:rPr sz="2000" spc="4" dirty="0" smtClean="0">
                <a:latin typeface="Calibri"/>
                <a:cs typeface="Calibri"/>
              </a:rPr>
              <a:t>ud</a:t>
            </a:r>
            <a:r>
              <a:rPr sz="2000" spc="0" dirty="0" smtClean="0">
                <a:latin typeface="Calibri"/>
                <a:cs typeface="Calibri"/>
              </a:rPr>
              <a:t>ah</a:t>
            </a:r>
            <a:r>
              <a:rPr sz="2000" spc="407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me</a:t>
            </a:r>
            <a:r>
              <a:rPr sz="2000" spc="9" dirty="0" smtClean="0">
                <a:latin typeface="Calibri"/>
                <a:cs typeface="Calibri"/>
              </a:rPr>
              <a:t>m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-4" dirty="0" smtClean="0">
                <a:latin typeface="Calibri"/>
                <a:cs typeface="Calibri"/>
              </a:rPr>
              <a:t>n</a:t>
            </a:r>
            <a:r>
              <a:rPr sz="2000" spc="4" dirty="0" smtClean="0">
                <a:latin typeface="Calibri"/>
                <a:cs typeface="Calibri"/>
              </a:rPr>
              <a:t>uh</a:t>
            </a:r>
            <a:r>
              <a:rPr sz="2000" spc="0" dirty="0" smtClean="0">
                <a:latin typeface="Calibri"/>
                <a:cs typeface="Calibri"/>
              </a:rPr>
              <a:t>i</a:t>
            </a:r>
            <a:r>
              <a:rPr sz="2000" spc="396" dirty="0" smtClean="0">
                <a:latin typeface="Calibri"/>
                <a:cs typeface="Calibri"/>
              </a:rPr>
              <a:t> </a:t>
            </a:r>
            <a:r>
              <a:rPr sz="2000" spc="4" dirty="0" smtClean="0">
                <a:latin typeface="Calibri"/>
                <a:cs typeface="Calibri"/>
              </a:rPr>
              <a:t>p</a:t>
            </a:r>
            <a:r>
              <a:rPr sz="2000" spc="0" dirty="0" smtClean="0">
                <a:latin typeface="Calibri"/>
                <a:cs typeface="Calibri"/>
              </a:rPr>
              <a:t>e</a:t>
            </a:r>
            <a:r>
              <a:rPr sz="2000" spc="-29" dirty="0" smtClean="0">
                <a:latin typeface="Calibri"/>
                <a:cs typeface="Calibri"/>
              </a:rPr>
              <a:t>r</a:t>
            </a:r>
            <a:r>
              <a:rPr sz="2000" spc="-39" dirty="0" smtClean="0">
                <a:latin typeface="Calibri"/>
                <a:cs typeface="Calibri"/>
              </a:rPr>
              <a:t>s</a:t>
            </a:r>
            <a:r>
              <a:rPr sz="2000" spc="-44" dirty="0" smtClean="0">
                <a:latin typeface="Calibri"/>
                <a:cs typeface="Calibri"/>
              </a:rPr>
              <a:t>y</a:t>
            </a:r>
            <a:r>
              <a:rPr sz="2000" spc="0" dirty="0" smtClean="0">
                <a:latin typeface="Calibri"/>
                <a:cs typeface="Calibri"/>
              </a:rPr>
              <a:t>a</a:t>
            </a:r>
            <a:r>
              <a:rPr sz="2000" spc="-34" dirty="0" smtClean="0">
                <a:latin typeface="Calibri"/>
                <a:cs typeface="Calibri"/>
              </a:rPr>
              <a:t>r</a:t>
            </a:r>
            <a:r>
              <a:rPr sz="2000" spc="-19" dirty="0" smtClean="0">
                <a:latin typeface="Calibri"/>
                <a:cs typeface="Calibri"/>
              </a:rPr>
              <a:t>a</a:t>
            </a:r>
            <a:r>
              <a:rPr sz="2000" spc="-9" dirty="0" smtClean="0">
                <a:latin typeface="Calibri"/>
                <a:cs typeface="Calibri"/>
              </a:rPr>
              <a:t>t</a:t>
            </a:r>
            <a:r>
              <a:rPr sz="2000" spc="0" dirty="0" smtClean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257" y="5280040"/>
            <a:ext cx="4523483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-29" baseline="2730" dirty="0" smtClean="0">
                <a:latin typeface="Calibri"/>
                <a:cs typeface="Calibri"/>
              </a:rPr>
              <a:t>c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an </a:t>
            </a:r>
            <a:r>
              <a:rPr sz="3000" spc="291" baseline="2730" dirty="0" smtClean="0">
                <a:latin typeface="Calibri"/>
                <a:cs typeface="Calibri"/>
              </a:rPr>
              <a:t> </a:t>
            </a:r>
            <a:r>
              <a:rPr sz="3000" spc="9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i </a:t>
            </a:r>
            <a:r>
              <a:rPr sz="3000" spc="276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-1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S</a:t>
            </a:r>
            <a:r>
              <a:rPr sz="3000" spc="4" baseline="2730" dirty="0" smtClean="0">
                <a:latin typeface="Calibri"/>
                <a:cs typeface="Calibri"/>
              </a:rPr>
              <a:t>E</a:t>
            </a:r>
            <a:r>
              <a:rPr sz="3000" spc="0" baseline="2730" dirty="0" smtClean="0">
                <a:latin typeface="Calibri"/>
                <a:cs typeface="Calibri"/>
              </a:rPr>
              <a:t>. </a:t>
            </a:r>
            <a:r>
              <a:rPr sz="3000" spc="271" baseline="2730" dirty="0" smtClean="0">
                <a:latin typeface="Calibri"/>
                <a:cs typeface="Calibri"/>
              </a:rPr>
              <a:t> </a:t>
            </a:r>
            <a:r>
              <a:rPr sz="3000" spc="-14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am</a:t>
            </a:r>
            <a:r>
              <a:rPr sz="3000" spc="9" baseline="2730" dirty="0" smtClean="0">
                <a:latin typeface="Calibri"/>
                <a:cs typeface="Calibri"/>
              </a:rPr>
              <a:t>u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, </a:t>
            </a:r>
            <a:r>
              <a:rPr sz="3000" spc="282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 </a:t>
            </a:r>
            <a:r>
              <a:rPr sz="3000" spc="301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-19" baseline="2730" dirty="0" smtClean="0">
                <a:latin typeface="Calibri"/>
                <a:cs typeface="Calibri"/>
              </a:rPr>
              <a:t>a</a:t>
            </a:r>
            <a:r>
              <a:rPr sz="3000" spc="0" baseline="2730" dirty="0" smtClean="0"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50104" y="5280040"/>
            <a:ext cx="3496324" cy="279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 </a:t>
            </a:r>
            <a:r>
              <a:rPr sz="3000" spc="276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sama </a:t>
            </a:r>
            <a:r>
              <a:rPr sz="3000" spc="296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b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-29" baseline="2730" dirty="0" smtClean="0">
                <a:latin typeface="Calibri"/>
                <a:cs typeface="Calibri"/>
              </a:rPr>
              <a:t>n</a:t>
            </a: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ak </a:t>
            </a:r>
            <a:r>
              <a:rPr sz="3000" spc="291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er</a:t>
            </a:r>
            <a:r>
              <a:rPr sz="3000" spc="9" baseline="2730" dirty="0" smtClean="0">
                <a:latin typeface="Calibri"/>
                <a:cs typeface="Calibri"/>
              </a:rPr>
              <a:t>u</a:t>
            </a:r>
            <a:r>
              <a:rPr sz="3000" spc="0" baseline="2730" dirty="0" smtClean="0">
                <a:latin typeface="Calibri"/>
                <a:cs typeface="Calibri"/>
              </a:rPr>
              <a:t>sa</a:t>
            </a:r>
            <a:r>
              <a:rPr sz="3000" spc="-14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5585142"/>
            <a:ext cx="8112699" cy="584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4" baseline="2730" dirty="0" smtClean="0">
                <a:latin typeface="Calibri"/>
                <a:cs typeface="Calibri"/>
              </a:rPr>
              <a:t>k</a:t>
            </a:r>
            <a:r>
              <a:rPr sz="3000" spc="4" baseline="2730" dirty="0" smtClean="0">
                <a:latin typeface="Calibri"/>
                <a:cs typeface="Calibri"/>
              </a:rPr>
              <a:t>no</a:t>
            </a:r>
            <a:r>
              <a:rPr sz="3000" spc="0" baseline="2730" dirty="0" smtClean="0">
                <a:latin typeface="Calibri"/>
                <a:cs typeface="Calibri"/>
              </a:rPr>
              <a:t>logi </a:t>
            </a:r>
            <a:r>
              <a:rPr sz="3000" spc="4" baseline="2730" dirty="0" smtClean="0">
                <a:latin typeface="Calibri"/>
                <a:cs typeface="Calibri"/>
              </a:rPr>
              <a:t> </a:t>
            </a:r>
            <a:r>
              <a:rPr sz="3000" spc="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ggi </a:t>
            </a:r>
            <a:r>
              <a:rPr sz="3000" spc="19" baseline="2730" dirty="0" smtClean="0">
                <a:latin typeface="Calibri"/>
                <a:cs typeface="Calibri"/>
              </a:rPr>
              <a:t> </a:t>
            </a:r>
            <a:r>
              <a:rPr sz="3000" spc="0" baseline="2730" dirty="0" smtClean="0">
                <a:latin typeface="Calibri"/>
                <a:cs typeface="Calibri"/>
              </a:rPr>
              <a:t>lai</a:t>
            </a:r>
            <a:r>
              <a:rPr sz="3000" spc="-4" baseline="2730" dirty="0" smtClean="0">
                <a:latin typeface="Calibri"/>
                <a:cs typeface="Calibri"/>
              </a:rPr>
              <a:t>n</a:t>
            </a:r>
            <a:r>
              <a:rPr sz="3000" spc="-29" baseline="2730" dirty="0" smtClean="0">
                <a:latin typeface="Calibri"/>
                <a:cs typeface="Calibri"/>
              </a:rPr>
              <a:t>n</a:t>
            </a: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 </a:t>
            </a:r>
            <a:r>
              <a:rPr sz="3000" spc="19" baseline="2730" dirty="0" smtClean="0">
                <a:latin typeface="Calibri"/>
                <a:cs typeface="Calibri"/>
              </a:rPr>
              <a:t> </a:t>
            </a:r>
            <a:r>
              <a:rPr sz="3000" spc="-4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g 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-9" baseline="2730" dirty="0" smtClean="0">
                <a:latin typeface="Calibri"/>
                <a:cs typeface="Calibri"/>
              </a:rPr>
              <a:t>n</a:t>
            </a:r>
            <a:r>
              <a:rPr sz="3000" spc="4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ah </a:t>
            </a:r>
            <a:r>
              <a:rPr sz="3000" spc="14" baseline="2730" dirty="0" smtClean="0">
                <a:latin typeface="Calibri"/>
                <a:cs typeface="Calibri"/>
              </a:rPr>
              <a:t> </a:t>
            </a:r>
            <a:r>
              <a:rPr sz="3000" spc="-69" baseline="2730" dirty="0" smtClean="0">
                <a:latin typeface="Calibri"/>
                <a:cs typeface="Calibri"/>
              </a:rPr>
              <a:t>k</a:t>
            </a:r>
            <a:r>
              <a:rPr sz="3000" spc="0" baseline="2730" dirty="0" smtClean="0">
                <a:latin typeface="Calibri"/>
                <a:cs typeface="Calibri"/>
              </a:rPr>
              <a:t>e </a:t>
            </a:r>
            <a:r>
              <a:rPr sz="3000" spc="19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-14" baseline="2730" dirty="0" smtClean="0">
                <a:latin typeface="Calibri"/>
                <a:cs typeface="Calibri"/>
              </a:rPr>
              <a:t>Y</a:t>
            </a:r>
            <a:r>
              <a:rPr sz="3000" spc="0" baseline="2730" dirty="0" smtClean="0">
                <a:latin typeface="Calibri"/>
                <a:cs typeface="Calibri"/>
              </a:rPr>
              <a:t>S</a:t>
            </a:r>
            <a:r>
              <a:rPr sz="3000" spc="9" baseline="2730" dirty="0" smtClean="0">
                <a:latin typeface="Calibri"/>
                <a:cs typeface="Calibri"/>
              </a:rPr>
              <a:t>E</a:t>
            </a:r>
            <a:r>
              <a:rPr sz="3000" spc="0" baseline="2730" dirty="0" smtClean="0">
                <a:latin typeface="Calibri"/>
                <a:cs typeface="Calibri"/>
              </a:rPr>
              <a:t>.</a:t>
            </a:r>
            <a:r>
              <a:rPr sz="3000" spc="441" baseline="2730" dirty="0" smtClean="0">
                <a:latin typeface="Calibri"/>
                <a:cs typeface="Calibri"/>
              </a:rPr>
              <a:t> </a:t>
            </a:r>
            <a:r>
              <a:rPr sz="3000" spc="-59" baseline="2730" dirty="0" smtClean="0">
                <a:latin typeface="Calibri"/>
                <a:cs typeface="Calibri"/>
              </a:rPr>
              <a:t>W</a:t>
            </a:r>
            <a:r>
              <a:rPr sz="3000" spc="0" baseline="2730" dirty="0" smtClean="0">
                <a:latin typeface="Calibri"/>
                <a:cs typeface="Calibri"/>
              </a:rPr>
              <a:t>alau </a:t>
            </a:r>
            <a:r>
              <a:rPr sz="3000" spc="14" baseline="2730" dirty="0" smtClean="0">
                <a:latin typeface="Calibri"/>
                <a:cs typeface="Calibri"/>
              </a:rPr>
              <a:t> </a:t>
            </a:r>
            <a:r>
              <a:rPr sz="3000" spc="-9" baseline="2730" dirty="0" smtClean="0">
                <a:latin typeface="Calibri"/>
                <a:cs typeface="Calibri"/>
              </a:rPr>
              <a:t>t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-9" baseline="2730" dirty="0" smtClean="0">
                <a:latin typeface="Calibri"/>
                <a:cs typeface="Calibri"/>
              </a:rPr>
              <a:t>r</a:t>
            </a:r>
            <a:r>
              <a:rPr sz="3000" spc="0" baseline="2730" dirty="0" smtClean="0">
                <a:latin typeface="Calibri"/>
                <a:cs typeface="Calibri"/>
              </a:rPr>
              <a:t>ja</a:t>
            </a:r>
            <a:r>
              <a:rPr sz="3000" spc="9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i</a:t>
            </a:r>
            <a:r>
              <a:rPr sz="3000" spc="451" baseline="2730" dirty="0" smtClean="0">
                <a:latin typeface="Calibri"/>
                <a:cs typeface="Calibri"/>
              </a:rPr>
              <a:t> </a:t>
            </a:r>
            <a:r>
              <a:rPr sz="3000" spc="4" baseline="2730" dirty="0" smtClean="0">
                <a:latin typeface="Calibri"/>
                <a:cs typeface="Calibri"/>
              </a:rPr>
              <a:t>p</a:t>
            </a:r>
            <a:r>
              <a:rPr sz="3000" spc="0" baseline="2730" dirty="0" smtClean="0">
                <a:latin typeface="Calibri"/>
                <a:cs typeface="Calibri"/>
              </a:rPr>
              <a:t>e</a:t>
            </a:r>
            <a:r>
              <a:rPr sz="3000" spc="4" baseline="2730" dirty="0" smtClean="0">
                <a:latin typeface="Calibri"/>
                <a:cs typeface="Calibri"/>
              </a:rPr>
              <a:t>rp</a:t>
            </a:r>
            <a:r>
              <a:rPr sz="3000" spc="-19" baseline="2730" dirty="0" smtClean="0">
                <a:latin typeface="Calibri"/>
                <a:cs typeface="Calibri"/>
              </a:rPr>
              <a:t>i</a:t>
            </a:r>
            <a:r>
              <a:rPr sz="3000" spc="4" baseline="2730" dirty="0" smtClean="0">
                <a:latin typeface="Calibri"/>
                <a:cs typeface="Calibri"/>
              </a:rPr>
              <a:t>n</a:t>
            </a:r>
            <a:r>
              <a:rPr sz="3000" spc="-9" baseline="2730" dirty="0" smtClean="0">
                <a:latin typeface="Calibri"/>
                <a:cs typeface="Calibri"/>
              </a:rPr>
              <a:t>d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h</a:t>
            </a:r>
            <a:r>
              <a:rPr sz="3000" spc="0" baseline="2730" dirty="0" smtClean="0">
                <a:latin typeface="Calibri"/>
                <a:cs typeface="Calibri"/>
              </a:rPr>
              <a:t>a</a:t>
            </a:r>
            <a:r>
              <a:rPr sz="3000" spc="9" baseline="2730" dirty="0" smtClean="0">
                <a:latin typeface="Calibri"/>
                <a:cs typeface="Calibri"/>
              </a:rPr>
              <a:t>n</a:t>
            </a:r>
            <a:r>
              <a:rPr sz="3000" spc="0" baseline="2730" dirty="0" smtClean="0"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  <a:p>
            <a:pPr marL="12700" marR="38100">
              <a:lnSpc>
                <a:spcPts val="2400"/>
              </a:lnSpc>
              <a:spcBef>
                <a:spcPts val="13"/>
              </a:spcBef>
            </a:pPr>
            <a:r>
              <a:rPr sz="3000" spc="4" baseline="1365" dirty="0" smtClean="0">
                <a:latin typeface="Calibri"/>
                <a:cs typeface="Calibri"/>
              </a:rPr>
              <a:t>p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4" baseline="1365" dirty="0" smtClean="0">
                <a:latin typeface="Calibri"/>
                <a:cs typeface="Calibri"/>
              </a:rPr>
              <a:t>r</a:t>
            </a:r>
            <a:r>
              <a:rPr sz="3000" spc="9" baseline="1365" dirty="0" smtClean="0">
                <a:latin typeface="Calibri"/>
                <a:cs typeface="Calibri"/>
              </a:rPr>
              <a:t>t</a:t>
            </a:r>
            <a:r>
              <a:rPr sz="3000" spc="4" baseline="1365" dirty="0" smtClean="0">
                <a:latin typeface="Calibri"/>
                <a:cs typeface="Calibri"/>
              </a:rPr>
              <a:t>u</a:t>
            </a:r>
            <a:r>
              <a:rPr sz="3000" spc="0" baseline="1365" dirty="0" smtClean="0">
                <a:latin typeface="Calibri"/>
                <a:cs typeface="Calibri"/>
              </a:rPr>
              <a:t>m</a:t>
            </a:r>
            <a:r>
              <a:rPr sz="3000" spc="9" baseline="1365" dirty="0" smtClean="0">
                <a:latin typeface="Calibri"/>
                <a:cs typeface="Calibri"/>
              </a:rPr>
              <a:t>b</a:t>
            </a:r>
            <a:r>
              <a:rPr sz="3000" spc="4" baseline="1365" dirty="0" smtClean="0">
                <a:latin typeface="Calibri"/>
                <a:cs typeface="Calibri"/>
              </a:rPr>
              <a:t>uh</a:t>
            </a:r>
            <a:r>
              <a:rPr sz="3000" spc="0" baseline="1365" dirty="0" smtClean="0">
                <a:latin typeface="Calibri"/>
                <a:cs typeface="Calibri"/>
              </a:rPr>
              <a:t>an</a:t>
            </a:r>
            <a:r>
              <a:rPr sz="3000" spc="-44" baseline="1365" dirty="0" smtClean="0">
                <a:latin typeface="Calibri"/>
                <a:cs typeface="Calibri"/>
              </a:rPr>
              <a:t> </a:t>
            </a:r>
            <a:r>
              <a:rPr sz="3000" spc="4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ASD</a:t>
            </a:r>
            <a:r>
              <a:rPr sz="3000" spc="-25" baseline="1365" dirty="0" smtClean="0">
                <a:latin typeface="Calibri"/>
                <a:cs typeface="Calibri"/>
              </a:rPr>
              <a:t>A</a:t>
            </a:r>
            <a:r>
              <a:rPr sz="3000" spc="0" baseline="1365" dirty="0" smtClean="0">
                <a:latin typeface="Calibri"/>
                <a:cs typeface="Calibri"/>
              </a:rPr>
              <a:t>Q</a:t>
            </a:r>
            <a:r>
              <a:rPr sz="3000" spc="-14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sela</a:t>
            </a:r>
            <a:r>
              <a:rPr sz="3000" spc="4" baseline="1365" dirty="0" smtClean="0">
                <a:latin typeface="Calibri"/>
                <a:cs typeface="Calibri"/>
              </a:rPr>
              <a:t>m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14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s</a:t>
            </a:r>
            <a:r>
              <a:rPr sz="3000" spc="-19" baseline="1365" dirty="0" smtClean="0">
                <a:latin typeface="Calibri"/>
                <a:cs typeface="Calibri"/>
              </a:rPr>
              <a:t>a</a:t>
            </a:r>
            <a:r>
              <a:rPr sz="3000" spc="9" baseline="1365" dirty="0" smtClean="0">
                <a:latin typeface="Calibri"/>
                <a:cs typeface="Calibri"/>
              </a:rPr>
              <a:t>t</a:t>
            </a:r>
            <a:r>
              <a:rPr sz="3000" spc="0" baseline="1365" dirty="0" smtClean="0">
                <a:latin typeface="Calibri"/>
                <a:cs typeface="Calibri"/>
              </a:rPr>
              <a:t>u </a:t>
            </a:r>
            <a:r>
              <a:rPr sz="3000" spc="4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-44" baseline="1365" dirty="0" smtClean="0">
                <a:latin typeface="Calibri"/>
                <a:cs typeface="Calibri"/>
              </a:rPr>
              <a:t>k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9" baseline="1365" dirty="0" smtClean="0">
                <a:latin typeface="Calibri"/>
                <a:cs typeface="Calibri"/>
              </a:rPr>
              <a:t>d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19" baseline="1365" dirty="0" smtClean="0">
                <a:latin typeface="Calibri"/>
                <a:cs typeface="Calibri"/>
              </a:rPr>
              <a:t> </a:t>
            </a:r>
            <a:r>
              <a:rPr sz="3000" spc="-9" baseline="1365" dirty="0" smtClean="0">
                <a:latin typeface="Calibri"/>
                <a:cs typeface="Calibri"/>
              </a:rPr>
              <a:t>t</a:t>
            </a:r>
            <a:r>
              <a:rPr sz="3000" spc="0" baseline="1365" dirty="0" smtClean="0">
                <a:latin typeface="Calibri"/>
                <a:cs typeface="Calibri"/>
              </a:rPr>
              <a:t>e</a:t>
            </a:r>
            <a:r>
              <a:rPr sz="3000" spc="-29" baseline="1365" dirty="0" smtClean="0">
                <a:latin typeface="Calibri"/>
                <a:cs typeface="Calibri"/>
              </a:rPr>
              <a:t>r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-4" baseline="1365" dirty="0" smtClean="0">
                <a:latin typeface="Calibri"/>
                <a:cs typeface="Calibri"/>
              </a:rPr>
              <a:t>k</a:t>
            </a:r>
            <a:r>
              <a:rPr sz="3000" spc="4" baseline="1365" dirty="0" smtClean="0">
                <a:latin typeface="Calibri"/>
                <a:cs typeface="Calibri"/>
              </a:rPr>
              <a:t>h</a:t>
            </a:r>
            <a:r>
              <a:rPr sz="3000" spc="0" baseline="1365" dirty="0" smtClean="0">
                <a:latin typeface="Calibri"/>
                <a:cs typeface="Calibri"/>
              </a:rPr>
              <a:t>ir</a:t>
            </a:r>
            <a:r>
              <a:rPr sz="3000" spc="14" baseline="1365" dirty="0" smtClean="0">
                <a:latin typeface="Calibri"/>
                <a:cs typeface="Calibri"/>
              </a:rPr>
              <a:t> </a:t>
            </a:r>
            <a:r>
              <a:rPr sz="3000" spc="0" baseline="1365" dirty="0" smtClean="0">
                <a:latin typeface="Calibri"/>
                <a:cs typeface="Calibri"/>
              </a:rPr>
              <a:t>sa</a:t>
            </a:r>
            <a:r>
              <a:rPr sz="3000" spc="4" baseline="1365" dirty="0" smtClean="0">
                <a:latin typeface="Calibri"/>
                <a:cs typeface="Calibri"/>
              </a:rPr>
              <a:t>n</a:t>
            </a:r>
            <a:r>
              <a:rPr sz="3000" spc="-39" baseline="1365" dirty="0" smtClean="0">
                <a:latin typeface="Calibri"/>
                <a:cs typeface="Calibri"/>
              </a:rPr>
              <a:t>g</a:t>
            </a:r>
            <a:r>
              <a:rPr sz="3000" spc="-19" baseline="1365" dirty="0" smtClean="0">
                <a:latin typeface="Calibri"/>
                <a:cs typeface="Calibri"/>
              </a:rPr>
              <a:t>a</a:t>
            </a:r>
            <a:r>
              <a:rPr sz="3000" spc="0" baseline="1365" dirty="0" smtClean="0">
                <a:latin typeface="Calibri"/>
                <a:cs typeface="Calibri"/>
              </a:rPr>
              <a:t>t me</a:t>
            </a:r>
            <a:r>
              <a:rPr sz="3000" spc="14" baseline="1365" dirty="0" smtClean="0">
                <a:latin typeface="Calibri"/>
                <a:cs typeface="Calibri"/>
              </a:rPr>
              <a:t>n</a:t>
            </a:r>
            <a:r>
              <a:rPr sz="3000" spc="-19" baseline="1365" dirty="0" smtClean="0">
                <a:latin typeface="Calibri"/>
                <a:cs typeface="Calibri"/>
              </a:rPr>
              <a:t>g</a:t>
            </a:r>
            <a:r>
              <a:rPr sz="3000" spc="0" baseline="1365" dirty="0" smtClean="0">
                <a:latin typeface="Calibri"/>
                <a:cs typeface="Calibri"/>
              </a:rPr>
              <a:t>esa</a:t>
            </a:r>
            <a:r>
              <a:rPr sz="3000" spc="9" baseline="1365" dirty="0" smtClean="0">
                <a:latin typeface="Calibri"/>
                <a:cs typeface="Calibri"/>
              </a:rPr>
              <a:t>n</a:t>
            </a:r>
            <a:r>
              <a:rPr sz="3000" spc="-50" baseline="1365" dirty="0" smtClean="0">
                <a:latin typeface="Calibri"/>
                <a:cs typeface="Calibri"/>
              </a:rPr>
              <a:t>k</a:t>
            </a:r>
            <a:r>
              <a:rPr sz="3000" spc="0" baseline="1365" dirty="0" smtClean="0">
                <a:latin typeface="Calibri"/>
                <a:cs typeface="Calibri"/>
              </a:rPr>
              <a:t>a</a:t>
            </a:r>
            <a:r>
              <a:rPr sz="3000" spc="19" baseline="1365" dirty="0" smtClean="0">
                <a:latin typeface="Calibri"/>
                <a:cs typeface="Calibri"/>
              </a:rPr>
              <a:t>n</a:t>
            </a:r>
            <a:r>
              <a:rPr sz="3000" spc="0" baseline="1365" dirty="0" smtClean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18484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1452</Words>
  <Application>Microsoft Office PowerPoint</Application>
  <PresentationFormat>On-screen Show (4:3)</PresentationFormat>
  <Paragraphs>274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Susanti</dc:creator>
  <cp:lastModifiedBy>Susanti</cp:lastModifiedBy>
  <cp:revision>3</cp:revision>
  <dcterms:modified xsi:type="dcterms:W3CDTF">2021-11-08T04:06:35Z</dcterms:modified>
</cp:coreProperties>
</file>