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81" r:id="rId2"/>
  </p:sldMasterIdLst>
  <p:notesMasterIdLst>
    <p:notesMasterId r:id="rId19"/>
  </p:notesMasterIdLst>
  <p:sldIdLst>
    <p:sldId id="310" r:id="rId3"/>
    <p:sldId id="323" r:id="rId4"/>
    <p:sldId id="324" r:id="rId5"/>
    <p:sldId id="331" r:id="rId6"/>
    <p:sldId id="325" r:id="rId7"/>
    <p:sldId id="326" r:id="rId8"/>
    <p:sldId id="327" r:id="rId9"/>
    <p:sldId id="328" r:id="rId10"/>
    <p:sldId id="329" r:id="rId11"/>
    <p:sldId id="330" r:id="rId12"/>
    <p:sldId id="336" r:id="rId13"/>
    <p:sldId id="337" r:id="rId14"/>
    <p:sldId id="332" r:id="rId15"/>
    <p:sldId id="333" r:id="rId16"/>
    <p:sldId id="33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5A876-50B5-45BF-B4B8-235EA3F3EF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163DA3D-2B06-4570-B676-A85DA4B7C284}">
      <dgm:prSet phldrT="[Text]"/>
      <dgm:spPr/>
      <dgm:t>
        <a:bodyPr/>
        <a:lstStyle/>
        <a:p>
          <a:r>
            <a:rPr lang="en-US" altLang="en-US" dirty="0" err="1"/>
            <a:t>Mengklasifikasikan</a:t>
          </a:r>
          <a:r>
            <a:rPr lang="en-US" altLang="en-US" dirty="0"/>
            <a:t> data </a:t>
          </a:r>
          <a:r>
            <a:rPr lang="en-US" altLang="en-US" dirty="0" err="1"/>
            <a:t>survei</a:t>
          </a:r>
          <a:r>
            <a:rPr lang="en-US" altLang="en-US" dirty="0"/>
            <a:t> yang </a:t>
          </a:r>
          <a:r>
            <a:rPr lang="en-US" altLang="en-US" dirty="0" err="1"/>
            <a:t>sangat</a:t>
          </a:r>
          <a:r>
            <a:rPr lang="en-US" altLang="en-US" dirty="0"/>
            <a:t> </a:t>
          </a:r>
          <a:r>
            <a:rPr lang="en-US" altLang="en-US" dirty="0" err="1"/>
            <a:t>besar</a:t>
          </a:r>
          <a:r>
            <a:rPr lang="en-US" altLang="en-US" dirty="0"/>
            <a:t> </a:t>
          </a:r>
          <a:r>
            <a:rPr lang="en-US" altLang="en-US" dirty="0" err="1"/>
            <a:t>ke</a:t>
          </a:r>
          <a:r>
            <a:rPr lang="en-US" altLang="en-US" dirty="0"/>
            <a:t> </a:t>
          </a:r>
          <a:r>
            <a:rPr lang="en-US" altLang="en-US" dirty="0" err="1"/>
            <a:t>dalam</a:t>
          </a:r>
          <a:r>
            <a:rPr lang="en-US" altLang="en-US" dirty="0"/>
            <a:t> </a:t>
          </a:r>
          <a:r>
            <a:rPr lang="en-US" altLang="en-US" dirty="0" err="1"/>
            <a:t>kelompok</a:t>
          </a:r>
          <a:r>
            <a:rPr lang="en-US" altLang="en-US" dirty="0"/>
            <a:t> </a:t>
          </a:r>
          <a:r>
            <a:rPr lang="en-US" altLang="en-US" dirty="0" err="1"/>
            <a:t>klasifikasi</a:t>
          </a:r>
          <a:endParaRPr lang="en-ID" dirty="0"/>
        </a:p>
      </dgm:t>
    </dgm:pt>
    <dgm:pt modelId="{AD682E29-1BE5-4228-8164-2CC2A937EFAC}" type="parTrans" cxnId="{ECF59952-53C9-4BD7-8414-949719B67797}">
      <dgm:prSet/>
      <dgm:spPr/>
      <dgm:t>
        <a:bodyPr/>
        <a:lstStyle/>
        <a:p>
          <a:endParaRPr lang="en-ID"/>
        </a:p>
      </dgm:t>
    </dgm:pt>
    <dgm:pt modelId="{FA13E870-E667-47C9-A2FD-5773463C1677}" type="sibTrans" cxnId="{ECF59952-53C9-4BD7-8414-949719B67797}">
      <dgm:prSet/>
      <dgm:spPr/>
      <dgm:t>
        <a:bodyPr/>
        <a:lstStyle/>
        <a:p>
          <a:endParaRPr lang="en-ID"/>
        </a:p>
      </dgm:t>
    </dgm:pt>
    <dgm:pt modelId="{0B315FEE-6F0C-423F-BB83-ED552A708891}">
      <dgm:prSet phldrT="[Text]"/>
      <dgm:spPr/>
      <dgm:t>
        <a:bodyPr/>
        <a:lstStyle/>
        <a:p>
          <a:r>
            <a:rPr lang="en-US" altLang="en-US" dirty="0" err="1"/>
            <a:t>Mengurangi</a:t>
          </a:r>
          <a:r>
            <a:rPr lang="en-US" altLang="en-US" dirty="0"/>
            <a:t> </a:t>
          </a:r>
          <a:r>
            <a:rPr lang="en-US" altLang="en-US" dirty="0" err="1"/>
            <a:t>informasi</a:t>
          </a:r>
          <a:r>
            <a:rPr lang="en-US" altLang="en-US" dirty="0"/>
            <a:t> </a:t>
          </a:r>
          <a:r>
            <a:rPr lang="en-US" altLang="en-US" dirty="0" err="1"/>
            <a:t>besar</a:t>
          </a:r>
          <a:r>
            <a:rPr lang="en-US" altLang="en-US" dirty="0"/>
            <a:t> </a:t>
          </a:r>
          <a:r>
            <a:rPr lang="en-US" altLang="en-US" dirty="0" err="1"/>
            <a:t>dari</a:t>
          </a:r>
          <a:r>
            <a:rPr lang="en-US" altLang="en-US" dirty="0"/>
            <a:t> </a:t>
          </a:r>
          <a:r>
            <a:rPr lang="en-US" altLang="en-US" dirty="0" err="1"/>
            <a:t>suatu</a:t>
          </a:r>
          <a:r>
            <a:rPr lang="en-US" altLang="en-US" dirty="0"/>
            <a:t> </a:t>
          </a:r>
          <a:r>
            <a:rPr lang="en-US" altLang="en-US" dirty="0" err="1"/>
            <a:t>populasi</a:t>
          </a:r>
          <a:r>
            <a:rPr lang="en-US" altLang="en-US" dirty="0"/>
            <a:t> </a:t>
          </a:r>
          <a:r>
            <a:rPr lang="en-US" altLang="en-US" dirty="0" err="1"/>
            <a:t>menjadi</a:t>
          </a:r>
          <a:r>
            <a:rPr lang="en-US" altLang="en-US" dirty="0"/>
            <a:t> </a:t>
          </a:r>
          <a:r>
            <a:rPr lang="en-US" altLang="en-US" dirty="0" err="1"/>
            <a:t>informasi</a:t>
          </a:r>
          <a:r>
            <a:rPr lang="en-US" altLang="en-US" dirty="0"/>
            <a:t> yang </a:t>
          </a:r>
          <a:r>
            <a:rPr lang="en-US" altLang="en-US" dirty="0" err="1"/>
            <a:t>spesifik</a:t>
          </a:r>
          <a:endParaRPr lang="en-ID" dirty="0"/>
        </a:p>
      </dgm:t>
    </dgm:pt>
    <dgm:pt modelId="{7DDB7050-7069-4B77-AA93-5A81D51B6685}" type="parTrans" cxnId="{D61C6614-2786-466A-9790-D4D8638B6EF3}">
      <dgm:prSet/>
      <dgm:spPr/>
      <dgm:t>
        <a:bodyPr/>
        <a:lstStyle/>
        <a:p>
          <a:endParaRPr lang="en-ID"/>
        </a:p>
      </dgm:t>
    </dgm:pt>
    <dgm:pt modelId="{E58848BD-ECDC-463D-89A2-BD94DAD03AFF}" type="sibTrans" cxnId="{D61C6614-2786-466A-9790-D4D8638B6EF3}">
      <dgm:prSet/>
      <dgm:spPr/>
      <dgm:t>
        <a:bodyPr/>
        <a:lstStyle/>
        <a:p>
          <a:endParaRPr lang="en-ID"/>
        </a:p>
      </dgm:t>
    </dgm:pt>
    <dgm:pt modelId="{EC4EF9BF-8699-4CEE-BC5C-635976A188AE}">
      <dgm:prSet phldrT="[Text]"/>
      <dgm:spPr/>
      <dgm:t>
        <a:bodyPr/>
        <a:lstStyle/>
        <a:p>
          <a:r>
            <a:rPr lang="en-US" altLang="en-US" dirty="0" err="1"/>
            <a:t>Membangun</a:t>
          </a:r>
          <a:r>
            <a:rPr lang="en-US" altLang="en-US" dirty="0"/>
            <a:t> </a:t>
          </a:r>
          <a:r>
            <a:rPr lang="en-US" altLang="en-US" dirty="0" err="1"/>
            <a:t>hipotesis</a:t>
          </a:r>
          <a:r>
            <a:rPr lang="en-US" altLang="en-US" dirty="0"/>
            <a:t> </a:t>
          </a:r>
          <a:r>
            <a:rPr lang="en-US" altLang="en-US" dirty="0" err="1"/>
            <a:t>berdasarkan</a:t>
          </a:r>
          <a:r>
            <a:rPr lang="en-US" altLang="en-US" dirty="0"/>
            <a:t> data </a:t>
          </a:r>
          <a:r>
            <a:rPr lang="en-US" altLang="en-US" dirty="0" err="1"/>
            <a:t>aslinya</a:t>
          </a:r>
          <a:r>
            <a:rPr lang="en-US" altLang="en-US" dirty="0"/>
            <a:t> </a:t>
          </a:r>
          <a:r>
            <a:rPr lang="en-US" altLang="en-US" dirty="0" err="1"/>
            <a:t>atau</a:t>
          </a:r>
          <a:r>
            <a:rPr lang="en-US" altLang="en-US" dirty="0"/>
            <a:t> </a:t>
          </a:r>
          <a:r>
            <a:rPr lang="en-US" altLang="en-US" dirty="0" err="1"/>
            <a:t>mengkonfirmasi</a:t>
          </a:r>
          <a:r>
            <a:rPr lang="en-US" altLang="en-US" dirty="0"/>
            <a:t> </a:t>
          </a:r>
          <a:r>
            <a:rPr lang="en-US" altLang="en-US" dirty="0" err="1"/>
            <a:t>informasi</a:t>
          </a:r>
          <a:r>
            <a:rPr lang="en-US" altLang="en-US" dirty="0"/>
            <a:t> </a:t>
          </a:r>
          <a:r>
            <a:rPr lang="en-US" altLang="en-US" dirty="0" err="1"/>
            <a:t>dari</a:t>
          </a:r>
          <a:r>
            <a:rPr lang="en-US" altLang="en-US" dirty="0"/>
            <a:t> </a:t>
          </a:r>
          <a:r>
            <a:rPr lang="en-US" altLang="en-US" dirty="0" err="1"/>
            <a:t>hipotesis</a:t>
          </a:r>
          <a:r>
            <a:rPr lang="en-US" altLang="en-US" dirty="0"/>
            <a:t> yang </a:t>
          </a:r>
          <a:r>
            <a:rPr lang="en-US" altLang="en-US" dirty="0" err="1"/>
            <a:t>telah</a:t>
          </a:r>
          <a:r>
            <a:rPr lang="en-US" altLang="en-US" dirty="0"/>
            <a:t> </a:t>
          </a:r>
          <a:r>
            <a:rPr lang="en-US" altLang="en-US" dirty="0" err="1"/>
            <a:t>ada</a:t>
          </a:r>
          <a:endParaRPr lang="en-ID" dirty="0"/>
        </a:p>
      </dgm:t>
    </dgm:pt>
    <dgm:pt modelId="{E5B781BA-C0C4-4F60-91B6-4AA4C13BA595}" type="parTrans" cxnId="{86852B30-8F20-4D63-B7A5-E531A9B139E1}">
      <dgm:prSet/>
      <dgm:spPr/>
      <dgm:t>
        <a:bodyPr/>
        <a:lstStyle/>
        <a:p>
          <a:endParaRPr lang="en-ID"/>
        </a:p>
      </dgm:t>
    </dgm:pt>
    <dgm:pt modelId="{4329ABC6-2D9D-4402-9D27-C20E5DB4B026}" type="sibTrans" cxnId="{86852B30-8F20-4D63-B7A5-E531A9B139E1}">
      <dgm:prSet/>
      <dgm:spPr/>
      <dgm:t>
        <a:bodyPr/>
        <a:lstStyle/>
        <a:p>
          <a:endParaRPr lang="en-ID"/>
        </a:p>
      </dgm:t>
    </dgm:pt>
    <dgm:pt modelId="{A59365C9-DC5B-4902-8AA7-734C79D5972E}" type="pres">
      <dgm:prSet presAssocID="{F0B5A876-50B5-45BF-B4B8-235EA3F3EF97}" presName="compositeShape" presStyleCnt="0">
        <dgm:presLayoutVars>
          <dgm:dir/>
          <dgm:resizeHandles/>
        </dgm:presLayoutVars>
      </dgm:prSet>
      <dgm:spPr/>
    </dgm:pt>
    <dgm:pt modelId="{66CEB263-ED29-4C82-A8B8-57856D11E49D}" type="pres">
      <dgm:prSet presAssocID="{F0B5A876-50B5-45BF-B4B8-235EA3F3EF97}" presName="pyramid" presStyleLbl="node1" presStyleIdx="0" presStyleCnt="1"/>
      <dgm:spPr/>
    </dgm:pt>
    <dgm:pt modelId="{A28BB3CB-7293-4E86-BFD4-9F6D15F4174B}" type="pres">
      <dgm:prSet presAssocID="{F0B5A876-50B5-45BF-B4B8-235EA3F3EF97}" presName="theList" presStyleCnt="0"/>
      <dgm:spPr/>
    </dgm:pt>
    <dgm:pt modelId="{BC9EC2EA-E2A7-4135-B472-62D757ADC029}" type="pres">
      <dgm:prSet presAssocID="{D163DA3D-2B06-4570-B676-A85DA4B7C284}" presName="aNode" presStyleLbl="fgAcc1" presStyleIdx="0" presStyleCnt="3">
        <dgm:presLayoutVars>
          <dgm:bulletEnabled val="1"/>
        </dgm:presLayoutVars>
      </dgm:prSet>
      <dgm:spPr/>
    </dgm:pt>
    <dgm:pt modelId="{0796D95A-4B1F-405E-8BC6-EA315BF45783}" type="pres">
      <dgm:prSet presAssocID="{D163DA3D-2B06-4570-B676-A85DA4B7C284}" presName="aSpace" presStyleCnt="0"/>
      <dgm:spPr/>
    </dgm:pt>
    <dgm:pt modelId="{78749466-C0F9-4BF1-A4FE-F194370D1FBB}" type="pres">
      <dgm:prSet presAssocID="{0B315FEE-6F0C-423F-BB83-ED552A708891}" presName="aNode" presStyleLbl="fgAcc1" presStyleIdx="1" presStyleCnt="3">
        <dgm:presLayoutVars>
          <dgm:bulletEnabled val="1"/>
        </dgm:presLayoutVars>
      </dgm:prSet>
      <dgm:spPr/>
    </dgm:pt>
    <dgm:pt modelId="{77421ECD-0095-464C-B2FE-EBE1CD20A785}" type="pres">
      <dgm:prSet presAssocID="{0B315FEE-6F0C-423F-BB83-ED552A708891}" presName="aSpace" presStyleCnt="0"/>
      <dgm:spPr/>
    </dgm:pt>
    <dgm:pt modelId="{A72CC63B-79C9-4799-9F8F-34E2740147FB}" type="pres">
      <dgm:prSet presAssocID="{EC4EF9BF-8699-4CEE-BC5C-635976A188AE}" presName="aNode" presStyleLbl="fgAcc1" presStyleIdx="2" presStyleCnt="3">
        <dgm:presLayoutVars>
          <dgm:bulletEnabled val="1"/>
        </dgm:presLayoutVars>
      </dgm:prSet>
      <dgm:spPr/>
    </dgm:pt>
    <dgm:pt modelId="{A63CB145-A27A-477C-B512-AF095FCF1EC8}" type="pres">
      <dgm:prSet presAssocID="{EC4EF9BF-8699-4CEE-BC5C-635976A188AE}" presName="aSpace" presStyleCnt="0"/>
      <dgm:spPr/>
    </dgm:pt>
  </dgm:ptLst>
  <dgm:cxnLst>
    <dgm:cxn modelId="{D61C6614-2786-466A-9790-D4D8638B6EF3}" srcId="{F0B5A876-50B5-45BF-B4B8-235EA3F3EF97}" destId="{0B315FEE-6F0C-423F-BB83-ED552A708891}" srcOrd="1" destOrd="0" parTransId="{7DDB7050-7069-4B77-AA93-5A81D51B6685}" sibTransId="{E58848BD-ECDC-463D-89A2-BD94DAD03AFF}"/>
    <dgm:cxn modelId="{86852B30-8F20-4D63-B7A5-E531A9B139E1}" srcId="{F0B5A876-50B5-45BF-B4B8-235EA3F3EF97}" destId="{EC4EF9BF-8699-4CEE-BC5C-635976A188AE}" srcOrd="2" destOrd="0" parTransId="{E5B781BA-C0C4-4F60-91B6-4AA4C13BA595}" sibTransId="{4329ABC6-2D9D-4402-9D27-C20E5DB4B026}"/>
    <dgm:cxn modelId="{9540E040-91F3-4545-9443-03CD99F7CB10}" type="presOf" srcId="{D163DA3D-2B06-4570-B676-A85DA4B7C284}" destId="{BC9EC2EA-E2A7-4135-B472-62D757ADC029}" srcOrd="0" destOrd="0" presId="urn:microsoft.com/office/officeart/2005/8/layout/pyramid2"/>
    <dgm:cxn modelId="{ECF59952-53C9-4BD7-8414-949719B67797}" srcId="{F0B5A876-50B5-45BF-B4B8-235EA3F3EF97}" destId="{D163DA3D-2B06-4570-B676-A85DA4B7C284}" srcOrd="0" destOrd="0" parTransId="{AD682E29-1BE5-4228-8164-2CC2A937EFAC}" sibTransId="{FA13E870-E667-47C9-A2FD-5773463C1677}"/>
    <dgm:cxn modelId="{32A612A5-38D2-4F95-BF2C-52B9E97ADF7D}" type="presOf" srcId="{0B315FEE-6F0C-423F-BB83-ED552A708891}" destId="{78749466-C0F9-4BF1-A4FE-F194370D1FBB}" srcOrd="0" destOrd="0" presId="urn:microsoft.com/office/officeart/2005/8/layout/pyramid2"/>
    <dgm:cxn modelId="{4CFEB6AC-1F01-407A-B4E1-81E405C0907C}" type="presOf" srcId="{F0B5A876-50B5-45BF-B4B8-235EA3F3EF97}" destId="{A59365C9-DC5B-4902-8AA7-734C79D5972E}" srcOrd="0" destOrd="0" presId="urn:microsoft.com/office/officeart/2005/8/layout/pyramid2"/>
    <dgm:cxn modelId="{05650CCF-18E6-49A6-8730-276E37C74180}" type="presOf" srcId="{EC4EF9BF-8699-4CEE-BC5C-635976A188AE}" destId="{A72CC63B-79C9-4799-9F8F-34E2740147FB}" srcOrd="0" destOrd="0" presId="urn:microsoft.com/office/officeart/2005/8/layout/pyramid2"/>
    <dgm:cxn modelId="{0D47D282-664E-4C51-BAA8-D5DE5E1CACA4}" type="presParOf" srcId="{A59365C9-DC5B-4902-8AA7-734C79D5972E}" destId="{66CEB263-ED29-4C82-A8B8-57856D11E49D}" srcOrd="0" destOrd="0" presId="urn:microsoft.com/office/officeart/2005/8/layout/pyramid2"/>
    <dgm:cxn modelId="{6981F413-6D99-4330-BBF6-5B0D984190E6}" type="presParOf" srcId="{A59365C9-DC5B-4902-8AA7-734C79D5972E}" destId="{A28BB3CB-7293-4E86-BFD4-9F6D15F4174B}" srcOrd="1" destOrd="0" presId="urn:microsoft.com/office/officeart/2005/8/layout/pyramid2"/>
    <dgm:cxn modelId="{C5F4ACBC-2B7F-4F37-9103-C9F24A440B0D}" type="presParOf" srcId="{A28BB3CB-7293-4E86-BFD4-9F6D15F4174B}" destId="{BC9EC2EA-E2A7-4135-B472-62D757ADC029}" srcOrd="0" destOrd="0" presId="urn:microsoft.com/office/officeart/2005/8/layout/pyramid2"/>
    <dgm:cxn modelId="{071C8720-B5DF-486B-BCD3-724DF9327994}" type="presParOf" srcId="{A28BB3CB-7293-4E86-BFD4-9F6D15F4174B}" destId="{0796D95A-4B1F-405E-8BC6-EA315BF45783}" srcOrd="1" destOrd="0" presId="urn:microsoft.com/office/officeart/2005/8/layout/pyramid2"/>
    <dgm:cxn modelId="{FF1F1325-C82E-4712-BEB7-882B54D0E54C}" type="presParOf" srcId="{A28BB3CB-7293-4E86-BFD4-9F6D15F4174B}" destId="{78749466-C0F9-4BF1-A4FE-F194370D1FBB}" srcOrd="2" destOrd="0" presId="urn:microsoft.com/office/officeart/2005/8/layout/pyramid2"/>
    <dgm:cxn modelId="{49D723E5-814A-45A9-85FA-41403EEACD29}" type="presParOf" srcId="{A28BB3CB-7293-4E86-BFD4-9F6D15F4174B}" destId="{77421ECD-0095-464C-B2FE-EBE1CD20A785}" srcOrd="3" destOrd="0" presId="urn:microsoft.com/office/officeart/2005/8/layout/pyramid2"/>
    <dgm:cxn modelId="{872ACA69-4ED1-4F27-BF74-AE641A7F05FB}" type="presParOf" srcId="{A28BB3CB-7293-4E86-BFD4-9F6D15F4174B}" destId="{A72CC63B-79C9-4799-9F8F-34E2740147FB}" srcOrd="4" destOrd="0" presId="urn:microsoft.com/office/officeart/2005/8/layout/pyramid2"/>
    <dgm:cxn modelId="{D27D3EAE-BCFC-425D-9EA3-AF2839BD3A2B}" type="presParOf" srcId="{A28BB3CB-7293-4E86-BFD4-9F6D15F4174B}" destId="{A63CB145-A27A-477C-B512-AF095FCF1EC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78AAC-7793-430B-9C4A-1E914063CA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9407B86-24C0-4C43-96D5-96DE1A47AB4B}">
      <dgm:prSet phldrT="[Text]"/>
      <dgm:spPr/>
      <dgm:t>
        <a:bodyPr/>
        <a:lstStyle/>
        <a:p>
          <a:r>
            <a:rPr lang="en-US" dirty="0" err="1"/>
            <a:t>Segmentasi</a:t>
          </a:r>
          <a:r>
            <a:rPr lang="en-US" dirty="0"/>
            <a:t> Pasar</a:t>
          </a:r>
          <a:endParaRPr lang="en-ID" dirty="0"/>
        </a:p>
      </dgm:t>
    </dgm:pt>
    <dgm:pt modelId="{750B0D1E-7323-480A-A829-1E1797032CA8}" type="parTrans" cxnId="{FD221085-238A-4870-8A5B-7976DB79261C}">
      <dgm:prSet/>
      <dgm:spPr/>
      <dgm:t>
        <a:bodyPr/>
        <a:lstStyle/>
        <a:p>
          <a:endParaRPr lang="en-ID"/>
        </a:p>
      </dgm:t>
    </dgm:pt>
    <dgm:pt modelId="{E607AE8E-D637-4850-ABD0-C746656B6C71}" type="sibTrans" cxnId="{FD221085-238A-4870-8A5B-7976DB79261C}">
      <dgm:prSet/>
      <dgm:spPr/>
      <dgm:t>
        <a:bodyPr/>
        <a:lstStyle/>
        <a:p>
          <a:endParaRPr lang="en-ID"/>
        </a:p>
      </dgm:t>
    </dgm:pt>
    <dgm:pt modelId="{1CE67E59-0DA0-439E-BD1F-C2FB31F6795E}">
      <dgm:prSet phldrT="[Text]"/>
      <dgm:spPr/>
      <dgm:t>
        <a:bodyPr/>
        <a:lstStyle/>
        <a:p>
          <a:r>
            <a:rPr lang="en-US" dirty="0" err="1"/>
            <a:t>Memahami</a:t>
          </a:r>
          <a:r>
            <a:rPr lang="en-US" dirty="0"/>
            <a:t> </a:t>
          </a:r>
          <a:r>
            <a:rPr lang="en-US" dirty="0" err="1"/>
            <a:t>Perilaku</a:t>
          </a:r>
          <a:r>
            <a:rPr lang="en-US" dirty="0"/>
            <a:t> </a:t>
          </a:r>
          <a:r>
            <a:rPr lang="en-US" dirty="0" err="1"/>
            <a:t>Pembeli</a:t>
          </a:r>
          <a:endParaRPr lang="en-ID" dirty="0"/>
        </a:p>
      </dgm:t>
    </dgm:pt>
    <dgm:pt modelId="{AA8DEA3C-6FF1-41A8-A4FD-6682C92CAD26}" type="parTrans" cxnId="{6C9D4529-1823-49EC-8530-2B58D03D2D5C}">
      <dgm:prSet/>
      <dgm:spPr/>
      <dgm:t>
        <a:bodyPr/>
        <a:lstStyle/>
        <a:p>
          <a:endParaRPr lang="en-ID"/>
        </a:p>
      </dgm:t>
    </dgm:pt>
    <dgm:pt modelId="{3FF32550-465F-4602-B7CB-81AB0A433C8F}" type="sibTrans" cxnId="{6C9D4529-1823-49EC-8530-2B58D03D2D5C}">
      <dgm:prSet/>
      <dgm:spPr/>
      <dgm:t>
        <a:bodyPr/>
        <a:lstStyle/>
        <a:p>
          <a:endParaRPr lang="en-ID"/>
        </a:p>
      </dgm:t>
    </dgm:pt>
    <dgm:pt modelId="{8E6B4C1F-026C-44B1-B007-84C0F6388FAB}">
      <dgm:prSet phldrT="[Text]"/>
      <dgm:spPr/>
      <dgm:t>
        <a:bodyPr/>
        <a:lstStyle/>
        <a:p>
          <a:r>
            <a:rPr lang="en-US" dirty="0" err="1"/>
            <a:t>Memilih</a:t>
          </a:r>
          <a:r>
            <a:rPr lang="en-US" dirty="0"/>
            <a:t> Pasar Yang Akan </a:t>
          </a:r>
          <a:r>
            <a:rPr lang="en-US" dirty="0" err="1"/>
            <a:t>Diuji</a:t>
          </a:r>
          <a:endParaRPr lang="en-ID" dirty="0"/>
        </a:p>
      </dgm:t>
    </dgm:pt>
    <dgm:pt modelId="{A375EB1E-8ADB-4B4D-9C65-3CD15838D59D}" type="parTrans" cxnId="{EE18F9CB-1C14-4C9D-8F94-101635CDD032}">
      <dgm:prSet/>
      <dgm:spPr/>
      <dgm:t>
        <a:bodyPr/>
        <a:lstStyle/>
        <a:p>
          <a:endParaRPr lang="en-ID"/>
        </a:p>
      </dgm:t>
    </dgm:pt>
    <dgm:pt modelId="{F864949B-7A2C-4B4C-9B19-2F05131DB163}" type="sibTrans" cxnId="{EE18F9CB-1C14-4C9D-8F94-101635CDD032}">
      <dgm:prSet/>
      <dgm:spPr/>
      <dgm:t>
        <a:bodyPr/>
        <a:lstStyle/>
        <a:p>
          <a:endParaRPr lang="en-ID"/>
        </a:p>
      </dgm:t>
    </dgm:pt>
    <dgm:pt modelId="{B1D2FA8D-E864-45FC-A4A1-B92E1C56C43F}">
      <dgm:prSet phldrT="[Text]"/>
      <dgm:spPr/>
      <dgm:t>
        <a:bodyPr/>
        <a:lstStyle/>
        <a:p>
          <a:r>
            <a:rPr lang="en-US" dirty="0" err="1"/>
            <a:t>Mengurangi</a:t>
          </a:r>
          <a:r>
            <a:rPr lang="en-US" dirty="0"/>
            <a:t> Data</a:t>
          </a:r>
          <a:endParaRPr lang="en-ID" dirty="0"/>
        </a:p>
      </dgm:t>
    </dgm:pt>
    <dgm:pt modelId="{A20E5129-5621-49CC-BA5A-06B7DBBBA82D}" type="parTrans" cxnId="{8CF9C5E9-5DAF-40D7-B094-DDC548CAA934}">
      <dgm:prSet/>
      <dgm:spPr/>
      <dgm:t>
        <a:bodyPr/>
        <a:lstStyle/>
        <a:p>
          <a:endParaRPr lang="en-ID"/>
        </a:p>
      </dgm:t>
    </dgm:pt>
    <dgm:pt modelId="{D96420A1-E504-4AAB-81CD-2EF3050C8E09}" type="sibTrans" cxnId="{8CF9C5E9-5DAF-40D7-B094-DDC548CAA934}">
      <dgm:prSet/>
      <dgm:spPr/>
      <dgm:t>
        <a:bodyPr/>
        <a:lstStyle/>
        <a:p>
          <a:endParaRPr lang="en-ID"/>
        </a:p>
      </dgm:t>
    </dgm:pt>
    <dgm:pt modelId="{D6008A46-7266-4829-8247-B5033F84BAB9}">
      <dgm:prSet phldrT="[Text]"/>
      <dgm:spPr/>
      <dgm:t>
        <a:bodyPr/>
        <a:lstStyle/>
        <a:p>
          <a:r>
            <a:rPr lang="en-US" dirty="0" err="1"/>
            <a:t>Mengidentifikasi</a:t>
          </a:r>
          <a:r>
            <a:rPr lang="en-US" dirty="0"/>
            <a:t> </a:t>
          </a:r>
          <a:r>
            <a:rPr lang="en-US" dirty="0" err="1"/>
            <a:t>Peluang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Baru</a:t>
          </a:r>
          <a:endParaRPr lang="en-ID" dirty="0"/>
        </a:p>
      </dgm:t>
    </dgm:pt>
    <dgm:pt modelId="{405B68E0-3869-47F5-A34D-A0C3C3A196AA}" type="parTrans" cxnId="{583F11C5-51BB-4D0C-9A0E-2124C6535164}">
      <dgm:prSet/>
      <dgm:spPr/>
      <dgm:t>
        <a:bodyPr/>
        <a:lstStyle/>
        <a:p>
          <a:endParaRPr lang="en-ID"/>
        </a:p>
      </dgm:t>
    </dgm:pt>
    <dgm:pt modelId="{CC5E2A2D-8F9F-4842-9BE6-18BECA812CA3}" type="sibTrans" cxnId="{583F11C5-51BB-4D0C-9A0E-2124C6535164}">
      <dgm:prSet/>
      <dgm:spPr/>
      <dgm:t>
        <a:bodyPr/>
        <a:lstStyle/>
        <a:p>
          <a:endParaRPr lang="en-ID"/>
        </a:p>
      </dgm:t>
    </dgm:pt>
    <dgm:pt modelId="{2CF7078C-2F7B-4B5A-9ACD-1D7BC2A8400A}" type="pres">
      <dgm:prSet presAssocID="{50778AAC-7793-430B-9C4A-1E914063CA4B}" presName="diagram" presStyleCnt="0">
        <dgm:presLayoutVars>
          <dgm:dir/>
          <dgm:resizeHandles val="exact"/>
        </dgm:presLayoutVars>
      </dgm:prSet>
      <dgm:spPr/>
    </dgm:pt>
    <dgm:pt modelId="{B3ED44FD-6D99-46B3-AA3D-98860BBEF1BA}" type="pres">
      <dgm:prSet presAssocID="{29407B86-24C0-4C43-96D5-96DE1A47AB4B}" presName="node" presStyleLbl="node1" presStyleIdx="0" presStyleCnt="5">
        <dgm:presLayoutVars>
          <dgm:bulletEnabled val="1"/>
        </dgm:presLayoutVars>
      </dgm:prSet>
      <dgm:spPr/>
    </dgm:pt>
    <dgm:pt modelId="{354E2936-B328-4673-A1C9-242D7AF44A22}" type="pres">
      <dgm:prSet presAssocID="{E607AE8E-D637-4850-ABD0-C746656B6C71}" presName="sibTrans" presStyleCnt="0"/>
      <dgm:spPr/>
    </dgm:pt>
    <dgm:pt modelId="{3059FDC1-5AC7-433B-88AD-F28FE4569F08}" type="pres">
      <dgm:prSet presAssocID="{1CE67E59-0DA0-439E-BD1F-C2FB31F6795E}" presName="node" presStyleLbl="node1" presStyleIdx="1" presStyleCnt="5">
        <dgm:presLayoutVars>
          <dgm:bulletEnabled val="1"/>
        </dgm:presLayoutVars>
      </dgm:prSet>
      <dgm:spPr/>
    </dgm:pt>
    <dgm:pt modelId="{37FDA6E1-2F68-4150-A178-79C07BFC3260}" type="pres">
      <dgm:prSet presAssocID="{3FF32550-465F-4602-B7CB-81AB0A433C8F}" presName="sibTrans" presStyleCnt="0"/>
      <dgm:spPr/>
    </dgm:pt>
    <dgm:pt modelId="{4CC926C6-D571-4BDE-A3CF-D50AFE1CC810}" type="pres">
      <dgm:prSet presAssocID="{D6008A46-7266-4829-8247-B5033F84BAB9}" presName="node" presStyleLbl="node1" presStyleIdx="2" presStyleCnt="5">
        <dgm:presLayoutVars>
          <dgm:bulletEnabled val="1"/>
        </dgm:presLayoutVars>
      </dgm:prSet>
      <dgm:spPr/>
    </dgm:pt>
    <dgm:pt modelId="{7C2D3A27-1DA0-4B46-AFF9-FC614F990F48}" type="pres">
      <dgm:prSet presAssocID="{CC5E2A2D-8F9F-4842-9BE6-18BECA812CA3}" presName="sibTrans" presStyleCnt="0"/>
      <dgm:spPr/>
    </dgm:pt>
    <dgm:pt modelId="{819129D2-9FDB-46C7-B1D0-9BDADC1E07E1}" type="pres">
      <dgm:prSet presAssocID="{8E6B4C1F-026C-44B1-B007-84C0F6388FAB}" presName="node" presStyleLbl="node1" presStyleIdx="3" presStyleCnt="5">
        <dgm:presLayoutVars>
          <dgm:bulletEnabled val="1"/>
        </dgm:presLayoutVars>
      </dgm:prSet>
      <dgm:spPr/>
    </dgm:pt>
    <dgm:pt modelId="{0B0FA93C-2DFF-4FAF-A9D6-50A948EADE79}" type="pres">
      <dgm:prSet presAssocID="{F864949B-7A2C-4B4C-9B19-2F05131DB163}" presName="sibTrans" presStyleCnt="0"/>
      <dgm:spPr/>
    </dgm:pt>
    <dgm:pt modelId="{16874A1D-2773-4333-8BA2-E2B20EB450DB}" type="pres">
      <dgm:prSet presAssocID="{B1D2FA8D-E864-45FC-A4A1-B92E1C56C43F}" presName="node" presStyleLbl="node1" presStyleIdx="4" presStyleCnt="5">
        <dgm:presLayoutVars>
          <dgm:bulletEnabled val="1"/>
        </dgm:presLayoutVars>
      </dgm:prSet>
      <dgm:spPr/>
    </dgm:pt>
  </dgm:ptLst>
  <dgm:cxnLst>
    <dgm:cxn modelId="{6C9D4529-1823-49EC-8530-2B58D03D2D5C}" srcId="{50778AAC-7793-430B-9C4A-1E914063CA4B}" destId="{1CE67E59-0DA0-439E-BD1F-C2FB31F6795E}" srcOrd="1" destOrd="0" parTransId="{AA8DEA3C-6FF1-41A8-A4FD-6682C92CAD26}" sibTransId="{3FF32550-465F-4602-B7CB-81AB0A433C8F}"/>
    <dgm:cxn modelId="{78E1FF63-9ADB-4AE6-BE14-DF6ED6A7E98D}" type="presOf" srcId="{8E6B4C1F-026C-44B1-B007-84C0F6388FAB}" destId="{819129D2-9FDB-46C7-B1D0-9BDADC1E07E1}" srcOrd="0" destOrd="0" presId="urn:microsoft.com/office/officeart/2005/8/layout/default"/>
    <dgm:cxn modelId="{FD221085-238A-4870-8A5B-7976DB79261C}" srcId="{50778AAC-7793-430B-9C4A-1E914063CA4B}" destId="{29407B86-24C0-4C43-96D5-96DE1A47AB4B}" srcOrd="0" destOrd="0" parTransId="{750B0D1E-7323-480A-A829-1E1797032CA8}" sibTransId="{E607AE8E-D637-4850-ABD0-C746656B6C71}"/>
    <dgm:cxn modelId="{F2DE0CBB-4DF6-4C5F-BAEC-D281DF083C1A}" type="presOf" srcId="{1CE67E59-0DA0-439E-BD1F-C2FB31F6795E}" destId="{3059FDC1-5AC7-433B-88AD-F28FE4569F08}" srcOrd="0" destOrd="0" presId="urn:microsoft.com/office/officeart/2005/8/layout/default"/>
    <dgm:cxn modelId="{583F11C5-51BB-4D0C-9A0E-2124C6535164}" srcId="{50778AAC-7793-430B-9C4A-1E914063CA4B}" destId="{D6008A46-7266-4829-8247-B5033F84BAB9}" srcOrd="2" destOrd="0" parTransId="{405B68E0-3869-47F5-A34D-A0C3C3A196AA}" sibTransId="{CC5E2A2D-8F9F-4842-9BE6-18BECA812CA3}"/>
    <dgm:cxn modelId="{EE18F9CB-1C14-4C9D-8F94-101635CDD032}" srcId="{50778AAC-7793-430B-9C4A-1E914063CA4B}" destId="{8E6B4C1F-026C-44B1-B007-84C0F6388FAB}" srcOrd="3" destOrd="0" parTransId="{A375EB1E-8ADB-4B4D-9C65-3CD15838D59D}" sibTransId="{F864949B-7A2C-4B4C-9B19-2F05131DB163}"/>
    <dgm:cxn modelId="{45EDA7DC-A79E-4A67-9453-55D7C9251B88}" type="presOf" srcId="{29407B86-24C0-4C43-96D5-96DE1A47AB4B}" destId="{B3ED44FD-6D99-46B3-AA3D-98860BBEF1BA}" srcOrd="0" destOrd="0" presId="urn:microsoft.com/office/officeart/2005/8/layout/default"/>
    <dgm:cxn modelId="{71D192E3-BFB4-4619-97B7-5004F4C49635}" type="presOf" srcId="{50778AAC-7793-430B-9C4A-1E914063CA4B}" destId="{2CF7078C-2F7B-4B5A-9ACD-1D7BC2A8400A}" srcOrd="0" destOrd="0" presId="urn:microsoft.com/office/officeart/2005/8/layout/default"/>
    <dgm:cxn modelId="{1F0BBFE3-E718-4343-82A0-5C4CBB2CDA42}" type="presOf" srcId="{B1D2FA8D-E864-45FC-A4A1-B92E1C56C43F}" destId="{16874A1D-2773-4333-8BA2-E2B20EB450DB}" srcOrd="0" destOrd="0" presId="urn:microsoft.com/office/officeart/2005/8/layout/default"/>
    <dgm:cxn modelId="{8CF9C5E9-5DAF-40D7-B094-DDC548CAA934}" srcId="{50778AAC-7793-430B-9C4A-1E914063CA4B}" destId="{B1D2FA8D-E864-45FC-A4A1-B92E1C56C43F}" srcOrd="4" destOrd="0" parTransId="{A20E5129-5621-49CC-BA5A-06B7DBBBA82D}" sibTransId="{D96420A1-E504-4AAB-81CD-2EF3050C8E09}"/>
    <dgm:cxn modelId="{AEF80BFC-AE30-4D4A-B392-D92F5B67553B}" type="presOf" srcId="{D6008A46-7266-4829-8247-B5033F84BAB9}" destId="{4CC926C6-D571-4BDE-A3CF-D50AFE1CC810}" srcOrd="0" destOrd="0" presId="urn:microsoft.com/office/officeart/2005/8/layout/default"/>
    <dgm:cxn modelId="{F8990F67-DC85-4C57-8491-FB6AC6B639B1}" type="presParOf" srcId="{2CF7078C-2F7B-4B5A-9ACD-1D7BC2A8400A}" destId="{B3ED44FD-6D99-46B3-AA3D-98860BBEF1BA}" srcOrd="0" destOrd="0" presId="urn:microsoft.com/office/officeart/2005/8/layout/default"/>
    <dgm:cxn modelId="{43E9B1F4-C35C-49E5-9346-58F8814CB592}" type="presParOf" srcId="{2CF7078C-2F7B-4B5A-9ACD-1D7BC2A8400A}" destId="{354E2936-B328-4673-A1C9-242D7AF44A22}" srcOrd="1" destOrd="0" presId="urn:microsoft.com/office/officeart/2005/8/layout/default"/>
    <dgm:cxn modelId="{FD1FFE43-4B79-4872-B653-EABCF4321670}" type="presParOf" srcId="{2CF7078C-2F7B-4B5A-9ACD-1D7BC2A8400A}" destId="{3059FDC1-5AC7-433B-88AD-F28FE4569F08}" srcOrd="2" destOrd="0" presId="urn:microsoft.com/office/officeart/2005/8/layout/default"/>
    <dgm:cxn modelId="{A6788882-6E3D-442F-A9E8-31BB176581BA}" type="presParOf" srcId="{2CF7078C-2F7B-4B5A-9ACD-1D7BC2A8400A}" destId="{37FDA6E1-2F68-4150-A178-79C07BFC3260}" srcOrd="3" destOrd="0" presId="urn:microsoft.com/office/officeart/2005/8/layout/default"/>
    <dgm:cxn modelId="{7000C840-A8E8-4161-A2B9-8DA774D5E1E2}" type="presParOf" srcId="{2CF7078C-2F7B-4B5A-9ACD-1D7BC2A8400A}" destId="{4CC926C6-D571-4BDE-A3CF-D50AFE1CC810}" srcOrd="4" destOrd="0" presId="urn:microsoft.com/office/officeart/2005/8/layout/default"/>
    <dgm:cxn modelId="{5884CCDF-9234-4161-A32C-9F9417C82A1C}" type="presParOf" srcId="{2CF7078C-2F7B-4B5A-9ACD-1D7BC2A8400A}" destId="{7C2D3A27-1DA0-4B46-AFF9-FC614F990F48}" srcOrd="5" destOrd="0" presId="urn:microsoft.com/office/officeart/2005/8/layout/default"/>
    <dgm:cxn modelId="{894678BE-03B4-4F58-B683-EF6CCE309F80}" type="presParOf" srcId="{2CF7078C-2F7B-4B5A-9ACD-1D7BC2A8400A}" destId="{819129D2-9FDB-46C7-B1D0-9BDADC1E07E1}" srcOrd="6" destOrd="0" presId="urn:microsoft.com/office/officeart/2005/8/layout/default"/>
    <dgm:cxn modelId="{08B5A1A4-B99C-4C9A-968F-A7F1D85D4930}" type="presParOf" srcId="{2CF7078C-2F7B-4B5A-9ACD-1D7BC2A8400A}" destId="{0B0FA93C-2DFF-4FAF-A9D6-50A948EADE79}" srcOrd="7" destOrd="0" presId="urn:microsoft.com/office/officeart/2005/8/layout/default"/>
    <dgm:cxn modelId="{525457BB-2797-481E-935F-1EACBFB50D1B}" type="presParOf" srcId="{2CF7078C-2F7B-4B5A-9ACD-1D7BC2A8400A}" destId="{16874A1D-2773-4333-8BA2-E2B20EB450D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A491E-8515-48F3-A7BF-834A4BC16ED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5D2D697-089B-4A98-8DD3-F6408CEB76C7}">
      <dgm:prSet phldrT="[Text]"/>
      <dgm:spPr/>
      <dgm:t>
        <a:bodyPr/>
        <a:lstStyle/>
        <a:p>
          <a:r>
            <a:rPr lang="en-US" dirty="0" err="1"/>
            <a:t>Merumuskan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dan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Variabel</a:t>
          </a:r>
          <a:endParaRPr lang="en-ID" dirty="0"/>
        </a:p>
      </dgm:t>
    </dgm:pt>
    <dgm:pt modelId="{C08AE2A6-5E84-42C6-A09F-882DE9CFE5C3}" type="parTrans" cxnId="{92A9F644-A474-450E-B6E7-BF521BD052F4}">
      <dgm:prSet/>
      <dgm:spPr/>
      <dgm:t>
        <a:bodyPr/>
        <a:lstStyle/>
        <a:p>
          <a:endParaRPr lang="en-ID"/>
        </a:p>
      </dgm:t>
    </dgm:pt>
    <dgm:pt modelId="{2EB96E79-679F-4D01-8D32-214CC2E8CB7C}" type="sibTrans" cxnId="{92A9F644-A474-450E-B6E7-BF521BD052F4}">
      <dgm:prSet/>
      <dgm:spPr/>
      <dgm:t>
        <a:bodyPr/>
        <a:lstStyle/>
        <a:p>
          <a:endParaRPr lang="en-ID"/>
        </a:p>
      </dgm:t>
    </dgm:pt>
    <dgm:pt modelId="{09D2ED42-470C-4416-A683-5DCC912AE7F0}">
      <dgm:prSet phldrT="[Text]"/>
      <dgm:spPr/>
      <dgm:t>
        <a:bodyPr/>
        <a:lstStyle/>
        <a:p>
          <a:r>
            <a:rPr lang="en-US" dirty="0" err="1"/>
            <a:t>Menetapkan</a:t>
          </a:r>
          <a:r>
            <a:rPr lang="en-US" dirty="0"/>
            <a:t> </a:t>
          </a:r>
          <a:r>
            <a:rPr lang="en-US" dirty="0" err="1"/>
            <a:t>Ukuran</a:t>
          </a:r>
          <a:r>
            <a:rPr lang="en-US" dirty="0"/>
            <a:t> Jarak </a:t>
          </a:r>
          <a:r>
            <a:rPr lang="en-US" dirty="0" err="1"/>
            <a:t>Antar</a:t>
          </a:r>
          <a:r>
            <a:rPr lang="en-US" dirty="0"/>
            <a:t> Data</a:t>
          </a:r>
          <a:endParaRPr lang="en-ID" dirty="0"/>
        </a:p>
      </dgm:t>
    </dgm:pt>
    <dgm:pt modelId="{324A50DE-6709-45AF-95F3-2D110EBAF5EC}" type="parTrans" cxnId="{316EAF97-D7A1-4A80-8F2E-36C054558A0C}">
      <dgm:prSet/>
      <dgm:spPr/>
      <dgm:t>
        <a:bodyPr/>
        <a:lstStyle/>
        <a:p>
          <a:endParaRPr lang="en-ID"/>
        </a:p>
      </dgm:t>
    </dgm:pt>
    <dgm:pt modelId="{B1A64B8E-5A08-4DC6-A077-6C7BC25E94E0}" type="sibTrans" cxnId="{316EAF97-D7A1-4A80-8F2E-36C054558A0C}">
      <dgm:prSet/>
      <dgm:spPr/>
      <dgm:t>
        <a:bodyPr/>
        <a:lstStyle/>
        <a:p>
          <a:endParaRPr lang="en-ID"/>
        </a:p>
      </dgm:t>
    </dgm:pt>
    <dgm:pt modelId="{FE376D31-9038-4919-87E0-FC106E76DFF4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Proses </a:t>
          </a:r>
          <a:r>
            <a:rPr lang="en-US" dirty="0" err="1"/>
            <a:t>Standarisasi</a:t>
          </a:r>
          <a:r>
            <a:rPr lang="en-US" dirty="0"/>
            <a:t> Data </a:t>
          </a:r>
          <a:r>
            <a:rPr lang="en-US" dirty="0" err="1"/>
            <a:t>jika</a:t>
          </a:r>
          <a:r>
            <a:rPr lang="en-US" dirty="0"/>
            <a:t> </a:t>
          </a:r>
          <a:r>
            <a:rPr lang="en-US" dirty="0" err="1"/>
            <a:t>Diperlukan</a:t>
          </a:r>
          <a:endParaRPr lang="en-ID" dirty="0"/>
        </a:p>
      </dgm:t>
    </dgm:pt>
    <dgm:pt modelId="{A9968B5D-79CB-491E-A176-53D16A15B0AD}" type="parTrans" cxnId="{1F4C4A5A-7700-490C-8F39-ED3F63A11F22}">
      <dgm:prSet/>
      <dgm:spPr/>
      <dgm:t>
        <a:bodyPr/>
        <a:lstStyle/>
        <a:p>
          <a:endParaRPr lang="en-ID"/>
        </a:p>
      </dgm:t>
    </dgm:pt>
    <dgm:pt modelId="{28399DC4-4CE7-45B8-849A-19EAE98523C6}" type="sibTrans" cxnId="{1F4C4A5A-7700-490C-8F39-ED3F63A11F22}">
      <dgm:prSet/>
      <dgm:spPr/>
      <dgm:t>
        <a:bodyPr/>
        <a:lstStyle/>
        <a:p>
          <a:endParaRPr lang="en-ID"/>
        </a:p>
      </dgm:t>
    </dgm:pt>
    <dgm:pt modelId="{1B10430D-C03A-47E3-A737-C1631E63C288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Proses Clustering</a:t>
          </a:r>
          <a:endParaRPr lang="en-ID" dirty="0"/>
        </a:p>
      </dgm:t>
    </dgm:pt>
    <dgm:pt modelId="{9A8461D3-1A85-4597-89A6-3DFDD20226AC}" type="parTrans" cxnId="{4A026529-3535-4900-8253-825AB4DC2984}">
      <dgm:prSet/>
      <dgm:spPr/>
      <dgm:t>
        <a:bodyPr/>
        <a:lstStyle/>
        <a:p>
          <a:endParaRPr lang="en-ID"/>
        </a:p>
      </dgm:t>
    </dgm:pt>
    <dgm:pt modelId="{AAD9B433-36C4-40EE-B471-A4045BCBADBA}" type="sibTrans" cxnId="{4A026529-3535-4900-8253-825AB4DC2984}">
      <dgm:prSet/>
      <dgm:spPr/>
      <dgm:t>
        <a:bodyPr/>
        <a:lstStyle/>
        <a:p>
          <a:endParaRPr lang="en-ID"/>
        </a:p>
      </dgm:t>
    </dgm:pt>
    <dgm:pt modelId="{8E793B2A-56C5-4969-B9D1-DC5262AB20E3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Penamaan</a:t>
          </a:r>
          <a:r>
            <a:rPr lang="en-US" dirty="0"/>
            <a:t> Cluster-Cluster Yang </a:t>
          </a:r>
          <a:r>
            <a:rPr lang="en-US" dirty="0" err="1"/>
            <a:t>Terbentuk</a:t>
          </a:r>
          <a:endParaRPr lang="en-ID" dirty="0"/>
        </a:p>
      </dgm:t>
    </dgm:pt>
    <dgm:pt modelId="{78CD9FA6-9F61-495F-9838-B2828D514CFB}" type="parTrans" cxnId="{811FDFD3-4976-41F8-AB49-060A19DAEFC1}">
      <dgm:prSet/>
      <dgm:spPr/>
      <dgm:t>
        <a:bodyPr/>
        <a:lstStyle/>
        <a:p>
          <a:endParaRPr lang="en-ID"/>
        </a:p>
      </dgm:t>
    </dgm:pt>
    <dgm:pt modelId="{31A46AB2-F46B-454D-9AFB-854252C8A71E}" type="sibTrans" cxnId="{811FDFD3-4976-41F8-AB49-060A19DAEFC1}">
      <dgm:prSet/>
      <dgm:spPr/>
      <dgm:t>
        <a:bodyPr/>
        <a:lstStyle/>
        <a:p>
          <a:endParaRPr lang="en-ID"/>
        </a:p>
      </dgm:t>
    </dgm:pt>
    <dgm:pt modelId="{AD4D2153-B475-4A87-B0C3-06B09E81942D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Validasi</a:t>
          </a:r>
          <a:r>
            <a:rPr lang="en-US" dirty="0"/>
            <a:t> dan Profiling Cluster</a:t>
          </a:r>
          <a:endParaRPr lang="en-ID" dirty="0"/>
        </a:p>
      </dgm:t>
    </dgm:pt>
    <dgm:pt modelId="{21AD36F8-22DA-419C-BCA4-C9A6EE2D0C91}" type="parTrans" cxnId="{8ED6801B-467F-45FC-BF9F-D0C1A4D9DEFD}">
      <dgm:prSet/>
      <dgm:spPr/>
      <dgm:t>
        <a:bodyPr/>
        <a:lstStyle/>
        <a:p>
          <a:endParaRPr lang="en-ID"/>
        </a:p>
      </dgm:t>
    </dgm:pt>
    <dgm:pt modelId="{FACFBD6E-5969-4A71-846E-BECD3FA691BA}" type="sibTrans" cxnId="{8ED6801B-467F-45FC-BF9F-D0C1A4D9DEFD}">
      <dgm:prSet/>
      <dgm:spPr/>
      <dgm:t>
        <a:bodyPr/>
        <a:lstStyle/>
        <a:p>
          <a:endParaRPr lang="en-ID"/>
        </a:p>
      </dgm:t>
    </dgm:pt>
    <dgm:pt modelId="{C7034420-FD3F-4D58-A7F9-8CF45CD6C498}" type="pres">
      <dgm:prSet presAssocID="{F67A491E-8515-48F3-A7BF-834A4BC16ED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8061EDD-3015-4CC2-92EC-ECA94FDFE0B9}" type="pres">
      <dgm:prSet presAssocID="{AD4D2153-B475-4A87-B0C3-06B09E81942D}" presName="Accent6" presStyleCnt="0"/>
      <dgm:spPr/>
    </dgm:pt>
    <dgm:pt modelId="{066F2362-E272-47A5-AB23-C2FB700F0612}" type="pres">
      <dgm:prSet presAssocID="{AD4D2153-B475-4A87-B0C3-06B09E81942D}" presName="Accent" presStyleLbl="node1" presStyleIdx="0" presStyleCnt="6"/>
      <dgm:spPr/>
    </dgm:pt>
    <dgm:pt modelId="{A7489727-4B6C-4C41-AC68-05BA59F89283}" type="pres">
      <dgm:prSet presAssocID="{AD4D2153-B475-4A87-B0C3-06B09E81942D}" presName="ParentBackground6" presStyleCnt="0"/>
      <dgm:spPr/>
    </dgm:pt>
    <dgm:pt modelId="{49F5900F-82F3-4FAA-96DD-DDCA4BBEA1BA}" type="pres">
      <dgm:prSet presAssocID="{AD4D2153-B475-4A87-B0C3-06B09E81942D}" presName="ParentBackground" presStyleLbl="fgAcc1" presStyleIdx="0" presStyleCnt="6"/>
      <dgm:spPr/>
    </dgm:pt>
    <dgm:pt modelId="{685C37D8-AB72-4DA8-B468-21EB13019985}" type="pres">
      <dgm:prSet presAssocID="{AD4D2153-B475-4A87-B0C3-06B09E81942D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DD923E2-6975-4CED-80E7-C97B223BFE91}" type="pres">
      <dgm:prSet presAssocID="{8E793B2A-56C5-4969-B9D1-DC5262AB20E3}" presName="Accent5" presStyleCnt="0"/>
      <dgm:spPr/>
    </dgm:pt>
    <dgm:pt modelId="{4CCD6540-A737-432A-86B0-CF678AFEB6D1}" type="pres">
      <dgm:prSet presAssocID="{8E793B2A-56C5-4969-B9D1-DC5262AB20E3}" presName="Accent" presStyleLbl="node1" presStyleIdx="1" presStyleCnt="6"/>
      <dgm:spPr/>
    </dgm:pt>
    <dgm:pt modelId="{5396B0A1-4A6E-4644-925A-407833254AFB}" type="pres">
      <dgm:prSet presAssocID="{8E793B2A-56C5-4969-B9D1-DC5262AB20E3}" presName="ParentBackground5" presStyleCnt="0"/>
      <dgm:spPr/>
    </dgm:pt>
    <dgm:pt modelId="{086B13EB-CA84-4BB4-9FBD-6D9C940F283A}" type="pres">
      <dgm:prSet presAssocID="{8E793B2A-56C5-4969-B9D1-DC5262AB20E3}" presName="ParentBackground" presStyleLbl="fgAcc1" presStyleIdx="1" presStyleCnt="6"/>
      <dgm:spPr/>
    </dgm:pt>
    <dgm:pt modelId="{54E9B277-9AB9-457D-81BC-F553D3A34CAA}" type="pres">
      <dgm:prSet presAssocID="{8E793B2A-56C5-4969-B9D1-DC5262AB20E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BDAF8A4-30DC-4A80-917D-E2C78E63D8F2}" type="pres">
      <dgm:prSet presAssocID="{1B10430D-C03A-47E3-A737-C1631E63C288}" presName="Accent4" presStyleCnt="0"/>
      <dgm:spPr/>
    </dgm:pt>
    <dgm:pt modelId="{AF512E15-CD91-48CD-BD13-0DFDF72DE0E3}" type="pres">
      <dgm:prSet presAssocID="{1B10430D-C03A-47E3-A737-C1631E63C288}" presName="Accent" presStyleLbl="node1" presStyleIdx="2" presStyleCnt="6"/>
      <dgm:spPr/>
    </dgm:pt>
    <dgm:pt modelId="{8F39EA9C-1984-471E-BFAE-7C2A13DA3491}" type="pres">
      <dgm:prSet presAssocID="{1B10430D-C03A-47E3-A737-C1631E63C288}" presName="ParentBackground4" presStyleCnt="0"/>
      <dgm:spPr/>
    </dgm:pt>
    <dgm:pt modelId="{48BD6275-28AE-4023-A084-1B2FF7D0BAD9}" type="pres">
      <dgm:prSet presAssocID="{1B10430D-C03A-47E3-A737-C1631E63C288}" presName="ParentBackground" presStyleLbl="fgAcc1" presStyleIdx="2" presStyleCnt="6"/>
      <dgm:spPr/>
    </dgm:pt>
    <dgm:pt modelId="{7F440072-29CC-4352-BFCE-EE1282CCF4FA}" type="pres">
      <dgm:prSet presAssocID="{1B10430D-C03A-47E3-A737-C1631E63C28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8DCDBA-4F5C-4924-B066-24F54D9CB2F9}" type="pres">
      <dgm:prSet presAssocID="{FE376D31-9038-4919-87E0-FC106E76DFF4}" presName="Accent3" presStyleCnt="0"/>
      <dgm:spPr/>
    </dgm:pt>
    <dgm:pt modelId="{1F96153E-B614-4806-8A6D-6815470B6DA2}" type="pres">
      <dgm:prSet presAssocID="{FE376D31-9038-4919-87E0-FC106E76DFF4}" presName="Accent" presStyleLbl="node1" presStyleIdx="3" presStyleCnt="6"/>
      <dgm:spPr/>
    </dgm:pt>
    <dgm:pt modelId="{1AE8B278-89B3-4837-9C13-391C67BA75E4}" type="pres">
      <dgm:prSet presAssocID="{FE376D31-9038-4919-87E0-FC106E76DFF4}" presName="ParentBackground3" presStyleCnt="0"/>
      <dgm:spPr/>
    </dgm:pt>
    <dgm:pt modelId="{6AE47053-D503-40E1-830F-0822A90BE50A}" type="pres">
      <dgm:prSet presAssocID="{FE376D31-9038-4919-87E0-FC106E76DFF4}" presName="ParentBackground" presStyleLbl="fgAcc1" presStyleIdx="3" presStyleCnt="6"/>
      <dgm:spPr/>
    </dgm:pt>
    <dgm:pt modelId="{B8A6E5AA-721A-473A-A20A-D282E3BA53E4}" type="pres">
      <dgm:prSet presAssocID="{FE376D31-9038-4919-87E0-FC106E76DFF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5D38DCB-4FAD-4B94-8C12-162172FBCBC3}" type="pres">
      <dgm:prSet presAssocID="{09D2ED42-470C-4416-A683-5DCC912AE7F0}" presName="Accent2" presStyleCnt="0"/>
      <dgm:spPr/>
    </dgm:pt>
    <dgm:pt modelId="{CB769008-43D9-41D1-A2C4-4BEA6AA38F30}" type="pres">
      <dgm:prSet presAssocID="{09D2ED42-470C-4416-A683-5DCC912AE7F0}" presName="Accent" presStyleLbl="node1" presStyleIdx="4" presStyleCnt="6"/>
      <dgm:spPr/>
    </dgm:pt>
    <dgm:pt modelId="{80AFCEF1-640E-43B2-AA71-36F423525C12}" type="pres">
      <dgm:prSet presAssocID="{09D2ED42-470C-4416-A683-5DCC912AE7F0}" presName="ParentBackground2" presStyleCnt="0"/>
      <dgm:spPr/>
    </dgm:pt>
    <dgm:pt modelId="{B3F85F8E-1E56-4657-9826-B53BEFAD8E41}" type="pres">
      <dgm:prSet presAssocID="{09D2ED42-470C-4416-A683-5DCC912AE7F0}" presName="ParentBackground" presStyleLbl="fgAcc1" presStyleIdx="4" presStyleCnt="6"/>
      <dgm:spPr/>
    </dgm:pt>
    <dgm:pt modelId="{1C94AC43-CA92-4373-8240-796ECC6A87DC}" type="pres">
      <dgm:prSet presAssocID="{09D2ED42-470C-4416-A683-5DCC912AE7F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7961118-C4A8-44B5-A4B4-FF9BBDE1B49D}" type="pres">
      <dgm:prSet presAssocID="{15D2D697-089B-4A98-8DD3-F6408CEB76C7}" presName="Accent1" presStyleCnt="0"/>
      <dgm:spPr/>
    </dgm:pt>
    <dgm:pt modelId="{76FED5AA-26CB-41F7-90E3-E2A05AE96FC0}" type="pres">
      <dgm:prSet presAssocID="{15D2D697-089B-4A98-8DD3-F6408CEB76C7}" presName="Accent" presStyleLbl="node1" presStyleIdx="5" presStyleCnt="6"/>
      <dgm:spPr/>
    </dgm:pt>
    <dgm:pt modelId="{339FCEDD-9192-44DC-B339-719A4677098B}" type="pres">
      <dgm:prSet presAssocID="{15D2D697-089B-4A98-8DD3-F6408CEB76C7}" presName="ParentBackground1" presStyleCnt="0"/>
      <dgm:spPr/>
    </dgm:pt>
    <dgm:pt modelId="{4C910727-C7E6-47C2-BBB1-022DC914805D}" type="pres">
      <dgm:prSet presAssocID="{15D2D697-089B-4A98-8DD3-F6408CEB76C7}" presName="ParentBackground" presStyleLbl="fgAcc1" presStyleIdx="5" presStyleCnt="6"/>
      <dgm:spPr/>
    </dgm:pt>
    <dgm:pt modelId="{E5CDC350-575C-4F0D-BB22-1FE0DF2E8360}" type="pres">
      <dgm:prSet presAssocID="{15D2D697-089B-4A98-8DD3-F6408CEB76C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E7DD704-A4DD-4E6E-BFD4-9ABF62544410}" type="presOf" srcId="{1B10430D-C03A-47E3-A737-C1631E63C288}" destId="{7F440072-29CC-4352-BFCE-EE1282CCF4FA}" srcOrd="1" destOrd="0" presId="urn:microsoft.com/office/officeart/2011/layout/CircleProcess"/>
    <dgm:cxn modelId="{8ED6801B-467F-45FC-BF9F-D0C1A4D9DEFD}" srcId="{F67A491E-8515-48F3-A7BF-834A4BC16ED9}" destId="{AD4D2153-B475-4A87-B0C3-06B09E81942D}" srcOrd="5" destOrd="0" parTransId="{21AD36F8-22DA-419C-BCA4-C9A6EE2D0C91}" sibTransId="{FACFBD6E-5969-4A71-846E-BECD3FA691BA}"/>
    <dgm:cxn modelId="{C88B7A26-4BDA-43DD-96FE-814E536C9203}" type="presOf" srcId="{F67A491E-8515-48F3-A7BF-834A4BC16ED9}" destId="{C7034420-FD3F-4D58-A7F9-8CF45CD6C498}" srcOrd="0" destOrd="0" presId="urn:microsoft.com/office/officeart/2011/layout/CircleProcess"/>
    <dgm:cxn modelId="{4A026529-3535-4900-8253-825AB4DC2984}" srcId="{F67A491E-8515-48F3-A7BF-834A4BC16ED9}" destId="{1B10430D-C03A-47E3-A737-C1631E63C288}" srcOrd="3" destOrd="0" parTransId="{9A8461D3-1A85-4597-89A6-3DFDD20226AC}" sibTransId="{AAD9B433-36C4-40EE-B471-A4045BCBADBA}"/>
    <dgm:cxn modelId="{C4746D64-961D-4C53-9905-9ADF5BD8CF39}" type="presOf" srcId="{AD4D2153-B475-4A87-B0C3-06B09E81942D}" destId="{49F5900F-82F3-4FAA-96DD-DDCA4BBEA1BA}" srcOrd="0" destOrd="0" presId="urn:microsoft.com/office/officeart/2011/layout/CircleProcess"/>
    <dgm:cxn modelId="{92A9F644-A474-450E-B6E7-BF521BD052F4}" srcId="{F67A491E-8515-48F3-A7BF-834A4BC16ED9}" destId="{15D2D697-089B-4A98-8DD3-F6408CEB76C7}" srcOrd="0" destOrd="0" parTransId="{C08AE2A6-5E84-42C6-A09F-882DE9CFE5C3}" sibTransId="{2EB96E79-679F-4D01-8D32-214CC2E8CB7C}"/>
    <dgm:cxn modelId="{B68A1666-C7E2-4FD1-88EE-96FAA305DFA9}" type="presOf" srcId="{09D2ED42-470C-4416-A683-5DCC912AE7F0}" destId="{B3F85F8E-1E56-4657-9826-B53BEFAD8E41}" srcOrd="0" destOrd="0" presId="urn:microsoft.com/office/officeart/2011/layout/CircleProcess"/>
    <dgm:cxn modelId="{75175775-776C-4B4D-8B5F-283E32A38B06}" type="presOf" srcId="{8E793B2A-56C5-4969-B9D1-DC5262AB20E3}" destId="{54E9B277-9AB9-457D-81BC-F553D3A34CAA}" srcOrd="1" destOrd="0" presId="urn:microsoft.com/office/officeart/2011/layout/CircleProcess"/>
    <dgm:cxn modelId="{1F4C4A5A-7700-490C-8F39-ED3F63A11F22}" srcId="{F67A491E-8515-48F3-A7BF-834A4BC16ED9}" destId="{FE376D31-9038-4919-87E0-FC106E76DFF4}" srcOrd="2" destOrd="0" parTransId="{A9968B5D-79CB-491E-A176-53D16A15B0AD}" sibTransId="{28399DC4-4CE7-45B8-849A-19EAE98523C6}"/>
    <dgm:cxn modelId="{316EAF97-D7A1-4A80-8F2E-36C054558A0C}" srcId="{F67A491E-8515-48F3-A7BF-834A4BC16ED9}" destId="{09D2ED42-470C-4416-A683-5DCC912AE7F0}" srcOrd="1" destOrd="0" parTransId="{324A50DE-6709-45AF-95F3-2D110EBAF5EC}" sibTransId="{B1A64B8E-5A08-4DC6-A077-6C7BC25E94E0}"/>
    <dgm:cxn modelId="{4BCD9899-B328-4F2B-A79B-A25759677E9F}" type="presOf" srcId="{FE376D31-9038-4919-87E0-FC106E76DFF4}" destId="{B8A6E5AA-721A-473A-A20A-D282E3BA53E4}" srcOrd="1" destOrd="0" presId="urn:microsoft.com/office/officeart/2011/layout/CircleProcess"/>
    <dgm:cxn modelId="{A790529E-4FA5-4F1C-8BAA-3C7DF5F1BB31}" type="presOf" srcId="{15D2D697-089B-4A98-8DD3-F6408CEB76C7}" destId="{4C910727-C7E6-47C2-BBB1-022DC914805D}" srcOrd="0" destOrd="0" presId="urn:microsoft.com/office/officeart/2011/layout/CircleProcess"/>
    <dgm:cxn modelId="{51B1A7A4-C3A2-4130-8E67-D316096A82D0}" type="presOf" srcId="{15D2D697-089B-4A98-8DD3-F6408CEB76C7}" destId="{E5CDC350-575C-4F0D-BB22-1FE0DF2E8360}" srcOrd="1" destOrd="0" presId="urn:microsoft.com/office/officeart/2011/layout/CircleProcess"/>
    <dgm:cxn modelId="{BE4BBCA7-8197-4750-9B35-B3EB96D35FDD}" type="presOf" srcId="{09D2ED42-470C-4416-A683-5DCC912AE7F0}" destId="{1C94AC43-CA92-4373-8240-796ECC6A87DC}" srcOrd="1" destOrd="0" presId="urn:microsoft.com/office/officeart/2011/layout/CircleProcess"/>
    <dgm:cxn modelId="{391623C4-A293-4E7B-8412-C66B8FD9AB70}" type="presOf" srcId="{AD4D2153-B475-4A87-B0C3-06B09E81942D}" destId="{685C37D8-AB72-4DA8-B468-21EB13019985}" srcOrd="1" destOrd="0" presId="urn:microsoft.com/office/officeart/2011/layout/CircleProcess"/>
    <dgm:cxn modelId="{811FDFD3-4976-41F8-AB49-060A19DAEFC1}" srcId="{F67A491E-8515-48F3-A7BF-834A4BC16ED9}" destId="{8E793B2A-56C5-4969-B9D1-DC5262AB20E3}" srcOrd="4" destOrd="0" parTransId="{78CD9FA6-9F61-495F-9838-B2828D514CFB}" sibTransId="{31A46AB2-F46B-454D-9AFB-854252C8A71E}"/>
    <dgm:cxn modelId="{E157D9F1-F8E7-4604-A436-0CEF71846463}" type="presOf" srcId="{8E793B2A-56C5-4969-B9D1-DC5262AB20E3}" destId="{086B13EB-CA84-4BB4-9FBD-6D9C940F283A}" srcOrd="0" destOrd="0" presId="urn:microsoft.com/office/officeart/2011/layout/CircleProcess"/>
    <dgm:cxn modelId="{F2E903F2-643E-42E1-9686-51D458824E83}" type="presOf" srcId="{FE376D31-9038-4919-87E0-FC106E76DFF4}" destId="{6AE47053-D503-40E1-830F-0822A90BE50A}" srcOrd="0" destOrd="0" presId="urn:microsoft.com/office/officeart/2011/layout/CircleProcess"/>
    <dgm:cxn modelId="{D241F7FB-219D-4F28-BC77-8EBC0D0878F5}" type="presOf" srcId="{1B10430D-C03A-47E3-A737-C1631E63C288}" destId="{48BD6275-28AE-4023-A084-1B2FF7D0BAD9}" srcOrd="0" destOrd="0" presId="urn:microsoft.com/office/officeart/2011/layout/CircleProcess"/>
    <dgm:cxn modelId="{43BB61C0-A1FD-4926-BE32-BEE7B1D63AE4}" type="presParOf" srcId="{C7034420-FD3F-4D58-A7F9-8CF45CD6C498}" destId="{68061EDD-3015-4CC2-92EC-ECA94FDFE0B9}" srcOrd="0" destOrd="0" presId="urn:microsoft.com/office/officeart/2011/layout/CircleProcess"/>
    <dgm:cxn modelId="{73076A33-0C1F-4FEA-8586-B3D1F01DBD95}" type="presParOf" srcId="{68061EDD-3015-4CC2-92EC-ECA94FDFE0B9}" destId="{066F2362-E272-47A5-AB23-C2FB700F0612}" srcOrd="0" destOrd="0" presId="urn:microsoft.com/office/officeart/2011/layout/CircleProcess"/>
    <dgm:cxn modelId="{9524230C-2593-4FB8-83A6-798454CB5E5C}" type="presParOf" srcId="{C7034420-FD3F-4D58-A7F9-8CF45CD6C498}" destId="{A7489727-4B6C-4C41-AC68-05BA59F89283}" srcOrd="1" destOrd="0" presId="urn:microsoft.com/office/officeart/2011/layout/CircleProcess"/>
    <dgm:cxn modelId="{B1EFF0F7-2B7F-4792-89BE-5BDCE1ABE77C}" type="presParOf" srcId="{A7489727-4B6C-4C41-AC68-05BA59F89283}" destId="{49F5900F-82F3-4FAA-96DD-DDCA4BBEA1BA}" srcOrd="0" destOrd="0" presId="urn:microsoft.com/office/officeart/2011/layout/CircleProcess"/>
    <dgm:cxn modelId="{BAB32ACB-4DD4-4A9E-86EA-3BD33826F177}" type="presParOf" srcId="{C7034420-FD3F-4D58-A7F9-8CF45CD6C498}" destId="{685C37D8-AB72-4DA8-B468-21EB13019985}" srcOrd="2" destOrd="0" presId="urn:microsoft.com/office/officeart/2011/layout/CircleProcess"/>
    <dgm:cxn modelId="{29694923-306D-4451-93B2-44DEF10EB14F}" type="presParOf" srcId="{C7034420-FD3F-4D58-A7F9-8CF45CD6C498}" destId="{3DD923E2-6975-4CED-80E7-C97B223BFE91}" srcOrd="3" destOrd="0" presId="urn:microsoft.com/office/officeart/2011/layout/CircleProcess"/>
    <dgm:cxn modelId="{E15D7FDF-3FA1-4C18-812F-973E853D263E}" type="presParOf" srcId="{3DD923E2-6975-4CED-80E7-C97B223BFE91}" destId="{4CCD6540-A737-432A-86B0-CF678AFEB6D1}" srcOrd="0" destOrd="0" presId="urn:microsoft.com/office/officeart/2011/layout/CircleProcess"/>
    <dgm:cxn modelId="{CB578134-D976-408D-B08B-BEFF6041E23E}" type="presParOf" srcId="{C7034420-FD3F-4D58-A7F9-8CF45CD6C498}" destId="{5396B0A1-4A6E-4644-925A-407833254AFB}" srcOrd="4" destOrd="0" presId="urn:microsoft.com/office/officeart/2011/layout/CircleProcess"/>
    <dgm:cxn modelId="{E96C4720-D7EC-4850-8710-169463173794}" type="presParOf" srcId="{5396B0A1-4A6E-4644-925A-407833254AFB}" destId="{086B13EB-CA84-4BB4-9FBD-6D9C940F283A}" srcOrd="0" destOrd="0" presId="urn:microsoft.com/office/officeart/2011/layout/CircleProcess"/>
    <dgm:cxn modelId="{DB6198EC-CFF1-4FDC-BF63-6FC0B65073E5}" type="presParOf" srcId="{C7034420-FD3F-4D58-A7F9-8CF45CD6C498}" destId="{54E9B277-9AB9-457D-81BC-F553D3A34CAA}" srcOrd="5" destOrd="0" presId="urn:microsoft.com/office/officeart/2011/layout/CircleProcess"/>
    <dgm:cxn modelId="{FB8C3451-42A9-44F2-9576-19A785F5D8B9}" type="presParOf" srcId="{C7034420-FD3F-4D58-A7F9-8CF45CD6C498}" destId="{FBDAF8A4-30DC-4A80-917D-E2C78E63D8F2}" srcOrd="6" destOrd="0" presId="urn:microsoft.com/office/officeart/2011/layout/CircleProcess"/>
    <dgm:cxn modelId="{C8EC2287-DB67-48AA-901B-47C317E5EF90}" type="presParOf" srcId="{FBDAF8A4-30DC-4A80-917D-E2C78E63D8F2}" destId="{AF512E15-CD91-48CD-BD13-0DFDF72DE0E3}" srcOrd="0" destOrd="0" presId="urn:microsoft.com/office/officeart/2011/layout/CircleProcess"/>
    <dgm:cxn modelId="{EF1005C2-427A-4370-8583-3506304514AE}" type="presParOf" srcId="{C7034420-FD3F-4D58-A7F9-8CF45CD6C498}" destId="{8F39EA9C-1984-471E-BFAE-7C2A13DA3491}" srcOrd="7" destOrd="0" presId="urn:microsoft.com/office/officeart/2011/layout/CircleProcess"/>
    <dgm:cxn modelId="{8AFA782C-864B-4BA5-BD15-0F9EA4CDA69E}" type="presParOf" srcId="{8F39EA9C-1984-471E-BFAE-7C2A13DA3491}" destId="{48BD6275-28AE-4023-A084-1B2FF7D0BAD9}" srcOrd="0" destOrd="0" presId="urn:microsoft.com/office/officeart/2011/layout/CircleProcess"/>
    <dgm:cxn modelId="{2ACA74E8-B569-4695-B891-4605FDD2B2DA}" type="presParOf" srcId="{C7034420-FD3F-4D58-A7F9-8CF45CD6C498}" destId="{7F440072-29CC-4352-BFCE-EE1282CCF4FA}" srcOrd="8" destOrd="0" presId="urn:microsoft.com/office/officeart/2011/layout/CircleProcess"/>
    <dgm:cxn modelId="{5DB61143-1142-4955-9A55-9BF74C1581D1}" type="presParOf" srcId="{C7034420-FD3F-4D58-A7F9-8CF45CD6C498}" destId="{868DCDBA-4F5C-4924-B066-24F54D9CB2F9}" srcOrd="9" destOrd="0" presId="urn:microsoft.com/office/officeart/2011/layout/CircleProcess"/>
    <dgm:cxn modelId="{2F8B41AB-E3C6-4460-89DF-293268BF5DA7}" type="presParOf" srcId="{868DCDBA-4F5C-4924-B066-24F54D9CB2F9}" destId="{1F96153E-B614-4806-8A6D-6815470B6DA2}" srcOrd="0" destOrd="0" presId="urn:microsoft.com/office/officeart/2011/layout/CircleProcess"/>
    <dgm:cxn modelId="{FE6AE528-8291-42A5-AB7E-40643AD82482}" type="presParOf" srcId="{C7034420-FD3F-4D58-A7F9-8CF45CD6C498}" destId="{1AE8B278-89B3-4837-9C13-391C67BA75E4}" srcOrd="10" destOrd="0" presId="urn:microsoft.com/office/officeart/2011/layout/CircleProcess"/>
    <dgm:cxn modelId="{F5485549-69B8-47D8-A0ED-248878274C03}" type="presParOf" srcId="{1AE8B278-89B3-4837-9C13-391C67BA75E4}" destId="{6AE47053-D503-40E1-830F-0822A90BE50A}" srcOrd="0" destOrd="0" presId="urn:microsoft.com/office/officeart/2011/layout/CircleProcess"/>
    <dgm:cxn modelId="{326591A7-9FEF-41C1-93D0-10A9D3B3DFE0}" type="presParOf" srcId="{C7034420-FD3F-4D58-A7F9-8CF45CD6C498}" destId="{B8A6E5AA-721A-473A-A20A-D282E3BA53E4}" srcOrd="11" destOrd="0" presId="urn:microsoft.com/office/officeart/2011/layout/CircleProcess"/>
    <dgm:cxn modelId="{FBE789E7-89B9-47CA-ACB0-0020A935A77A}" type="presParOf" srcId="{C7034420-FD3F-4D58-A7F9-8CF45CD6C498}" destId="{E5D38DCB-4FAD-4B94-8C12-162172FBCBC3}" srcOrd="12" destOrd="0" presId="urn:microsoft.com/office/officeart/2011/layout/CircleProcess"/>
    <dgm:cxn modelId="{41AAE2D6-D399-4373-B431-5A69F54CA626}" type="presParOf" srcId="{E5D38DCB-4FAD-4B94-8C12-162172FBCBC3}" destId="{CB769008-43D9-41D1-A2C4-4BEA6AA38F30}" srcOrd="0" destOrd="0" presId="urn:microsoft.com/office/officeart/2011/layout/CircleProcess"/>
    <dgm:cxn modelId="{9E04C624-1B59-4E0B-95C1-6EC9EEC984B1}" type="presParOf" srcId="{C7034420-FD3F-4D58-A7F9-8CF45CD6C498}" destId="{80AFCEF1-640E-43B2-AA71-36F423525C12}" srcOrd="13" destOrd="0" presId="urn:microsoft.com/office/officeart/2011/layout/CircleProcess"/>
    <dgm:cxn modelId="{CCEAB506-0EC6-43C0-A0D6-2AE6D75221A5}" type="presParOf" srcId="{80AFCEF1-640E-43B2-AA71-36F423525C12}" destId="{B3F85F8E-1E56-4657-9826-B53BEFAD8E41}" srcOrd="0" destOrd="0" presId="urn:microsoft.com/office/officeart/2011/layout/CircleProcess"/>
    <dgm:cxn modelId="{A8B267E8-DB18-422E-8B6C-1A0BEA4C7D6A}" type="presParOf" srcId="{C7034420-FD3F-4D58-A7F9-8CF45CD6C498}" destId="{1C94AC43-CA92-4373-8240-796ECC6A87DC}" srcOrd="14" destOrd="0" presId="urn:microsoft.com/office/officeart/2011/layout/CircleProcess"/>
    <dgm:cxn modelId="{8A7FFF50-10ED-4465-ABCB-AF5E2BA20D06}" type="presParOf" srcId="{C7034420-FD3F-4D58-A7F9-8CF45CD6C498}" destId="{A7961118-C4A8-44B5-A4B4-FF9BBDE1B49D}" srcOrd="15" destOrd="0" presId="urn:microsoft.com/office/officeart/2011/layout/CircleProcess"/>
    <dgm:cxn modelId="{3D9AA4C2-98B1-4196-827A-054080DE429D}" type="presParOf" srcId="{A7961118-C4A8-44B5-A4B4-FF9BBDE1B49D}" destId="{76FED5AA-26CB-41F7-90E3-E2A05AE96FC0}" srcOrd="0" destOrd="0" presId="urn:microsoft.com/office/officeart/2011/layout/CircleProcess"/>
    <dgm:cxn modelId="{63170593-D2A6-405D-A080-2FEE89B68107}" type="presParOf" srcId="{C7034420-FD3F-4D58-A7F9-8CF45CD6C498}" destId="{339FCEDD-9192-44DC-B339-719A4677098B}" srcOrd="16" destOrd="0" presId="urn:microsoft.com/office/officeart/2011/layout/CircleProcess"/>
    <dgm:cxn modelId="{540FAB86-62C8-4E4F-AAC8-B177172F72FF}" type="presParOf" srcId="{339FCEDD-9192-44DC-B339-719A4677098B}" destId="{4C910727-C7E6-47C2-BBB1-022DC914805D}" srcOrd="0" destOrd="0" presId="urn:microsoft.com/office/officeart/2011/layout/CircleProcess"/>
    <dgm:cxn modelId="{268F89B6-8DB2-4674-BAE7-232C97781FFF}" type="presParOf" srcId="{C7034420-FD3F-4D58-A7F9-8CF45CD6C498}" destId="{E5CDC350-575C-4F0D-BB22-1FE0DF2E8360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EB263-ED29-4C82-A8B8-57856D11E49D}">
      <dsp:nvSpPr>
        <dsp:cNvPr id="0" name=""/>
        <dsp:cNvSpPr/>
      </dsp:nvSpPr>
      <dsp:spPr>
        <a:xfrm>
          <a:off x="1108458" y="0"/>
          <a:ext cx="5140073" cy="51400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EC2EA-E2A7-4135-B472-62D757ADC029}">
      <dsp:nvSpPr>
        <dsp:cNvPr id="0" name=""/>
        <dsp:cNvSpPr/>
      </dsp:nvSpPr>
      <dsp:spPr>
        <a:xfrm>
          <a:off x="3678494" y="516768"/>
          <a:ext cx="3341047" cy="1216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 err="1"/>
            <a:t>Mengklasifikasikan</a:t>
          </a:r>
          <a:r>
            <a:rPr lang="en-US" altLang="en-US" sz="1700" kern="1200" dirty="0"/>
            <a:t> data </a:t>
          </a:r>
          <a:r>
            <a:rPr lang="en-US" altLang="en-US" sz="1700" kern="1200" dirty="0" err="1"/>
            <a:t>survei</a:t>
          </a:r>
          <a:r>
            <a:rPr lang="en-US" altLang="en-US" sz="1700" kern="1200" dirty="0"/>
            <a:t> yang </a:t>
          </a:r>
          <a:r>
            <a:rPr lang="en-US" altLang="en-US" sz="1700" kern="1200" dirty="0" err="1"/>
            <a:t>sangat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besar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ke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dalam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kelompok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klasifikasi</a:t>
          </a:r>
          <a:endParaRPr lang="en-ID" sz="1700" kern="1200" dirty="0"/>
        </a:p>
      </dsp:txBody>
      <dsp:txXfrm>
        <a:off x="3737891" y="576165"/>
        <a:ext cx="3222253" cy="1097957"/>
      </dsp:txXfrm>
    </dsp:sp>
    <dsp:sp modelId="{78749466-C0F9-4BF1-A4FE-F194370D1FBB}">
      <dsp:nvSpPr>
        <dsp:cNvPr id="0" name=""/>
        <dsp:cNvSpPr/>
      </dsp:nvSpPr>
      <dsp:spPr>
        <a:xfrm>
          <a:off x="3678494" y="1885613"/>
          <a:ext cx="3341047" cy="1216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 err="1"/>
            <a:t>Mengurangi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informasi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besar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dari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suatu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populasi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menjadi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informasi</a:t>
          </a:r>
          <a:r>
            <a:rPr lang="en-US" altLang="en-US" sz="1700" kern="1200" dirty="0"/>
            <a:t> yang </a:t>
          </a:r>
          <a:r>
            <a:rPr lang="en-US" altLang="en-US" sz="1700" kern="1200" dirty="0" err="1"/>
            <a:t>spesifik</a:t>
          </a:r>
          <a:endParaRPr lang="en-ID" sz="1700" kern="1200" dirty="0"/>
        </a:p>
      </dsp:txBody>
      <dsp:txXfrm>
        <a:off x="3737891" y="1945010"/>
        <a:ext cx="3222253" cy="1097957"/>
      </dsp:txXfrm>
    </dsp:sp>
    <dsp:sp modelId="{A72CC63B-79C9-4799-9F8F-34E2740147FB}">
      <dsp:nvSpPr>
        <dsp:cNvPr id="0" name=""/>
        <dsp:cNvSpPr/>
      </dsp:nvSpPr>
      <dsp:spPr>
        <a:xfrm>
          <a:off x="3678494" y="3254459"/>
          <a:ext cx="3341047" cy="1216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 err="1"/>
            <a:t>Membangun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hipotesis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berdasarkan</a:t>
          </a:r>
          <a:r>
            <a:rPr lang="en-US" altLang="en-US" sz="1700" kern="1200" dirty="0"/>
            <a:t> data </a:t>
          </a:r>
          <a:r>
            <a:rPr lang="en-US" altLang="en-US" sz="1700" kern="1200" dirty="0" err="1"/>
            <a:t>aslinya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atau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mengkonfirmasi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informasi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dari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hipotesis</a:t>
          </a:r>
          <a:r>
            <a:rPr lang="en-US" altLang="en-US" sz="1700" kern="1200" dirty="0"/>
            <a:t> yang </a:t>
          </a:r>
          <a:r>
            <a:rPr lang="en-US" altLang="en-US" sz="1700" kern="1200" dirty="0" err="1"/>
            <a:t>telah</a:t>
          </a:r>
          <a:r>
            <a:rPr lang="en-US" altLang="en-US" sz="1700" kern="1200" dirty="0"/>
            <a:t> </a:t>
          </a:r>
          <a:r>
            <a:rPr lang="en-US" altLang="en-US" sz="1700" kern="1200" dirty="0" err="1"/>
            <a:t>ada</a:t>
          </a:r>
          <a:endParaRPr lang="en-ID" sz="1700" kern="1200" dirty="0"/>
        </a:p>
      </dsp:txBody>
      <dsp:txXfrm>
        <a:off x="3737891" y="3313856"/>
        <a:ext cx="3222253" cy="1097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44FD-6D99-46B3-AA3D-98860BBEF1BA}">
      <dsp:nvSpPr>
        <dsp:cNvPr id="0" name=""/>
        <dsp:cNvSpPr/>
      </dsp:nvSpPr>
      <dsp:spPr>
        <a:xfrm>
          <a:off x="0" y="634040"/>
          <a:ext cx="2808500" cy="1685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Segmentasi</a:t>
          </a:r>
          <a:r>
            <a:rPr lang="en-US" sz="3000" kern="1200" dirty="0"/>
            <a:t> Pasar</a:t>
          </a:r>
          <a:endParaRPr lang="en-ID" sz="3000" kern="1200" dirty="0"/>
        </a:p>
      </dsp:txBody>
      <dsp:txXfrm>
        <a:off x="0" y="634040"/>
        <a:ext cx="2808500" cy="1685100"/>
      </dsp:txXfrm>
    </dsp:sp>
    <dsp:sp modelId="{3059FDC1-5AC7-433B-88AD-F28FE4569F08}">
      <dsp:nvSpPr>
        <dsp:cNvPr id="0" name=""/>
        <dsp:cNvSpPr/>
      </dsp:nvSpPr>
      <dsp:spPr>
        <a:xfrm>
          <a:off x="3089351" y="634040"/>
          <a:ext cx="2808500" cy="1685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Memahami</a:t>
          </a:r>
          <a:r>
            <a:rPr lang="en-US" sz="3000" kern="1200" dirty="0"/>
            <a:t> </a:t>
          </a:r>
          <a:r>
            <a:rPr lang="en-US" sz="3000" kern="1200" dirty="0" err="1"/>
            <a:t>Perilaku</a:t>
          </a:r>
          <a:r>
            <a:rPr lang="en-US" sz="3000" kern="1200" dirty="0"/>
            <a:t> </a:t>
          </a:r>
          <a:r>
            <a:rPr lang="en-US" sz="3000" kern="1200" dirty="0" err="1"/>
            <a:t>Pembeli</a:t>
          </a:r>
          <a:endParaRPr lang="en-ID" sz="3000" kern="1200" dirty="0"/>
        </a:p>
      </dsp:txBody>
      <dsp:txXfrm>
        <a:off x="3089351" y="634040"/>
        <a:ext cx="2808500" cy="1685100"/>
      </dsp:txXfrm>
    </dsp:sp>
    <dsp:sp modelId="{4CC926C6-D571-4BDE-A3CF-D50AFE1CC810}">
      <dsp:nvSpPr>
        <dsp:cNvPr id="0" name=""/>
        <dsp:cNvSpPr/>
      </dsp:nvSpPr>
      <dsp:spPr>
        <a:xfrm>
          <a:off x="6178702" y="634040"/>
          <a:ext cx="2808500" cy="1685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Mengidentifikasi</a:t>
          </a:r>
          <a:r>
            <a:rPr lang="en-US" sz="3000" kern="1200" dirty="0"/>
            <a:t> </a:t>
          </a:r>
          <a:r>
            <a:rPr lang="en-US" sz="3000" kern="1200" dirty="0" err="1"/>
            <a:t>Peluang</a:t>
          </a:r>
          <a:r>
            <a:rPr lang="en-US" sz="3000" kern="1200" dirty="0"/>
            <a:t> </a:t>
          </a:r>
          <a:r>
            <a:rPr lang="en-US" sz="3000" kern="1200" dirty="0" err="1"/>
            <a:t>Produk</a:t>
          </a:r>
          <a:r>
            <a:rPr lang="en-US" sz="3000" kern="1200" dirty="0"/>
            <a:t> </a:t>
          </a:r>
          <a:r>
            <a:rPr lang="en-US" sz="3000" kern="1200" dirty="0" err="1"/>
            <a:t>Baru</a:t>
          </a:r>
          <a:endParaRPr lang="en-ID" sz="3000" kern="1200" dirty="0"/>
        </a:p>
      </dsp:txBody>
      <dsp:txXfrm>
        <a:off x="6178702" y="634040"/>
        <a:ext cx="2808500" cy="1685100"/>
      </dsp:txXfrm>
    </dsp:sp>
    <dsp:sp modelId="{819129D2-9FDB-46C7-B1D0-9BDADC1E07E1}">
      <dsp:nvSpPr>
        <dsp:cNvPr id="0" name=""/>
        <dsp:cNvSpPr/>
      </dsp:nvSpPr>
      <dsp:spPr>
        <a:xfrm>
          <a:off x="1544675" y="2599991"/>
          <a:ext cx="2808500" cy="1685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Memilih</a:t>
          </a:r>
          <a:r>
            <a:rPr lang="en-US" sz="3000" kern="1200" dirty="0"/>
            <a:t> Pasar Yang Akan </a:t>
          </a:r>
          <a:r>
            <a:rPr lang="en-US" sz="3000" kern="1200" dirty="0" err="1"/>
            <a:t>Diuji</a:t>
          </a:r>
          <a:endParaRPr lang="en-ID" sz="3000" kern="1200" dirty="0"/>
        </a:p>
      </dsp:txBody>
      <dsp:txXfrm>
        <a:off x="1544675" y="2599991"/>
        <a:ext cx="2808500" cy="1685100"/>
      </dsp:txXfrm>
    </dsp:sp>
    <dsp:sp modelId="{16874A1D-2773-4333-8BA2-E2B20EB450DB}">
      <dsp:nvSpPr>
        <dsp:cNvPr id="0" name=""/>
        <dsp:cNvSpPr/>
      </dsp:nvSpPr>
      <dsp:spPr>
        <a:xfrm>
          <a:off x="4634026" y="2599991"/>
          <a:ext cx="2808500" cy="1685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Mengurangi</a:t>
          </a:r>
          <a:r>
            <a:rPr lang="en-US" sz="3000" kern="1200" dirty="0"/>
            <a:t> Data</a:t>
          </a:r>
          <a:endParaRPr lang="en-ID" sz="3000" kern="1200" dirty="0"/>
        </a:p>
      </dsp:txBody>
      <dsp:txXfrm>
        <a:off x="4634026" y="2599991"/>
        <a:ext cx="2808500" cy="1685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F2362-E272-47A5-AB23-C2FB700F0612}">
      <dsp:nvSpPr>
        <dsp:cNvPr id="0" name=""/>
        <dsp:cNvSpPr/>
      </dsp:nvSpPr>
      <dsp:spPr>
        <a:xfrm>
          <a:off x="9907169" y="2826099"/>
          <a:ext cx="1826285" cy="18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5900F-82F3-4FAA-96DD-DDCA4BBEA1BA}">
      <dsp:nvSpPr>
        <dsp:cNvPr id="0" name=""/>
        <dsp:cNvSpPr/>
      </dsp:nvSpPr>
      <dsp:spPr>
        <a:xfrm>
          <a:off x="9968665" y="2886974"/>
          <a:ext cx="1704456" cy="1704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Melakukan</a:t>
          </a:r>
          <a:r>
            <a:rPr lang="en-US" sz="1600" kern="1200" dirty="0"/>
            <a:t> </a:t>
          </a:r>
          <a:r>
            <a:rPr lang="en-US" sz="1600" kern="1200" dirty="0" err="1"/>
            <a:t>Validasi</a:t>
          </a:r>
          <a:r>
            <a:rPr lang="en-US" sz="1600" kern="1200" dirty="0"/>
            <a:t> dan Profiling Cluster</a:t>
          </a:r>
          <a:endParaRPr lang="en-ID" sz="1600" kern="1200" dirty="0"/>
        </a:p>
      </dsp:txBody>
      <dsp:txXfrm>
        <a:off x="10212324" y="3130475"/>
        <a:ext cx="1217137" cy="1217185"/>
      </dsp:txXfrm>
    </dsp:sp>
    <dsp:sp modelId="{4CCD6540-A737-432A-86B0-CF678AFEB6D1}">
      <dsp:nvSpPr>
        <dsp:cNvPr id="0" name=""/>
        <dsp:cNvSpPr/>
      </dsp:nvSpPr>
      <dsp:spPr>
        <a:xfrm rot="2700000">
          <a:off x="8020677" y="2825894"/>
          <a:ext cx="1826028" cy="18260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B13EB-CA84-4BB4-9FBD-6D9C940F283A}">
      <dsp:nvSpPr>
        <dsp:cNvPr id="0" name=""/>
        <dsp:cNvSpPr/>
      </dsp:nvSpPr>
      <dsp:spPr>
        <a:xfrm>
          <a:off x="8082044" y="2886974"/>
          <a:ext cx="1704456" cy="1704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Melakukan</a:t>
          </a:r>
          <a:r>
            <a:rPr lang="en-US" sz="1600" kern="1200" dirty="0"/>
            <a:t> </a:t>
          </a:r>
          <a:r>
            <a:rPr lang="en-US" sz="1600" kern="1200" dirty="0" err="1"/>
            <a:t>Penamaan</a:t>
          </a:r>
          <a:r>
            <a:rPr lang="en-US" sz="1600" kern="1200" dirty="0"/>
            <a:t> Cluster-Cluster Yang </a:t>
          </a:r>
          <a:r>
            <a:rPr lang="en-US" sz="1600" kern="1200" dirty="0" err="1"/>
            <a:t>Terbentuk</a:t>
          </a:r>
          <a:endParaRPr lang="en-ID" sz="1600" kern="1200" dirty="0"/>
        </a:p>
      </dsp:txBody>
      <dsp:txXfrm>
        <a:off x="8325703" y="3130475"/>
        <a:ext cx="1217137" cy="1217185"/>
      </dsp:txXfrm>
    </dsp:sp>
    <dsp:sp modelId="{AF512E15-CD91-48CD-BD13-0DFDF72DE0E3}">
      <dsp:nvSpPr>
        <dsp:cNvPr id="0" name=""/>
        <dsp:cNvSpPr/>
      </dsp:nvSpPr>
      <dsp:spPr>
        <a:xfrm rot="2700000">
          <a:off x="6134057" y="2825894"/>
          <a:ext cx="1826028" cy="18260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D6275-28AE-4023-A084-1B2FF7D0BAD9}">
      <dsp:nvSpPr>
        <dsp:cNvPr id="0" name=""/>
        <dsp:cNvSpPr/>
      </dsp:nvSpPr>
      <dsp:spPr>
        <a:xfrm>
          <a:off x="6195423" y="2886974"/>
          <a:ext cx="1704456" cy="1704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Melakukan</a:t>
          </a:r>
          <a:r>
            <a:rPr lang="en-US" sz="1600" kern="1200" dirty="0"/>
            <a:t> Proses Clustering</a:t>
          </a:r>
          <a:endParaRPr lang="en-ID" sz="1600" kern="1200" dirty="0"/>
        </a:p>
      </dsp:txBody>
      <dsp:txXfrm>
        <a:off x="6439083" y="3130475"/>
        <a:ext cx="1217137" cy="1217185"/>
      </dsp:txXfrm>
    </dsp:sp>
    <dsp:sp modelId="{1F96153E-B614-4806-8A6D-6815470B6DA2}">
      <dsp:nvSpPr>
        <dsp:cNvPr id="0" name=""/>
        <dsp:cNvSpPr/>
      </dsp:nvSpPr>
      <dsp:spPr>
        <a:xfrm rot="2700000">
          <a:off x="4247436" y="2825894"/>
          <a:ext cx="1826028" cy="18260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47053-D503-40E1-830F-0822A90BE50A}">
      <dsp:nvSpPr>
        <dsp:cNvPr id="0" name=""/>
        <dsp:cNvSpPr/>
      </dsp:nvSpPr>
      <dsp:spPr>
        <a:xfrm>
          <a:off x="4308802" y="2886974"/>
          <a:ext cx="1704456" cy="1704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Melakukan</a:t>
          </a:r>
          <a:r>
            <a:rPr lang="en-US" sz="1600" kern="1200" dirty="0"/>
            <a:t> Proses </a:t>
          </a:r>
          <a:r>
            <a:rPr lang="en-US" sz="1600" kern="1200" dirty="0" err="1"/>
            <a:t>Standarisasi</a:t>
          </a:r>
          <a:r>
            <a:rPr lang="en-US" sz="1600" kern="1200" dirty="0"/>
            <a:t> Data </a:t>
          </a:r>
          <a:r>
            <a:rPr lang="en-US" sz="1600" kern="1200" dirty="0" err="1"/>
            <a:t>jika</a:t>
          </a:r>
          <a:r>
            <a:rPr lang="en-US" sz="1600" kern="1200" dirty="0"/>
            <a:t> </a:t>
          </a:r>
          <a:r>
            <a:rPr lang="en-US" sz="1600" kern="1200" dirty="0" err="1"/>
            <a:t>Diperlukan</a:t>
          </a:r>
          <a:endParaRPr lang="en-ID" sz="1600" kern="1200" dirty="0"/>
        </a:p>
      </dsp:txBody>
      <dsp:txXfrm>
        <a:off x="4551302" y="3130475"/>
        <a:ext cx="1217137" cy="1217185"/>
      </dsp:txXfrm>
    </dsp:sp>
    <dsp:sp modelId="{CB769008-43D9-41D1-A2C4-4BEA6AA38F30}">
      <dsp:nvSpPr>
        <dsp:cNvPr id="0" name=""/>
        <dsp:cNvSpPr/>
      </dsp:nvSpPr>
      <dsp:spPr>
        <a:xfrm rot="2700000">
          <a:off x="2360815" y="2825894"/>
          <a:ext cx="1826028" cy="18260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85F8E-1E56-4657-9826-B53BEFAD8E41}">
      <dsp:nvSpPr>
        <dsp:cNvPr id="0" name=""/>
        <dsp:cNvSpPr/>
      </dsp:nvSpPr>
      <dsp:spPr>
        <a:xfrm>
          <a:off x="2422182" y="2886974"/>
          <a:ext cx="1704456" cy="1704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Menetapkan</a:t>
          </a:r>
          <a:r>
            <a:rPr lang="en-US" sz="1600" kern="1200" dirty="0"/>
            <a:t> </a:t>
          </a:r>
          <a:r>
            <a:rPr lang="en-US" sz="1600" kern="1200" dirty="0" err="1"/>
            <a:t>Ukuran</a:t>
          </a:r>
          <a:r>
            <a:rPr lang="en-US" sz="1600" kern="1200" dirty="0"/>
            <a:t> Jarak </a:t>
          </a:r>
          <a:r>
            <a:rPr lang="en-US" sz="1600" kern="1200" dirty="0" err="1"/>
            <a:t>Antar</a:t>
          </a:r>
          <a:r>
            <a:rPr lang="en-US" sz="1600" kern="1200" dirty="0"/>
            <a:t> Data</a:t>
          </a:r>
          <a:endParaRPr lang="en-ID" sz="1600" kern="1200" dirty="0"/>
        </a:p>
      </dsp:txBody>
      <dsp:txXfrm>
        <a:off x="2664681" y="3130475"/>
        <a:ext cx="1217137" cy="1217185"/>
      </dsp:txXfrm>
    </dsp:sp>
    <dsp:sp modelId="{76FED5AA-26CB-41F7-90E3-E2A05AE96FC0}">
      <dsp:nvSpPr>
        <dsp:cNvPr id="0" name=""/>
        <dsp:cNvSpPr/>
      </dsp:nvSpPr>
      <dsp:spPr>
        <a:xfrm rot="2700000">
          <a:off x="474195" y="2825894"/>
          <a:ext cx="1826028" cy="182602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10727-C7E6-47C2-BBB1-022DC914805D}">
      <dsp:nvSpPr>
        <dsp:cNvPr id="0" name=""/>
        <dsp:cNvSpPr/>
      </dsp:nvSpPr>
      <dsp:spPr>
        <a:xfrm>
          <a:off x="534401" y="2886974"/>
          <a:ext cx="1704456" cy="1704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Merumuskan</a:t>
          </a:r>
          <a:r>
            <a:rPr lang="en-US" sz="1600" kern="1200" dirty="0"/>
            <a:t> </a:t>
          </a:r>
          <a:r>
            <a:rPr lang="en-US" sz="1600" kern="1200" dirty="0" err="1"/>
            <a:t>Masalah</a:t>
          </a:r>
          <a:r>
            <a:rPr lang="en-US" sz="1600" kern="1200" dirty="0"/>
            <a:t> dan </a:t>
          </a:r>
          <a:r>
            <a:rPr lang="en-US" sz="1600" kern="1200" dirty="0" err="1"/>
            <a:t>Menentukan</a:t>
          </a:r>
          <a:r>
            <a:rPr lang="en-US" sz="1600" kern="1200" dirty="0"/>
            <a:t> </a:t>
          </a:r>
          <a:r>
            <a:rPr lang="en-US" sz="1600" kern="1200" dirty="0" err="1"/>
            <a:t>Variabel</a:t>
          </a:r>
          <a:endParaRPr lang="en-ID" sz="1600" kern="1200" dirty="0"/>
        </a:p>
      </dsp:txBody>
      <dsp:txXfrm>
        <a:off x="778060" y="3130475"/>
        <a:ext cx="1217137" cy="121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E5B2-45D4-43C0-9F97-320DC6E10A8E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5475-982B-4777-93F6-4110F702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1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5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157F-E987-4248-90D2-B459F875A9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F9F0B1-80EA-4835-B3FF-32B160315B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arizaeka@darmajaya.ac.id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34" y="2343657"/>
            <a:ext cx="11474531" cy="18026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Analisis</a:t>
            </a: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5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Klaster</a:t>
            </a:r>
            <a:r>
              <a:rPr lang="en-US" sz="5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endParaRPr lang="en-US" sz="4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526" y="4309734"/>
            <a:ext cx="10058400" cy="2046056"/>
          </a:xfrm>
        </p:spPr>
        <p:txBody>
          <a:bodyPr>
            <a:noAutofit/>
          </a:bodyPr>
          <a:lstStyle/>
          <a:p>
            <a:pPr algn="ctr"/>
            <a:r>
              <a:rPr lang="en-ID" b="1" dirty="0" err="1"/>
              <a:t>Disusun</a:t>
            </a:r>
            <a:r>
              <a:rPr lang="en-ID" b="1" dirty="0"/>
              <a:t> </a:t>
            </a:r>
            <a:r>
              <a:rPr lang="en-ID" b="1" dirty="0" err="1"/>
              <a:t>Oleh</a:t>
            </a:r>
            <a:r>
              <a:rPr lang="en-ID" b="1" dirty="0"/>
              <a:t>:</a:t>
            </a:r>
          </a:p>
          <a:p>
            <a:pPr algn="ctr"/>
            <a:r>
              <a:rPr lang="id-ID" b="1" dirty="0"/>
              <a:t>TRUFI MURDIANI</a:t>
            </a:r>
            <a:endParaRPr lang="en-ID" b="1" dirty="0"/>
          </a:p>
          <a:p>
            <a:pPr algn="ctr"/>
            <a:endParaRPr lang="en-US" b="1" dirty="0"/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5832" y="3798800"/>
            <a:ext cx="10823912" cy="538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244A88-B37B-456A-B907-B96978F7D4B0}"/>
              </a:ext>
            </a:extLst>
          </p:cNvPr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Program </a:t>
            </a:r>
            <a:r>
              <a:rPr lang="en-US" dirty="0" err="1"/>
              <a:t>Bisnis</a:t>
            </a:r>
            <a:r>
              <a:rPr lang="en-US" dirty="0"/>
              <a:t> Digital</a:t>
            </a:r>
          </a:p>
          <a:p>
            <a:pPr algn="ctr"/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Bisnis</a:t>
            </a:r>
            <a:r>
              <a:rPr lang="en-US" dirty="0"/>
              <a:t> (FEB) </a:t>
            </a:r>
            <a:r>
              <a:rPr lang="en-US" dirty="0" err="1"/>
              <a:t>Darmajaya</a:t>
            </a:r>
            <a:endParaRPr lang="en-US" dirty="0"/>
          </a:p>
          <a:p>
            <a:pPr algn="ctr"/>
            <a:r>
              <a:rPr lang="id-ID" dirty="0">
                <a:hlinkClick r:id="rId3"/>
              </a:rPr>
              <a:t>trufimurdiani</a:t>
            </a:r>
            <a:r>
              <a:rPr lang="en-US" dirty="0">
                <a:hlinkClick r:id="rId3"/>
              </a:rPr>
              <a:t>@darmajaya.ac.id</a:t>
            </a:r>
            <a:endParaRPr lang="en-US" dirty="0"/>
          </a:p>
          <a:p>
            <a:pPr algn="ctr"/>
            <a:r>
              <a:rPr lang="en-US" dirty="0"/>
              <a:t>IG: @</a:t>
            </a:r>
            <a:r>
              <a:rPr lang="id-ID" dirty="0"/>
              <a:t>murdiani06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355E9-ECD5-40FD-80B2-9F4C5F096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37165" cy="2576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C0D52C-7BC6-46AD-87F1-4408D01C3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3" y="4601666"/>
            <a:ext cx="2567370" cy="1368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16B9F-0399-4BD8-978C-F6EC9E90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3" y="-22132"/>
            <a:ext cx="3297382" cy="2576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80D4FF-DCB8-427C-8FD3-F43C051EF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r="16172"/>
          <a:stretch/>
        </p:blipFill>
        <p:spPr>
          <a:xfrm>
            <a:off x="2937165" y="-9281"/>
            <a:ext cx="2826328" cy="2586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DF439-26BF-4526-8C97-A0D3289F4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5" y="0"/>
            <a:ext cx="3131125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2404392" y="111584"/>
            <a:ext cx="74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Clustering </a:t>
            </a:r>
            <a:r>
              <a:rPr lang="en-US" sz="3600" b="1" dirty="0" err="1"/>
              <a:t>dengan</a:t>
            </a:r>
            <a:r>
              <a:rPr lang="en-US" sz="3600" b="1" dirty="0"/>
              <a:t> K-Means Cluster (1)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5E0C33-AE17-44BF-869C-1D60DA50A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29" b="8014"/>
          <a:stretch/>
        </p:blipFill>
        <p:spPr>
          <a:xfrm>
            <a:off x="0" y="1147058"/>
            <a:ext cx="12192000" cy="51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2404392" y="111584"/>
            <a:ext cx="74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Clustering </a:t>
            </a:r>
            <a:r>
              <a:rPr lang="en-US" sz="3600" b="1" dirty="0" err="1"/>
              <a:t>dengan</a:t>
            </a:r>
            <a:r>
              <a:rPr lang="en-US" sz="3600" b="1" dirty="0"/>
              <a:t> K-Means Cluster (2)</a:t>
            </a:r>
            <a:endParaRPr lang="en-ID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93C752-220E-4CEC-BD7F-CF4B9D3C3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8" r="10834" b="7879"/>
          <a:stretch/>
        </p:blipFill>
        <p:spPr>
          <a:xfrm>
            <a:off x="0" y="886691"/>
            <a:ext cx="108712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2404392" y="111584"/>
            <a:ext cx="748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Clustering </a:t>
            </a:r>
            <a:r>
              <a:rPr lang="en-US" sz="3600" b="1" dirty="0" err="1"/>
              <a:t>dengan</a:t>
            </a:r>
            <a:r>
              <a:rPr lang="en-US" sz="3600" b="1" dirty="0"/>
              <a:t> K-Means Cluster (3)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0B20F3-DBAB-4603-9EC2-810D4A3F7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3" r="10531" b="12323"/>
          <a:stretch/>
        </p:blipFill>
        <p:spPr>
          <a:xfrm>
            <a:off x="0" y="1147058"/>
            <a:ext cx="10908145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5365580" y="111584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Output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70A46-ADED-49E6-AB58-66132026D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06" t="2828" r="43169" b="12996"/>
          <a:stretch/>
        </p:blipFill>
        <p:spPr>
          <a:xfrm>
            <a:off x="3024131" y="1505528"/>
            <a:ext cx="4721337" cy="461882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2DB0AF8-A8BD-4B58-998A-51B646DFAFE3}"/>
              </a:ext>
            </a:extLst>
          </p:cNvPr>
          <p:cNvSpPr/>
          <p:nvPr/>
        </p:nvSpPr>
        <p:spPr>
          <a:xfrm>
            <a:off x="4959927" y="1967345"/>
            <a:ext cx="1034472" cy="489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BFE356-AC81-4539-84B8-C05F689F8FA7}"/>
              </a:ext>
            </a:extLst>
          </p:cNvPr>
          <p:cNvSpPr/>
          <p:nvPr/>
        </p:nvSpPr>
        <p:spPr>
          <a:xfrm>
            <a:off x="6179129" y="1962619"/>
            <a:ext cx="1034472" cy="489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noFill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AACFBC-EBF3-48A8-997D-90A5293E1891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7213601" y="1819566"/>
            <a:ext cx="1736435" cy="38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C8A7AB-4B59-426B-8AD8-3599CCCD8CDD}"/>
              </a:ext>
            </a:extLst>
          </p:cNvPr>
          <p:cNvCxnSpPr>
            <a:stCxn id="8" idx="2"/>
          </p:cNvCxnSpPr>
          <p:nvPr/>
        </p:nvCxnSpPr>
        <p:spPr>
          <a:xfrm flipH="1" flipV="1">
            <a:off x="2041236" y="2013421"/>
            <a:ext cx="2918691" cy="198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FA46E5-03E9-4C6E-A953-DC38495DAD8E}"/>
              </a:ext>
            </a:extLst>
          </p:cNvPr>
          <p:cNvSpPr txBox="1"/>
          <p:nvPr/>
        </p:nvSpPr>
        <p:spPr>
          <a:xfrm>
            <a:off x="8678553" y="1837943"/>
            <a:ext cx="15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Jarak </a:t>
            </a:r>
            <a:r>
              <a:rPr lang="en-US" dirty="0" err="1"/>
              <a:t>Euclidan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9DB14-72A0-452B-A16E-836B29487463}"/>
              </a:ext>
            </a:extLst>
          </p:cNvPr>
          <p:cNvSpPr txBox="1"/>
          <p:nvPr/>
        </p:nvSpPr>
        <p:spPr>
          <a:xfrm>
            <a:off x="1126427" y="2073412"/>
            <a:ext cx="155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Nomor</a:t>
            </a:r>
            <a:r>
              <a:rPr lang="en-US" dirty="0"/>
              <a:t> Cluster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204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4585175" y="111584"/>
            <a:ext cx="3124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Output </a:t>
            </a:r>
            <a:r>
              <a:rPr lang="en-US" sz="3600" b="1" dirty="0" err="1"/>
              <a:t>Penting</a:t>
            </a:r>
            <a:endParaRPr lang="en-ID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7CEE4A-31C2-482A-B01D-79BFECEE7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3" y="1671265"/>
            <a:ext cx="4282012" cy="3819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9D2C8-C1B1-4C7C-B9A6-43D99F046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772" y="942386"/>
            <a:ext cx="3571875" cy="5276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B84E40-DA98-470E-8CE2-2BDFE784F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133" y="1748836"/>
            <a:ext cx="3571875" cy="3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5141129" y="111584"/>
            <a:ext cx="201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Crosstabs</a:t>
            </a:r>
            <a:endParaRPr lang="en-ID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9672BF-8BEE-456D-85D9-4A1D7E9BC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9" y="1297168"/>
            <a:ext cx="5886686" cy="4263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68DE9-97C8-4276-BDD4-8DCDD1E38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06" y="1368207"/>
            <a:ext cx="5739968" cy="4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7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END OF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9B11F-BFC8-4329-AD36-3E6903A6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 b="8068"/>
          <a:stretch/>
        </p:blipFill>
        <p:spPr>
          <a:xfrm>
            <a:off x="0" y="0"/>
            <a:ext cx="337099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892EC3-2EB8-40FA-BB15-291547BA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b="8068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0084E-948F-41F7-8369-DB175DF46230}"/>
              </a:ext>
            </a:extLst>
          </p:cNvPr>
          <p:cNvSpPr txBox="1"/>
          <p:nvPr/>
        </p:nvSpPr>
        <p:spPr>
          <a:xfrm>
            <a:off x="3863349" y="111584"/>
            <a:ext cx="4567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Apa</a:t>
            </a:r>
            <a:r>
              <a:rPr lang="en-US" sz="3600" b="1" dirty="0"/>
              <a:t> </a:t>
            </a:r>
            <a:r>
              <a:rPr lang="en-US" sz="3600" b="1" dirty="0" err="1"/>
              <a:t>itu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Klaster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BED49-31F2-43BB-8321-38BB10658445}"/>
              </a:ext>
            </a:extLst>
          </p:cNvPr>
          <p:cNvSpPr txBox="1"/>
          <p:nvPr/>
        </p:nvSpPr>
        <p:spPr>
          <a:xfrm>
            <a:off x="816099" y="1298742"/>
            <a:ext cx="100460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Analisis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klaster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atau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Cluster analysis </a:t>
            </a:r>
            <a:r>
              <a:rPr lang="en-US" sz="2800" dirty="0" err="1">
                <a:solidFill>
                  <a:srgbClr val="7030A0"/>
                </a:solidFill>
              </a:rPr>
              <a:t>adalah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analisis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digunakan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untuk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mengklasifikasikan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objek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atau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observasi</a:t>
            </a:r>
            <a:r>
              <a:rPr lang="en-US" sz="2800" dirty="0">
                <a:solidFill>
                  <a:srgbClr val="7030A0"/>
                </a:solidFill>
              </a:rPr>
              <a:t> yang </a:t>
            </a:r>
            <a:r>
              <a:rPr lang="en-US" sz="2800" dirty="0" err="1">
                <a:solidFill>
                  <a:srgbClr val="7030A0"/>
                </a:solidFill>
              </a:rPr>
              <a:t>berbeda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dalam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kelompok</a:t>
            </a:r>
            <a:r>
              <a:rPr lang="en-US" sz="2800" dirty="0">
                <a:solidFill>
                  <a:srgbClr val="7030A0"/>
                </a:solidFill>
              </a:rPr>
              <a:t> (</a:t>
            </a:r>
            <a:r>
              <a:rPr lang="en-US" sz="2800" dirty="0" err="1">
                <a:solidFill>
                  <a:srgbClr val="7030A0"/>
                </a:solidFill>
              </a:rPr>
              <a:t>klaster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  <a:r>
              <a:rPr lang="en-US" sz="2800" dirty="0" err="1">
                <a:solidFill>
                  <a:srgbClr val="7030A0"/>
                </a:solidFill>
              </a:rPr>
              <a:t>sehingga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kesamaan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antara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objek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dalam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kelompok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maksimal</a:t>
            </a:r>
            <a:r>
              <a:rPr lang="en-US" sz="2800" dirty="0">
                <a:solidFill>
                  <a:srgbClr val="7030A0"/>
                </a:solidFill>
              </a:rPr>
              <a:t> dan </a:t>
            </a:r>
            <a:r>
              <a:rPr lang="en-US" sz="2800" dirty="0" err="1">
                <a:solidFill>
                  <a:srgbClr val="7030A0"/>
                </a:solidFill>
              </a:rPr>
              <a:t>kesamaan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antar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kelompok</a:t>
            </a:r>
            <a:r>
              <a:rPr lang="en-US" sz="2800" dirty="0">
                <a:solidFill>
                  <a:srgbClr val="7030A0"/>
                </a:solidFill>
              </a:rPr>
              <a:t> minimal.</a:t>
            </a:r>
            <a:endParaRPr lang="en-ID" sz="2800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951C7-5A43-4FA7-B1C2-9A442F40F342}"/>
              </a:ext>
            </a:extLst>
          </p:cNvPr>
          <p:cNvSpPr/>
          <p:nvPr/>
        </p:nvSpPr>
        <p:spPr>
          <a:xfrm>
            <a:off x="1964487" y="3521760"/>
            <a:ext cx="8241695" cy="1345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 err="1"/>
              <a:t>Analisis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teknik</a:t>
            </a:r>
            <a:r>
              <a:rPr lang="en-ID" sz="2800" dirty="0"/>
              <a:t> </a:t>
            </a:r>
            <a:r>
              <a:rPr lang="en-ID" sz="2800" dirty="0" err="1"/>
              <a:t>analisis</a:t>
            </a:r>
            <a:r>
              <a:rPr lang="en-ID" sz="2800" dirty="0"/>
              <a:t> </a:t>
            </a:r>
            <a:r>
              <a:rPr lang="en-ID" sz="2800" dirty="0" err="1"/>
              <a:t>statistik</a:t>
            </a:r>
            <a:r>
              <a:rPr lang="en-ID" sz="2800" dirty="0"/>
              <a:t> </a:t>
            </a:r>
            <a:r>
              <a:rPr lang="en-ID" sz="2800" dirty="0" err="1"/>
              <a:t>multivariat</a:t>
            </a:r>
            <a:r>
              <a:rPr lang="en-ID" sz="2800" dirty="0"/>
              <a:t> yang </a:t>
            </a:r>
            <a:r>
              <a:rPr lang="en-ID" sz="2800" dirty="0" err="1"/>
              <a:t>mengelompokkan</a:t>
            </a:r>
            <a:r>
              <a:rPr lang="en-ID" sz="2800" dirty="0"/>
              <a:t> </a:t>
            </a:r>
            <a:r>
              <a:rPr lang="en-ID" sz="2800" dirty="0" err="1"/>
              <a:t>observasi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variabel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feature</a:t>
            </a:r>
          </a:p>
        </p:txBody>
      </p:sp>
    </p:spTree>
    <p:extLst>
      <p:ext uri="{BB962C8B-B14F-4D97-AF65-F5344CB8AC3E}">
        <p14:creationId xmlns:p14="http://schemas.microsoft.com/office/powerpoint/2010/main" val="36997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0084E-948F-41F7-8369-DB175DF46230}"/>
              </a:ext>
            </a:extLst>
          </p:cNvPr>
          <p:cNvSpPr txBox="1"/>
          <p:nvPr/>
        </p:nvSpPr>
        <p:spPr>
          <a:xfrm>
            <a:off x="3906453" y="111584"/>
            <a:ext cx="448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Tujuan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Klaster</a:t>
            </a:r>
            <a:endParaRPr lang="en-ID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F7BF3-7FC4-4E87-9EF2-9C5C0488A0F9}"/>
              </a:ext>
            </a:extLst>
          </p:cNvPr>
          <p:cNvSpPr txBox="1"/>
          <p:nvPr/>
        </p:nvSpPr>
        <p:spPr>
          <a:xfrm>
            <a:off x="2336290" y="1147058"/>
            <a:ext cx="75194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sym typeface="Wingdings" panose="05000000000000000000" pitchFamily="2" charset="2"/>
              </a:rPr>
              <a:t>Mengklasifikasikan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entitas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sampel</a:t>
            </a:r>
            <a:r>
              <a:rPr lang="en-US" altLang="en-US" sz="2800" dirty="0">
                <a:sym typeface="Wingdings" panose="05000000000000000000" pitchFamily="2" charset="2"/>
              </a:rPr>
              <a:t> (</a:t>
            </a:r>
            <a:r>
              <a:rPr lang="en-US" altLang="en-US" sz="2800" dirty="0" err="1">
                <a:sym typeface="Wingdings" panose="05000000000000000000" pitchFamily="2" charset="2"/>
              </a:rPr>
              <a:t>individu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atau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obyek</a:t>
            </a:r>
            <a:r>
              <a:rPr lang="en-US" altLang="en-US" sz="2800" dirty="0">
                <a:sym typeface="Wingdings" panose="05000000000000000000" pitchFamily="2" charset="2"/>
              </a:rPr>
              <a:t>) </a:t>
            </a:r>
            <a:r>
              <a:rPr lang="en-US" altLang="en-US" sz="2800" dirty="0" err="1">
                <a:sym typeface="Wingdings" panose="05000000000000000000" pitchFamily="2" charset="2"/>
              </a:rPr>
              <a:t>menjadi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sejumlah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kelompok</a:t>
            </a:r>
            <a:r>
              <a:rPr lang="en-US" altLang="en-US" sz="2800" dirty="0">
                <a:sym typeface="Wingdings" panose="05000000000000000000" pitchFamily="2" charset="2"/>
              </a:rPr>
              <a:t> mutually exclusive yang </a:t>
            </a:r>
            <a:r>
              <a:rPr lang="en-US" altLang="en-US" sz="2800" dirty="0" err="1">
                <a:sym typeface="Wingdings" panose="05000000000000000000" pitchFamily="2" charset="2"/>
              </a:rPr>
              <a:t>lebih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kecil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berdasarkan</a:t>
            </a:r>
            <a:r>
              <a:rPr lang="en-US" altLang="en-US" sz="2800" dirty="0">
                <a:sym typeface="Wingdings" panose="05000000000000000000" pitchFamily="2" charset="2"/>
              </a:rPr>
              <a:t> pada </a:t>
            </a:r>
            <a:r>
              <a:rPr lang="en-US" altLang="en-US" sz="2800" dirty="0" err="1">
                <a:sym typeface="Wingdings" panose="05000000000000000000" pitchFamily="2" charset="2"/>
              </a:rPr>
              <a:t>kemiripan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antar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entitas</a:t>
            </a:r>
            <a:r>
              <a:rPr lang="en-US" altLang="en-US" sz="2800" dirty="0">
                <a:sym typeface="Wingdings" panose="05000000000000000000" pitchFamily="2" charset="2"/>
              </a:rPr>
              <a:t>.</a:t>
            </a:r>
            <a:r>
              <a:rPr lang="en-US" altLang="en-US" sz="28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CF097-E037-4054-8AD8-FE36A6B50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70" y="3066474"/>
            <a:ext cx="7345769" cy="2832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19D43-AE42-4879-8EF5-2B17923C2237}"/>
              </a:ext>
            </a:extLst>
          </p:cNvPr>
          <p:cNvSpPr txBox="1"/>
          <p:nvPr/>
        </p:nvSpPr>
        <p:spPr>
          <a:xfrm>
            <a:off x="137496" y="4816586"/>
            <a:ext cx="18609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b="1" dirty="0" err="1"/>
              <a:t>DIVISIVE:</a:t>
            </a:r>
            <a:r>
              <a:rPr lang="en-ID" sz="1400" dirty="0" err="1"/>
              <a:t>Dimulai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klaster</a:t>
            </a:r>
            <a:r>
              <a:rPr lang="en-ID" sz="1400" dirty="0"/>
              <a:t> yang </a:t>
            </a:r>
            <a:r>
              <a:rPr lang="en-ID" sz="1400" dirty="0" err="1"/>
              <a:t>besar</a:t>
            </a:r>
            <a:r>
              <a:rPr lang="en-ID" sz="1400" dirty="0"/>
              <a:t> </a:t>
            </a:r>
            <a:r>
              <a:rPr lang="en-ID" sz="1400" dirty="0" err="1"/>
              <a:t>lalu</a:t>
            </a:r>
            <a:r>
              <a:rPr lang="en-ID" sz="1400" dirty="0"/>
              <a:t> </a:t>
            </a:r>
            <a:r>
              <a:rPr lang="en-ID" sz="1400" dirty="0" err="1"/>
              <a:t>dipisah</a:t>
            </a:r>
            <a:r>
              <a:rPr lang="en-ID" sz="1400" dirty="0"/>
              <a:t>, </a:t>
            </a:r>
            <a:r>
              <a:rPr lang="en-ID" sz="1400" dirty="0" err="1"/>
              <a:t>dibagi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klaster-klaster</a:t>
            </a:r>
            <a:r>
              <a:rPr lang="en-ID" sz="1400" dirty="0"/>
              <a:t> yang </a:t>
            </a:r>
            <a:r>
              <a:rPr lang="en-ID" sz="1400" dirty="0" err="1"/>
              <a:t>lebih</a:t>
            </a:r>
            <a:r>
              <a:rPr lang="en-ID" sz="1400" dirty="0"/>
              <a:t> </a:t>
            </a:r>
            <a:r>
              <a:rPr lang="en-ID" sz="1400" dirty="0" err="1"/>
              <a:t>kecil</a:t>
            </a:r>
            <a:endParaRPr lang="en-ID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F2043-C64F-434D-B0ED-55A48AC16B03}"/>
              </a:ext>
            </a:extLst>
          </p:cNvPr>
          <p:cNvSpPr txBox="1"/>
          <p:nvPr/>
        </p:nvSpPr>
        <p:spPr>
          <a:xfrm>
            <a:off x="9679709" y="2962940"/>
            <a:ext cx="251229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b="1" dirty="0"/>
              <a:t>AGGLOMERATIVE: </a:t>
            </a:r>
            <a:r>
              <a:rPr lang="en-ID" sz="1400" dirty="0" err="1"/>
              <a:t>dimulai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setiap</a:t>
            </a:r>
            <a:r>
              <a:rPr lang="en-ID" sz="1400" dirty="0"/>
              <a:t> </a:t>
            </a:r>
            <a:r>
              <a:rPr lang="en-ID" sz="1400" dirty="0" err="1"/>
              <a:t>observasi</a:t>
            </a:r>
            <a:r>
              <a:rPr lang="en-ID" sz="1400" dirty="0"/>
              <a:t> dan </a:t>
            </a:r>
            <a:r>
              <a:rPr lang="en-ID" sz="1400" dirty="0" err="1"/>
              <a:t>dikelompokkan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penggabungan</a:t>
            </a:r>
            <a:r>
              <a:rPr lang="en-ID" sz="1400" dirty="0"/>
              <a:t> </a:t>
            </a:r>
            <a:r>
              <a:rPr lang="en-ID" sz="1400" b="1" dirty="0" err="1"/>
              <a:t>klaster</a:t>
            </a:r>
            <a:r>
              <a:rPr lang="en-ID" sz="1400" dirty="0"/>
              <a:t> </a:t>
            </a: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bertahap</a:t>
            </a:r>
            <a:r>
              <a:rPr lang="en-ID" sz="1400" dirty="0"/>
              <a:t>, </a:t>
            </a:r>
            <a:r>
              <a:rPr lang="en-ID" sz="1400" dirty="0" err="1"/>
              <a:t>sampai</a:t>
            </a:r>
            <a:r>
              <a:rPr lang="en-ID" sz="1400" dirty="0"/>
              <a:t> </a:t>
            </a:r>
            <a:r>
              <a:rPr lang="en-ID" sz="1400" dirty="0" err="1"/>
              <a:t>didapatkan</a:t>
            </a:r>
            <a:r>
              <a:rPr lang="en-ID" sz="1400" dirty="0"/>
              <a:t> </a:t>
            </a:r>
            <a:r>
              <a:rPr lang="en-ID" sz="1400" dirty="0" err="1"/>
              <a:t>satu</a:t>
            </a:r>
            <a:r>
              <a:rPr lang="en-ID" sz="1400" dirty="0"/>
              <a:t> </a:t>
            </a:r>
            <a:r>
              <a:rPr lang="en-ID" sz="1400" dirty="0" err="1"/>
              <a:t>klaster</a:t>
            </a:r>
            <a:r>
              <a:rPr lang="en-ID" sz="1400" dirty="0"/>
              <a:t> yang </a:t>
            </a:r>
            <a:r>
              <a:rPr lang="en-ID" sz="1400" dirty="0" err="1"/>
              <a:t>mencakup</a:t>
            </a:r>
            <a:r>
              <a:rPr lang="en-ID" sz="1400" dirty="0"/>
              <a:t> </a:t>
            </a:r>
            <a:r>
              <a:rPr lang="en-ID" sz="1400" dirty="0" err="1"/>
              <a:t>semuanya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47811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3741455" y="111584"/>
            <a:ext cx="48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Manfaat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Klaster</a:t>
            </a:r>
            <a:endParaRPr lang="en-ID" sz="3600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CC6FB6-CFC0-4426-8544-59FDDC865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141363"/>
              </p:ext>
            </p:extLst>
          </p:nvPr>
        </p:nvGraphicFramePr>
        <p:xfrm>
          <a:off x="1884218" y="886691"/>
          <a:ext cx="8128000" cy="514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378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DC87C-77FF-4C2F-8C61-9AFC57283952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781D9CC7-1E27-4B41-8EB0-41EC9864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70B1D-B490-49B3-9C2F-EE9C30AA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0084E-948F-41F7-8369-DB175DF46230}"/>
              </a:ext>
            </a:extLst>
          </p:cNvPr>
          <p:cNvSpPr txBox="1"/>
          <p:nvPr/>
        </p:nvSpPr>
        <p:spPr>
          <a:xfrm>
            <a:off x="3373839" y="111584"/>
            <a:ext cx="554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Penggunaan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Klaster</a:t>
            </a:r>
            <a:endParaRPr lang="en-ID" sz="3600" b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6EDABE0-C95B-401C-8CAB-38F34A455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062501"/>
              </p:ext>
            </p:extLst>
          </p:nvPr>
        </p:nvGraphicFramePr>
        <p:xfrm>
          <a:off x="1533236" y="1131940"/>
          <a:ext cx="8987203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50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3928710" y="111584"/>
            <a:ext cx="4436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Proses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Klaster</a:t>
            </a:r>
            <a:endParaRPr lang="en-ID" sz="36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D4AD7F-99A4-4059-BF75-F9BC5A527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337083"/>
              </p:ext>
            </p:extLst>
          </p:nvPr>
        </p:nvGraphicFramePr>
        <p:xfrm>
          <a:off x="-191453" y="-831273"/>
          <a:ext cx="11829270" cy="747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0992AD-0831-4F1C-8CAE-BAF6F40E2629}"/>
              </a:ext>
            </a:extLst>
          </p:cNvPr>
          <p:cNvSpPr txBox="1"/>
          <p:nvPr/>
        </p:nvSpPr>
        <p:spPr>
          <a:xfrm>
            <a:off x="554183" y="3971643"/>
            <a:ext cx="1579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Menentukan</a:t>
            </a:r>
            <a:r>
              <a:rPr lang="en-US" sz="1100" b="1" dirty="0"/>
              <a:t> </a:t>
            </a:r>
            <a:r>
              <a:rPr lang="en-US" sz="1100" b="1" dirty="0" err="1"/>
              <a:t>apa</a:t>
            </a:r>
            <a:r>
              <a:rPr lang="en-US" sz="1100" b="1" dirty="0"/>
              <a:t> </a:t>
            </a:r>
            <a:r>
              <a:rPr lang="en-US" sz="1100" b="1" dirty="0" err="1"/>
              <a:t>tujuan</a:t>
            </a:r>
            <a:r>
              <a:rPr lang="en-US" sz="1100" b="1" dirty="0"/>
              <a:t> </a:t>
            </a:r>
            <a:r>
              <a:rPr lang="en-US" sz="1100" b="1" dirty="0" err="1"/>
              <a:t>analisis</a:t>
            </a:r>
            <a:r>
              <a:rPr lang="en-US" sz="1100" b="1" dirty="0"/>
              <a:t>, </a:t>
            </a:r>
            <a:r>
              <a:rPr lang="en-US" sz="1100" b="1" dirty="0" err="1"/>
              <a:t>masalah</a:t>
            </a:r>
            <a:r>
              <a:rPr lang="en-US" sz="1100" b="1" dirty="0"/>
              <a:t> yang </a:t>
            </a:r>
            <a:r>
              <a:rPr lang="en-US" sz="1100" b="1" dirty="0" err="1"/>
              <a:t>hendak</a:t>
            </a:r>
            <a:r>
              <a:rPr lang="en-US" sz="1100" b="1" dirty="0"/>
              <a:t> </a:t>
            </a:r>
            <a:r>
              <a:rPr lang="en-US" sz="1100" b="1" dirty="0" err="1"/>
              <a:t>dipecahkan</a:t>
            </a:r>
            <a:r>
              <a:rPr lang="en-US" sz="1100" b="1" dirty="0"/>
              <a:t> dan </a:t>
            </a:r>
            <a:r>
              <a:rPr lang="en-US" sz="1100" b="1" dirty="0" err="1"/>
              <a:t>menentukan</a:t>
            </a:r>
            <a:r>
              <a:rPr lang="en-US" sz="1100" b="1" dirty="0"/>
              <a:t> </a:t>
            </a:r>
            <a:r>
              <a:rPr lang="en-US" sz="1100" b="1" dirty="0" err="1"/>
              <a:t>variabel-variabel</a:t>
            </a:r>
            <a:r>
              <a:rPr lang="en-US" sz="1100" b="1" dirty="0"/>
              <a:t> yang </a:t>
            </a:r>
            <a:r>
              <a:rPr lang="en-US" sz="1100" b="1" dirty="0" err="1"/>
              <a:t>ingin</a:t>
            </a:r>
            <a:r>
              <a:rPr lang="en-US" sz="1100" b="1" dirty="0"/>
              <a:t> </a:t>
            </a:r>
            <a:r>
              <a:rPr lang="en-US" sz="1100" b="1" dirty="0" err="1"/>
              <a:t>diselidiki</a:t>
            </a:r>
            <a:endParaRPr lang="en-ID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18626-A47E-41C8-B781-3FF83C39E947}"/>
              </a:ext>
            </a:extLst>
          </p:cNvPr>
          <p:cNvSpPr txBox="1"/>
          <p:nvPr/>
        </p:nvSpPr>
        <p:spPr>
          <a:xfrm>
            <a:off x="2267529" y="4017946"/>
            <a:ext cx="15794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Mengukur</a:t>
            </a:r>
            <a:r>
              <a:rPr lang="en-US" sz="1100" b="1" dirty="0"/>
              <a:t> </a:t>
            </a:r>
            <a:r>
              <a:rPr lang="en-US" sz="1100" b="1" dirty="0" err="1"/>
              <a:t>kesamaan</a:t>
            </a:r>
            <a:r>
              <a:rPr lang="en-US" sz="1100" b="1" dirty="0"/>
              <a:t> </a:t>
            </a:r>
            <a:r>
              <a:rPr lang="en-US" sz="1100" b="1" dirty="0" err="1"/>
              <a:t>antar</a:t>
            </a:r>
            <a:r>
              <a:rPr lang="en-US" sz="1100" b="1" dirty="0"/>
              <a:t> </a:t>
            </a:r>
            <a:r>
              <a:rPr lang="en-US" sz="1100" b="1" dirty="0" err="1"/>
              <a:t>obyek</a:t>
            </a:r>
            <a:r>
              <a:rPr lang="en-US" sz="1100" b="1" dirty="0"/>
              <a:t>/similarity . </a:t>
            </a:r>
            <a:r>
              <a:rPr lang="en-US" sz="1100" b="1" dirty="0" err="1"/>
              <a:t>Biasanya</a:t>
            </a:r>
            <a:r>
              <a:rPr lang="en-US" sz="1100" b="1" dirty="0"/>
              <a:t> </a:t>
            </a:r>
            <a:r>
              <a:rPr lang="en-US" sz="1100" b="1" dirty="0" err="1"/>
              <a:t>digunakan</a:t>
            </a:r>
            <a:r>
              <a:rPr lang="en-US" sz="1100" b="1" dirty="0"/>
              <a:t> </a:t>
            </a:r>
            <a:r>
              <a:rPr lang="en-US" sz="1100" b="1" dirty="0" err="1"/>
              <a:t>Euclidan</a:t>
            </a:r>
            <a:r>
              <a:rPr lang="en-US" sz="1100" b="1" dirty="0"/>
              <a:t> Distance </a:t>
            </a:r>
            <a:r>
              <a:rPr lang="en-US" sz="1100" b="1" dirty="0" err="1"/>
              <a:t>ataupun</a:t>
            </a:r>
            <a:r>
              <a:rPr lang="en-US" sz="1100" b="1" dirty="0"/>
              <a:t> </a:t>
            </a:r>
            <a:r>
              <a:rPr lang="en-US" sz="1100" b="1" dirty="0" err="1"/>
              <a:t>korelasi</a:t>
            </a:r>
            <a:endParaRPr lang="en-ID" sz="11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B284F1-939D-4835-8587-A077C90D79BB}"/>
              </a:ext>
            </a:extLst>
          </p:cNvPr>
          <p:cNvSpPr txBox="1"/>
          <p:nvPr/>
        </p:nvSpPr>
        <p:spPr>
          <a:xfrm>
            <a:off x="4245365" y="4017946"/>
            <a:ext cx="15794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Perlu</a:t>
            </a:r>
            <a:r>
              <a:rPr lang="en-US" sz="1100" b="1" dirty="0"/>
              <a:t> </a:t>
            </a:r>
            <a:r>
              <a:rPr lang="en-US" sz="1100" b="1" dirty="0" err="1"/>
              <a:t>diperhatikan</a:t>
            </a:r>
            <a:r>
              <a:rPr lang="en-US" sz="1100" b="1" dirty="0"/>
              <a:t> </a:t>
            </a:r>
            <a:r>
              <a:rPr lang="en-US" sz="1100" b="1" dirty="0" err="1"/>
              <a:t>apakah</a:t>
            </a:r>
            <a:r>
              <a:rPr lang="en-US" sz="1100" b="1" dirty="0"/>
              <a:t> </a:t>
            </a:r>
            <a:r>
              <a:rPr lang="en-US" sz="1100" b="1" dirty="0" err="1"/>
              <a:t>tipe</a:t>
            </a:r>
            <a:r>
              <a:rPr lang="en-US" sz="1100" b="1" dirty="0"/>
              <a:t> data </a:t>
            </a:r>
            <a:r>
              <a:rPr lang="en-US" sz="1100" b="1" dirty="0" err="1"/>
              <a:t>memiliki</a:t>
            </a:r>
            <a:r>
              <a:rPr lang="en-US" sz="1100" b="1" dirty="0"/>
              <a:t> </a:t>
            </a:r>
            <a:r>
              <a:rPr lang="en-US" sz="1100" b="1" dirty="0" err="1"/>
              <a:t>perbedaan</a:t>
            </a:r>
            <a:r>
              <a:rPr lang="en-US" sz="1100" b="1" dirty="0"/>
              <a:t> yang </a:t>
            </a:r>
            <a:r>
              <a:rPr lang="en-US" sz="1100" b="1" dirty="0" err="1"/>
              <a:t>besar</a:t>
            </a:r>
            <a:r>
              <a:rPr lang="en-US" sz="1100" b="1" dirty="0"/>
              <a:t>? Jika </a:t>
            </a:r>
            <a:r>
              <a:rPr lang="en-US" sz="1100" b="1" dirty="0" err="1"/>
              <a:t>ya</a:t>
            </a:r>
            <a:r>
              <a:rPr lang="en-US" sz="1100" b="1" dirty="0"/>
              <a:t> </a:t>
            </a:r>
            <a:r>
              <a:rPr lang="en-US" sz="1100" b="1" dirty="0" err="1"/>
              <a:t>maka</a:t>
            </a:r>
            <a:r>
              <a:rPr lang="en-US" sz="1100" b="1" dirty="0"/>
              <a:t> </a:t>
            </a:r>
            <a:r>
              <a:rPr lang="en-US" sz="1100" b="1" dirty="0" err="1"/>
              <a:t>perlu</a:t>
            </a:r>
            <a:r>
              <a:rPr lang="en-US" sz="1100" b="1" dirty="0"/>
              <a:t> </a:t>
            </a:r>
            <a:r>
              <a:rPr lang="en-US" sz="1100" b="1" dirty="0" err="1"/>
              <a:t>dibuat</a:t>
            </a:r>
            <a:r>
              <a:rPr lang="en-US" sz="1100" b="1" dirty="0"/>
              <a:t> </a:t>
            </a:r>
            <a:r>
              <a:rPr lang="en-US" sz="1100" b="1" dirty="0" err="1"/>
              <a:t>standarisasi</a:t>
            </a:r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r>
              <a:rPr lang="en-US" sz="1100" b="1" dirty="0" err="1"/>
              <a:t>Ie</a:t>
            </a:r>
            <a:r>
              <a:rPr lang="en-US" sz="1100" b="1" dirty="0"/>
              <a:t> </a:t>
            </a:r>
            <a:r>
              <a:rPr lang="en-US" sz="1100" b="1" dirty="0" err="1"/>
              <a:t>Umur</a:t>
            </a:r>
            <a:r>
              <a:rPr lang="en-US" sz="1100" b="1" dirty="0"/>
              <a:t> dan Income </a:t>
            </a:r>
            <a:r>
              <a:rPr lang="en-US" sz="1100" b="1" dirty="0" err="1"/>
              <a:t>jaraknya</a:t>
            </a:r>
            <a:r>
              <a:rPr lang="en-US" sz="1100" b="1" dirty="0"/>
              <a:t> </a:t>
            </a:r>
            <a:r>
              <a:rPr lang="en-US" sz="1100" b="1" dirty="0" err="1"/>
              <a:t>sangat</a:t>
            </a:r>
            <a:r>
              <a:rPr lang="en-US" sz="1100" b="1" dirty="0"/>
              <a:t> </a:t>
            </a:r>
            <a:r>
              <a:rPr lang="en-US" sz="1100" b="1" dirty="0" err="1"/>
              <a:t>besar</a:t>
            </a:r>
            <a:endParaRPr lang="en-ID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C60ED-5CE7-4F88-927C-E25CBDE8BB70}"/>
              </a:ext>
            </a:extLst>
          </p:cNvPr>
          <p:cNvSpPr txBox="1"/>
          <p:nvPr/>
        </p:nvSpPr>
        <p:spPr>
          <a:xfrm>
            <a:off x="6223201" y="3971643"/>
            <a:ext cx="15794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Pilih</a:t>
            </a:r>
            <a:r>
              <a:rPr lang="en-US" sz="1100" b="1" dirty="0"/>
              <a:t> proses </a:t>
            </a:r>
            <a:r>
              <a:rPr lang="en-US" sz="1100" b="1" dirty="0" err="1"/>
              <a:t>untuk</a:t>
            </a:r>
            <a:r>
              <a:rPr lang="en-US" sz="1100" b="1" dirty="0"/>
              <a:t> </a:t>
            </a:r>
            <a:r>
              <a:rPr lang="en-US" sz="1100" b="1" dirty="0" err="1"/>
              <a:t>melakukan</a:t>
            </a:r>
            <a:r>
              <a:rPr lang="en-US" sz="1100" b="1" dirty="0"/>
              <a:t> proses clustering. Hierarchical method dan Non-Hierarchical Methods</a:t>
            </a:r>
            <a:endParaRPr lang="en-ID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D68FB-CA46-4478-AE97-16C4922B366A}"/>
              </a:ext>
            </a:extLst>
          </p:cNvPr>
          <p:cNvSpPr txBox="1"/>
          <p:nvPr/>
        </p:nvSpPr>
        <p:spPr>
          <a:xfrm>
            <a:off x="8004564" y="3971642"/>
            <a:ext cx="15794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Setelah Cluster </a:t>
            </a:r>
            <a:r>
              <a:rPr lang="en-US" sz="1100" b="1" dirty="0" err="1"/>
              <a:t>terbentuk</a:t>
            </a:r>
            <a:r>
              <a:rPr lang="en-US" sz="1100" b="1" dirty="0"/>
              <a:t> dan </a:t>
            </a:r>
            <a:r>
              <a:rPr lang="en-US" sz="1100" b="1" dirty="0" err="1"/>
              <a:t>jumlahnya</a:t>
            </a:r>
            <a:r>
              <a:rPr lang="en-US" sz="1100" b="1" dirty="0"/>
              <a:t> </a:t>
            </a:r>
            <a:r>
              <a:rPr lang="en-US" sz="1100" b="1" dirty="0" err="1"/>
              <a:t>diketahui</a:t>
            </a:r>
            <a:r>
              <a:rPr lang="en-US" sz="1100" b="1" dirty="0"/>
              <a:t> </a:t>
            </a:r>
            <a:r>
              <a:rPr lang="en-US" sz="1100" b="1" dirty="0" err="1"/>
              <a:t>maka</a:t>
            </a:r>
            <a:r>
              <a:rPr lang="en-US" sz="1100" b="1" dirty="0"/>
              <a:t> proses </a:t>
            </a:r>
            <a:r>
              <a:rPr lang="en-US" sz="1100" b="1" dirty="0" err="1"/>
              <a:t>selanjutnya</a:t>
            </a:r>
            <a:r>
              <a:rPr lang="en-US" sz="1100" b="1" dirty="0"/>
              <a:t> </a:t>
            </a:r>
            <a:r>
              <a:rPr lang="en-US" sz="1100" b="1" dirty="0" err="1"/>
              <a:t>adalah</a:t>
            </a:r>
            <a:r>
              <a:rPr lang="en-US" sz="1100" b="1" dirty="0"/>
              <a:t> </a:t>
            </a:r>
            <a:r>
              <a:rPr lang="en-US" sz="1100" b="1" dirty="0" err="1"/>
              <a:t>interpretasi</a:t>
            </a:r>
            <a:r>
              <a:rPr lang="en-US" sz="1100" b="1" dirty="0"/>
              <a:t> dan </a:t>
            </a:r>
            <a:r>
              <a:rPr lang="en-US" sz="1100" b="1" dirty="0" err="1"/>
              <a:t>menamai</a:t>
            </a:r>
            <a:r>
              <a:rPr lang="en-US" sz="1100" b="1" dirty="0"/>
              <a:t> cluster</a:t>
            </a:r>
            <a:endParaRPr lang="en-ID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721A96-3407-47C0-8EA8-B5562DB79E36}"/>
              </a:ext>
            </a:extLst>
          </p:cNvPr>
          <p:cNvSpPr txBox="1"/>
          <p:nvPr/>
        </p:nvSpPr>
        <p:spPr>
          <a:xfrm>
            <a:off x="9978746" y="3971641"/>
            <a:ext cx="1579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Klaster</a:t>
            </a:r>
            <a:r>
              <a:rPr lang="en-US" sz="1100" b="1" dirty="0"/>
              <a:t> yang </a:t>
            </a:r>
            <a:r>
              <a:rPr lang="en-US" sz="1100" b="1" dirty="0" err="1"/>
              <a:t>terbentuk</a:t>
            </a:r>
            <a:r>
              <a:rPr lang="en-US" sz="1100" b="1" dirty="0"/>
              <a:t> </a:t>
            </a:r>
            <a:r>
              <a:rPr lang="en-US" sz="1100" b="1" dirty="0" err="1"/>
              <a:t>diuji</a:t>
            </a:r>
            <a:r>
              <a:rPr lang="en-US" sz="1100" b="1" dirty="0"/>
              <a:t> </a:t>
            </a:r>
            <a:r>
              <a:rPr lang="en-US" sz="1100" b="1" dirty="0" err="1"/>
              <a:t>apakah</a:t>
            </a:r>
            <a:r>
              <a:rPr lang="en-US" sz="1100" b="1" dirty="0"/>
              <a:t> </a:t>
            </a:r>
            <a:r>
              <a:rPr lang="en-US" sz="1100" b="1" dirty="0" err="1"/>
              <a:t>hasilnya</a:t>
            </a:r>
            <a:r>
              <a:rPr lang="en-US" sz="1100" b="1" dirty="0"/>
              <a:t> valid dan </a:t>
            </a:r>
            <a:r>
              <a:rPr lang="en-US" sz="1100" b="1" dirty="0" err="1"/>
              <a:t>dilakukan</a:t>
            </a:r>
            <a:r>
              <a:rPr lang="en-US" sz="1100" b="1" dirty="0"/>
              <a:t> proses </a:t>
            </a:r>
            <a:r>
              <a:rPr lang="en-US" sz="1100" b="1" dirty="0" err="1"/>
              <a:t>profilimh</a:t>
            </a:r>
            <a:r>
              <a:rPr lang="en-US" sz="1100" b="1" dirty="0"/>
              <a:t> </a:t>
            </a:r>
            <a:r>
              <a:rPr lang="en-US" sz="1100" b="1" dirty="0" err="1"/>
              <a:t>untuk</a:t>
            </a:r>
            <a:r>
              <a:rPr lang="en-US" sz="1100" b="1" dirty="0"/>
              <a:t> </a:t>
            </a:r>
            <a:r>
              <a:rPr lang="en-US" sz="1100" b="1" dirty="0" err="1"/>
              <a:t>menjelaskan</a:t>
            </a:r>
            <a:r>
              <a:rPr lang="en-US" sz="1100" b="1" dirty="0"/>
              <a:t> </a:t>
            </a:r>
            <a:r>
              <a:rPr lang="en-US" sz="1100" b="1" dirty="0" err="1"/>
              <a:t>karakteristik</a:t>
            </a:r>
            <a:r>
              <a:rPr lang="en-US" sz="1100" b="1" dirty="0"/>
              <a:t> </a:t>
            </a:r>
            <a:r>
              <a:rPr lang="en-US" sz="1100" b="1" dirty="0" err="1"/>
              <a:t>setiap</a:t>
            </a:r>
            <a:r>
              <a:rPr lang="en-US" sz="1100" b="1" dirty="0"/>
              <a:t> cluster </a:t>
            </a:r>
            <a:r>
              <a:rPr lang="en-US" sz="1100" b="1" dirty="0" err="1"/>
              <a:t>berdasarkan</a:t>
            </a:r>
            <a:r>
              <a:rPr lang="en-US" sz="1100" b="1" dirty="0"/>
              <a:t> </a:t>
            </a:r>
            <a:r>
              <a:rPr lang="en-US" sz="1100" b="1" dirty="0" err="1"/>
              <a:t>profil</a:t>
            </a:r>
            <a:r>
              <a:rPr lang="en-US" sz="1100" b="1" dirty="0"/>
              <a:t> </a:t>
            </a:r>
            <a:r>
              <a:rPr lang="en-US" sz="1100" b="1" dirty="0" err="1"/>
              <a:t>tertentu</a:t>
            </a:r>
            <a:endParaRPr lang="en-ID" sz="1100" b="1" dirty="0"/>
          </a:p>
        </p:txBody>
      </p:sp>
    </p:spTree>
    <p:extLst>
      <p:ext uri="{BB962C8B-B14F-4D97-AF65-F5344CB8AC3E}">
        <p14:creationId xmlns:p14="http://schemas.microsoft.com/office/powerpoint/2010/main" val="160900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4962137" y="111584"/>
            <a:ext cx="23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Studi</a:t>
            </a:r>
            <a:r>
              <a:rPr lang="en-US" sz="3600" b="1" dirty="0"/>
              <a:t> </a:t>
            </a:r>
            <a:r>
              <a:rPr lang="en-US" sz="3600" b="1" dirty="0" err="1"/>
              <a:t>Kasus</a:t>
            </a:r>
            <a:endParaRPr lang="en-ID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DEF49-CDAB-4C2D-92D0-2DD110DB6BD0}"/>
              </a:ext>
            </a:extLst>
          </p:cNvPr>
          <p:cNvSpPr txBox="1"/>
          <p:nvPr/>
        </p:nvSpPr>
        <p:spPr>
          <a:xfrm>
            <a:off x="304800" y="1320800"/>
            <a:ext cx="11536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LAZADA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mengelompokkan</a:t>
            </a:r>
            <a:r>
              <a:rPr lang="en-US" dirty="0"/>
              <a:t> </a:t>
            </a:r>
            <a:r>
              <a:rPr lang="en-US" dirty="0" err="1"/>
              <a:t>konsumennya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Anak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(Orang)</a:t>
            </a:r>
          </a:p>
          <a:p>
            <a:pPr marL="342900" indent="-342900">
              <a:buAutoNum type="arabicPeriod"/>
            </a:pPr>
            <a:r>
              <a:rPr lang="en-US" dirty="0"/>
              <a:t>Income </a:t>
            </a:r>
            <a:r>
              <a:rPr lang="en-US" dirty="0" err="1"/>
              <a:t>Konsumen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Rupiah/</a:t>
            </a:r>
            <a:r>
              <a:rPr lang="en-US" dirty="0" err="1"/>
              <a:t>Bulan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di </a:t>
            </a:r>
            <a:r>
              <a:rPr lang="en-US" dirty="0" err="1"/>
              <a:t>sosmed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(jam)</a:t>
            </a:r>
          </a:p>
          <a:p>
            <a:pPr marL="342900" indent="-342900">
              <a:buAutoNum type="arabicPeriod"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menonton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(jam)</a:t>
            </a:r>
          </a:p>
          <a:p>
            <a:pPr marL="342900" indent="-34290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motor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(unit)</a:t>
            </a:r>
          </a:p>
          <a:p>
            <a:pPr marL="342900" indent="-34290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Mobil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(unit)</a:t>
            </a:r>
          </a:p>
          <a:p>
            <a:pPr marL="342900" indent="-34290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/ATM yang </a:t>
            </a:r>
            <a:r>
              <a:rPr lang="en-US" dirty="0" err="1"/>
              <a:t>dimiliki</a:t>
            </a:r>
            <a:r>
              <a:rPr lang="en-US" dirty="0"/>
              <a:t>  </a:t>
            </a:r>
            <a:r>
              <a:rPr lang="en-US" dirty="0" err="1"/>
              <a:t>konsumen</a:t>
            </a:r>
            <a:r>
              <a:rPr lang="en-US" dirty="0"/>
              <a:t> (</a:t>
            </a:r>
            <a:r>
              <a:rPr lang="en-US" dirty="0" err="1"/>
              <a:t>kartu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Tingkat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(</a:t>
            </a:r>
            <a:r>
              <a:rPr lang="en-US" dirty="0" err="1"/>
              <a:t>berapa</a:t>
            </a:r>
            <a:r>
              <a:rPr lang="en-US" dirty="0"/>
              <a:t> kali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semingu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(Rupiah/</a:t>
            </a:r>
            <a:r>
              <a:rPr lang="en-US" dirty="0" err="1"/>
              <a:t>Bulan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Jam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 (Jam)</a:t>
            </a:r>
          </a:p>
          <a:p>
            <a:pPr marL="342900" indent="-342900"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Berbelanja</a:t>
            </a:r>
            <a:r>
              <a:rPr lang="en-US" dirty="0"/>
              <a:t> (shopping)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 (jam)</a:t>
            </a:r>
          </a:p>
          <a:p>
            <a:pPr marL="342900" indent="-34290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904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4741599" y="111584"/>
            <a:ext cx="281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Susunan</a:t>
            </a:r>
            <a:r>
              <a:rPr lang="en-US" sz="3600" b="1" dirty="0"/>
              <a:t> Data</a:t>
            </a:r>
            <a:endParaRPr lang="en-ID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8EB13-816C-45CB-8C7D-7E0FE5B0F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20" t="-1008" r="420" b="9156"/>
          <a:stretch/>
        </p:blipFill>
        <p:spPr>
          <a:xfrm>
            <a:off x="0" y="886690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A5845-0EB0-430A-9BA2-5B0CE4EB3CDD}"/>
              </a:ext>
            </a:extLst>
          </p:cNvPr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>
                <a:solidFill>
                  <a:schemeClr val="bg1"/>
                </a:solidFill>
              </a:rPr>
              <a:t>Institut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Informatika</a:t>
            </a:r>
            <a:r>
              <a:rPr lang="en-ID" sz="2000" b="1" i="1" dirty="0">
                <a:solidFill>
                  <a:schemeClr val="bg1"/>
                </a:solidFill>
              </a:rPr>
              <a:t> &amp; </a:t>
            </a:r>
            <a:r>
              <a:rPr lang="en-ID" sz="2000" b="1" i="1" dirty="0" err="1">
                <a:solidFill>
                  <a:schemeClr val="bg1"/>
                </a:solidFill>
              </a:rPr>
              <a:t>Bisnis</a:t>
            </a:r>
            <a:r>
              <a:rPr lang="en-ID" sz="2000" b="1" i="1" dirty="0">
                <a:solidFill>
                  <a:schemeClr val="bg1"/>
                </a:solidFill>
              </a:rPr>
              <a:t> </a:t>
            </a:r>
            <a:r>
              <a:rPr lang="en-ID" sz="2000" b="1" i="1" dirty="0" err="1">
                <a:solidFill>
                  <a:schemeClr val="bg1"/>
                </a:solidFill>
              </a:rPr>
              <a:t>Darmajaya</a:t>
            </a:r>
            <a:r>
              <a:rPr lang="en-ID" sz="2000" b="1" i="1" dirty="0">
                <a:solidFill>
                  <a:schemeClr val="bg1"/>
                </a:solidFill>
              </a:rPr>
              <a:t> Lampung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5DB57053-32A7-4F1D-8881-9184ADE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A6C20-4FA6-4A0E-BF40-C4BE8B74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1584"/>
            <a:ext cx="1172048" cy="62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A3083-F9DE-43B2-80CB-DA16D4EF461C}"/>
              </a:ext>
            </a:extLst>
          </p:cNvPr>
          <p:cNvSpPr txBox="1"/>
          <p:nvPr/>
        </p:nvSpPr>
        <p:spPr>
          <a:xfrm>
            <a:off x="4396792" y="111584"/>
            <a:ext cx="350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Standarisasi</a:t>
            </a:r>
            <a:r>
              <a:rPr lang="en-US" sz="3600" b="1" dirty="0"/>
              <a:t> Data</a:t>
            </a:r>
            <a:endParaRPr lang="en-ID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054164-3177-49FC-92F8-377D493CAE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2" r="33561" b="11919"/>
          <a:stretch/>
        </p:blipFill>
        <p:spPr>
          <a:xfrm>
            <a:off x="1" y="831272"/>
            <a:ext cx="6936508" cy="5514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289138-4ADE-45CB-B15E-8556F3D8ED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374" b="12731"/>
          <a:stretch/>
        </p:blipFill>
        <p:spPr>
          <a:xfrm>
            <a:off x="7216679" y="1884218"/>
            <a:ext cx="4476557" cy="41471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6D6835-6E0E-41D7-936E-6029538EA21F}"/>
              </a:ext>
            </a:extLst>
          </p:cNvPr>
          <p:cNvSpPr txBox="1"/>
          <p:nvPr/>
        </p:nvSpPr>
        <p:spPr>
          <a:xfrm>
            <a:off x="7740073" y="1147058"/>
            <a:ext cx="34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HASIL STANDARISASI DATA DENGAN</a:t>
            </a:r>
            <a:r>
              <a:rPr lang="en-ID" b="1" dirty="0"/>
              <a:t> Z-SCORE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364470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5637</TotalTime>
  <Words>593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Gothic Std B</vt:lpstr>
      <vt:lpstr>Calibri</vt:lpstr>
      <vt:lpstr>Calibri Light</vt:lpstr>
      <vt:lpstr>Wingdings</vt:lpstr>
      <vt:lpstr>Wingdings 2</vt:lpstr>
      <vt:lpstr>HDOfficeLightV0</vt:lpstr>
      <vt:lpstr>Retrospect</vt:lpstr>
      <vt:lpstr>Analisis Klaster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SIKAP WISATAWAN DOMESTIK NUSANTARA TERHADAP BEBERAPA DESTINASI WISATA DI INDONESIA DENGAN MENGGUNAKAN IDEAL POINT MODEL</dc:title>
  <dc:creator>ARIZA</dc:creator>
  <cp:lastModifiedBy>Trufi_Murdiani</cp:lastModifiedBy>
  <cp:revision>263</cp:revision>
  <dcterms:created xsi:type="dcterms:W3CDTF">2015-04-19T11:45:31Z</dcterms:created>
  <dcterms:modified xsi:type="dcterms:W3CDTF">2024-08-12T08:26:31Z</dcterms:modified>
</cp:coreProperties>
</file>