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59" r:id="rId5"/>
    <p:sldId id="267" r:id="rId6"/>
    <p:sldId id="268" r:id="rId7"/>
    <p:sldId id="26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8771B77-543F-4105-BC3B-6293D1CB9D05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1913511-08C1-49D4-B39F-D89078621A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71B77-543F-4105-BC3B-6293D1CB9D05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13511-08C1-49D4-B39F-D89078621A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71B77-543F-4105-BC3B-6293D1CB9D05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13511-08C1-49D4-B39F-D89078621A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8771B77-543F-4105-BC3B-6293D1CB9D05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1913511-08C1-49D4-B39F-D89078621A0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8771B77-543F-4105-BC3B-6293D1CB9D05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1913511-08C1-49D4-B39F-D89078621A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71B77-543F-4105-BC3B-6293D1CB9D05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13511-08C1-49D4-B39F-D89078621A0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71B77-543F-4105-BC3B-6293D1CB9D05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13511-08C1-49D4-B39F-D89078621A0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8771B77-543F-4105-BC3B-6293D1CB9D05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1913511-08C1-49D4-B39F-D89078621A0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71B77-543F-4105-BC3B-6293D1CB9D05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13511-08C1-49D4-B39F-D89078621A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8771B77-543F-4105-BC3B-6293D1CB9D05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1913511-08C1-49D4-B39F-D89078621A0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8771B77-543F-4105-BC3B-6293D1CB9D05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1913511-08C1-49D4-B39F-D89078621A0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8771B77-543F-4105-BC3B-6293D1CB9D05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1913511-08C1-49D4-B39F-D89078621A0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 err="1" smtClean="0"/>
              <a:t>Diksi</a:t>
            </a:r>
            <a:r>
              <a:rPr lang="en-US" sz="4000" dirty="0" smtClean="0"/>
              <a:t>/</a:t>
            </a:r>
            <a:r>
              <a:rPr lang="en-US" sz="4000" dirty="0" err="1" smtClean="0"/>
              <a:t>pilihan</a:t>
            </a:r>
            <a:r>
              <a:rPr lang="en-US" sz="4000" dirty="0" smtClean="0"/>
              <a:t> </a:t>
            </a:r>
            <a:r>
              <a:rPr lang="en-US" sz="4000" dirty="0" err="1" smtClean="0"/>
              <a:t>kata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(</a:t>
            </a:r>
            <a:r>
              <a:rPr lang="en-US" dirty="0" err="1" smtClean="0"/>
              <a:t>Bagian</a:t>
            </a:r>
            <a:r>
              <a:rPr lang="en-US" dirty="0" smtClean="0"/>
              <a:t> 2)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25805" t="20508" r="22584" b="31640"/>
          <a:stretch>
            <a:fillRect/>
          </a:stretch>
        </p:blipFill>
        <p:spPr bwMode="auto">
          <a:xfrm>
            <a:off x="1928826" y="314999"/>
            <a:ext cx="7000892" cy="4185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 l="25292" t="20703" r="24195" b="48047"/>
          <a:stretch>
            <a:fillRect/>
          </a:stretch>
        </p:blipFill>
        <p:spPr bwMode="auto">
          <a:xfrm>
            <a:off x="1857356" y="928670"/>
            <a:ext cx="685804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ounded Rectangle 2"/>
          <p:cNvSpPr/>
          <p:nvPr/>
        </p:nvSpPr>
        <p:spPr>
          <a:xfrm>
            <a:off x="4071934" y="4214818"/>
            <a:ext cx="4429156" cy="164307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/>
              <a:t>Catatan</a:t>
            </a:r>
            <a:r>
              <a:rPr lang="en-US" sz="2400" dirty="0" smtClean="0"/>
              <a:t>:</a:t>
            </a:r>
          </a:p>
          <a:p>
            <a:r>
              <a:rPr lang="en-US" sz="2400" dirty="0" err="1" smtClean="0"/>
              <a:t>Apel</a:t>
            </a:r>
            <a:r>
              <a:rPr lang="en-US" sz="2400" dirty="0" smtClean="0"/>
              <a:t> = </a:t>
            </a:r>
            <a:r>
              <a:rPr lang="en-US" sz="2400" dirty="0" err="1" smtClean="0"/>
              <a:t>buah</a:t>
            </a:r>
            <a:r>
              <a:rPr lang="en-US" sz="2400" dirty="0" smtClean="0"/>
              <a:t> </a:t>
            </a:r>
            <a:r>
              <a:rPr lang="en-US" sz="2400" dirty="0" err="1" smtClean="0"/>
              <a:t>apel</a:t>
            </a:r>
            <a:endParaRPr lang="en-US" sz="2400" dirty="0" smtClean="0"/>
          </a:p>
          <a:p>
            <a:r>
              <a:rPr lang="en-US" sz="2400" dirty="0" err="1" smtClean="0"/>
              <a:t>Apel</a:t>
            </a:r>
            <a:r>
              <a:rPr lang="en-US" sz="2400" dirty="0" smtClean="0"/>
              <a:t> = </a:t>
            </a:r>
            <a:r>
              <a:rPr lang="en-US" sz="2400" dirty="0" err="1" smtClean="0"/>
              <a:t>wajib</a:t>
            </a:r>
            <a:r>
              <a:rPr lang="en-US" sz="2400" dirty="0" smtClean="0"/>
              <a:t> </a:t>
            </a:r>
            <a:r>
              <a:rPr lang="en-US" sz="2400" dirty="0" err="1" smtClean="0"/>
              <a:t>hadir</a:t>
            </a:r>
            <a:endParaRPr lang="en-US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25805" t="19531" r="22584" b="12109"/>
          <a:stretch>
            <a:fillRect/>
          </a:stretch>
        </p:blipFill>
        <p:spPr bwMode="auto">
          <a:xfrm>
            <a:off x="357158" y="428603"/>
            <a:ext cx="7786247" cy="542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25805" t="19531" r="22584" b="36523"/>
          <a:stretch>
            <a:fillRect/>
          </a:stretch>
        </p:blipFill>
        <p:spPr bwMode="auto">
          <a:xfrm>
            <a:off x="1928794" y="642918"/>
            <a:ext cx="700092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Contoh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kata-kata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makna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/>
          <a:srcRect l="15373" t="21484" r="39604" b="17969"/>
          <a:stretch>
            <a:fillRect/>
          </a:stretch>
        </p:blipFill>
        <p:spPr bwMode="auto">
          <a:xfrm>
            <a:off x="571472" y="1571612"/>
            <a:ext cx="750099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15373" t="21484" r="39056" b="17969"/>
          <a:stretch>
            <a:fillRect/>
          </a:stretch>
        </p:blipFill>
        <p:spPr bwMode="auto">
          <a:xfrm>
            <a:off x="1643042" y="428604"/>
            <a:ext cx="7286644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23609" t="18555" r="24231" b="14062"/>
          <a:stretch>
            <a:fillRect/>
          </a:stretch>
        </p:blipFill>
        <p:spPr bwMode="auto">
          <a:xfrm>
            <a:off x="142844" y="71438"/>
            <a:ext cx="8572560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23060" t="17578" r="24231" b="13086"/>
          <a:stretch>
            <a:fillRect/>
          </a:stretch>
        </p:blipFill>
        <p:spPr bwMode="auto">
          <a:xfrm>
            <a:off x="214282" y="142852"/>
            <a:ext cx="8429684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23060" t="17578" r="24780" b="14062"/>
          <a:stretch>
            <a:fillRect/>
          </a:stretch>
        </p:blipFill>
        <p:spPr bwMode="auto">
          <a:xfrm>
            <a:off x="214282" y="142852"/>
            <a:ext cx="8429684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23609" t="17578" r="25329" b="13086"/>
          <a:stretch>
            <a:fillRect/>
          </a:stretch>
        </p:blipFill>
        <p:spPr bwMode="auto">
          <a:xfrm>
            <a:off x="214282" y="142852"/>
            <a:ext cx="8429684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Makna</a:t>
            </a:r>
            <a:r>
              <a:rPr lang="en-US" sz="3200" dirty="0" smtClean="0"/>
              <a:t> </a:t>
            </a:r>
            <a:r>
              <a:rPr lang="en-US" sz="3200" dirty="0" err="1" smtClean="0"/>
              <a:t>denotatif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konotatif</a:t>
            </a:r>
            <a:endParaRPr lang="en-US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25893" t="19742" r="22575" b="13661"/>
          <a:stretch>
            <a:fillRect/>
          </a:stretch>
        </p:blipFill>
        <p:spPr bwMode="auto">
          <a:xfrm>
            <a:off x="357158" y="1571612"/>
            <a:ext cx="7429552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l="23060" t="17579" r="24780" b="1308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l="23060" t="17578" r="25878" b="13086"/>
          <a:stretch>
            <a:fillRect/>
          </a:stretch>
        </p:blipFill>
        <p:spPr bwMode="auto">
          <a:xfrm>
            <a:off x="-32" y="0"/>
            <a:ext cx="914403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 l="23060" t="18798" r="24231" b="13086"/>
          <a:stretch>
            <a:fillRect/>
          </a:stretch>
        </p:blipFill>
        <p:spPr bwMode="auto">
          <a:xfrm>
            <a:off x="0" y="0"/>
            <a:ext cx="9144000" cy="6858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5805" t="19531" r="22584" b="11133"/>
          <a:stretch>
            <a:fillRect/>
          </a:stretch>
        </p:blipFill>
        <p:spPr bwMode="auto">
          <a:xfrm>
            <a:off x="214282" y="428604"/>
            <a:ext cx="7929618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25805" t="14648" r="22584" b="51172"/>
          <a:stretch>
            <a:fillRect/>
          </a:stretch>
        </p:blipFill>
        <p:spPr bwMode="auto">
          <a:xfrm>
            <a:off x="2000232" y="1142984"/>
            <a:ext cx="671517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5256" t="31250" r="22035" b="29688"/>
          <a:stretch>
            <a:fillRect/>
          </a:stretch>
        </p:blipFill>
        <p:spPr bwMode="auto">
          <a:xfrm>
            <a:off x="928662" y="1928802"/>
            <a:ext cx="7072362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5256" t="20508" r="22584" b="1113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26354" t="20508" r="22584" b="11132"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25256" t="19531" r="22035" b="11133"/>
          <a:stretch>
            <a:fillRect/>
          </a:stretch>
        </p:blipFill>
        <p:spPr bwMode="auto">
          <a:xfrm>
            <a:off x="470855" y="571480"/>
            <a:ext cx="7458731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25748" t="19531" r="22584" b="15039"/>
          <a:stretch>
            <a:fillRect/>
          </a:stretch>
        </p:blipFill>
        <p:spPr bwMode="auto">
          <a:xfrm>
            <a:off x="571472" y="928670"/>
            <a:ext cx="7500990" cy="5340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416</TotalTime>
  <Words>22</Words>
  <Application>Microsoft Office PowerPoint</Application>
  <PresentationFormat>On-screen Show (4:3)</PresentationFormat>
  <Paragraphs>7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Oriel</vt:lpstr>
      <vt:lpstr>Diksi/pilihan kata</vt:lpstr>
      <vt:lpstr>Makna denotatif dan konotatif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Contoh: kata-kata berikut memiliki lebih dari 1 makna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Diksi/pilihan kata</dc:title>
  <dc:creator>Ndy_Ali</dc:creator>
  <cp:lastModifiedBy>Ndy_Ali</cp:lastModifiedBy>
  <cp:revision>42</cp:revision>
  <dcterms:created xsi:type="dcterms:W3CDTF">2020-11-02T11:13:48Z</dcterms:created>
  <dcterms:modified xsi:type="dcterms:W3CDTF">2020-11-03T11:37:22Z</dcterms:modified>
</cp:coreProperties>
</file>