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4"/>
  </p:sldMasterIdLst>
  <p:notesMasterIdLst>
    <p:notesMasterId r:id="rId22"/>
  </p:notesMasterIdLst>
  <p:handoutMasterIdLst>
    <p:handoutMasterId r:id="rId23"/>
  </p:handoutMasterIdLst>
  <p:sldIdLst>
    <p:sldId id="256" r:id="rId5"/>
    <p:sldId id="310" r:id="rId6"/>
    <p:sldId id="290" r:id="rId7"/>
    <p:sldId id="378" r:id="rId8"/>
    <p:sldId id="379" r:id="rId9"/>
    <p:sldId id="373" r:id="rId10"/>
    <p:sldId id="305" r:id="rId11"/>
    <p:sldId id="374" r:id="rId12"/>
    <p:sldId id="375" r:id="rId13"/>
    <p:sldId id="303" r:id="rId14"/>
    <p:sldId id="376" r:id="rId15"/>
    <p:sldId id="380" r:id="rId16"/>
    <p:sldId id="381" r:id="rId17"/>
    <p:sldId id="377" r:id="rId18"/>
    <p:sldId id="325" r:id="rId19"/>
    <p:sldId id="328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226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-546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DD35D-9765-4E5F-95CE-DA45F3637BF5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E771E7-8CF7-4491-9507-55BFE693DC7B}">
      <dgm:prSet phldrT="[Text]" custT="1"/>
      <dgm:spPr>
        <a:solidFill>
          <a:schemeClr val="accent1"/>
        </a:solidFill>
        <a:ln w="19050">
          <a:noFill/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+mj-lt"/>
            </a:rPr>
            <a:t>Kurangnya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pelatihan</a:t>
          </a:r>
          <a:r>
            <a:rPr lang="en-US" sz="2000" b="1" dirty="0">
              <a:solidFill>
                <a:schemeClr val="tx1"/>
              </a:solidFill>
              <a:latin typeface="+mj-lt"/>
            </a:rPr>
            <a:t> formal</a:t>
          </a:r>
        </a:p>
      </dgm:t>
    </dgm:pt>
    <dgm:pt modelId="{D34FC0B2-1D9D-47C1-B680-27EF2E97D428}" type="parTrans" cxnId="{E01FE584-0925-4BC0-9383-A1E85DE458FD}">
      <dgm:prSet/>
      <dgm:spPr/>
      <dgm:t>
        <a:bodyPr/>
        <a:lstStyle/>
        <a:p>
          <a:endParaRPr lang="en-US"/>
        </a:p>
      </dgm:t>
    </dgm:pt>
    <dgm:pt modelId="{B3CFB133-9C4F-4A0A-888D-0CEC78FFDFFC}" type="sibTrans" cxnId="{E01FE584-0925-4BC0-9383-A1E85DE458FD}">
      <dgm:prSet/>
      <dgm:spPr/>
      <dgm:t>
        <a:bodyPr/>
        <a:lstStyle/>
        <a:p>
          <a:endParaRPr lang="en-US"/>
        </a:p>
      </dgm:t>
    </dgm:pt>
    <dgm:pt modelId="{EB81D1D4-3A06-49A6-9CBB-2A11D66B1783}">
      <dgm:prSet phldrT="[Text]" custT="1"/>
      <dgm:spPr/>
      <dgm:t>
        <a:bodyPr/>
        <a:lstStyle/>
        <a:p>
          <a:pPr marL="0"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1600" b="0" i="0" dirty="0" err="1"/>
            <a:t>Perusahan</a:t>
          </a:r>
          <a:r>
            <a:rPr lang="en-US" sz="1600" b="0" i="0" dirty="0"/>
            <a:t> </a:t>
          </a:r>
          <a:r>
            <a:rPr lang="en-US" sz="1600" b="0" i="0" dirty="0" err="1"/>
            <a:t>terkadang</a:t>
          </a:r>
          <a:r>
            <a:rPr lang="en-US" sz="1600" b="0" i="0" dirty="0"/>
            <a:t> </a:t>
          </a:r>
          <a:r>
            <a:rPr lang="en-US" sz="1600" b="0" i="0" dirty="0" err="1"/>
            <a:t>tidak</a:t>
          </a:r>
          <a:r>
            <a:rPr lang="en-US" sz="1600" b="0" i="0" dirty="0"/>
            <a:t> </a:t>
          </a:r>
          <a:r>
            <a:rPr lang="en-US" sz="1600" b="0" i="0" dirty="0" err="1"/>
            <a:t>menyediakan</a:t>
          </a:r>
          <a:r>
            <a:rPr lang="en-US" sz="1600" b="0" i="0" dirty="0"/>
            <a:t> </a:t>
          </a:r>
          <a:r>
            <a:rPr lang="en-US" sz="1600" b="0" i="0" dirty="0" err="1"/>
            <a:t>pelatihan</a:t>
          </a:r>
          <a:r>
            <a:rPr lang="en-US" sz="1600" b="0" i="0" dirty="0"/>
            <a:t> </a:t>
          </a:r>
          <a:r>
            <a:rPr lang="en-US" sz="1600" b="0" i="0" dirty="0" err="1"/>
            <a:t>perencanaan</a:t>
          </a:r>
          <a:r>
            <a:rPr lang="en-US" sz="1600" b="0" i="0" dirty="0"/>
            <a:t> </a:t>
          </a:r>
          <a:r>
            <a:rPr lang="en-US" sz="1600" b="0" i="0" dirty="0" err="1"/>
            <a:t>strategis</a:t>
          </a:r>
          <a:endParaRPr lang="en-US" sz="1600" dirty="0"/>
        </a:p>
      </dgm:t>
    </dgm:pt>
    <dgm:pt modelId="{721F31C1-C769-40A8-9C34-A74470BAB532}" type="parTrans" cxnId="{5E008CC8-B8C6-4B46-94B0-C60406121E38}">
      <dgm:prSet/>
      <dgm:spPr/>
      <dgm:t>
        <a:bodyPr/>
        <a:lstStyle/>
        <a:p>
          <a:endParaRPr lang="en-US"/>
        </a:p>
      </dgm:t>
    </dgm:pt>
    <dgm:pt modelId="{0519A5BA-BBEC-4C39-9FFD-05D4C020199E}" type="sibTrans" cxnId="{5E008CC8-B8C6-4B46-94B0-C60406121E38}">
      <dgm:prSet/>
      <dgm:spPr/>
      <dgm:t>
        <a:bodyPr/>
        <a:lstStyle/>
        <a:p>
          <a:endParaRPr lang="en-US"/>
        </a:p>
      </dgm:t>
    </dgm:pt>
    <dgm:pt modelId="{D76BB3CF-DF5A-41FB-B6A4-25743CF1642F}">
      <dgm:prSet phldrT="[Text]" custT="1"/>
      <dgm:spPr>
        <a:solidFill>
          <a:schemeClr val="accent1">
            <a:alpha val="20000"/>
          </a:schemeClr>
        </a:solidFill>
        <a:ln w="19050">
          <a:noFill/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+mj-lt"/>
            </a:rPr>
            <a:t>Kurangnya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pemahaman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manfaat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perencanaan</a:t>
          </a:r>
          <a:endParaRPr lang="en-US" sz="2000" b="1" dirty="0">
            <a:solidFill>
              <a:schemeClr val="tx1"/>
            </a:solidFill>
            <a:latin typeface="+mj-lt"/>
          </a:endParaRPr>
        </a:p>
      </dgm:t>
    </dgm:pt>
    <dgm:pt modelId="{5DD1E055-F36A-4363-9BA1-453D18F6AA18}" type="parTrans" cxnId="{8422E397-A2A7-4656-BDD0-A5DEE35EA0FC}">
      <dgm:prSet/>
      <dgm:spPr/>
      <dgm:t>
        <a:bodyPr/>
        <a:lstStyle/>
        <a:p>
          <a:endParaRPr lang="en-US"/>
        </a:p>
      </dgm:t>
    </dgm:pt>
    <dgm:pt modelId="{24234FDB-132A-43EF-B90D-1D285BFF51D4}" type="sibTrans" cxnId="{8422E397-A2A7-4656-BDD0-A5DEE35EA0FC}">
      <dgm:prSet/>
      <dgm:spPr/>
      <dgm:t>
        <a:bodyPr/>
        <a:lstStyle/>
        <a:p>
          <a:endParaRPr lang="en-US"/>
        </a:p>
      </dgm:t>
    </dgm:pt>
    <dgm:pt modelId="{3F378E98-4217-47A9-8134-DE6C3ABFE041}">
      <dgm:prSet phldrT="[Text]" custT="1"/>
      <dgm:spPr/>
      <dgm:t>
        <a:bodyPr/>
        <a:lstStyle/>
        <a:p>
          <a:pPr marL="0"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1600" b="0" i="0" dirty="0" err="1">
              <a:solidFill>
                <a:schemeClr val="tx1"/>
              </a:solidFill>
            </a:rPr>
            <a:t>Tidak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ada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atau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kurang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efektifnya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pelatihan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menyebabkan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perusahaan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tidak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mengetahui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manfaat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dari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perencanaan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strategis</a:t>
          </a:r>
          <a:endParaRPr lang="en-US" sz="1600" dirty="0">
            <a:solidFill>
              <a:schemeClr val="tx1"/>
            </a:solidFill>
          </a:endParaRPr>
        </a:p>
      </dgm:t>
    </dgm:pt>
    <dgm:pt modelId="{48653CFB-283F-4824-B87B-943F5C5E7841}" type="parTrans" cxnId="{E2F6ED9C-E6CA-4E7F-B747-37A284E29D24}">
      <dgm:prSet/>
      <dgm:spPr/>
      <dgm:t>
        <a:bodyPr/>
        <a:lstStyle/>
        <a:p>
          <a:endParaRPr lang="en-US"/>
        </a:p>
      </dgm:t>
    </dgm:pt>
    <dgm:pt modelId="{0638CE31-017E-4421-AF9D-A58647C395DF}" type="sibTrans" cxnId="{E2F6ED9C-E6CA-4E7F-B747-37A284E29D24}">
      <dgm:prSet/>
      <dgm:spPr/>
      <dgm:t>
        <a:bodyPr/>
        <a:lstStyle/>
        <a:p>
          <a:endParaRPr lang="en-US"/>
        </a:p>
      </dgm:t>
    </dgm:pt>
    <dgm:pt modelId="{8F3B4B19-33F4-47AC-BE4E-B66181ED98B4}">
      <dgm:prSet phldrT="[Text]" custT="1"/>
      <dgm:spPr>
        <a:solidFill>
          <a:schemeClr val="accent3"/>
        </a:solidFill>
        <a:ln w="19050">
          <a:noFill/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+mj-lt"/>
            </a:rPr>
            <a:t>Kurangnya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insentif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bagi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melakukan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perencanaan</a:t>
          </a:r>
          <a:endParaRPr lang="en-US" sz="2000" b="1" dirty="0">
            <a:solidFill>
              <a:schemeClr val="tx1"/>
            </a:solidFill>
            <a:latin typeface="+mj-lt"/>
          </a:endParaRPr>
        </a:p>
      </dgm:t>
    </dgm:pt>
    <dgm:pt modelId="{D56FE0BA-AE10-413D-B7E3-CD20C3731D50}" type="parTrans" cxnId="{E9FED118-8FC1-46A3-BD00-F94098ECD6A4}">
      <dgm:prSet/>
      <dgm:spPr/>
      <dgm:t>
        <a:bodyPr/>
        <a:lstStyle/>
        <a:p>
          <a:endParaRPr lang="en-US"/>
        </a:p>
      </dgm:t>
    </dgm:pt>
    <dgm:pt modelId="{2C34AF2B-9D07-4B75-9E74-1C680AB14CF6}" type="sibTrans" cxnId="{E9FED118-8FC1-46A3-BD00-F94098ECD6A4}">
      <dgm:prSet/>
      <dgm:spPr/>
      <dgm:t>
        <a:bodyPr/>
        <a:lstStyle/>
        <a:p>
          <a:endParaRPr lang="en-US"/>
        </a:p>
      </dgm:t>
    </dgm:pt>
    <dgm:pt modelId="{0AFF4C1B-302C-42EF-B59F-97CDC2799D17}">
      <dgm:prSet phldrT="[Text]" custT="1"/>
      <dgm:spPr/>
      <dgm:t>
        <a:bodyPr/>
        <a:lstStyle/>
        <a:p>
          <a:pPr marL="0"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1600" b="0" i="0" dirty="0" err="1"/>
            <a:t>Terkadang</a:t>
          </a:r>
          <a:r>
            <a:rPr lang="en-US" sz="1600" b="0" i="0" dirty="0"/>
            <a:t> </a:t>
          </a:r>
          <a:r>
            <a:rPr lang="en-US" sz="1600" b="0" i="0" dirty="0" err="1"/>
            <a:t>perencanan</a:t>
          </a:r>
          <a:r>
            <a:rPr lang="en-US" sz="1600" b="0" i="0" dirty="0"/>
            <a:t> </a:t>
          </a:r>
          <a:r>
            <a:rPr lang="en-US" sz="1600" b="0" i="0" dirty="0" err="1"/>
            <a:t>strategis</a:t>
          </a:r>
          <a:r>
            <a:rPr lang="en-US" sz="1600" b="0" i="0" dirty="0"/>
            <a:t> </a:t>
          </a:r>
          <a:r>
            <a:rPr lang="en-US" sz="1600" b="0" i="0" dirty="0" err="1"/>
            <a:t>bukan</a:t>
          </a:r>
          <a:r>
            <a:rPr lang="en-US" sz="1600" b="0" i="0" dirty="0"/>
            <a:t> </a:t>
          </a:r>
          <a:r>
            <a:rPr lang="en-US" sz="1600" b="0" i="0" dirty="0" err="1"/>
            <a:t>menjadi</a:t>
          </a:r>
          <a:r>
            <a:rPr lang="en-US" sz="1600" b="0" i="0" dirty="0"/>
            <a:t> </a:t>
          </a:r>
          <a:r>
            <a:rPr lang="en-US" sz="1600" b="0" i="0" dirty="0" err="1"/>
            <a:t>prioritas</a:t>
          </a:r>
          <a:r>
            <a:rPr lang="en-US" sz="1600" b="0" i="0" dirty="0"/>
            <a:t> </a:t>
          </a:r>
          <a:r>
            <a:rPr lang="en-US" sz="1600" b="0" i="0" dirty="0" err="1"/>
            <a:t>sehingga</a:t>
          </a:r>
          <a:r>
            <a:rPr lang="en-US" sz="1600" b="0" i="0" dirty="0"/>
            <a:t> </a:t>
          </a:r>
          <a:r>
            <a:rPr lang="en-US" sz="1600" b="0" i="0" dirty="0" err="1"/>
            <a:t>tidak</a:t>
          </a:r>
          <a:r>
            <a:rPr lang="en-US" sz="1600" b="0" i="0" dirty="0"/>
            <a:t> </a:t>
          </a:r>
          <a:r>
            <a:rPr lang="en-US" sz="1600" b="0" i="0" dirty="0" err="1"/>
            <a:t>ada</a:t>
          </a:r>
          <a:r>
            <a:rPr lang="en-US" sz="1600" b="0" i="0" dirty="0"/>
            <a:t> </a:t>
          </a:r>
          <a:r>
            <a:rPr lang="en-US" sz="1600" b="0" i="0" dirty="0" err="1"/>
            <a:t>insentif</a:t>
          </a:r>
          <a:r>
            <a:rPr lang="en-US" sz="1600" b="0" i="0" dirty="0"/>
            <a:t> </a:t>
          </a:r>
          <a:r>
            <a:rPr lang="en-US" sz="1600" b="0" i="0" dirty="0" err="1"/>
            <a:t>bagi</a:t>
          </a:r>
          <a:r>
            <a:rPr lang="en-US" sz="1600" b="0" i="0" dirty="0"/>
            <a:t> </a:t>
          </a:r>
          <a:r>
            <a:rPr lang="en-US" sz="1600" b="0" i="0" dirty="0" err="1"/>
            <a:t>pelakunya</a:t>
          </a:r>
          <a:endParaRPr lang="en-US" sz="1600" dirty="0"/>
        </a:p>
      </dgm:t>
    </dgm:pt>
    <dgm:pt modelId="{0EBE8459-BB53-4FEB-9003-4D3795F4559C}" type="parTrans" cxnId="{C23B5F60-F074-45B8-BB09-18AD4152539D}">
      <dgm:prSet/>
      <dgm:spPr/>
      <dgm:t>
        <a:bodyPr/>
        <a:lstStyle/>
        <a:p>
          <a:endParaRPr lang="en-US"/>
        </a:p>
      </dgm:t>
    </dgm:pt>
    <dgm:pt modelId="{6755B5A7-26F9-4D2F-8EA9-DCC4A05B07D9}" type="sibTrans" cxnId="{C23B5F60-F074-45B8-BB09-18AD4152539D}">
      <dgm:prSet/>
      <dgm:spPr/>
      <dgm:t>
        <a:bodyPr/>
        <a:lstStyle/>
        <a:p>
          <a:endParaRPr lang="en-US"/>
        </a:p>
      </dgm:t>
    </dgm:pt>
    <dgm:pt modelId="{80CB43E4-C30F-4DCA-A3E9-D12FA78CE0FB}">
      <dgm:prSet custT="1"/>
      <dgm:spPr>
        <a:solidFill>
          <a:schemeClr val="accent3">
            <a:alpha val="20000"/>
          </a:schemeClr>
        </a:solidFill>
        <a:ln w="19050">
          <a:noFill/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+mj-lt"/>
            </a:rPr>
            <a:t>Tidak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ada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hukuman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karena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tidak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merencanakan</a:t>
          </a:r>
          <a:endParaRPr lang="en-US" sz="2800" b="1" dirty="0">
            <a:solidFill>
              <a:schemeClr val="tx1"/>
            </a:solidFill>
            <a:latin typeface="+mj-lt"/>
          </a:endParaRPr>
        </a:p>
      </dgm:t>
    </dgm:pt>
    <dgm:pt modelId="{22BA2624-35EA-49E9-BC2A-8019555F56F6}" type="sibTrans" cxnId="{E3C761DA-B59A-4658-B3C8-B73D008958C7}">
      <dgm:prSet/>
      <dgm:spPr/>
      <dgm:t>
        <a:bodyPr/>
        <a:lstStyle/>
        <a:p>
          <a:endParaRPr lang="en-US"/>
        </a:p>
      </dgm:t>
    </dgm:pt>
    <dgm:pt modelId="{662CF9D0-9536-4AC8-90CC-1A9C062F4327}" type="parTrans" cxnId="{E3C761DA-B59A-4658-B3C8-B73D008958C7}">
      <dgm:prSet/>
      <dgm:spPr/>
      <dgm:t>
        <a:bodyPr/>
        <a:lstStyle/>
        <a:p>
          <a:endParaRPr lang="en-US"/>
        </a:p>
      </dgm:t>
    </dgm:pt>
    <dgm:pt modelId="{6C230327-1904-47CB-BB1D-FD9D9F4A90BF}">
      <dgm:prSet custT="1"/>
      <dgm:spPr>
        <a:solidFill>
          <a:schemeClr val="bg1">
            <a:lumMod val="85000"/>
          </a:schemeClr>
        </a:solidFill>
        <a:ln w="19050">
          <a:noFill/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+mj-lt"/>
            </a:rPr>
            <a:t>Terlalu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sibuk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menyelesaikan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krisis</a:t>
          </a:r>
          <a:r>
            <a:rPr lang="en-US" sz="2000" b="1" dirty="0">
              <a:solidFill>
                <a:schemeClr val="tx1"/>
              </a:solidFill>
              <a:latin typeface="+mj-lt"/>
            </a:rPr>
            <a:t> internal</a:t>
          </a:r>
          <a:endParaRPr lang="en-US" sz="2800" b="1" dirty="0">
            <a:solidFill>
              <a:schemeClr val="tx1"/>
            </a:solidFill>
            <a:latin typeface="+mj-lt"/>
          </a:endParaRPr>
        </a:p>
      </dgm:t>
    </dgm:pt>
    <dgm:pt modelId="{383C96B1-5630-4111-BDC2-DC9415E1D3B9}" type="sibTrans" cxnId="{DF2D3747-AF1D-43CC-ACD2-1C81B945A006}">
      <dgm:prSet/>
      <dgm:spPr/>
      <dgm:t>
        <a:bodyPr/>
        <a:lstStyle/>
        <a:p>
          <a:endParaRPr lang="en-US"/>
        </a:p>
      </dgm:t>
    </dgm:pt>
    <dgm:pt modelId="{F5865BF2-099D-45F3-9F9F-E9048C52D1A9}" type="parTrans" cxnId="{DF2D3747-AF1D-43CC-ACD2-1C81B945A006}">
      <dgm:prSet/>
      <dgm:spPr/>
      <dgm:t>
        <a:bodyPr/>
        <a:lstStyle/>
        <a:p>
          <a:endParaRPr lang="en-US"/>
        </a:p>
      </dgm:t>
    </dgm:pt>
    <dgm:pt modelId="{E7DB8C28-3728-493B-A3D7-1FE9EFE7E4C2}">
      <dgm:prSet custT="1"/>
      <dgm:spPr/>
      <dgm:t>
        <a:bodyPr/>
        <a:lstStyle/>
        <a:p>
          <a:pPr marL="0"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1600" b="0" i="0" dirty="0">
              <a:solidFill>
                <a:schemeClr val="tx1"/>
              </a:solidFill>
            </a:rPr>
            <a:t>Karena </a:t>
          </a:r>
          <a:r>
            <a:rPr lang="en-US" sz="1600" b="0" i="0" dirty="0" err="1">
              <a:solidFill>
                <a:schemeClr val="tx1"/>
              </a:solidFill>
            </a:rPr>
            <a:t>bukan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suatu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kewajiban</a:t>
          </a:r>
          <a:r>
            <a:rPr lang="en-US" sz="1600" b="0" i="0" dirty="0">
              <a:solidFill>
                <a:schemeClr val="tx1"/>
              </a:solidFill>
            </a:rPr>
            <a:t> , </a:t>
          </a:r>
          <a:r>
            <a:rPr lang="en-US" sz="1600" b="0" i="0" dirty="0" err="1">
              <a:solidFill>
                <a:schemeClr val="tx1"/>
              </a:solidFill>
            </a:rPr>
            <a:t>maka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tidak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ada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sanksi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bagi</a:t>
          </a:r>
          <a:r>
            <a:rPr lang="en-US" sz="1600" b="0" i="0" dirty="0">
              <a:solidFill>
                <a:schemeClr val="tx1"/>
              </a:solidFill>
            </a:rPr>
            <a:t> yang </a:t>
          </a:r>
          <a:r>
            <a:rPr lang="en-US" sz="1600" b="0" i="0" dirty="0" err="1">
              <a:solidFill>
                <a:schemeClr val="tx1"/>
              </a:solidFill>
            </a:rPr>
            <a:t>tidak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melakukannya</a:t>
          </a:r>
          <a:r>
            <a:rPr lang="en-US" sz="1600" b="0" i="0" dirty="0">
              <a:solidFill>
                <a:schemeClr val="tx1"/>
              </a:solidFill>
            </a:rPr>
            <a:t>.</a:t>
          </a:r>
          <a:endParaRPr lang="en-US" sz="1600" dirty="0">
            <a:solidFill>
              <a:schemeClr val="tx1"/>
            </a:solidFill>
          </a:endParaRPr>
        </a:p>
      </dgm:t>
    </dgm:pt>
    <dgm:pt modelId="{86C82348-62AC-47C0-A4F1-60BF58B70325}" type="parTrans" cxnId="{5D5F46B2-925E-4A4E-A867-A220894EC4FD}">
      <dgm:prSet/>
      <dgm:spPr/>
      <dgm:t>
        <a:bodyPr/>
        <a:lstStyle/>
        <a:p>
          <a:endParaRPr lang="en-US"/>
        </a:p>
      </dgm:t>
    </dgm:pt>
    <dgm:pt modelId="{5399BFCE-FDB4-4666-81C7-DC36EB3DA553}" type="sibTrans" cxnId="{5D5F46B2-925E-4A4E-A867-A220894EC4FD}">
      <dgm:prSet/>
      <dgm:spPr/>
      <dgm:t>
        <a:bodyPr/>
        <a:lstStyle/>
        <a:p>
          <a:endParaRPr lang="en-US"/>
        </a:p>
      </dgm:t>
    </dgm:pt>
    <dgm:pt modelId="{3AA5C518-6101-47DE-A504-F7F8D31BAC0F}">
      <dgm:prSet custT="1"/>
      <dgm:spPr/>
      <dgm:t>
        <a:bodyPr/>
        <a:lstStyle/>
        <a:p>
          <a:pPr marL="0"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1600" b="0" i="0" dirty="0">
              <a:solidFill>
                <a:schemeClr val="tx1"/>
              </a:solidFill>
            </a:rPr>
            <a:t>Perusahaan </a:t>
          </a:r>
          <a:r>
            <a:rPr lang="en-US" sz="1600" b="0" i="0" dirty="0" err="1">
              <a:solidFill>
                <a:schemeClr val="tx1"/>
              </a:solidFill>
            </a:rPr>
            <a:t>terlalu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sibuk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menyelesaikan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persoalan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internal,sehingga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melalaikan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dalam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melakukan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perencanaan</a:t>
          </a:r>
          <a:endParaRPr lang="en-US" sz="1600" dirty="0">
            <a:solidFill>
              <a:schemeClr val="tx1"/>
            </a:solidFill>
          </a:endParaRPr>
        </a:p>
      </dgm:t>
    </dgm:pt>
    <dgm:pt modelId="{C33DEA67-DC41-4FD7-BAF1-1EBBE63C3B81}" type="parTrans" cxnId="{3A57B4D5-27C4-4372-954B-03F42D8D5B74}">
      <dgm:prSet/>
      <dgm:spPr/>
      <dgm:t>
        <a:bodyPr/>
        <a:lstStyle/>
        <a:p>
          <a:endParaRPr lang="en-US"/>
        </a:p>
      </dgm:t>
    </dgm:pt>
    <dgm:pt modelId="{84ADADB6-F501-44B3-B426-011C7C46A020}" type="sibTrans" cxnId="{3A57B4D5-27C4-4372-954B-03F42D8D5B74}">
      <dgm:prSet/>
      <dgm:spPr/>
      <dgm:t>
        <a:bodyPr/>
        <a:lstStyle/>
        <a:p>
          <a:endParaRPr lang="en-US"/>
        </a:p>
      </dgm:t>
    </dgm:pt>
    <dgm:pt modelId="{C8FC339E-39F6-4A89-A23A-68C3243C6B19}" type="pres">
      <dgm:prSet presAssocID="{013DD35D-9765-4E5F-95CE-DA45F3637BF5}" presName="Name0" presStyleCnt="0">
        <dgm:presLayoutVars>
          <dgm:dir/>
          <dgm:animLvl val="lvl"/>
          <dgm:resizeHandles val="exact"/>
        </dgm:presLayoutVars>
      </dgm:prSet>
      <dgm:spPr/>
    </dgm:pt>
    <dgm:pt modelId="{6D880849-3CF4-4B9A-AA3D-2012E655E86C}" type="pres">
      <dgm:prSet presAssocID="{25E771E7-8CF7-4491-9507-55BFE693DC7B}" presName="composite" presStyleCnt="0"/>
      <dgm:spPr/>
    </dgm:pt>
    <dgm:pt modelId="{53A970A0-87A4-4055-8444-4B32FD55679F}" type="pres">
      <dgm:prSet presAssocID="{25E771E7-8CF7-4491-9507-55BFE693DC7B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30479C4D-92A7-4148-A954-1F753DC42CF3}" type="pres">
      <dgm:prSet presAssocID="{25E771E7-8CF7-4491-9507-55BFE693DC7B}" presName="desTx" presStyleLbl="alignAccFollowNode1" presStyleIdx="0" presStyleCnt="5" custScaleY="97044">
        <dgm:presLayoutVars>
          <dgm:bulletEnabled val="1"/>
        </dgm:presLayoutVars>
      </dgm:prSet>
      <dgm:spPr/>
    </dgm:pt>
    <dgm:pt modelId="{D69D8654-40D9-4F98-997A-46F1A786D984}" type="pres">
      <dgm:prSet presAssocID="{B3CFB133-9C4F-4A0A-888D-0CEC78FFDFFC}" presName="space" presStyleCnt="0"/>
      <dgm:spPr/>
    </dgm:pt>
    <dgm:pt modelId="{37880899-2C43-4D97-BF52-758832B5C284}" type="pres">
      <dgm:prSet presAssocID="{D76BB3CF-DF5A-41FB-B6A4-25743CF1642F}" presName="composite" presStyleCnt="0"/>
      <dgm:spPr/>
    </dgm:pt>
    <dgm:pt modelId="{6DDDB16E-5E89-49FF-9D69-F27857F51C56}" type="pres">
      <dgm:prSet presAssocID="{D76BB3CF-DF5A-41FB-B6A4-25743CF1642F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E073A826-7D3A-44DE-9A23-19A6213A5DC9}" type="pres">
      <dgm:prSet presAssocID="{D76BB3CF-DF5A-41FB-B6A4-25743CF1642F}" presName="desTx" presStyleLbl="alignAccFollowNode1" presStyleIdx="1" presStyleCnt="5" custScaleY="78026">
        <dgm:presLayoutVars>
          <dgm:bulletEnabled val="1"/>
        </dgm:presLayoutVars>
      </dgm:prSet>
      <dgm:spPr/>
    </dgm:pt>
    <dgm:pt modelId="{7D6432E3-067A-4AC1-AB22-F0D44880ECB6}" type="pres">
      <dgm:prSet presAssocID="{24234FDB-132A-43EF-B90D-1D285BFF51D4}" presName="space" presStyleCnt="0"/>
      <dgm:spPr/>
    </dgm:pt>
    <dgm:pt modelId="{EBFEB845-6A67-41B7-8C99-698054EAA819}" type="pres">
      <dgm:prSet presAssocID="{8F3B4B19-33F4-47AC-BE4E-B66181ED98B4}" presName="composite" presStyleCnt="0"/>
      <dgm:spPr/>
    </dgm:pt>
    <dgm:pt modelId="{5ACDDD2E-A6DA-4B3F-B366-D8D165C71718}" type="pres">
      <dgm:prSet presAssocID="{8F3B4B19-33F4-47AC-BE4E-B66181ED98B4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3232D775-33ED-44BE-9665-D5F655F5DD13}" type="pres">
      <dgm:prSet presAssocID="{8F3B4B19-33F4-47AC-BE4E-B66181ED98B4}" presName="desTx" presStyleLbl="alignAccFollowNode1" presStyleIdx="2" presStyleCnt="5" custScaleY="77540">
        <dgm:presLayoutVars>
          <dgm:bulletEnabled val="1"/>
        </dgm:presLayoutVars>
      </dgm:prSet>
      <dgm:spPr/>
    </dgm:pt>
    <dgm:pt modelId="{8FAD4832-6588-48D1-A537-95C2839EA1B3}" type="pres">
      <dgm:prSet presAssocID="{2C34AF2B-9D07-4B75-9E74-1C680AB14CF6}" presName="space" presStyleCnt="0"/>
      <dgm:spPr/>
    </dgm:pt>
    <dgm:pt modelId="{673787B6-A61C-416D-8E62-B73B5E97C444}" type="pres">
      <dgm:prSet presAssocID="{80CB43E4-C30F-4DCA-A3E9-D12FA78CE0FB}" presName="composite" presStyleCnt="0"/>
      <dgm:spPr/>
    </dgm:pt>
    <dgm:pt modelId="{C524BBDC-4A12-4957-832D-D660CECEAC53}" type="pres">
      <dgm:prSet presAssocID="{80CB43E4-C30F-4DCA-A3E9-D12FA78CE0FB}" presName="parTx" presStyleLbl="alignNode1" presStyleIdx="3" presStyleCnt="5" custScaleX="114127">
        <dgm:presLayoutVars>
          <dgm:chMax val="0"/>
          <dgm:chPref val="0"/>
          <dgm:bulletEnabled val="1"/>
        </dgm:presLayoutVars>
      </dgm:prSet>
      <dgm:spPr/>
    </dgm:pt>
    <dgm:pt modelId="{70A49A4C-6D17-4FCB-9C29-21F025026F9E}" type="pres">
      <dgm:prSet presAssocID="{80CB43E4-C30F-4DCA-A3E9-D12FA78CE0FB}" presName="desTx" presStyleLbl="alignAccFollowNode1" presStyleIdx="3" presStyleCnt="5" custScaleY="75070">
        <dgm:presLayoutVars>
          <dgm:bulletEnabled val="1"/>
        </dgm:presLayoutVars>
      </dgm:prSet>
      <dgm:spPr/>
    </dgm:pt>
    <dgm:pt modelId="{383AD359-E24C-4F68-B934-2F2C992494D2}" type="pres">
      <dgm:prSet presAssocID="{22BA2624-35EA-49E9-BC2A-8019555F56F6}" presName="space" presStyleCnt="0"/>
      <dgm:spPr/>
    </dgm:pt>
    <dgm:pt modelId="{61D1CB56-CE53-4431-BAD9-0789E09DFD6B}" type="pres">
      <dgm:prSet presAssocID="{6C230327-1904-47CB-BB1D-FD9D9F4A90BF}" presName="composite" presStyleCnt="0"/>
      <dgm:spPr/>
    </dgm:pt>
    <dgm:pt modelId="{31A34E95-FDDE-4764-A7A2-F2CDEEADC6D2}" type="pres">
      <dgm:prSet presAssocID="{6C230327-1904-47CB-BB1D-FD9D9F4A90BF}" presName="parTx" presStyleLbl="alignNode1" presStyleIdx="4" presStyleCnt="5" custScaleX="111138" custLinFactNeighborX="16382" custLinFactNeighborY="-1798">
        <dgm:presLayoutVars>
          <dgm:chMax val="0"/>
          <dgm:chPref val="0"/>
          <dgm:bulletEnabled val="1"/>
        </dgm:presLayoutVars>
      </dgm:prSet>
      <dgm:spPr/>
    </dgm:pt>
    <dgm:pt modelId="{B16F636B-AE5E-4CCE-8FA9-24DFA1E64615}" type="pres">
      <dgm:prSet presAssocID="{6C230327-1904-47CB-BB1D-FD9D9F4A90BF}" presName="desTx" presStyleLbl="alignAccFollowNode1" presStyleIdx="4" presStyleCnt="5" custScaleY="78678">
        <dgm:presLayoutVars>
          <dgm:bulletEnabled val="1"/>
        </dgm:presLayoutVars>
      </dgm:prSet>
      <dgm:spPr/>
    </dgm:pt>
  </dgm:ptLst>
  <dgm:cxnLst>
    <dgm:cxn modelId="{843DC009-565E-4885-901C-D886E9837BFD}" type="presOf" srcId="{EB81D1D4-3A06-49A6-9CBB-2A11D66B1783}" destId="{30479C4D-92A7-4148-A954-1F753DC42CF3}" srcOrd="0" destOrd="0" presId="urn:microsoft.com/office/officeart/2005/8/layout/hList1"/>
    <dgm:cxn modelId="{E9FED118-8FC1-46A3-BD00-F94098ECD6A4}" srcId="{013DD35D-9765-4E5F-95CE-DA45F3637BF5}" destId="{8F3B4B19-33F4-47AC-BE4E-B66181ED98B4}" srcOrd="2" destOrd="0" parTransId="{D56FE0BA-AE10-413D-B7E3-CD20C3731D50}" sibTransId="{2C34AF2B-9D07-4B75-9E74-1C680AB14CF6}"/>
    <dgm:cxn modelId="{9D215225-F96D-4063-9D39-2337B246C5AC}" type="presOf" srcId="{013DD35D-9765-4E5F-95CE-DA45F3637BF5}" destId="{C8FC339E-39F6-4A89-A23A-68C3243C6B19}" srcOrd="0" destOrd="0" presId="urn:microsoft.com/office/officeart/2005/8/layout/hList1"/>
    <dgm:cxn modelId="{4C2BF434-6D31-4BCB-A694-B6E3795770A2}" type="presOf" srcId="{E7DB8C28-3728-493B-A3D7-1FE9EFE7E4C2}" destId="{70A49A4C-6D17-4FCB-9C29-21F025026F9E}" srcOrd="0" destOrd="0" presId="urn:microsoft.com/office/officeart/2005/8/layout/hList1"/>
    <dgm:cxn modelId="{4688253A-F90F-4F32-98D6-592110551094}" type="presOf" srcId="{0AFF4C1B-302C-42EF-B59F-97CDC2799D17}" destId="{3232D775-33ED-44BE-9665-D5F655F5DD13}" srcOrd="0" destOrd="0" presId="urn:microsoft.com/office/officeart/2005/8/layout/hList1"/>
    <dgm:cxn modelId="{C23B5F60-F074-45B8-BB09-18AD4152539D}" srcId="{8F3B4B19-33F4-47AC-BE4E-B66181ED98B4}" destId="{0AFF4C1B-302C-42EF-B59F-97CDC2799D17}" srcOrd="0" destOrd="0" parTransId="{0EBE8459-BB53-4FEB-9003-4D3795F4559C}" sibTransId="{6755B5A7-26F9-4D2F-8EA9-DCC4A05B07D9}"/>
    <dgm:cxn modelId="{DF2D3747-AF1D-43CC-ACD2-1C81B945A006}" srcId="{013DD35D-9765-4E5F-95CE-DA45F3637BF5}" destId="{6C230327-1904-47CB-BB1D-FD9D9F4A90BF}" srcOrd="4" destOrd="0" parTransId="{F5865BF2-099D-45F3-9F9F-E9048C52D1A9}" sibTransId="{383C96B1-5630-4111-BDC2-DC9415E1D3B9}"/>
    <dgm:cxn modelId="{3556B375-4267-4980-9580-6A6923810F9D}" type="presOf" srcId="{25E771E7-8CF7-4491-9507-55BFE693DC7B}" destId="{53A970A0-87A4-4055-8444-4B32FD55679F}" srcOrd="0" destOrd="0" presId="urn:microsoft.com/office/officeart/2005/8/layout/hList1"/>
    <dgm:cxn modelId="{E2A7687A-526F-4212-8827-74E2D1AFDF17}" type="presOf" srcId="{3AA5C518-6101-47DE-A504-F7F8D31BAC0F}" destId="{B16F636B-AE5E-4CCE-8FA9-24DFA1E64615}" srcOrd="0" destOrd="0" presId="urn:microsoft.com/office/officeart/2005/8/layout/hList1"/>
    <dgm:cxn modelId="{E01FE584-0925-4BC0-9383-A1E85DE458FD}" srcId="{013DD35D-9765-4E5F-95CE-DA45F3637BF5}" destId="{25E771E7-8CF7-4491-9507-55BFE693DC7B}" srcOrd="0" destOrd="0" parTransId="{D34FC0B2-1D9D-47C1-B680-27EF2E97D428}" sibTransId="{B3CFB133-9C4F-4A0A-888D-0CEC78FFDFFC}"/>
    <dgm:cxn modelId="{8422E397-A2A7-4656-BDD0-A5DEE35EA0FC}" srcId="{013DD35D-9765-4E5F-95CE-DA45F3637BF5}" destId="{D76BB3CF-DF5A-41FB-B6A4-25743CF1642F}" srcOrd="1" destOrd="0" parTransId="{5DD1E055-F36A-4363-9BA1-453D18F6AA18}" sibTransId="{24234FDB-132A-43EF-B90D-1D285BFF51D4}"/>
    <dgm:cxn modelId="{E2F6ED9C-E6CA-4E7F-B747-37A284E29D24}" srcId="{D76BB3CF-DF5A-41FB-B6A4-25743CF1642F}" destId="{3F378E98-4217-47A9-8134-DE6C3ABFE041}" srcOrd="0" destOrd="0" parTransId="{48653CFB-283F-4824-B87B-943F5C5E7841}" sibTransId="{0638CE31-017E-4421-AF9D-A58647C395DF}"/>
    <dgm:cxn modelId="{35E5079F-5083-444F-AB81-20E3CA3E9BD6}" type="presOf" srcId="{D76BB3CF-DF5A-41FB-B6A4-25743CF1642F}" destId="{6DDDB16E-5E89-49FF-9D69-F27857F51C56}" srcOrd="0" destOrd="0" presId="urn:microsoft.com/office/officeart/2005/8/layout/hList1"/>
    <dgm:cxn modelId="{24B833A3-F1A5-4AF1-8328-525ABC870CC7}" type="presOf" srcId="{6C230327-1904-47CB-BB1D-FD9D9F4A90BF}" destId="{31A34E95-FDDE-4764-A7A2-F2CDEEADC6D2}" srcOrd="0" destOrd="0" presId="urn:microsoft.com/office/officeart/2005/8/layout/hList1"/>
    <dgm:cxn modelId="{8F41A8AC-1133-4B77-AB8F-1BA82485CE60}" type="presOf" srcId="{8F3B4B19-33F4-47AC-BE4E-B66181ED98B4}" destId="{5ACDDD2E-A6DA-4B3F-B366-D8D165C71718}" srcOrd="0" destOrd="0" presId="urn:microsoft.com/office/officeart/2005/8/layout/hList1"/>
    <dgm:cxn modelId="{5D5F46B2-925E-4A4E-A867-A220894EC4FD}" srcId="{80CB43E4-C30F-4DCA-A3E9-D12FA78CE0FB}" destId="{E7DB8C28-3728-493B-A3D7-1FE9EFE7E4C2}" srcOrd="0" destOrd="0" parTransId="{86C82348-62AC-47C0-A4F1-60BF58B70325}" sibTransId="{5399BFCE-FDB4-4666-81C7-DC36EB3DA553}"/>
    <dgm:cxn modelId="{7926B4C4-A502-49E6-B12D-81AAFC1A6C96}" type="presOf" srcId="{80CB43E4-C30F-4DCA-A3E9-D12FA78CE0FB}" destId="{C524BBDC-4A12-4957-832D-D660CECEAC53}" srcOrd="0" destOrd="0" presId="urn:microsoft.com/office/officeart/2005/8/layout/hList1"/>
    <dgm:cxn modelId="{5E008CC8-B8C6-4B46-94B0-C60406121E38}" srcId="{25E771E7-8CF7-4491-9507-55BFE693DC7B}" destId="{EB81D1D4-3A06-49A6-9CBB-2A11D66B1783}" srcOrd="0" destOrd="0" parTransId="{721F31C1-C769-40A8-9C34-A74470BAB532}" sibTransId="{0519A5BA-BBEC-4C39-9FFD-05D4C020199E}"/>
    <dgm:cxn modelId="{3A57B4D5-27C4-4372-954B-03F42D8D5B74}" srcId="{6C230327-1904-47CB-BB1D-FD9D9F4A90BF}" destId="{3AA5C518-6101-47DE-A504-F7F8D31BAC0F}" srcOrd="0" destOrd="0" parTransId="{C33DEA67-DC41-4FD7-BAF1-1EBBE63C3B81}" sibTransId="{84ADADB6-F501-44B3-B426-011C7C46A020}"/>
    <dgm:cxn modelId="{E3C761DA-B59A-4658-B3C8-B73D008958C7}" srcId="{013DD35D-9765-4E5F-95CE-DA45F3637BF5}" destId="{80CB43E4-C30F-4DCA-A3E9-D12FA78CE0FB}" srcOrd="3" destOrd="0" parTransId="{662CF9D0-9536-4AC8-90CC-1A9C062F4327}" sibTransId="{22BA2624-35EA-49E9-BC2A-8019555F56F6}"/>
    <dgm:cxn modelId="{1CADD0FF-5729-4229-8B56-BD1FE8199BD8}" type="presOf" srcId="{3F378E98-4217-47A9-8134-DE6C3ABFE041}" destId="{E073A826-7D3A-44DE-9A23-19A6213A5DC9}" srcOrd="0" destOrd="0" presId="urn:microsoft.com/office/officeart/2005/8/layout/hList1"/>
    <dgm:cxn modelId="{B9BD7136-F8E2-46D4-86A3-9F39AC0978AC}" type="presParOf" srcId="{C8FC339E-39F6-4A89-A23A-68C3243C6B19}" destId="{6D880849-3CF4-4B9A-AA3D-2012E655E86C}" srcOrd="0" destOrd="0" presId="urn:microsoft.com/office/officeart/2005/8/layout/hList1"/>
    <dgm:cxn modelId="{46B3147F-0F6E-4763-9B43-31D8426B8310}" type="presParOf" srcId="{6D880849-3CF4-4B9A-AA3D-2012E655E86C}" destId="{53A970A0-87A4-4055-8444-4B32FD55679F}" srcOrd="0" destOrd="0" presId="urn:microsoft.com/office/officeart/2005/8/layout/hList1"/>
    <dgm:cxn modelId="{E5FB3A68-8993-4B23-A453-CE3C306B6D1B}" type="presParOf" srcId="{6D880849-3CF4-4B9A-AA3D-2012E655E86C}" destId="{30479C4D-92A7-4148-A954-1F753DC42CF3}" srcOrd="1" destOrd="0" presId="urn:microsoft.com/office/officeart/2005/8/layout/hList1"/>
    <dgm:cxn modelId="{6B12D234-3FA8-48D6-8C4F-6FCCA1B66DB5}" type="presParOf" srcId="{C8FC339E-39F6-4A89-A23A-68C3243C6B19}" destId="{D69D8654-40D9-4F98-997A-46F1A786D984}" srcOrd="1" destOrd="0" presId="urn:microsoft.com/office/officeart/2005/8/layout/hList1"/>
    <dgm:cxn modelId="{875F7273-CD20-46BF-8AB7-789D52A4E0CB}" type="presParOf" srcId="{C8FC339E-39F6-4A89-A23A-68C3243C6B19}" destId="{37880899-2C43-4D97-BF52-758832B5C284}" srcOrd="2" destOrd="0" presId="urn:microsoft.com/office/officeart/2005/8/layout/hList1"/>
    <dgm:cxn modelId="{F3147B62-A2AE-4922-9FDB-162A1A757E07}" type="presParOf" srcId="{37880899-2C43-4D97-BF52-758832B5C284}" destId="{6DDDB16E-5E89-49FF-9D69-F27857F51C56}" srcOrd="0" destOrd="0" presId="urn:microsoft.com/office/officeart/2005/8/layout/hList1"/>
    <dgm:cxn modelId="{69F575BD-F97D-43D2-AB49-073551D9FE2A}" type="presParOf" srcId="{37880899-2C43-4D97-BF52-758832B5C284}" destId="{E073A826-7D3A-44DE-9A23-19A6213A5DC9}" srcOrd="1" destOrd="0" presId="urn:microsoft.com/office/officeart/2005/8/layout/hList1"/>
    <dgm:cxn modelId="{6F8F1119-2D5B-4301-A6CB-B58A5D7DD02E}" type="presParOf" srcId="{C8FC339E-39F6-4A89-A23A-68C3243C6B19}" destId="{7D6432E3-067A-4AC1-AB22-F0D44880ECB6}" srcOrd="3" destOrd="0" presId="urn:microsoft.com/office/officeart/2005/8/layout/hList1"/>
    <dgm:cxn modelId="{A19C6767-22D5-47D7-A387-4EBF49DD50DF}" type="presParOf" srcId="{C8FC339E-39F6-4A89-A23A-68C3243C6B19}" destId="{EBFEB845-6A67-41B7-8C99-698054EAA819}" srcOrd="4" destOrd="0" presId="urn:microsoft.com/office/officeart/2005/8/layout/hList1"/>
    <dgm:cxn modelId="{F17E0319-B992-4707-AE32-C31D4D79CA95}" type="presParOf" srcId="{EBFEB845-6A67-41B7-8C99-698054EAA819}" destId="{5ACDDD2E-A6DA-4B3F-B366-D8D165C71718}" srcOrd="0" destOrd="0" presId="urn:microsoft.com/office/officeart/2005/8/layout/hList1"/>
    <dgm:cxn modelId="{B65C01C1-1E26-41CF-B840-55EEBC838000}" type="presParOf" srcId="{EBFEB845-6A67-41B7-8C99-698054EAA819}" destId="{3232D775-33ED-44BE-9665-D5F655F5DD13}" srcOrd="1" destOrd="0" presId="urn:microsoft.com/office/officeart/2005/8/layout/hList1"/>
    <dgm:cxn modelId="{E7382133-8AB5-4D9D-B179-25ABD530669C}" type="presParOf" srcId="{C8FC339E-39F6-4A89-A23A-68C3243C6B19}" destId="{8FAD4832-6588-48D1-A537-95C2839EA1B3}" srcOrd="5" destOrd="0" presId="urn:microsoft.com/office/officeart/2005/8/layout/hList1"/>
    <dgm:cxn modelId="{72B4F15A-A0DA-4C56-9CE0-916D94F681AA}" type="presParOf" srcId="{C8FC339E-39F6-4A89-A23A-68C3243C6B19}" destId="{673787B6-A61C-416D-8E62-B73B5E97C444}" srcOrd="6" destOrd="0" presId="urn:microsoft.com/office/officeart/2005/8/layout/hList1"/>
    <dgm:cxn modelId="{813EA12F-2B1B-4DF4-BA61-D498348DB32E}" type="presParOf" srcId="{673787B6-A61C-416D-8E62-B73B5E97C444}" destId="{C524BBDC-4A12-4957-832D-D660CECEAC53}" srcOrd="0" destOrd="0" presId="urn:microsoft.com/office/officeart/2005/8/layout/hList1"/>
    <dgm:cxn modelId="{591C69AD-94F5-401B-B648-1D0755177D77}" type="presParOf" srcId="{673787B6-A61C-416D-8E62-B73B5E97C444}" destId="{70A49A4C-6D17-4FCB-9C29-21F025026F9E}" srcOrd="1" destOrd="0" presId="urn:microsoft.com/office/officeart/2005/8/layout/hList1"/>
    <dgm:cxn modelId="{52299F82-BC98-48AF-A747-CD966906C9A8}" type="presParOf" srcId="{C8FC339E-39F6-4A89-A23A-68C3243C6B19}" destId="{383AD359-E24C-4F68-B934-2F2C992494D2}" srcOrd="7" destOrd="0" presId="urn:microsoft.com/office/officeart/2005/8/layout/hList1"/>
    <dgm:cxn modelId="{62DB8F84-1303-4659-9AF1-8DCD622BFC3A}" type="presParOf" srcId="{C8FC339E-39F6-4A89-A23A-68C3243C6B19}" destId="{61D1CB56-CE53-4431-BAD9-0789E09DFD6B}" srcOrd="8" destOrd="0" presId="urn:microsoft.com/office/officeart/2005/8/layout/hList1"/>
    <dgm:cxn modelId="{19635CC3-E362-40BE-831B-068DA468B058}" type="presParOf" srcId="{61D1CB56-CE53-4431-BAD9-0789E09DFD6B}" destId="{31A34E95-FDDE-4764-A7A2-F2CDEEADC6D2}" srcOrd="0" destOrd="0" presId="urn:microsoft.com/office/officeart/2005/8/layout/hList1"/>
    <dgm:cxn modelId="{97FEA316-B612-4138-B7FD-B54FACA131D0}" type="presParOf" srcId="{61D1CB56-CE53-4431-BAD9-0789E09DFD6B}" destId="{B16F636B-AE5E-4CCE-8FA9-24DFA1E646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3DD35D-9765-4E5F-95CE-DA45F3637BF5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E771E7-8CF7-4491-9507-55BFE693DC7B}">
      <dgm:prSet phldrT="[Text]" custT="1"/>
      <dgm:spPr>
        <a:solidFill>
          <a:schemeClr val="accent1"/>
        </a:solidFill>
        <a:ln w="19050">
          <a:noFill/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+mj-lt"/>
            </a:rPr>
            <a:t>Perencanaan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dianggap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tidak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penting</a:t>
          </a:r>
          <a:endParaRPr lang="en-US" sz="2000" b="1" dirty="0">
            <a:solidFill>
              <a:schemeClr val="tx1"/>
            </a:solidFill>
            <a:latin typeface="+mj-lt"/>
          </a:endParaRPr>
        </a:p>
      </dgm:t>
    </dgm:pt>
    <dgm:pt modelId="{D34FC0B2-1D9D-47C1-B680-27EF2E97D428}" type="parTrans" cxnId="{E01FE584-0925-4BC0-9383-A1E85DE458FD}">
      <dgm:prSet/>
      <dgm:spPr/>
      <dgm:t>
        <a:bodyPr/>
        <a:lstStyle/>
        <a:p>
          <a:endParaRPr lang="en-US"/>
        </a:p>
      </dgm:t>
    </dgm:pt>
    <dgm:pt modelId="{B3CFB133-9C4F-4A0A-888D-0CEC78FFDFFC}" type="sibTrans" cxnId="{E01FE584-0925-4BC0-9383-A1E85DE458FD}">
      <dgm:prSet/>
      <dgm:spPr/>
      <dgm:t>
        <a:bodyPr/>
        <a:lstStyle/>
        <a:p>
          <a:endParaRPr lang="en-US"/>
        </a:p>
      </dgm:t>
    </dgm:pt>
    <dgm:pt modelId="{EB81D1D4-3A06-49A6-9CBB-2A11D66B1783}">
      <dgm:prSet phldrT="[Text]" custT="1"/>
      <dgm:spPr/>
      <dgm:t>
        <a:bodyPr/>
        <a:lstStyle/>
        <a:p>
          <a:pPr marL="0"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1600" b="0" i="0" dirty="0" err="1"/>
            <a:t>Perencanaan</a:t>
          </a:r>
          <a:r>
            <a:rPr lang="en-US" sz="1600" b="0" i="0" dirty="0"/>
            <a:t> </a:t>
          </a:r>
          <a:r>
            <a:rPr lang="en-US" sz="1600" b="0" i="0" dirty="0" err="1"/>
            <a:t>strategis</a:t>
          </a:r>
          <a:r>
            <a:rPr lang="en-US" sz="1600" b="0" i="0" dirty="0"/>
            <a:t> </a:t>
          </a:r>
          <a:r>
            <a:rPr lang="en-US" sz="1600" b="0" i="0" dirty="0" err="1"/>
            <a:t>dianggap</a:t>
          </a:r>
          <a:r>
            <a:rPr lang="en-US" sz="1600" b="0" i="0" dirty="0"/>
            <a:t> intangible</a:t>
          </a:r>
          <a:endParaRPr lang="en-US" sz="1600" dirty="0"/>
        </a:p>
      </dgm:t>
    </dgm:pt>
    <dgm:pt modelId="{721F31C1-C769-40A8-9C34-A74470BAB532}" type="parTrans" cxnId="{5E008CC8-B8C6-4B46-94B0-C60406121E38}">
      <dgm:prSet/>
      <dgm:spPr/>
      <dgm:t>
        <a:bodyPr/>
        <a:lstStyle/>
        <a:p>
          <a:endParaRPr lang="en-US"/>
        </a:p>
      </dgm:t>
    </dgm:pt>
    <dgm:pt modelId="{0519A5BA-BBEC-4C39-9FFD-05D4C020199E}" type="sibTrans" cxnId="{5E008CC8-B8C6-4B46-94B0-C60406121E38}">
      <dgm:prSet/>
      <dgm:spPr/>
      <dgm:t>
        <a:bodyPr/>
        <a:lstStyle/>
        <a:p>
          <a:endParaRPr lang="en-US"/>
        </a:p>
      </dgm:t>
    </dgm:pt>
    <dgm:pt modelId="{D76BB3CF-DF5A-41FB-B6A4-25743CF1642F}">
      <dgm:prSet phldrT="[Text]" custT="1"/>
      <dgm:spPr>
        <a:solidFill>
          <a:schemeClr val="accent1">
            <a:alpha val="20000"/>
          </a:schemeClr>
        </a:solidFill>
        <a:ln w="19050">
          <a:noFill/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+mj-lt"/>
            </a:rPr>
            <a:t>Kemalasan</a:t>
          </a:r>
          <a:endParaRPr lang="en-US" sz="2000" b="1" dirty="0">
            <a:solidFill>
              <a:schemeClr val="tx1"/>
            </a:solidFill>
            <a:latin typeface="+mj-lt"/>
          </a:endParaRPr>
        </a:p>
      </dgm:t>
    </dgm:pt>
    <dgm:pt modelId="{5DD1E055-F36A-4363-9BA1-453D18F6AA18}" type="parTrans" cxnId="{8422E397-A2A7-4656-BDD0-A5DEE35EA0FC}">
      <dgm:prSet/>
      <dgm:spPr/>
      <dgm:t>
        <a:bodyPr/>
        <a:lstStyle/>
        <a:p>
          <a:endParaRPr lang="en-US"/>
        </a:p>
      </dgm:t>
    </dgm:pt>
    <dgm:pt modelId="{24234FDB-132A-43EF-B90D-1D285BFF51D4}" type="sibTrans" cxnId="{8422E397-A2A7-4656-BDD0-A5DEE35EA0FC}">
      <dgm:prSet/>
      <dgm:spPr/>
      <dgm:t>
        <a:bodyPr/>
        <a:lstStyle/>
        <a:p>
          <a:endParaRPr lang="en-US"/>
        </a:p>
      </dgm:t>
    </dgm:pt>
    <dgm:pt modelId="{3F378E98-4217-47A9-8134-DE6C3ABFE041}">
      <dgm:prSet phldrT="[Text]" custT="1"/>
      <dgm:spPr/>
      <dgm:t>
        <a:bodyPr/>
        <a:lstStyle/>
        <a:p>
          <a:pPr marL="0"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1600" b="0" i="0" dirty="0" err="1">
              <a:solidFill>
                <a:schemeClr val="tx1"/>
              </a:solidFill>
            </a:rPr>
            <a:t>Perencanaan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strategis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membutuhkan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banyak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sumber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daya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dalam</a:t>
          </a:r>
          <a:r>
            <a:rPr lang="en-US" sz="1600" b="0" i="0" dirty="0">
              <a:solidFill>
                <a:schemeClr val="tx1"/>
              </a:solidFill>
            </a:rPr>
            <a:t> proses </a:t>
          </a:r>
          <a:r>
            <a:rPr lang="en-US" sz="1600" b="0" i="0" dirty="0" err="1">
              <a:solidFill>
                <a:schemeClr val="tx1"/>
              </a:solidFill>
            </a:rPr>
            <a:t>pembuatannya</a:t>
          </a:r>
          <a:r>
            <a:rPr lang="en-US" sz="1600" b="0" i="0" dirty="0">
              <a:solidFill>
                <a:schemeClr val="tx1"/>
              </a:solidFill>
            </a:rPr>
            <a:t>.</a:t>
          </a:r>
          <a:endParaRPr lang="en-US" sz="1600" dirty="0">
            <a:solidFill>
              <a:schemeClr val="tx1"/>
            </a:solidFill>
          </a:endParaRPr>
        </a:p>
      </dgm:t>
    </dgm:pt>
    <dgm:pt modelId="{48653CFB-283F-4824-B87B-943F5C5E7841}" type="parTrans" cxnId="{E2F6ED9C-E6CA-4E7F-B747-37A284E29D24}">
      <dgm:prSet/>
      <dgm:spPr/>
      <dgm:t>
        <a:bodyPr/>
        <a:lstStyle/>
        <a:p>
          <a:endParaRPr lang="en-US"/>
        </a:p>
      </dgm:t>
    </dgm:pt>
    <dgm:pt modelId="{0638CE31-017E-4421-AF9D-A58647C395DF}" type="sibTrans" cxnId="{E2F6ED9C-E6CA-4E7F-B747-37A284E29D24}">
      <dgm:prSet/>
      <dgm:spPr/>
      <dgm:t>
        <a:bodyPr/>
        <a:lstStyle/>
        <a:p>
          <a:endParaRPr lang="en-US"/>
        </a:p>
      </dgm:t>
    </dgm:pt>
    <dgm:pt modelId="{8F3B4B19-33F4-47AC-BE4E-B66181ED98B4}">
      <dgm:prSet phldrT="[Text]" custT="1"/>
      <dgm:spPr>
        <a:solidFill>
          <a:schemeClr val="accent3"/>
        </a:solidFill>
        <a:ln w="19050">
          <a:noFill/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+mj-lt"/>
            </a:rPr>
            <a:t>Terlalu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puas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dengan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kesuksesan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saat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ini</a:t>
          </a:r>
          <a:endParaRPr lang="en-US" sz="2000" b="1" dirty="0">
            <a:solidFill>
              <a:schemeClr val="tx1"/>
            </a:solidFill>
            <a:latin typeface="+mj-lt"/>
          </a:endParaRPr>
        </a:p>
      </dgm:t>
    </dgm:pt>
    <dgm:pt modelId="{D56FE0BA-AE10-413D-B7E3-CD20C3731D50}" type="parTrans" cxnId="{E9FED118-8FC1-46A3-BD00-F94098ECD6A4}">
      <dgm:prSet/>
      <dgm:spPr/>
      <dgm:t>
        <a:bodyPr/>
        <a:lstStyle/>
        <a:p>
          <a:endParaRPr lang="en-US"/>
        </a:p>
      </dgm:t>
    </dgm:pt>
    <dgm:pt modelId="{2C34AF2B-9D07-4B75-9E74-1C680AB14CF6}" type="sibTrans" cxnId="{E9FED118-8FC1-46A3-BD00-F94098ECD6A4}">
      <dgm:prSet/>
      <dgm:spPr/>
      <dgm:t>
        <a:bodyPr/>
        <a:lstStyle/>
        <a:p>
          <a:endParaRPr lang="en-US"/>
        </a:p>
      </dgm:t>
    </dgm:pt>
    <dgm:pt modelId="{0AFF4C1B-302C-42EF-B59F-97CDC2799D17}">
      <dgm:prSet phldrT="[Text]" custT="1"/>
      <dgm:spPr/>
      <dgm:t>
        <a:bodyPr/>
        <a:lstStyle/>
        <a:p>
          <a:pPr marL="0"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1600" b="0" i="0" dirty="0"/>
            <a:t>Perusahaan </a:t>
          </a:r>
          <a:r>
            <a:rPr lang="en-US" sz="1600" b="0" i="0" dirty="0" err="1"/>
            <a:t>merasa</a:t>
          </a:r>
          <a:r>
            <a:rPr lang="en-US" sz="1600" b="0" i="0" dirty="0"/>
            <a:t> </a:t>
          </a:r>
          <a:r>
            <a:rPr lang="en-US" sz="1600" b="0" i="0" dirty="0" err="1"/>
            <a:t>puas</a:t>
          </a:r>
          <a:r>
            <a:rPr lang="en-US" sz="1600" b="0" i="0" dirty="0"/>
            <a:t> </a:t>
          </a:r>
          <a:r>
            <a:rPr lang="en-US" sz="1600" b="0" i="0" dirty="0" err="1"/>
            <a:t>dengan</a:t>
          </a:r>
          <a:r>
            <a:rPr lang="en-US" sz="1600" b="0" i="0" dirty="0"/>
            <a:t> </a:t>
          </a:r>
          <a:r>
            <a:rPr lang="en-US" sz="1600" b="0" i="0" dirty="0" err="1"/>
            <a:t>kesuksesan</a:t>
          </a:r>
          <a:r>
            <a:rPr lang="en-US" sz="1600" b="0" i="0" dirty="0"/>
            <a:t> </a:t>
          </a:r>
          <a:r>
            <a:rPr lang="en-US" sz="1600" b="0" i="0" dirty="0" err="1"/>
            <a:t>yg</a:t>
          </a:r>
          <a:r>
            <a:rPr lang="en-US" sz="1600" b="0" i="0" dirty="0"/>
            <a:t> </a:t>
          </a:r>
          <a:r>
            <a:rPr lang="en-US" sz="1600" b="0" i="0" dirty="0" err="1"/>
            <a:t>sudah</a:t>
          </a:r>
          <a:r>
            <a:rPr lang="en-US" sz="1600" b="0" i="0" dirty="0"/>
            <a:t> </a:t>
          </a:r>
          <a:r>
            <a:rPr lang="en-US" sz="1600" b="0" i="0" dirty="0" err="1"/>
            <a:t>diperoleh</a:t>
          </a:r>
          <a:r>
            <a:rPr lang="en-US" sz="1600" b="0" i="0" dirty="0"/>
            <a:t> </a:t>
          </a:r>
          <a:r>
            <a:rPr lang="en-US" sz="1600" b="0" i="0" dirty="0" err="1"/>
            <a:t>saat</a:t>
          </a:r>
          <a:r>
            <a:rPr lang="en-US" sz="1600" b="0" i="0" dirty="0"/>
            <a:t> </a:t>
          </a:r>
          <a:r>
            <a:rPr lang="en-US" sz="1600" b="0" i="0" dirty="0" err="1"/>
            <a:t>ini</a:t>
          </a:r>
          <a:endParaRPr lang="en-US" sz="1600" dirty="0"/>
        </a:p>
      </dgm:t>
    </dgm:pt>
    <dgm:pt modelId="{0EBE8459-BB53-4FEB-9003-4D3795F4559C}" type="parTrans" cxnId="{C23B5F60-F074-45B8-BB09-18AD4152539D}">
      <dgm:prSet/>
      <dgm:spPr/>
      <dgm:t>
        <a:bodyPr/>
        <a:lstStyle/>
        <a:p>
          <a:endParaRPr lang="en-US"/>
        </a:p>
      </dgm:t>
    </dgm:pt>
    <dgm:pt modelId="{6755B5A7-26F9-4D2F-8EA9-DCC4A05B07D9}" type="sibTrans" cxnId="{C23B5F60-F074-45B8-BB09-18AD4152539D}">
      <dgm:prSet/>
      <dgm:spPr/>
      <dgm:t>
        <a:bodyPr/>
        <a:lstStyle/>
        <a:p>
          <a:endParaRPr lang="en-US"/>
        </a:p>
      </dgm:t>
    </dgm:pt>
    <dgm:pt modelId="{80CB43E4-C30F-4DCA-A3E9-D12FA78CE0FB}">
      <dgm:prSet custT="1"/>
      <dgm:spPr>
        <a:solidFill>
          <a:schemeClr val="accent3">
            <a:alpha val="20000"/>
          </a:schemeClr>
        </a:solidFill>
        <a:ln w="19050">
          <a:noFill/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+mj-lt"/>
            </a:rPr>
            <a:t>Terlalu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percaya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diri</a:t>
          </a:r>
          <a:endParaRPr lang="en-US" sz="2800" b="1" dirty="0">
            <a:solidFill>
              <a:schemeClr val="tx1"/>
            </a:solidFill>
            <a:latin typeface="+mj-lt"/>
          </a:endParaRPr>
        </a:p>
      </dgm:t>
    </dgm:pt>
    <dgm:pt modelId="{22BA2624-35EA-49E9-BC2A-8019555F56F6}" type="sibTrans" cxnId="{E3C761DA-B59A-4658-B3C8-B73D008958C7}">
      <dgm:prSet/>
      <dgm:spPr/>
      <dgm:t>
        <a:bodyPr/>
        <a:lstStyle/>
        <a:p>
          <a:endParaRPr lang="en-US"/>
        </a:p>
      </dgm:t>
    </dgm:pt>
    <dgm:pt modelId="{662CF9D0-9536-4AC8-90CC-1A9C062F4327}" type="parTrans" cxnId="{E3C761DA-B59A-4658-B3C8-B73D008958C7}">
      <dgm:prSet/>
      <dgm:spPr/>
      <dgm:t>
        <a:bodyPr/>
        <a:lstStyle/>
        <a:p>
          <a:endParaRPr lang="en-US"/>
        </a:p>
      </dgm:t>
    </dgm:pt>
    <dgm:pt modelId="{6C230327-1904-47CB-BB1D-FD9D9F4A90BF}">
      <dgm:prSet custT="1"/>
      <dgm:spPr>
        <a:solidFill>
          <a:schemeClr val="bg1">
            <a:lumMod val="85000"/>
          </a:schemeClr>
        </a:solidFill>
        <a:ln w="19050">
          <a:noFill/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+mj-lt"/>
            </a:rPr>
            <a:t>Pengalaman</a:t>
          </a:r>
          <a:r>
            <a:rPr lang="en-US" sz="2000" b="1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buruk</a:t>
          </a:r>
          <a:r>
            <a:rPr lang="en-US" sz="2000" b="1" dirty="0">
              <a:solidFill>
                <a:schemeClr val="tx1"/>
              </a:solidFill>
              <a:latin typeface="+mj-lt"/>
            </a:rPr>
            <a:t> masa </a:t>
          </a:r>
          <a:r>
            <a:rPr lang="en-US" sz="2000" b="1" dirty="0" err="1">
              <a:solidFill>
                <a:schemeClr val="tx1"/>
              </a:solidFill>
              <a:latin typeface="+mj-lt"/>
            </a:rPr>
            <a:t>lalu</a:t>
          </a:r>
          <a:endParaRPr lang="en-US" sz="2800" b="1" dirty="0">
            <a:solidFill>
              <a:schemeClr val="tx1"/>
            </a:solidFill>
            <a:latin typeface="+mj-lt"/>
          </a:endParaRPr>
        </a:p>
      </dgm:t>
    </dgm:pt>
    <dgm:pt modelId="{383C96B1-5630-4111-BDC2-DC9415E1D3B9}" type="sibTrans" cxnId="{DF2D3747-AF1D-43CC-ACD2-1C81B945A006}">
      <dgm:prSet/>
      <dgm:spPr/>
      <dgm:t>
        <a:bodyPr/>
        <a:lstStyle/>
        <a:p>
          <a:endParaRPr lang="en-US"/>
        </a:p>
      </dgm:t>
    </dgm:pt>
    <dgm:pt modelId="{F5865BF2-099D-45F3-9F9F-E9048C52D1A9}" type="parTrans" cxnId="{DF2D3747-AF1D-43CC-ACD2-1C81B945A006}">
      <dgm:prSet/>
      <dgm:spPr/>
      <dgm:t>
        <a:bodyPr/>
        <a:lstStyle/>
        <a:p>
          <a:endParaRPr lang="en-US"/>
        </a:p>
      </dgm:t>
    </dgm:pt>
    <dgm:pt modelId="{E7DB8C28-3728-493B-A3D7-1FE9EFE7E4C2}">
      <dgm:prSet custT="1"/>
      <dgm:spPr/>
      <dgm:t>
        <a:bodyPr/>
        <a:lstStyle/>
        <a:p>
          <a:pPr marL="0"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1600" b="0" i="0" dirty="0" err="1">
              <a:solidFill>
                <a:schemeClr val="tx1"/>
              </a:solidFill>
            </a:rPr>
            <a:t>Kepercayaan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diri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kadang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menyebabkan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perusahaan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menganggap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perencanaan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strategis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tidak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diperlukan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lagi</a:t>
          </a:r>
          <a:r>
            <a:rPr lang="en-US" sz="1600" b="0" i="0" dirty="0">
              <a:solidFill>
                <a:schemeClr val="tx1"/>
              </a:solidFill>
            </a:rPr>
            <a:t>.</a:t>
          </a:r>
          <a:endParaRPr lang="en-US" sz="1600" dirty="0">
            <a:solidFill>
              <a:schemeClr val="tx1"/>
            </a:solidFill>
          </a:endParaRPr>
        </a:p>
      </dgm:t>
    </dgm:pt>
    <dgm:pt modelId="{86C82348-62AC-47C0-A4F1-60BF58B70325}" type="parTrans" cxnId="{5D5F46B2-925E-4A4E-A867-A220894EC4FD}">
      <dgm:prSet/>
      <dgm:spPr/>
      <dgm:t>
        <a:bodyPr/>
        <a:lstStyle/>
        <a:p>
          <a:endParaRPr lang="en-US"/>
        </a:p>
      </dgm:t>
    </dgm:pt>
    <dgm:pt modelId="{5399BFCE-FDB4-4666-81C7-DC36EB3DA553}" type="sibTrans" cxnId="{5D5F46B2-925E-4A4E-A867-A220894EC4FD}">
      <dgm:prSet/>
      <dgm:spPr/>
      <dgm:t>
        <a:bodyPr/>
        <a:lstStyle/>
        <a:p>
          <a:endParaRPr lang="en-US"/>
        </a:p>
      </dgm:t>
    </dgm:pt>
    <dgm:pt modelId="{3AA5C518-6101-47DE-A504-F7F8D31BAC0F}">
      <dgm:prSet custT="1"/>
      <dgm:spPr/>
      <dgm:t>
        <a:bodyPr/>
        <a:lstStyle/>
        <a:p>
          <a:pPr marL="0"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1600" b="0" i="0" dirty="0" err="1">
              <a:solidFill>
                <a:schemeClr val="tx1"/>
              </a:solidFill>
            </a:rPr>
            <a:t>Pengalaman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ketidak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berhasilan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menyebabkan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perusahaan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enggan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melakukannya</a:t>
          </a:r>
          <a:r>
            <a:rPr lang="en-US" sz="1600" b="0" i="0" dirty="0">
              <a:solidFill>
                <a:schemeClr val="tx1"/>
              </a:solidFill>
            </a:rPr>
            <a:t> </a:t>
          </a:r>
          <a:r>
            <a:rPr lang="en-US" sz="1600" b="0" i="0" dirty="0" err="1">
              <a:solidFill>
                <a:schemeClr val="tx1"/>
              </a:solidFill>
            </a:rPr>
            <a:t>lagi</a:t>
          </a:r>
          <a:endParaRPr lang="en-US" sz="1600" dirty="0">
            <a:solidFill>
              <a:schemeClr val="tx1"/>
            </a:solidFill>
          </a:endParaRPr>
        </a:p>
      </dgm:t>
    </dgm:pt>
    <dgm:pt modelId="{C33DEA67-DC41-4FD7-BAF1-1EBBE63C3B81}" type="parTrans" cxnId="{3A57B4D5-27C4-4372-954B-03F42D8D5B74}">
      <dgm:prSet/>
      <dgm:spPr/>
      <dgm:t>
        <a:bodyPr/>
        <a:lstStyle/>
        <a:p>
          <a:endParaRPr lang="en-US"/>
        </a:p>
      </dgm:t>
    </dgm:pt>
    <dgm:pt modelId="{84ADADB6-F501-44B3-B426-011C7C46A020}" type="sibTrans" cxnId="{3A57B4D5-27C4-4372-954B-03F42D8D5B74}">
      <dgm:prSet/>
      <dgm:spPr/>
      <dgm:t>
        <a:bodyPr/>
        <a:lstStyle/>
        <a:p>
          <a:endParaRPr lang="en-US"/>
        </a:p>
      </dgm:t>
    </dgm:pt>
    <dgm:pt modelId="{C8FC339E-39F6-4A89-A23A-68C3243C6B19}" type="pres">
      <dgm:prSet presAssocID="{013DD35D-9765-4E5F-95CE-DA45F3637BF5}" presName="Name0" presStyleCnt="0">
        <dgm:presLayoutVars>
          <dgm:dir/>
          <dgm:animLvl val="lvl"/>
          <dgm:resizeHandles val="exact"/>
        </dgm:presLayoutVars>
      </dgm:prSet>
      <dgm:spPr/>
    </dgm:pt>
    <dgm:pt modelId="{6D880849-3CF4-4B9A-AA3D-2012E655E86C}" type="pres">
      <dgm:prSet presAssocID="{25E771E7-8CF7-4491-9507-55BFE693DC7B}" presName="composite" presStyleCnt="0"/>
      <dgm:spPr/>
    </dgm:pt>
    <dgm:pt modelId="{53A970A0-87A4-4055-8444-4B32FD55679F}" type="pres">
      <dgm:prSet presAssocID="{25E771E7-8CF7-4491-9507-55BFE693DC7B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30479C4D-92A7-4148-A954-1F753DC42CF3}" type="pres">
      <dgm:prSet presAssocID="{25E771E7-8CF7-4491-9507-55BFE693DC7B}" presName="desTx" presStyleLbl="alignAccFollowNode1" presStyleIdx="0" presStyleCnt="5" custScaleY="97044">
        <dgm:presLayoutVars>
          <dgm:bulletEnabled val="1"/>
        </dgm:presLayoutVars>
      </dgm:prSet>
      <dgm:spPr/>
    </dgm:pt>
    <dgm:pt modelId="{D69D8654-40D9-4F98-997A-46F1A786D984}" type="pres">
      <dgm:prSet presAssocID="{B3CFB133-9C4F-4A0A-888D-0CEC78FFDFFC}" presName="space" presStyleCnt="0"/>
      <dgm:spPr/>
    </dgm:pt>
    <dgm:pt modelId="{37880899-2C43-4D97-BF52-758832B5C284}" type="pres">
      <dgm:prSet presAssocID="{D76BB3CF-DF5A-41FB-B6A4-25743CF1642F}" presName="composite" presStyleCnt="0"/>
      <dgm:spPr/>
    </dgm:pt>
    <dgm:pt modelId="{6DDDB16E-5E89-49FF-9D69-F27857F51C56}" type="pres">
      <dgm:prSet presAssocID="{D76BB3CF-DF5A-41FB-B6A4-25743CF1642F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E073A826-7D3A-44DE-9A23-19A6213A5DC9}" type="pres">
      <dgm:prSet presAssocID="{D76BB3CF-DF5A-41FB-B6A4-25743CF1642F}" presName="desTx" presStyleLbl="alignAccFollowNode1" presStyleIdx="1" presStyleCnt="5" custScaleY="78026">
        <dgm:presLayoutVars>
          <dgm:bulletEnabled val="1"/>
        </dgm:presLayoutVars>
      </dgm:prSet>
      <dgm:spPr/>
    </dgm:pt>
    <dgm:pt modelId="{7D6432E3-067A-4AC1-AB22-F0D44880ECB6}" type="pres">
      <dgm:prSet presAssocID="{24234FDB-132A-43EF-B90D-1D285BFF51D4}" presName="space" presStyleCnt="0"/>
      <dgm:spPr/>
    </dgm:pt>
    <dgm:pt modelId="{EBFEB845-6A67-41B7-8C99-698054EAA819}" type="pres">
      <dgm:prSet presAssocID="{8F3B4B19-33F4-47AC-BE4E-B66181ED98B4}" presName="composite" presStyleCnt="0"/>
      <dgm:spPr/>
    </dgm:pt>
    <dgm:pt modelId="{5ACDDD2E-A6DA-4B3F-B366-D8D165C71718}" type="pres">
      <dgm:prSet presAssocID="{8F3B4B19-33F4-47AC-BE4E-B66181ED98B4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3232D775-33ED-44BE-9665-D5F655F5DD13}" type="pres">
      <dgm:prSet presAssocID="{8F3B4B19-33F4-47AC-BE4E-B66181ED98B4}" presName="desTx" presStyleLbl="alignAccFollowNode1" presStyleIdx="2" presStyleCnt="5" custScaleY="77540">
        <dgm:presLayoutVars>
          <dgm:bulletEnabled val="1"/>
        </dgm:presLayoutVars>
      </dgm:prSet>
      <dgm:spPr/>
    </dgm:pt>
    <dgm:pt modelId="{8FAD4832-6588-48D1-A537-95C2839EA1B3}" type="pres">
      <dgm:prSet presAssocID="{2C34AF2B-9D07-4B75-9E74-1C680AB14CF6}" presName="space" presStyleCnt="0"/>
      <dgm:spPr/>
    </dgm:pt>
    <dgm:pt modelId="{673787B6-A61C-416D-8E62-B73B5E97C444}" type="pres">
      <dgm:prSet presAssocID="{80CB43E4-C30F-4DCA-A3E9-D12FA78CE0FB}" presName="composite" presStyleCnt="0"/>
      <dgm:spPr/>
    </dgm:pt>
    <dgm:pt modelId="{C524BBDC-4A12-4957-832D-D660CECEAC53}" type="pres">
      <dgm:prSet presAssocID="{80CB43E4-C30F-4DCA-A3E9-D12FA78CE0FB}" presName="parTx" presStyleLbl="alignNode1" presStyleIdx="3" presStyleCnt="5" custScaleX="114127">
        <dgm:presLayoutVars>
          <dgm:chMax val="0"/>
          <dgm:chPref val="0"/>
          <dgm:bulletEnabled val="1"/>
        </dgm:presLayoutVars>
      </dgm:prSet>
      <dgm:spPr/>
    </dgm:pt>
    <dgm:pt modelId="{70A49A4C-6D17-4FCB-9C29-21F025026F9E}" type="pres">
      <dgm:prSet presAssocID="{80CB43E4-C30F-4DCA-A3E9-D12FA78CE0FB}" presName="desTx" presStyleLbl="alignAccFollowNode1" presStyleIdx="3" presStyleCnt="5" custScaleY="75070">
        <dgm:presLayoutVars>
          <dgm:bulletEnabled val="1"/>
        </dgm:presLayoutVars>
      </dgm:prSet>
      <dgm:spPr/>
    </dgm:pt>
    <dgm:pt modelId="{383AD359-E24C-4F68-B934-2F2C992494D2}" type="pres">
      <dgm:prSet presAssocID="{22BA2624-35EA-49E9-BC2A-8019555F56F6}" presName="space" presStyleCnt="0"/>
      <dgm:spPr/>
    </dgm:pt>
    <dgm:pt modelId="{61D1CB56-CE53-4431-BAD9-0789E09DFD6B}" type="pres">
      <dgm:prSet presAssocID="{6C230327-1904-47CB-BB1D-FD9D9F4A90BF}" presName="composite" presStyleCnt="0"/>
      <dgm:spPr/>
    </dgm:pt>
    <dgm:pt modelId="{31A34E95-FDDE-4764-A7A2-F2CDEEADC6D2}" type="pres">
      <dgm:prSet presAssocID="{6C230327-1904-47CB-BB1D-FD9D9F4A90BF}" presName="parTx" presStyleLbl="alignNode1" presStyleIdx="4" presStyleCnt="5" custScaleX="111138" custLinFactNeighborX="16382" custLinFactNeighborY="-1798">
        <dgm:presLayoutVars>
          <dgm:chMax val="0"/>
          <dgm:chPref val="0"/>
          <dgm:bulletEnabled val="1"/>
        </dgm:presLayoutVars>
      </dgm:prSet>
      <dgm:spPr/>
    </dgm:pt>
    <dgm:pt modelId="{B16F636B-AE5E-4CCE-8FA9-24DFA1E64615}" type="pres">
      <dgm:prSet presAssocID="{6C230327-1904-47CB-BB1D-FD9D9F4A90BF}" presName="desTx" presStyleLbl="alignAccFollowNode1" presStyleIdx="4" presStyleCnt="5" custScaleY="78678" custLinFactNeighborX="-3691" custLinFactNeighborY="-1001">
        <dgm:presLayoutVars>
          <dgm:bulletEnabled val="1"/>
        </dgm:presLayoutVars>
      </dgm:prSet>
      <dgm:spPr/>
    </dgm:pt>
  </dgm:ptLst>
  <dgm:cxnLst>
    <dgm:cxn modelId="{843DC009-565E-4885-901C-D886E9837BFD}" type="presOf" srcId="{EB81D1D4-3A06-49A6-9CBB-2A11D66B1783}" destId="{30479C4D-92A7-4148-A954-1F753DC42CF3}" srcOrd="0" destOrd="0" presId="urn:microsoft.com/office/officeart/2005/8/layout/hList1"/>
    <dgm:cxn modelId="{E9FED118-8FC1-46A3-BD00-F94098ECD6A4}" srcId="{013DD35D-9765-4E5F-95CE-DA45F3637BF5}" destId="{8F3B4B19-33F4-47AC-BE4E-B66181ED98B4}" srcOrd="2" destOrd="0" parTransId="{D56FE0BA-AE10-413D-B7E3-CD20C3731D50}" sibTransId="{2C34AF2B-9D07-4B75-9E74-1C680AB14CF6}"/>
    <dgm:cxn modelId="{9D215225-F96D-4063-9D39-2337B246C5AC}" type="presOf" srcId="{013DD35D-9765-4E5F-95CE-DA45F3637BF5}" destId="{C8FC339E-39F6-4A89-A23A-68C3243C6B19}" srcOrd="0" destOrd="0" presId="urn:microsoft.com/office/officeart/2005/8/layout/hList1"/>
    <dgm:cxn modelId="{4C2BF434-6D31-4BCB-A694-B6E3795770A2}" type="presOf" srcId="{E7DB8C28-3728-493B-A3D7-1FE9EFE7E4C2}" destId="{70A49A4C-6D17-4FCB-9C29-21F025026F9E}" srcOrd="0" destOrd="0" presId="urn:microsoft.com/office/officeart/2005/8/layout/hList1"/>
    <dgm:cxn modelId="{4688253A-F90F-4F32-98D6-592110551094}" type="presOf" srcId="{0AFF4C1B-302C-42EF-B59F-97CDC2799D17}" destId="{3232D775-33ED-44BE-9665-D5F655F5DD13}" srcOrd="0" destOrd="0" presId="urn:microsoft.com/office/officeart/2005/8/layout/hList1"/>
    <dgm:cxn modelId="{C23B5F60-F074-45B8-BB09-18AD4152539D}" srcId="{8F3B4B19-33F4-47AC-BE4E-B66181ED98B4}" destId="{0AFF4C1B-302C-42EF-B59F-97CDC2799D17}" srcOrd="0" destOrd="0" parTransId="{0EBE8459-BB53-4FEB-9003-4D3795F4559C}" sibTransId="{6755B5A7-26F9-4D2F-8EA9-DCC4A05B07D9}"/>
    <dgm:cxn modelId="{DF2D3747-AF1D-43CC-ACD2-1C81B945A006}" srcId="{013DD35D-9765-4E5F-95CE-DA45F3637BF5}" destId="{6C230327-1904-47CB-BB1D-FD9D9F4A90BF}" srcOrd="4" destOrd="0" parTransId="{F5865BF2-099D-45F3-9F9F-E9048C52D1A9}" sibTransId="{383C96B1-5630-4111-BDC2-DC9415E1D3B9}"/>
    <dgm:cxn modelId="{3556B375-4267-4980-9580-6A6923810F9D}" type="presOf" srcId="{25E771E7-8CF7-4491-9507-55BFE693DC7B}" destId="{53A970A0-87A4-4055-8444-4B32FD55679F}" srcOrd="0" destOrd="0" presId="urn:microsoft.com/office/officeart/2005/8/layout/hList1"/>
    <dgm:cxn modelId="{E2A7687A-526F-4212-8827-74E2D1AFDF17}" type="presOf" srcId="{3AA5C518-6101-47DE-A504-F7F8D31BAC0F}" destId="{B16F636B-AE5E-4CCE-8FA9-24DFA1E64615}" srcOrd="0" destOrd="0" presId="urn:microsoft.com/office/officeart/2005/8/layout/hList1"/>
    <dgm:cxn modelId="{E01FE584-0925-4BC0-9383-A1E85DE458FD}" srcId="{013DD35D-9765-4E5F-95CE-DA45F3637BF5}" destId="{25E771E7-8CF7-4491-9507-55BFE693DC7B}" srcOrd="0" destOrd="0" parTransId="{D34FC0B2-1D9D-47C1-B680-27EF2E97D428}" sibTransId="{B3CFB133-9C4F-4A0A-888D-0CEC78FFDFFC}"/>
    <dgm:cxn modelId="{8422E397-A2A7-4656-BDD0-A5DEE35EA0FC}" srcId="{013DD35D-9765-4E5F-95CE-DA45F3637BF5}" destId="{D76BB3CF-DF5A-41FB-B6A4-25743CF1642F}" srcOrd="1" destOrd="0" parTransId="{5DD1E055-F36A-4363-9BA1-453D18F6AA18}" sibTransId="{24234FDB-132A-43EF-B90D-1D285BFF51D4}"/>
    <dgm:cxn modelId="{E2F6ED9C-E6CA-4E7F-B747-37A284E29D24}" srcId="{D76BB3CF-DF5A-41FB-B6A4-25743CF1642F}" destId="{3F378E98-4217-47A9-8134-DE6C3ABFE041}" srcOrd="0" destOrd="0" parTransId="{48653CFB-283F-4824-B87B-943F5C5E7841}" sibTransId="{0638CE31-017E-4421-AF9D-A58647C395DF}"/>
    <dgm:cxn modelId="{35E5079F-5083-444F-AB81-20E3CA3E9BD6}" type="presOf" srcId="{D76BB3CF-DF5A-41FB-B6A4-25743CF1642F}" destId="{6DDDB16E-5E89-49FF-9D69-F27857F51C56}" srcOrd="0" destOrd="0" presId="urn:microsoft.com/office/officeart/2005/8/layout/hList1"/>
    <dgm:cxn modelId="{24B833A3-F1A5-4AF1-8328-525ABC870CC7}" type="presOf" srcId="{6C230327-1904-47CB-BB1D-FD9D9F4A90BF}" destId="{31A34E95-FDDE-4764-A7A2-F2CDEEADC6D2}" srcOrd="0" destOrd="0" presId="urn:microsoft.com/office/officeart/2005/8/layout/hList1"/>
    <dgm:cxn modelId="{8F41A8AC-1133-4B77-AB8F-1BA82485CE60}" type="presOf" srcId="{8F3B4B19-33F4-47AC-BE4E-B66181ED98B4}" destId="{5ACDDD2E-A6DA-4B3F-B366-D8D165C71718}" srcOrd="0" destOrd="0" presId="urn:microsoft.com/office/officeart/2005/8/layout/hList1"/>
    <dgm:cxn modelId="{5D5F46B2-925E-4A4E-A867-A220894EC4FD}" srcId="{80CB43E4-C30F-4DCA-A3E9-D12FA78CE0FB}" destId="{E7DB8C28-3728-493B-A3D7-1FE9EFE7E4C2}" srcOrd="0" destOrd="0" parTransId="{86C82348-62AC-47C0-A4F1-60BF58B70325}" sibTransId="{5399BFCE-FDB4-4666-81C7-DC36EB3DA553}"/>
    <dgm:cxn modelId="{7926B4C4-A502-49E6-B12D-81AAFC1A6C96}" type="presOf" srcId="{80CB43E4-C30F-4DCA-A3E9-D12FA78CE0FB}" destId="{C524BBDC-4A12-4957-832D-D660CECEAC53}" srcOrd="0" destOrd="0" presId="urn:microsoft.com/office/officeart/2005/8/layout/hList1"/>
    <dgm:cxn modelId="{5E008CC8-B8C6-4B46-94B0-C60406121E38}" srcId="{25E771E7-8CF7-4491-9507-55BFE693DC7B}" destId="{EB81D1D4-3A06-49A6-9CBB-2A11D66B1783}" srcOrd="0" destOrd="0" parTransId="{721F31C1-C769-40A8-9C34-A74470BAB532}" sibTransId="{0519A5BA-BBEC-4C39-9FFD-05D4C020199E}"/>
    <dgm:cxn modelId="{3A57B4D5-27C4-4372-954B-03F42D8D5B74}" srcId="{6C230327-1904-47CB-BB1D-FD9D9F4A90BF}" destId="{3AA5C518-6101-47DE-A504-F7F8D31BAC0F}" srcOrd="0" destOrd="0" parTransId="{C33DEA67-DC41-4FD7-BAF1-1EBBE63C3B81}" sibTransId="{84ADADB6-F501-44B3-B426-011C7C46A020}"/>
    <dgm:cxn modelId="{E3C761DA-B59A-4658-B3C8-B73D008958C7}" srcId="{013DD35D-9765-4E5F-95CE-DA45F3637BF5}" destId="{80CB43E4-C30F-4DCA-A3E9-D12FA78CE0FB}" srcOrd="3" destOrd="0" parTransId="{662CF9D0-9536-4AC8-90CC-1A9C062F4327}" sibTransId="{22BA2624-35EA-49E9-BC2A-8019555F56F6}"/>
    <dgm:cxn modelId="{1CADD0FF-5729-4229-8B56-BD1FE8199BD8}" type="presOf" srcId="{3F378E98-4217-47A9-8134-DE6C3ABFE041}" destId="{E073A826-7D3A-44DE-9A23-19A6213A5DC9}" srcOrd="0" destOrd="0" presId="urn:microsoft.com/office/officeart/2005/8/layout/hList1"/>
    <dgm:cxn modelId="{B9BD7136-F8E2-46D4-86A3-9F39AC0978AC}" type="presParOf" srcId="{C8FC339E-39F6-4A89-A23A-68C3243C6B19}" destId="{6D880849-3CF4-4B9A-AA3D-2012E655E86C}" srcOrd="0" destOrd="0" presId="urn:microsoft.com/office/officeart/2005/8/layout/hList1"/>
    <dgm:cxn modelId="{46B3147F-0F6E-4763-9B43-31D8426B8310}" type="presParOf" srcId="{6D880849-3CF4-4B9A-AA3D-2012E655E86C}" destId="{53A970A0-87A4-4055-8444-4B32FD55679F}" srcOrd="0" destOrd="0" presId="urn:microsoft.com/office/officeart/2005/8/layout/hList1"/>
    <dgm:cxn modelId="{E5FB3A68-8993-4B23-A453-CE3C306B6D1B}" type="presParOf" srcId="{6D880849-3CF4-4B9A-AA3D-2012E655E86C}" destId="{30479C4D-92A7-4148-A954-1F753DC42CF3}" srcOrd="1" destOrd="0" presId="urn:microsoft.com/office/officeart/2005/8/layout/hList1"/>
    <dgm:cxn modelId="{6B12D234-3FA8-48D6-8C4F-6FCCA1B66DB5}" type="presParOf" srcId="{C8FC339E-39F6-4A89-A23A-68C3243C6B19}" destId="{D69D8654-40D9-4F98-997A-46F1A786D984}" srcOrd="1" destOrd="0" presId="urn:microsoft.com/office/officeart/2005/8/layout/hList1"/>
    <dgm:cxn modelId="{875F7273-CD20-46BF-8AB7-789D52A4E0CB}" type="presParOf" srcId="{C8FC339E-39F6-4A89-A23A-68C3243C6B19}" destId="{37880899-2C43-4D97-BF52-758832B5C284}" srcOrd="2" destOrd="0" presId="urn:microsoft.com/office/officeart/2005/8/layout/hList1"/>
    <dgm:cxn modelId="{F3147B62-A2AE-4922-9FDB-162A1A757E07}" type="presParOf" srcId="{37880899-2C43-4D97-BF52-758832B5C284}" destId="{6DDDB16E-5E89-49FF-9D69-F27857F51C56}" srcOrd="0" destOrd="0" presId="urn:microsoft.com/office/officeart/2005/8/layout/hList1"/>
    <dgm:cxn modelId="{69F575BD-F97D-43D2-AB49-073551D9FE2A}" type="presParOf" srcId="{37880899-2C43-4D97-BF52-758832B5C284}" destId="{E073A826-7D3A-44DE-9A23-19A6213A5DC9}" srcOrd="1" destOrd="0" presId="urn:microsoft.com/office/officeart/2005/8/layout/hList1"/>
    <dgm:cxn modelId="{6F8F1119-2D5B-4301-A6CB-B58A5D7DD02E}" type="presParOf" srcId="{C8FC339E-39F6-4A89-A23A-68C3243C6B19}" destId="{7D6432E3-067A-4AC1-AB22-F0D44880ECB6}" srcOrd="3" destOrd="0" presId="urn:microsoft.com/office/officeart/2005/8/layout/hList1"/>
    <dgm:cxn modelId="{A19C6767-22D5-47D7-A387-4EBF49DD50DF}" type="presParOf" srcId="{C8FC339E-39F6-4A89-A23A-68C3243C6B19}" destId="{EBFEB845-6A67-41B7-8C99-698054EAA819}" srcOrd="4" destOrd="0" presId="urn:microsoft.com/office/officeart/2005/8/layout/hList1"/>
    <dgm:cxn modelId="{F17E0319-B992-4707-AE32-C31D4D79CA95}" type="presParOf" srcId="{EBFEB845-6A67-41B7-8C99-698054EAA819}" destId="{5ACDDD2E-A6DA-4B3F-B366-D8D165C71718}" srcOrd="0" destOrd="0" presId="urn:microsoft.com/office/officeart/2005/8/layout/hList1"/>
    <dgm:cxn modelId="{B65C01C1-1E26-41CF-B840-55EEBC838000}" type="presParOf" srcId="{EBFEB845-6A67-41B7-8C99-698054EAA819}" destId="{3232D775-33ED-44BE-9665-D5F655F5DD13}" srcOrd="1" destOrd="0" presId="urn:microsoft.com/office/officeart/2005/8/layout/hList1"/>
    <dgm:cxn modelId="{E7382133-8AB5-4D9D-B179-25ABD530669C}" type="presParOf" srcId="{C8FC339E-39F6-4A89-A23A-68C3243C6B19}" destId="{8FAD4832-6588-48D1-A537-95C2839EA1B3}" srcOrd="5" destOrd="0" presId="urn:microsoft.com/office/officeart/2005/8/layout/hList1"/>
    <dgm:cxn modelId="{72B4F15A-A0DA-4C56-9CE0-916D94F681AA}" type="presParOf" srcId="{C8FC339E-39F6-4A89-A23A-68C3243C6B19}" destId="{673787B6-A61C-416D-8E62-B73B5E97C444}" srcOrd="6" destOrd="0" presId="urn:microsoft.com/office/officeart/2005/8/layout/hList1"/>
    <dgm:cxn modelId="{813EA12F-2B1B-4DF4-BA61-D498348DB32E}" type="presParOf" srcId="{673787B6-A61C-416D-8E62-B73B5E97C444}" destId="{C524BBDC-4A12-4957-832D-D660CECEAC53}" srcOrd="0" destOrd="0" presId="urn:microsoft.com/office/officeart/2005/8/layout/hList1"/>
    <dgm:cxn modelId="{591C69AD-94F5-401B-B648-1D0755177D77}" type="presParOf" srcId="{673787B6-A61C-416D-8E62-B73B5E97C444}" destId="{70A49A4C-6D17-4FCB-9C29-21F025026F9E}" srcOrd="1" destOrd="0" presId="urn:microsoft.com/office/officeart/2005/8/layout/hList1"/>
    <dgm:cxn modelId="{52299F82-BC98-48AF-A747-CD966906C9A8}" type="presParOf" srcId="{C8FC339E-39F6-4A89-A23A-68C3243C6B19}" destId="{383AD359-E24C-4F68-B934-2F2C992494D2}" srcOrd="7" destOrd="0" presId="urn:microsoft.com/office/officeart/2005/8/layout/hList1"/>
    <dgm:cxn modelId="{62DB8F84-1303-4659-9AF1-8DCD622BFC3A}" type="presParOf" srcId="{C8FC339E-39F6-4A89-A23A-68C3243C6B19}" destId="{61D1CB56-CE53-4431-BAD9-0789E09DFD6B}" srcOrd="8" destOrd="0" presId="urn:microsoft.com/office/officeart/2005/8/layout/hList1"/>
    <dgm:cxn modelId="{19635CC3-E362-40BE-831B-068DA468B058}" type="presParOf" srcId="{61D1CB56-CE53-4431-BAD9-0789E09DFD6B}" destId="{31A34E95-FDDE-4764-A7A2-F2CDEEADC6D2}" srcOrd="0" destOrd="0" presId="urn:microsoft.com/office/officeart/2005/8/layout/hList1"/>
    <dgm:cxn modelId="{97FEA316-B612-4138-B7FD-B54FACA131D0}" type="presParOf" srcId="{61D1CB56-CE53-4431-BAD9-0789E09DFD6B}" destId="{B16F636B-AE5E-4CCE-8FA9-24DFA1E646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970A0-87A4-4055-8444-4B32FD55679F}">
      <dsp:nvSpPr>
        <dsp:cNvPr id="0" name=""/>
        <dsp:cNvSpPr/>
      </dsp:nvSpPr>
      <dsp:spPr>
        <a:xfrm>
          <a:off x="5303" y="120143"/>
          <a:ext cx="1917600" cy="767040"/>
        </a:xfrm>
        <a:prstGeom prst="rect">
          <a:avLst/>
        </a:prstGeom>
        <a:solidFill>
          <a:schemeClr val="accent1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+mj-lt"/>
            </a:rPr>
            <a:t>Kurangnya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pelatihan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formal</a:t>
          </a:r>
        </a:p>
      </dsp:txBody>
      <dsp:txXfrm>
        <a:off x="5303" y="120143"/>
        <a:ext cx="1917600" cy="767040"/>
      </dsp:txXfrm>
    </dsp:sp>
    <dsp:sp modelId="{30479C4D-92A7-4148-A954-1F753DC42CF3}">
      <dsp:nvSpPr>
        <dsp:cNvPr id="0" name=""/>
        <dsp:cNvSpPr/>
      </dsp:nvSpPr>
      <dsp:spPr>
        <a:xfrm>
          <a:off x="5303" y="928728"/>
          <a:ext cx="1917600" cy="272779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600" b="0" i="0" kern="1200" dirty="0" err="1"/>
            <a:t>Perusahan</a:t>
          </a:r>
          <a:r>
            <a:rPr lang="en-US" sz="1600" b="0" i="0" kern="1200" dirty="0"/>
            <a:t> </a:t>
          </a:r>
          <a:r>
            <a:rPr lang="en-US" sz="1600" b="0" i="0" kern="1200" dirty="0" err="1"/>
            <a:t>terkadang</a:t>
          </a:r>
          <a:r>
            <a:rPr lang="en-US" sz="1600" b="0" i="0" kern="1200" dirty="0"/>
            <a:t> </a:t>
          </a:r>
          <a:r>
            <a:rPr lang="en-US" sz="1600" b="0" i="0" kern="1200" dirty="0" err="1"/>
            <a:t>tidak</a:t>
          </a:r>
          <a:r>
            <a:rPr lang="en-US" sz="1600" b="0" i="0" kern="1200" dirty="0"/>
            <a:t> </a:t>
          </a:r>
          <a:r>
            <a:rPr lang="en-US" sz="1600" b="0" i="0" kern="1200" dirty="0" err="1"/>
            <a:t>menyediakan</a:t>
          </a:r>
          <a:r>
            <a:rPr lang="en-US" sz="1600" b="0" i="0" kern="1200" dirty="0"/>
            <a:t> </a:t>
          </a:r>
          <a:r>
            <a:rPr lang="en-US" sz="1600" b="0" i="0" kern="1200" dirty="0" err="1"/>
            <a:t>pelatihan</a:t>
          </a:r>
          <a:r>
            <a:rPr lang="en-US" sz="1600" b="0" i="0" kern="1200" dirty="0"/>
            <a:t> </a:t>
          </a:r>
          <a:r>
            <a:rPr lang="en-US" sz="1600" b="0" i="0" kern="1200" dirty="0" err="1"/>
            <a:t>perencanaan</a:t>
          </a:r>
          <a:r>
            <a:rPr lang="en-US" sz="1600" b="0" i="0" kern="1200" dirty="0"/>
            <a:t> </a:t>
          </a:r>
          <a:r>
            <a:rPr lang="en-US" sz="1600" b="0" i="0" kern="1200" dirty="0" err="1"/>
            <a:t>strategis</a:t>
          </a:r>
          <a:endParaRPr lang="en-US" sz="1600" kern="1200" dirty="0"/>
        </a:p>
      </dsp:txBody>
      <dsp:txXfrm>
        <a:off x="5303" y="928728"/>
        <a:ext cx="1917600" cy="2727790"/>
      </dsp:txXfrm>
    </dsp:sp>
    <dsp:sp modelId="{6DDDB16E-5E89-49FF-9D69-F27857F51C56}">
      <dsp:nvSpPr>
        <dsp:cNvPr id="0" name=""/>
        <dsp:cNvSpPr/>
      </dsp:nvSpPr>
      <dsp:spPr>
        <a:xfrm>
          <a:off x="2191368" y="253786"/>
          <a:ext cx="1917600" cy="767040"/>
        </a:xfrm>
        <a:prstGeom prst="rect">
          <a:avLst/>
        </a:prstGeom>
        <a:solidFill>
          <a:schemeClr val="accent1">
            <a:alpha val="20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+mj-lt"/>
            </a:rPr>
            <a:t>Kurangnya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pemahaman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manfaat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perencanaan</a:t>
          </a:r>
          <a:endParaRPr lang="en-US" sz="2000" b="1" kern="1200" dirty="0">
            <a:solidFill>
              <a:schemeClr val="tx1"/>
            </a:solidFill>
            <a:latin typeface="+mj-lt"/>
          </a:endParaRPr>
        </a:p>
      </dsp:txBody>
      <dsp:txXfrm>
        <a:off x="2191368" y="253786"/>
        <a:ext cx="1917600" cy="767040"/>
      </dsp:txXfrm>
    </dsp:sp>
    <dsp:sp modelId="{E073A826-7D3A-44DE-9A23-19A6213A5DC9}">
      <dsp:nvSpPr>
        <dsp:cNvPr id="0" name=""/>
        <dsp:cNvSpPr/>
      </dsp:nvSpPr>
      <dsp:spPr>
        <a:xfrm>
          <a:off x="2191368" y="1329658"/>
          <a:ext cx="1917600" cy="2193217"/>
        </a:xfrm>
        <a:prstGeom prst="rect">
          <a:avLst/>
        </a:prstGeom>
        <a:solidFill>
          <a:schemeClr val="accent5">
            <a:tint val="40000"/>
            <a:alpha val="90000"/>
            <a:hueOff val="-1268733"/>
            <a:satOff val="-15196"/>
            <a:lumOff val="-142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268733"/>
              <a:satOff val="-15196"/>
              <a:lumOff val="-14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600" b="0" i="0" kern="1200" dirty="0" err="1">
              <a:solidFill>
                <a:schemeClr val="tx1"/>
              </a:solidFill>
            </a:rPr>
            <a:t>Tidak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ada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atau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kurang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efektifnya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pelatihan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menyebabkan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perusahaan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tidak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mengetahui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manfaat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dari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perencanaan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strategis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191368" y="1329658"/>
        <a:ext cx="1917600" cy="2193217"/>
      </dsp:txXfrm>
    </dsp:sp>
    <dsp:sp modelId="{5ACDDD2E-A6DA-4B3F-B366-D8D165C71718}">
      <dsp:nvSpPr>
        <dsp:cNvPr id="0" name=""/>
        <dsp:cNvSpPr/>
      </dsp:nvSpPr>
      <dsp:spPr>
        <a:xfrm>
          <a:off x="4377433" y="257201"/>
          <a:ext cx="1917600" cy="767040"/>
        </a:xfrm>
        <a:prstGeom prst="rect">
          <a:avLst/>
        </a:prstGeom>
        <a:solidFill>
          <a:schemeClr val="accent3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+mj-lt"/>
            </a:rPr>
            <a:t>Kurangnya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insentif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bagi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melakukan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perencanaan</a:t>
          </a:r>
          <a:endParaRPr lang="en-US" sz="2000" b="1" kern="1200" dirty="0">
            <a:solidFill>
              <a:schemeClr val="tx1"/>
            </a:solidFill>
            <a:latin typeface="+mj-lt"/>
          </a:endParaRPr>
        </a:p>
      </dsp:txBody>
      <dsp:txXfrm>
        <a:off x="4377433" y="257201"/>
        <a:ext cx="1917600" cy="767040"/>
      </dsp:txXfrm>
    </dsp:sp>
    <dsp:sp modelId="{3232D775-33ED-44BE-9665-D5F655F5DD13}">
      <dsp:nvSpPr>
        <dsp:cNvPr id="0" name=""/>
        <dsp:cNvSpPr/>
      </dsp:nvSpPr>
      <dsp:spPr>
        <a:xfrm>
          <a:off x="4377433" y="1339903"/>
          <a:ext cx="1917600" cy="2179556"/>
        </a:xfrm>
        <a:prstGeom prst="rect">
          <a:avLst/>
        </a:prstGeom>
        <a:solidFill>
          <a:schemeClr val="accent5">
            <a:tint val="40000"/>
            <a:alpha val="90000"/>
            <a:hueOff val="-2537466"/>
            <a:satOff val="-30391"/>
            <a:lumOff val="-285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537466"/>
              <a:satOff val="-30391"/>
              <a:lumOff val="-28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600" b="0" i="0" kern="1200" dirty="0" err="1"/>
            <a:t>Terkadang</a:t>
          </a:r>
          <a:r>
            <a:rPr lang="en-US" sz="1600" b="0" i="0" kern="1200" dirty="0"/>
            <a:t> </a:t>
          </a:r>
          <a:r>
            <a:rPr lang="en-US" sz="1600" b="0" i="0" kern="1200" dirty="0" err="1"/>
            <a:t>perencanan</a:t>
          </a:r>
          <a:r>
            <a:rPr lang="en-US" sz="1600" b="0" i="0" kern="1200" dirty="0"/>
            <a:t> </a:t>
          </a:r>
          <a:r>
            <a:rPr lang="en-US" sz="1600" b="0" i="0" kern="1200" dirty="0" err="1"/>
            <a:t>strategis</a:t>
          </a:r>
          <a:r>
            <a:rPr lang="en-US" sz="1600" b="0" i="0" kern="1200" dirty="0"/>
            <a:t> </a:t>
          </a:r>
          <a:r>
            <a:rPr lang="en-US" sz="1600" b="0" i="0" kern="1200" dirty="0" err="1"/>
            <a:t>bukan</a:t>
          </a:r>
          <a:r>
            <a:rPr lang="en-US" sz="1600" b="0" i="0" kern="1200" dirty="0"/>
            <a:t> </a:t>
          </a:r>
          <a:r>
            <a:rPr lang="en-US" sz="1600" b="0" i="0" kern="1200" dirty="0" err="1"/>
            <a:t>menjadi</a:t>
          </a:r>
          <a:r>
            <a:rPr lang="en-US" sz="1600" b="0" i="0" kern="1200" dirty="0"/>
            <a:t> </a:t>
          </a:r>
          <a:r>
            <a:rPr lang="en-US" sz="1600" b="0" i="0" kern="1200" dirty="0" err="1"/>
            <a:t>prioritas</a:t>
          </a:r>
          <a:r>
            <a:rPr lang="en-US" sz="1600" b="0" i="0" kern="1200" dirty="0"/>
            <a:t> </a:t>
          </a:r>
          <a:r>
            <a:rPr lang="en-US" sz="1600" b="0" i="0" kern="1200" dirty="0" err="1"/>
            <a:t>sehingga</a:t>
          </a:r>
          <a:r>
            <a:rPr lang="en-US" sz="1600" b="0" i="0" kern="1200" dirty="0"/>
            <a:t> </a:t>
          </a:r>
          <a:r>
            <a:rPr lang="en-US" sz="1600" b="0" i="0" kern="1200" dirty="0" err="1"/>
            <a:t>tidak</a:t>
          </a:r>
          <a:r>
            <a:rPr lang="en-US" sz="1600" b="0" i="0" kern="1200" dirty="0"/>
            <a:t> </a:t>
          </a:r>
          <a:r>
            <a:rPr lang="en-US" sz="1600" b="0" i="0" kern="1200" dirty="0" err="1"/>
            <a:t>ada</a:t>
          </a:r>
          <a:r>
            <a:rPr lang="en-US" sz="1600" b="0" i="0" kern="1200" dirty="0"/>
            <a:t> </a:t>
          </a:r>
          <a:r>
            <a:rPr lang="en-US" sz="1600" b="0" i="0" kern="1200" dirty="0" err="1"/>
            <a:t>insentif</a:t>
          </a:r>
          <a:r>
            <a:rPr lang="en-US" sz="1600" b="0" i="0" kern="1200" dirty="0"/>
            <a:t> </a:t>
          </a:r>
          <a:r>
            <a:rPr lang="en-US" sz="1600" b="0" i="0" kern="1200" dirty="0" err="1"/>
            <a:t>bagi</a:t>
          </a:r>
          <a:r>
            <a:rPr lang="en-US" sz="1600" b="0" i="0" kern="1200" dirty="0"/>
            <a:t> </a:t>
          </a:r>
          <a:r>
            <a:rPr lang="en-US" sz="1600" b="0" i="0" kern="1200" dirty="0" err="1"/>
            <a:t>pelakunya</a:t>
          </a:r>
          <a:endParaRPr lang="en-US" sz="1600" kern="1200" dirty="0"/>
        </a:p>
      </dsp:txBody>
      <dsp:txXfrm>
        <a:off x="4377433" y="1339903"/>
        <a:ext cx="1917600" cy="2179556"/>
      </dsp:txXfrm>
    </dsp:sp>
    <dsp:sp modelId="{C524BBDC-4A12-4957-832D-D660CECEAC53}">
      <dsp:nvSpPr>
        <dsp:cNvPr id="0" name=""/>
        <dsp:cNvSpPr/>
      </dsp:nvSpPr>
      <dsp:spPr>
        <a:xfrm>
          <a:off x="6563498" y="274558"/>
          <a:ext cx="2188500" cy="767040"/>
        </a:xfrm>
        <a:prstGeom prst="rect">
          <a:avLst/>
        </a:prstGeom>
        <a:solidFill>
          <a:schemeClr val="accent3">
            <a:alpha val="20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+mj-lt"/>
            </a:rPr>
            <a:t>Tidak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ada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hukuman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karena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tidak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merencanakan</a:t>
          </a:r>
          <a:endParaRPr lang="en-US" sz="2800" b="1" kern="1200" dirty="0">
            <a:solidFill>
              <a:schemeClr val="tx1"/>
            </a:solidFill>
            <a:latin typeface="+mj-lt"/>
          </a:endParaRPr>
        </a:p>
      </dsp:txBody>
      <dsp:txXfrm>
        <a:off x="6563498" y="274558"/>
        <a:ext cx="2188500" cy="767040"/>
      </dsp:txXfrm>
    </dsp:sp>
    <dsp:sp modelId="{70A49A4C-6D17-4FCB-9C29-21F025026F9E}">
      <dsp:nvSpPr>
        <dsp:cNvPr id="0" name=""/>
        <dsp:cNvSpPr/>
      </dsp:nvSpPr>
      <dsp:spPr>
        <a:xfrm>
          <a:off x="6698948" y="1391975"/>
          <a:ext cx="1917600" cy="2110127"/>
        </a:xfrm>
        <a:prstGeom prst="rect">
          <a:avLst/>
        </a:prstGeom>
        <a:solidFill>
          <a:schemeClr val="accent5">
            <a:tint val="40000"/>
            <a:alpha val="90000"/>
            <a:hueOff val="-3806200"/>
            <a:satOff val="-45587"/>
            <a:lumOff val="-428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806200"/>
              <a:satOff val="-45587"/>
              <a:lumOff val="-42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600" b="0" i="0" kern="1200" dirty="0">
              <a:solidFill>
                <a:schemeClr val="tx1"/>
              </a:solidFill>
            </a:rPr>
            <a:t>Karena </a:t>
          </a:r>
          <a:r>
            <a:rPr lang="en-US" sz="1600" b="0" i="0" kern="1200" dirty="0" err="1">
              <a:solidFill>
                <a:schemeClr val="tx1"/>
              </a:solidFill>
            </a:rPr>
            <a:t>bukan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suatu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kewajiban</a:t>
          </a:r>
          <a:r>
            <a:rPr lang="en-US" sz="1600" b="0" i="0" kern="1200" dirty="0">
              <a:solidFill>
                <a:schemeClr val="tx1"/>
              </a:solidFill>
            </a:rPr>
            <a:t> , </a:t>
          </a:r>
          <a:r>
            <a:rPr lang="en-US" sz="1600" b="0" i="0" kern="1200" dirty="0" err="1">
              <a:solidFill>
                <a:schemeClr val="tx1"/>
              </a:solidFill>
            </a:rPr>
            <a:t>maka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tidak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ada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sanksi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bagi</a:t>
          </a:r>
          <a:r>
            <a:rPr lang="en-US" sz="1600" b="0" i="0" kern="1200" dirty="0">
              <a:solidFill>
                <a:schemeClr val="tx1"/>
              </a:solidFill>
            </a:rPr>
            <a:t> yang </a:t>
          </a:r>
          <a:r>
            <a:rPr lang="en-US" sz="1600" b="0" i="0" kern="1200" dirty="0" err="1">
              <a:solidFill>
                <a:schemeClr val="tx1"/>
              </a:solidFill>
            </a:rPr>
            <a:t>tidak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melakukannya</a:t>
          </a:r>
          <a:r>
            <a:rPr lang="en-US" sz="1600" b="0" i="0" kern="1200" dirty="0">
              <a:solidFill>
                <a:schemeClr val="tx1"/>
              </a:solidFill>
            </a:rPr>
            <a:t>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698948" y="1391975"/>
        <a:ext cx="1917600" cy="2110127"/>
      </dsp:txXfrm>
    </dsp:sp>
    <dsp:sp modelId="{31A34E95-FDDE-4764-A7A2-F2CDEEADC6D2}">
      <dsp:nvSpPr>
        <dsp:cNvPr id="0" name=""/>
        <dsp:cNvSpPr/>
      </dsp:nvSpPr>
      <dsp:spPr>
        <a:xfrm>
          <a:off x="9025766" y="235413"/>
          <a:ext cx="2131183" cy="767040"/>
        </a:xfrm>
        <a:prstGeom prst="rect">
          <a:avLst/>
        </a:prstGeom>
        <a:solidFill>
          <a:schemeClr val="bg1">
            <a:lumMod val="8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+mj-lt"/>
            </a:rPr>
            <a:t>Terlalu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sibuk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menyelesaikan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krisis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internal</a:t>
          </a:r>
          <a:endParaRPr lang="en-US" sz="2800" b="1" kern="1200" dirty="0">
            <a:solidFill>
              <a:schemeClr val="tx1"/>
            </a:solidFill>
            <a:latin typeface="+mj-lt"/>
          </a:endParaRPr>
        </a:p>
      </dsp:txBody>
      <dsp:txXfrm>
        <a:off x="9025766" y="235413"/>
        <a:ext cx="2131183" cy="767040"/>
      </dsp:txXfrm>
    </dsp:sp>
    <dsp:sp modelId="{B16F636B-AE5E-4CCE-8FA9-24DFA1E64615}">
      <dsp:nvSpPr>
        <dsp:cNvPr id="0" name=""/>
        <dsp:cNvSpPr/>
      </dsp:nvSpPr>
      <dsp:spPr>
        <a:xfrm>
          <a:off x="9127254" y="1315913"/>
          <a:ext cx="1917600" cy="2211544"/>
        </a:xfrm>
        <a:prstGeom prst="rect">
          <a:avLst/>
        </a:prstGeom>
        <a:solidFill>
          <a:schemeClr val="accent5">
            <a:tint val="40000"/>
            <a:alpha val="90000"/>
            <a:hueOff val="-5074933"/>
            <a:satOff val="-60782"/>
            <a:lumOff val="-57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74933"/>
              <a:satOff val="-60782"/>
              <a:lumOff val="-57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600" b="0" i="0" kern="1200" dirty="0">
              <a:solidFill>
                <a:schemeClr val="tx1"/>
              </a:solidFill>
            </a:rPr>
            <a:t>Perusahaan </a:t>
          </a:r>
          <a:r>
            <a:rPr lang="en-US" sz="1600" b="0" i="0" kern="1200" dirty="0" err="1">
              <a:solidFill>
                <a:schemeClr val="tx1"/>
              </a:solidFill>
            </a:rPr>
            <a:t>terlalu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sibuk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menyelesaikan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persoalan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internal,sehingga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melalaikan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dalam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melakukan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perencanaan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9127254" y="1315913"/>
        <a:ext cx="1917600" cy="2211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970A0-87A4-4055-8444-4B32FD55679F}">
      <dsp:nvSpPr>
        <dsp:cNvPr id="0" name=""/>
        <dsp:cNvSpPr/>
      </dsp:nvSpPr>
      <dsp:spPr>
        <a:xfrm>
          <a:off x="5303" y="120143"/>
          <a:ext cx="1917600" cy="767040"/>
        </a:xfrm>
        <a:prstGeom prst="rect">
          <a:avLst/>
        </a:prstGeom>
        <a:solidFill>
          <a:schemeClr val="accent1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+mj-lt"/>
            </a:rPr>
            <a:t>Perencanaan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dianggap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tidak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penting</a:t>
          </a:r>
          <a:endParaRPr lang="en-US" sz="2000" b="1" kern="1200" dirty="0">
            <a:solidFill>
              <a:schemeClr val="tx1"/>
            </a:solidFill>
            <a:latin typeface="+mj-lt"/>
          </a:endParaRPr>
        </a:p>
      </dsp:txBody>
      <dsp:txXfrm>
        <a:off x="5303" y="120143"/>
        <a:ext cx="1917600" cy="767040"/>
      </dsp:txXfrm>
    </dsp:sp>
    <dsp:sp modelId="{30479C4D-92A7-4148-A954-1F753DC42CF3}">
      <dsp:nvSpPr>
        <dsp:cNvPr id="0" name=""/>
        <dsp:cNvSpPr/>
      </dsp:nvSpPr>
      <dsp:spPr>
        <a:xfrm>
          <a:off x="5303" y="928728"/>
          <a:ext cx="1917600" cy="272779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600" b="0" i="0" kern="1200" dirty="0" err="1"/>
            <a:t>Perencanaan</a:t>
          </a:r>
          <a:r>
            <a:rPr lang="en-US" sz="1600" b="0" i="0" kern="1200" dirty="0"/>
            <a:t> </a:t>
          </a:r>
          <a:r>
            <a:rPr lang="en-US" sz="1600" b="0" i="0" kern="1200" dirty="0" err="1"/>
            <a:t>strategis</a:t>
          </a:r>
          <a:r>
            <a:rPr lang="en-US" sz="1600" b="0" i="0" kern="1200" dirty="0"/>
            <a:t> </a:t>
          </a:r>
          <a:r>
            <a:rPr lang="en-US" sz="1600" b="0" i="0" kern="1200" dirty="0" err="1"/>
            <a:t>dianggap</a:t>
          </a:r>
          <a:r>
            <a:rPr lang="en-US" sz="1600" b="0" i="0" kern="1200" dirty="0"/>
            <a:t> intangible</a:t>
          </a:r>
          <a:endParaRPr lang="en-US" sz="1600" kern="1200" dirty="0"/>
        </a:p>
      </dsp:txBody>
      <dsp:txXfrm>
        <a:off x="5303" y="928728"/>
        <a:ext cx="1917600" cy="2727790"/>
      </dsp:txXfrm>
    </dsp:sp>
    <dsp:sp modelId="{6DDDB16E-5E89-49FF-9D69-F27857F51C56}">
      <dsp:nvSpPr>
        <dsp:cNvPr id="0" name=""/>
        <dsp:cNvSpPr/>
      </dsp:nvSpPr>
      <dsp:spPr>
        <a:xfrm>
          <a:off x="2191368" y="253786"/>
          <a:ext cx="1917600" cy="767040"/>
        </a:xfrm>
        <a:prstGeom prst="rect">
          <a:avLst/>
        </a:prstGeom>
        <a:solidFill>
          <a:schemeClr val="accent1">
            <a:alpha val="20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+mj-lt"/>
            </a:rPr>
            <a:t>Kemalasan</a:t>
          </a:r>
          <a:endParaRPr lang="en-US" sz="2000" b="1" kern="1200" dirty="0">
            <a:solidFill>
              <a:schemeClr val="tx1"/>
            </a:solidFill>
            <a:latin typeface="+mj-lt"/>
          </a:endParaRPr>
        </a:p>
      </dsp:txBody>
      <dsp:txXfrm>
        <a:off x="2191368" y="253786"/>
        <a:ext cx="1917600" cy="767040"/>
      </dsp:txXfrm>
    </dsp:sp>
    <dsp:sp modelId="{E073A826-7D3A-44DE-9A23-19A6213A5DC9}">
      <dsp:nvSpPr>
        <dsp:cNvPr id="0" name=""/>
        <dsp:cNvSpPr/>
      </dsp:nvSpPr>
      <dsp:spPr>
        <a:xfrm>
          <a:off x="2191368" y="1329658"/>
          <a:ext cx="1917600" cy="2193217"/>
        </a:xfrm>
        <a:prstGeom prst="rect">
          <a:avLst/>
        </a:prstGeom>
        <a:solidFill>
          <a:schemeClr val="accent5">
            <a:tint val="40000"/>
            <a:alpha val="90000"/>
            <a:hueOff val="-1268733"/>
            <a:satOff val="-15196"/>
            <a:lumOff val="-142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268733"/>
              <a:satOff val="-15196"/>
              <a:lumOff val="-14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600" b="0" i="0" kern="1200" dirty="0" err="1">
              <a:solidFill>
                <a:schemeClr val="tx1"/>
              </a:solidFill>
            </a:rPr>
            <a:t>Perencanaan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strategis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membutuhkan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banyak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sumber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daya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dalam</a:t>
          </a:r>
          <a:r>
            <a:rPr lang="en-US" sz="1600" b="0" i="0" kern="1200" dirty="0">
              <a:solidFill>
                <a:schemeClr val="tx1"/>
              </a:solidFill>
            </a:rPr>
            <a:t> proses </a:t>
          </a:r>
          <a:r>
            <a:rPr lang="en-US" sz="1600" b="0" i="0" kern="1200" dirty="0" err="1">
              <a:solidFill>
                <a:schemeClr val="tx1"/>
              </a:solidFill>
            </a:rPr>
            <a:t>pembuatannya</a:t>
          </a:r>
          <a:r>
            <a:rPr lang="en-US" sz="1600" b="0" i="0" kern="1200" dirty="0">
              <a:solidFill>
                <a:schemeClr val="tx1"/>
              </a:solidFill>
            </a:rPr>
            <a:t>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191368" y="1329658"/>
        <a:ext cx="1917600" cy="2193217"/>
      </dsp:txXfrm>
    </dsp:sp>
    <dsp:sp modelId="{5ACDDD2E-A6DA-4B3F-B366-D8D165C71718}">
      <dsp:nvSpPr>
        <dsp:cNvPr id="0" name=""/>
        <dsp:cNvSpPr/>
      </dsp:nvSpPr>
      <dsp:spPr>
        <a:xfrm>
          <a:off x="4377433" y="257201"/>
          <a:ext cx="1917600" cy="767040"/>
        </a:xfrm>
        <a:prstGeom prst="rect">
          <a:avLst/>
        </a:prstGeom>
        <a:solidFill>
          <a:schemeClr val="accent3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+mj-lt"/>
            </a:rPr>
            <a:t>Terlalu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puas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dengan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kesuksesan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saat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ini</a:t>
          </a:r>
          <a:endParaRPr lang="en-US" sz="2000" b="1" kern="1200" dirty="0">
            <a:solidFill>
              <a:schemeClr val="tx1"/>
            </a:solidFill>
            <a:latin typeface="+mj-lt"/>
          </a:endParaRPr>
        </a:p>
      </dsp:txBody>
      <dsp:txXfrm>
        <a:off x="4377433" y="257201"/>
        <a:ext cx="1917600" cy="767040"/>
      </dsp:txXfrm>
    </dsp:sp>
    <dsp:sp modelId="{3232D775-33ED-44BE-9665-D5F655F5DD13}">
      <dsp:nvSpPr>
        <dsp:cNvPr id="0" name=""/>
        <dsp:cNvSpPr/>
      </dsp:nvSpPr>
      <dsp:spPr>
        <a:xfrm>
          <a:off x="4377433" y="1339903"/>
          <a:ext cx="1917600" cy="2179556"/>
        </a:xfrm>
        <a:prstGeom prst="rect">
          <a:avLst/>
        </a:prstGeom>
        <a:solidFill>
          <a:schemeClr val="accent5">
            <a:tint val="40000"/>
            <a:alpha val="90000"/>
            <a:hueOff val="-2537466"/>
            <a:satOff val="-30391"/>
            <a:lumOff val="-285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537466"/>
              <a:satOff val="-30391"/>
              <a:lumOff val="-28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600" b="0" i="0" kern="1200" dirty="0"/>
            <a:t>Perusahaan </a:t>
          </a:r>
          <a:r>
            <a:rPr lang="en-US" sz="1600" b="0" i="0" kern="1200" dirty="0" err="1"/>
            <a:t>merasa</a:t>
          </a:r>
          <a:r>
            <a:rPr lang="en-US" sz="1600" b="0" i="0" kern="1200" dirty="0"/>
            <a:t> </a:t>
          </a:r>
          <a:r>
            <a:rPr lang="en-US" sz="1600" b="0" i="0" kern="1200" dirty="0" err="1"/>
            <a:t>puas</a:t>
          </a:r>
          <a:r>
            <a:rPr lang="en-US" sz="1600" b="0" i="0" kern="1200" dirty="0"/>
            <a:t> </a:t>
          </a:r>
          <a:r>
            <a:rPr lang="en-US" sz="1600" b="0" i="0" kern="1200" dirty="0" err="1"/>
            <a:t>dengan</a:t>
          </a:r>
          <a:r>
            <a:rPr lang="en-US" sz="1600" b="0" i="0" kern="1200" dirty="0"/>
            <a:t> </a:t>
          </a:r>
          <a:r>
            <a:rPr lang="en-US" sz="1600" b="0" i="0" kern="1200" dirty="0" err="1"/>
            <a:t>kesuksesan</a:t>
          </a:r>
          <a:r>
            <a:rPr lang="en-US" sz="1600" b="0" i="0" kern="1200" dirty="0"/>
            <a:t> </a:t>
          </a:r>
          <a:r>
            <a:rPr lang="en-US" sz="1600" b="0" i="0" kern="1200" dirty="0" err="1"/>
            <a:t>yg</a:t>
          </a:r>
          <a:r>
            <a:rPr lang="en-US" sz="1600" b="0" i="0" kern="1200" dirty="0"/>
            <a:t> </a:t>
          </a:r>
          <a:r>
            <a:rPr lang="en-US" sz="1600" b="0" i="0" kern="1200" dirty="0" err="1"/>
            <a:t>sudah</a:t>
          </a:r>
          <a:r>
            <a:rPr lang="en-US" sz="1600" b="0" i="0" kern="1200" dirty="0"/>
            <a:t> </a:t>
          </a:r>
          <a:r>
            <a:rPr lang="en-US" sz="1600" b="0" i="0" kern="1200" dirty="0" err="1"/>
            <a:t>diperoleh</a:t>
          </a:r>
          <a:r>
            <a:rPr lang="en-US" sz="1600" b="0" i="0" kern="1200" dirty="0"/>
            <a:t> </a:t>
          </a:r>
          <a:r>
            <a:rPr lang="en-US" sz="1600" b="0" i="0" kern="1200" dirty="0" err="1"/>
            <a:t>saat</a:t>
          </a:r>
          <a:r>
            <a:rPr lang="en-US" sz="1600" b="0" i="0" kern="1200" dirty="0"/>
            <a:t> </a:t>
          </a:r>
          <a:r>
            <a:rPr lang="en-US" sz="1600" b="0" i="0" kern="1200" dirty="0" err="1"/>
            <a:t>ini</a:t>
          </a:r>
          <a:endParaRPr lang="en-US" sz="1600" kern="1200" dirty="0"/>
        </a:p>
      </dsp:txBody>
      <dsp:txXfrm>
        <a:off x="4377433" y="1339903"/>
        <a:ext cx="1917600" cy="2179556"/>
      </dsp:txXfrm>
    </dsp:sp>
    <dsp:sp modelId="{C524BBDC-4A12-4957-832D-D660CECEAC53}">
      <dsp:nvSpPr>
        <dsp:cNvPr id="0" name=""/>
        <dsp:cNvSpPr/>
      </dsp:nvSpPr>
      <dsp:spPr>
        <a:xfrm>
          <a:off x="6563498" y="274558"/>
          <a:ext cx="2188500" cy="767040"/>
        </a:xfrm>
        <a:prstGeom prst="rect">
          <a:avLst/>
        </a:prstGeom>
        <a:solidFill>
          <a:schemeClr val="accent3">
            <a:alpha val="20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+mj-lt"/>
            </a:rPr>
            <a:t>Terlalu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percaya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diri</a:t>
          </a:r>
          <a:endParaRPr lang="en-US" sz="2800" b="1" kern="1200" dirty="0">
            <a:solidFill>
              <a:schemeClr val="tx1"/>
            </a:solidFill>
            <a:latin typeface="+mj-lt"/>
          </a:endParaRPr>
        </a:p>
      </dsp:txBody>
      <dsp:txXfrm>
        <a:off x="6563498" y="274558"/>
        <a:ext cx="2188500" cy="767040"/>
      </dsp:txXfrm>
    </dsp:sp>
    <dsp:sp modelId="{70A49A4C-6D17-4FCB-9C29-21F025026F9E}">
      <dsp:nvSpPr>
        <dsp:cNvPr id="0" name=""/>
        <dsp:cNvSpPr/>
      </dsp:nvSpPr>
      <dsp:spPr>
        <a:xfrm>
          <a:off x="6698948" y="1391975"/>
          <a:ext cx="1917600" cy="2110127"/>
        </a:xfrm>
        <a:prstGeom prst="rect">
          <a:avLst/>
        </a:prstGeom>
        <a:solidFill>
          <a:schemeClr val="accent5">
            <a:tint val="40000"/>
            <a:alpha val="90000"/>
            <a:hueOff val="-3806200"/>
            <a:satOff val="-45587"/>
            <a:lumOff val="-428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806200"/>
              <a:satOff val="-45587"/>
              <a:lumOff val="-42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600" b="0" i="0" kern="1200" dirty="0" err="1">
              <a:solidFill>
                <a:schemeClr val="tx1"/>
              </a:solidFill>
            </a:rPr>
            <a:t>Kepercayaan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diri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kadang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menyebabkan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perusahaan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menganggap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perencanaan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strategis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tidak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diperlukan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lagi</a:t>
          </a:r>
          <a:r>
            <a:rPr lang="en-US" sz="1600" b="0" i="0" kern="1200" dirty="0">
              <a:solidFill>
                <a:schemeClr val="tx1"/>
              </a:solidFill>
            </a:rPr>
            <a:t>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698948" y="1391975"/>
        <a:ext cx="1917600" cy="2110127"/>
      </dsp:txXfrm>
    </dsp:sp>
    <dsp:sp modelId="{31A34E95-FDDE-4764-A7A2-F2CDEEADC6D2}">
      <dsp:nvSpPr>
        <dsp:cNvPr id="0" name=""/>
        <dsp:cNvSpPr/>
      </dsp:nvSpPr>
      <dsp:spPr>
        <a:xfrm>
          <a:off x="9025766" y="235413"/>
          <a:ext cx="2131183" cy="767040"/>
        </a:xfrm>
        <a:prstGeom prst="rect">
          <a:avLst/>
        </a:prstGeom>
        <a:solidFill>
          <a:schemeClr val="bg1">
            <a:lumMod val="8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+mj-lt"/>
            </a:rPr>
            <a:t>Pengalaman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buruk</a:t>
          </a:r>
          <a:r>
            <a:rPr lang="en-US" sz="2000" b="1" kern="1200" dirty="0">
              <a:solidFill>
                <a:schemeClr val="tx1"/>
              </a:solidFill>
              <a:latin typeface="+mj-lt"/>
            </a:rPr>
            <a:t> masa </a:t>
          </a:r>
          <a:r>
            <a:rPr lang="en-US" sz="2000" b="1" kern="1200" dirty="0" err="1">
              <a:solidFill>
                <a:schemeClr val="tx1"/>
              </a:solidFill>
              <a:latin typeface="+mj-lt"/>
            </a:rPr>
            <a:t>lalu</a:t>
          </a:r>
          <a:endParaRPr lang="en-US" sz="2800" b="1" kern="1200" dirty="0">
            <a:solidFill>
              <a:schemeClr val="tx1"/>
            </a:solidFill>
            <a:latin typeface="+mj-lt"/>
          </a:endParaRPr>
        </a:p>
      </dsp:txBody>
      <dsp:txXfrm>
        <a:off x="9025766" y="235413"/>
        <a:ext cx="2131183" cy="767040"/>
      </dsp:txXfrm>
    </dsp:sp>
    <dsp:sp modelId="{B16F636B-AE5E-4CCE-8FA9-24DFA1E64615}">
      <dsp:nvSpPr>
        <dsp:cNvPr id="0" name=""/>
        <dsp:cNvSpPr/>
      </dsp:nvSpPr>
      <dsp:spPr>
        <a:xfrm>
          <a:off x="9056475" y="1287776"/>
          <a:ext cx="1917600" cy="2211544"/>
        </a:xfrm>
        <a:prstGeom prst="rect">
          <a:avLst/>
        </a:prstGeom>
        <a:solidFill>
          <a:schemeClr val="accent5">
            <a:tint val="40000"/>
            <a:alpha val="90000"/>
            <a:hueOff val="-5074933"/>
            <a:satOff val="-60782"/>
            <a:lumOff val="-57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74933"/>
              <a:satOff val="-60782"/>
              <a:lumOff val="-57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600" b="0" i="0" kern="1200" dirty="0" err="1">
              <a:solidFill>
                <a:schemeClr val="tx1"/>
              </a:solidFill>
            </a:rPr>
            <a:t>Pengalaman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ketidak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berhasilan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menyebabkan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perusahaan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enggan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melakukannya</a:t>
          </a:r>
          <a:r>
            <a:rPr lang="en-US" sz="1600" b="0" i="0" kern="1200" dirty="0">
              <a:solidFill>
                <a:schemeClr val="tx1"/>
              </a:solidFill>
            </a:rPr>
            <a:t> </a:t>
          </a:r>
          <a:r>
            <a:rPr lang="en-US" sz="1600" b="0" i="0" kern="1200" dirty="0" err="1">
              <a:solidFill>
                <a:schemeClr val="tx1"/>
              </a:solidFill>
            </a:rPr>
            <a:t>lagi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9056475" y="1287776"/>
        <a:ext cx="1917600" cy="2211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F37830-0032-42FE-BB7D-4D0AEAE76A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4F4FE-5BC5-49AA-86B9-F831689708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8D8C1-C93D-42CA-9A97-FF499558D459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F02CC-5414-4BB2-A7DD-9EF9BB13A4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91B5D-A255-454F-9ABC-4D3310921B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3D83-8D1A-4DFC-A85C-775CC8A19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77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46F56-1468-4900-AFBA-9E5EE306BC08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02109-9DB5-4930-9529-97D0F7F71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4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5D185-D876-4A4B-A351-E623992245C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12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5D185-D876-4A4B-A351-E623992245C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09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5D185-D876-4A4B-A351-E623992245C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07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5D185-D876-4A4B-A351-E623992245C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8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5D185-D876-4A4B-A351-E623992245C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6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5D185-D876-4A4B-A351-E623992245C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63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5D185-D876-4A4B-A351-E623992245C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61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29696-2BE8-442F-AE32-06B5202A78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8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5D185-D876-4A4B-A351-E623992245C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5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29696-2BE8-442F-AE32-06B5202A784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80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5D185-D876-4A4B-A351-E623992245C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51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5D185-D876-4A4B-A351-E623992245C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47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1C27E24-5B5B-4605-9165-13141795F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72869"/>
            <a:ext cx="12191998" cy="3200134"/>
          </a:xfrm>
          <a:custGeom>
            <a:avLst/>
            <a:gdLst>
              <a:gd name="connsiteX0" fmla="*/ 0 w 12191998"/>
              <a:gd name="connsiteY0" fmla="*/ 0 h 2476346"/>
              <a:gd name="connsiteX1" fmla="*/ 12191998 w 12191998"/>
              <a:gd name="connsiteY1" fmla="*/ 0 h 2476346"/>
              <a:gd name="connsiteX2" fmla="*/ 12191998 w 12191998"/>
              <a:gd name="connsiteY2" fmla="*/ 2476346 h 2476346"/>
              <a:gd name="connsiteX3" fmla="*/ 0 w 12191998"/>
              <a:gd name="connsiteY3" fmla="*/ 2476346 h 2476346"/>
              <a:gd name="connsiteX4" fmla="*/ 0 w 12191998"/>
              <a:gd name="connsiteY4" fmla="*/ 0 h 2476346"/>
              <a:gd name="connsiteX0" fmla="*/ 0 w 12191998"/>
              <a:gd name="connsiteY0" fmla="*/ 0 h 2721443"/>
              <a:gd name="connsiteX1" fmla="*/ 12191998 w 12191998"/>
              <a:gd name="connsiteY1" fmla="*/ 245097 h 2721443"/>
              <a:gd name="connsiteX2" fmla="*/ 12191998 w 12191998"/>
              <a:gd name="connsiteY2" fmla="*/ 2721443 h 2721443"/>
              <a:gd name="connsiteX3" fmla="*/ 0 w 12191998"/>
              <a:gd name="connsiteY3" fmla="*/ 2721443 h 2721443"/>
              <a:gd name="connsiteX4" fmla="*/ 0 w 12191998"/>
              <a:gd name="connsiteY4" fmla="*/ 0 h 2721443"/>
              <a:gd name="connsiteX0" fmla="*/ 0 w 12191998"/>
              <a:gd name="connsiteY0" fmla="*/ 36125 h 2757568"/>
              <a:gd name="connsiteX1" fmla="*/ 12191998 w 12191998"/>
              <a:gd name="connsiteY1" fmla="*/ 281222 h 2757568"/>
              <a:gd name="connsiteX2" fmla="*/ 12191998 w 12191998"/>
              <a:gd name="connsiteY2" fmla="*/ 2757568 h 2757568"/>
              <a:gd name="connsiteX3" fmla="*/ 0 w 12191998"/>
              <a:gd name="connsiteY3" fmla="*/ 2757568 h 2757568"/>
              <a:gd name="connsiteX4" fmla="*/ 0 w 12191998"/>
              <a:gd name="connsiteY4" fmla="*/ 36125 h 2757568"/>
              <a:gd name="connsiteX0" fmla="*/ 0 w 12191998"/>
              <a:gd name="connsiteY0" fmla="*/ 0 h 2721443"/>
              <a:gd name="connsiteX1" fmla="*/ 12191998 w 12191998"/>
              <a:gd name="connsiteY1" fmla="*/ 245097 h 2721443"/>
              <a:gd name="connsiteX2" fmla="*/ 12191998 w 12191998"/>
              <a:gd name="connsiteY2" fmla="*/ 2721443 h 2721443"/>
              <a:gd name="connsiteX3" fmla="*/ 0 w 12191998"/>
              <a:gd name="connsiteY3" fmla="*/ 2721443 h 2721443"/>
              <a:gd name="connsiteX4" fmla="*/ 0 w 12191998"/>
              <a:gd name="connsiteY4" fmla="*/ 0 h 2721443"/>
              <a:gd name="connsiteX0" fmla="*/ 0 w 12191998"/>
              <a:gd name="connsiteY0" fmla="*/ 0 h 2721443"/>
              <a:gd name="connsiteX1" fmla="*/ 12191998 w 12191998"/>
              <a:gd name="connsiteY1" fmla="*/ 245097 h 2721443"/>
              <a:gd name="connsiteX2" fmla="*/ 12191998 w 12191998"/>
              <a:gd name="connsiteY2" fmla="*/ 2721443 h 2721443"/>
              <a:gd name="connsiteX3" fmla="*/ 0 w 12191998"/>
              <a:gd name="connsiteY3" fmla="*/ 2721443 h 2721443"/>
              <a:gd name="connsiteX4" fmla="*/ 0 w 12191998"/>
              <a:gd name="connsiteY4" fmla="*/ 0 h 2721443"/>
              <a:gd name="connsiteX0" fmla="*/ 0 w 12191998"/>
              <a:gd name="connsiteY0" fmla="*/ 0 h 2721443"/>
              <a:gd name="connsiteX1" fmla="*/ 12191998 w 12191998"/>
              <a:gd name="connsiteY1" fmla="*/ 245097 h 2721443"/>
              <a:gd name="connsiteX2" fmla="*/ 12191998 w 12191998"/>
              <a:gd name="connsiteY2" fmla="*/ 2721443 h 2721443"/>
              <a:gd name="connsiteX3" fmla="*/ 0 w 12191998"/>
              <a:gd name="connsiteY3" fmla="*/ 2721443 h 2721443"/>
              <a:gd name="connsiteX4" fmla="*/ 0 w 12191998"/>
              <a:gd name="connsiteY4" fmla="*/ 0 h 2721443"/>
              <a:gd name="connsiteX0" fmla="*/ 0 w 12191998"/>
              <a:gd name="connsiteY0" fmla="*/ 403170 h 3124613"/>
              <a:gd name="connsiteX1" fmla="*/ 6591300 w 12191998"/>
              <a:gd name="connsiteY1" fmla="*/ 15890 h 3124613"/>
              <a:gd name="connsiteX2" fmla="*/ 12191998 w 12191998"/>
              <a:gd name="connsiteY2" fmla="*/ 648267 h 3124613"/>
              <a:gd name="connsiteX3" fmla="*/ 12191998 w 12191998"/>
              <a:gd name="connsiteY3" fmla="*/ 3124613 h 3124613"/>
              <a:gd name="connsiteX4" fmla="*/ 0 w 12191998"/>
              <a:gd name="connsiteY4" fmla="*/ 3124613 h 3124613"/>
              <a:gd name="connsiteX5" fmla="*/ 0 w 12191998"/>
              <a:gd name="connsiteY5" fmla="*/ 403170 h 312461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530729 h 3252172"/>
              <a:gd name="connsiteX1" fmla="*/ 6591300 w 12191998"/>
              <a:gd name="connsiteY1" fmla="*/ 143449 h 3252172"/>
              <a:gd name="connsiteX2" fmla="*/ 12191998 w 12191998"/>
              <a:gd name="connsiteY2" fmla="*/ 189086 h 3252172"/>
              <a:gd name="connsiteX3" fmla="*/ 12191998 w 12191998"/>
              <a:gd name="connsiteY3" fmla="*/ 3252172 h 3252172"/>
              <a:gd name="connsiteX4" fmla="*/ 0 w 12191998"/>
              <a:gd name="connsiteY4" fmla="*/ 3252172 h 3252172"/>
              <a:gd name="connsiteX5" fmla="*/ 0 w 12191998"/>
              <a:gd name="connsiteY5" fmla="*/ 530729 h 3252172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4563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405622 h 3127065"/>
              <a:gd name="connsiteX1" fmla="*/ 6591300 w 12191998"/>
              <a:gd name="connsiteY1" fmla="*/ 18342 h 3127065"/>
              <a:gd name="connsiteX2" fmla="*/ 12191998 w 12191998"/>
              <a:gd name="connsiteY2" fmla="*/ 63979 h 3127065"/>
              <a:gd name="connsiteX3" fmla="*/ 12191998 w 12191998"/>
              <a:gd name="connsiteY3" fmla="*/ 3127065 h 3127065"/>
              <a:gd name="connsiteX4" fmla="*/ 0 w 12191998"/>
              <a:gd name="connsiteY4" fmla="*/ 3127065 h 3127065"/>
              <a:gd name="connsiteX5" fmla="*/ 0 w 12191998"/>
              <a:gd name="connsiteY5" fmla="*/ 405622 h 3127065"/>
              <a:gd name="connsiteX0" fmla="*/ 0 w 12191998"/>
              <a:gd name="connsiteY0" fmla="*/ 478691 h 3200134"/>
              <a:gd name="connsiteX1" fmla="*/ 6591300 w 12191998"/>
              <a:gd name="connsiteY1" fmla="*/ 91411 h 3200134"/>
              <a:gd name="connsiteX2" fmla="*/ 12191998 w 12191998"/>
              <a:gd name="connsiteY2" fmla="*/ 137048 h 3200134"/>
              <a:gd name="connsiteX3" fmla="*/ 12191998 w 12191998"/>
              <a:gd name="connsiteY3" fmla="*/ 3200134 h 3200134"/>
              <a:gd name="connsiteX4" fmla="*/ 0 w 12191998"/>
              <a:gd name="connsiteY4" fmla="*/ 3200134 h 3200134"/>
              <a:gd name="connsiteX5" fmla="*/ 0 w 12191998"/>
              <a:gd name="connsiteY5" fmla="*/ 478691 h 320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3200134">
                <a:moveTo>
                  <a:pt x="0" y="478691"/>
                </a:moveTo>
                <a:cubicBezTo>
                  <a:pt x="1786890" y="448251"/>
                  <a:pt x="2044700" y="530622"/>
                  <a:pt x="6591300" y="91411"/>
                </a:cubicBezTo>
                <a:cubicBezTo>
                  <a:pt x="8577580" y="-65860"/>
                  <a:pt x="10438128" y="-72"/>
                  <a:pt x="12191998" y="137048"/>
                </a:cubicBezTo>
                <a:lnTo>
                  <a:pt x="12191998" y="3200134"/>
                </a:lnTo>
                <a:lnTo>
                  <a:pt x="0" y="3200134"/>
                </a:lnTo>
                <a:lnTo>
                  <a:pt x="0" y="478691"/>
                </a:lnTo>
                <a:close/>
              </a:path>
            </a:pathLst>
          </a:custGeom>
          <a:solidFill>
            <a:schemeClr val="accent5"/>
          </a:solidFill>
          <a:ln w="22225">
            <a:noFill/>
          </a:ln>
        </p:spPr>
        <p:txBody>
          <a:bodyPr lIns="182880" tIns="0" anchor="ctr"/>
          <a:lstStyle>
            <a:lvl1pPr marL="731520" algn="l">
              <a:lnSpc>
                <a:spcPct val="100000"/>
              </a:lnSpc>
              <a:spcBef>
                <a:spcPts val="800"/>
              </a:spcBef>
              <a:defRPr sz="5400"/>
            </a:lvl1pPr>
          </a:lstStyle>
          <a:p>
            <a:r>
              <a:rPr lang="en-US" dirty="0"/>
              <a:t>Click to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290432B-E439-40FF-A9AA-F20D8672B1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8" cy="4151560"/>
          </a:xfrm>
          <a:custGeom>
            <a:avLst/>
            <a:gdLst>
              <a:gd name="connsiteX0" fmla="*/ 0 w 12191998"/>
              <a:gd name="connsiteY0" fmla="*/ 0 h 4151560"/>
              <a:gd name="connsiteX1" fmla="*/ 12191998 w 12191998"/>
              <a:gd name="connsiteY1" fmla="*/ 0 h 4151560"/>
              <a:gd name="connsiteX2" fmla="*/ 12191998 w 12191998"/>
              <a:gd name="connsiteY2" fmla="*/ 3809917 h 4151560"/>
              <a:gd name="connsiteX3" fmla="*/ 6591300 w 12191998"/>
              <a:gd name="connsiteY3" fmla="*/ 3764280 h 4151560"/>
              <a:gd name="connsiteX4" fmla="*/ 0 w 12191998"/>
              <a:gd name="connsiteY4" fmla="*/ 4151560 h 41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8" h="4151560">
                <a:moveTo>
                  <a:pt x="0" y="0"/>
                </a:moveTo>
                <a:lnTo>
                  <a:pt x="12191998" y="0"/>
                </a:lnTo>
                <a:lnTo>
                  <a:pt x="12191998" y="3809917"/>
                </a:lnTo>
                <a:cubicBezTo>
                  <a:pt x="10438128" y="3672797"/>
                  <a:pt x="8577580" y="3607009"/>
                  <a:pt x="6591300" y="3764280"/>
                </a:cubicBezTo>
                <a:cubicBezTo>
                  <a:pt x="2044700" y="4203491"/>
                  <a:pt x="1786890" y="4121120"/>
                  <a:pt x="0" y="4151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FD77643-24B8-4D2F-9CCC-3BCE807F70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4800" y="4246790"/>
            <a:ext cx="3581400" cy="20812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8626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F70B09C-1A53-4C73-9FD8-708C7D958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14DE831-4B4E-4AF3-B187-9206DACDB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514" y="-1"/>
            <a:ext cx="12214827" cy="6858000"/>
            <a:chOff x="-6214" y="-1"/>
            <a:chExt cx="12214827" cy="6858000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771390A-8381-4353-8D62-C0DD79BC28F6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32E81AB-5D89-4A83-948B-6072C2DEE62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FCC4A04-2321-4CD3-92B2-027B2CBD29BA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A7BC130-410F-4CC7-B9FD-E7C4C01F0C0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E0CFD6B-8DE1-46B9-8FE3-AB225A6719F3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0DD451B-8273-4E41-830F-75FD094A2C59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2381626-BACB-4F9A-B456-31C696CBF2DA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6BD6855-6DB8-463B-9145-BA9CF824252B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1628876-83EE-4DC7-8869-F56C4D143E48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5031072-625B-4FC2-A7AF-A25668B28834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929441C-AEB2-42CA-8577-3203F43FEB0E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9CA70B7-031F-4092-B4FA-4A90532B5036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E85C53C-39CA-4C00-B01E-8C5674BAF03D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28812B8-C920-4FEC-AB94-4B5D8B478A67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8A158BC-BDC0-4D6B-8006-BBDF7041EDDB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EB0F122-2776-4058-B989-F3BAFDA95F5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F9018F4-E93E-4825-B7D6-94648C22CEE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4F7E653-1B6A-4AEE-998A-D7B535D02D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A1439AF-AC90-41E1-885A-7E869844D4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0A50FF0-A246-4674-BCF4-476255BEC1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1885235-40A5-43E7-B9FA-DD4B5D22E2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C816EA7-5943-42BE-858C-AF2089001A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709DD2EF-AD5F-4463-BAFC-E7F6F3402C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FB6B983-6B14-43E0-9CE4-22E97309D8F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AAB25A3-8A3B-4279-AACD-37DD3FCAAF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3B2619E-3696-48DC-80B3-6E827F432F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9B75BCC-DBCB-4C72-A90A-E950FDF7D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070D7F8-AC6B-4E63-9681-742BE98272A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11D8428-90D3-4548-AA28-A6F9C1B92183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00C71E3-446B-4C21-B7C7-B8872FBB5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ight Triangle 76">
            <a:extLst>
              <a:ext uri="{FF2B5EF4-FFF2-40B4-BE49-F238E27FC236}">
                <a16:creationId xmlns:a16="http://schemas.microsoft.com/office/drawing/2014/main" id="{4E3D1D5C-A81E-44CF-B721-6FBE69359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5905012" y="-284145"/>
            <a:ext cx="568289" cy="568289"/>
          </a:xfrm>
          <a:prstGeom prst="rtTriangle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5F7FBB-B77A-47E6-9B07-5B0A0E9B5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814" y="456532"/>
            <a:ext cx="10656372" cy="112642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8D29AE11-25A6-4A91-94C1-6A26AB6CA3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7390" y="1816398"/>
            <a:ext cx="5164137" cy="77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BC29F00-8301-4CEE-BA06-1D534F4970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6913" y="2597976"/>
            <a:ext cx="5164137" cy="3119437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Tx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83" name="Text Placeholder 81">
            <a:extLst>
              <a:ext uri="{FF2B5EF4-FFF2-40B4-BE49-F238E27FC236}">
                <a16:creationId xmlns:a16="http://schemas.microsoft.com/office/drawing/2014/main" id="{348078F7-442A-4846-A477-54C056EEA0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156" y="1816398"/>
            <a:ext cx="5164137" cy="77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86" name="Text Placeholder 84">
            <a:extLst>
              <a:ext uri="{FF2B5EF4-FFF2-40B4-BE49-F238E27FC236}">
                <a16:creationId xmlns:a16="http://schemas.microsoft.com/office/drawing/2014/main" id="{20846AFB-4D65-421E-BDFC-A127A1D588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9156" y="2597976"/>
            <a:ext cx="5164137" cy="3119437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Tx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87" name="Date Placeholder 3">
            <a:extLst>
              <a:ext uri="{FF2B5EF4-FFF2-40B4-BE49-F238E27FC236}">
                <a16:creationId xmlns:a16="http://schemas.microsoft.com/office/drawing/2014/main" id="{4E14FBED-7310-4E87-BFA7-050A91D1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88" name="Footer Placeholder 4">
            <a:extLst>
              <a:ext uri="{FF2B5EF4-FFF2-40B4-BE49-F238E27FC236}">
                <a16:creationId xmlns:a16="http://schemas.microsoft.com/office/drawing/2014/main" id="{9D4E6D47-8B2E-4566-8B9E-294FAA0E6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9" name="Slide Number Placeholder 5">
            <a:extLst>
              <a:ext uri="{FF2B5EF4-FFF2-40B4-BE49-F238E27FC236}">
                <a16:creationId xmlns:a16="http://schemas.microsoft.com/office/drawing/2014/main" id="{100CAC88-3775-4C14-ABE2-A6DBB513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1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91CF620B-CA95-44EA-ABB7-3C0D72771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5C8A854-6AD5-4EA8-ADB0-B4224410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A155F89-2CC8-4507-9CAF-52B9C04F1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514" y="-1"/>
            <a:ext cx="12214827" cy="6858000"/>
            <a:chOff x="-6214" y="-1"/>
            <a:chExt cx="12214827" cy="6858000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BD4B67D-F11A-42B5-AD36-64E839983324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6D992C2-C73A-4020-AB80-910ABD8B66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FE2C1AC-3C9C-4E6F-AB7D-796BB42A793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74DEF58-5490-4294-BAB9-82EDB4B685B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6C22FA6-2BFF-4A17-A8A3-6D0DF06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6D8CA74-FFC2-4419-A69D-5FA13927B46F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324DD6D-F6AE-4E1F-898D-939DCF98FC63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E0F22C7-C523-4F27-A682-25E22C10A4B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8C830C3-0BFC-4AA7-872B-FF1C785DBB5E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33F1ADE-8ECD-4FC1-8B6A-DE1C1675B95C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3D25F39-5E7A-43D1-B675-629B3393384A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9FBA4B2-FB49-4B68-ABBB-19B47CCAF2EC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31B16C3-0946-4E2F-9275-87F95C25C0E6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160A9E2-9353-4FC1-9099-E56AEFE6C022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01D6BDE-C806-4832-BFE5-B43692D4EC54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13E0E13-B29D-4A6F-BD03-B4B74E5C9F8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9062266-EA73-40C1-B2BA-84A5B170C4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8CA1C91-AC4A-4ECC-ABBE-F95A0D71639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9ED7D18-4C21-4EC7-A69E-F217BB037F4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DE6646E-0507-49D1-BC5A-96FDF97E8D4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80A6265-73D5-4AFE-B003-E79690762B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5FF6B8A-5930-4909-A84D-9D86FAAEA4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BE97C02-B5E8-4E85-AB2D-1B144728C6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E0D9532-E4F7-4181-B732-B402D7E9293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0FED504-48F9-42AE-8C1D-18ABEA360C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761B5F04-4827-493D-8CDB-8FC1F21F86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4D02F9F-A9FF-4569-B1CF-3D5B0B8A58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E699586-9F40-4AEA-B070-FBBD1775335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D4BD64C-0BF9-4084-8C20-90D20EA6B6D7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C3AD463-404C-4576-AC21-F25582953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ight Triangle 119">
            <a:extLst>
              <a:ext uri="{FF2B5EF4-FFF2-40B4-BE49-F238E27FC236}">
                <a16:creationId xmlns:a16="http://schemas.microsoft.com/office/drawing/2014/main" id="{2A73DFF6-076E-4BBC-9CDB-E1B24D9B6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5905012" y="-284145"/>
            <a:ext cx="568289" cy="568289"/>
          </a:xfrm>
          <a:prstGeom prst="rtTriangle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E89C6-E571-4739-8BA7-D97BDCD1D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268" y="441042"/>
            <a:ext cx="9323464" cy="116225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1" name="Text Placeholder 81">
            <a:extLst>
              <a:ext uri="{FF2B5EF4-FFF2-40B4-BE49-F238E27FC236}">
                <a16:creationId xmlns:a16="http://schemas.microsoft.com/office/drawing/2014/main" id="{24221B82-BDC2-43E4-9DC3-109392FCB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757" y="1816398"/>
            <a:ext cx="3661357" cy="77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23" name="Text Placeholder 84">
            <a:extLst>
              <a:ext uri="{FF2B5EF4-FFF2-40B4-BE49-F238E27FC236}">
                <a16:creationId xmlns:a16="http://schemas.microsoft.com/office/drawing/2014/main" id="{F064B050-C9E2-4CBD-8063-8F72369DEA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9280" y="2595913"/>
            <a:ext cx="3661357" cy="3119437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32" name="Text Placeholder 81">
            <a:extLst>
              <a:ext uri="{FF2B5EF4-FFF2-40B4-BE49-F238E27FC236}">
                <a16:creationId xmlns:a16="http://schemas.microsoft.com/office/drawing/2014/main" id="{AB4DD233-B719-42EE-AE0F-930CABD5AA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51938" y="1822941"/>
            <a:ext cx="3661357" cy="77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33" name="Text Placeholder 84">
            <a:extLst>
              <a:ext uri="{FF2B5EF4-FFF2-40B4-BE49-F238E27FC236}">
                <a16:creationId xmlns:a16="http://schemas.microsoft.com/office/drawing/2014/main" id="{E2F4A9D6-F113-40C1-B3C8-A9BDB28772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1461" y="2602456"/>
            <a:ext cx="3661357" cy="3119437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34" name="Text Placeholder 81">
            <a:extLst>
              <a:ext uri="{FF2B5EF4-FFF2-40B4-BE49-F238E27FC236}">
                <a16:creationId xmlns:a16="http://schemas.microsoft.com/office/drawing/2014/main" id="{B5E6D4D3-9E8F-4D92-B05A-7E9BBD7594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642" y="1822661"/>
            <a:ext cx="3661357" cy="77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35" name="Text Placeholder 84">
            <a:extLst>
              <a:ext uri="{FF2B5EF4-FFF2-40B4-BE49-F238E27FC236}">
                <a16:creationId xmlns:a16="http://schemas.microsoft.com/office/drawing/2014/main" id="{9C80C61E-A8B2-4011-AE18-0294FFF889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165" y="2602176"/>
            <a:ext cx="3661357" cy="3119437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25" name="Date Placeholder 3">
            <a:extLst>
              <a:ext uri="{FF2B5EF4-FFF2-40B4-BE49-F238E27FC236}">
                <a16:creationId xmlns:a16="http://schemas.microsoft.com/office/drawing/2014/main" id="{DEB76336-3978-4E04-820F-CCD4115F0A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126" name="Footer Placeholder 4">
            <a:extLst>
              <a:ext uri="{FF2B5EF4-FFF2-40B4-BE49-F238E27FC236}">
                <a16:creationId xmlns:a16="http://schemas.microsoft.com/office/drawing/2014/main" id="{296D1F50-7662-4B72-8D59-73594E51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7" name="Slide Number Placeholder 5">
            <a:extLst>
              <a:ext uri="{FF2B5EF4-FFF2-40B4-BE49-F238E27FC236}">
                <a16:creationId xmlns:a16="http://schemas.microsoft.com/office/drawing/2014/main" id="{DEDEAF7E-D577-4B93-BAE4-358F8963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4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FB76C12-E75A-4DC1-9960-728FF6247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9A038F-EA18-4BE8-9515-18A5468BA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1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D9F40A1-CB92-4D33-8C7F-3D64C4CDA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F0B8C043-6614-4EDF-B7D6-FFD668CA6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6028339" cy="19338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pPr algn="l"/>
            <a:r>
              <a:rPr lang="en-US" sz="5400">
                <a:solidFill>
                  <a:srgbClr val="FFFFFF"/>
                </a:solidFill>
              </a:rPr>
              <a:t>Click to edit Master title style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65B41117-5C7C-418F-ACC1-2C995E399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2887800"/>
            <a:ext cx="6028339" cy="29429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/>
            </a:lvl1pPr>
          </a:lstStyle>
          <a:p>
            <a:pPr algn="l">
              <a:lnSpc>
                <a:spcPct val="110000"/>
              </a:lnSpc>
            </a:pPr>
            <a:r>
              <a:rPr lang="en-US">
                <a:solidFill>
                  <a:srgbClr val="FFFFFF"/>
                </a:solidFill>
              </a:rPr>
              <a:t>Click to edit Master subtitle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Date Placeholder 3">
            <a:extLst>
              <a:ext uri="{FF2B5EF4-FFF2-40B4-BE49-F238E27FC236}">
                <a16:creationId xmlns:a16="http://schemas.microsoft.com/office/drawing/2014/main" id="{E8CEA822-47EC-4255-B51C-916CD39C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53" name="Picture Placeholder 51">
            <a:extLst>
              <a:ext uri="{FF2B5EF4-FFF2-40B4-BE49-F238E27FC236}">
                <a16:creationId xmlns:a16="http://schemas.microsoft.com/office/drawing/2014/main" id="{79C95DFA-DC4E-4658-87DF-37B40F51F4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94414" y="0"/>
            <a:ext cx="4997586" cy="22828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4" name="Picture Placeholder 51">
            <a:extLst>
              <a:ext uri="{FF2B5EF4-FFF2-40B4-BE49-F238E27FC236}">
                <a16:creationId xmlns:a16="http://schemas.microsoft.com/office/drawing/2014/main" id="{5EF5B274-E5A0-43C9-8A69-83629B0959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1774" y="2286000"/>
            <a:ext cx="5000226" cy="22828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5" name="Picture Placeholder 51">
            <a:extLst>
              <a:ext uri="{FF2B5EF4-FFF2-40B4-BE49-F238E27FC236}">
                <a16:creationId xmlns:a16="http://schemas.microsoft.com/office/drawing/2014/main" id="{4F741404-84C5-4B6D-A9DF-04368D8CE7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90232" y="4572000"/>
            <a:ext cx="5001768" cy="228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photo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2F5DF9-7A8B-4537-A6A0-2E18DDAEB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7B4CDB4-E22F-44F9-88B7-1F387514E496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E9F74E-6897-4904-82FB-61A6D96C96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A81A9C5-9E3B-4C65-AB4D-F2303D1D4486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CCEAD54-0ADC-4090-99E7-D1691F787A5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6BE792-DC81-4EA8-ABFD-F41E49E988AC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68594AF-C50A-416B-9238-1BFEA44A71A0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BB7432C-3B26-434E-96F1-3CA88C2C1428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F2307A-A723-481D-A679-099426CBF66B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13702D-25EA-454E-80F1-45BB74D4CC94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450B88E-997E-4F65-82F8-9D47ECBC796B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75EAEE1-D5B7-4F67-A50A-D616B864B825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E1ABFCA-E35A-4D14-8F29-A5ADABFB908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C809049-7B8F-4F96-BA1C-46C0BAA4A475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0330093-E758-4906-A2FC-F18D60D8AF3E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EC1A30-03E9-4C4D-8340-9B9E6E8CEA0D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4CE662E-0BD8-48D5-AFAE-CDCF90AD56AA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A2192D8-661B-4B8B-A3CD-FA227DD796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D76DFA6-E8E2-4E7C-88C0-2305E398AC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9E1A15B-0E79-4E7D-AEB2-4CC45B533F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3B1CB8C-2288-41EE-8AAB-B66AFF7085E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AA269E-0C97-43AC-B914-ACE0CEBFDE1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4D09D19-B613-4AF2-ABF3-0FFEC7F7E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3C0ED42-E6BC-4162-9554-D604DD6D6B0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C20673F-4A5C-4719-9B9C-171763FDA82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253314C-8CCD-4CF3-9C37-B580A4AED2C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D7A90F7-C2FA-4AA1-B434-510EAA4E129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B0EC38-EAFB-43C1-87E3-FE67E72292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854AE5-9E53-4202-A081-4736689EBC1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B5673B7-A170-46D3-B5E1-D79F3374A71A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ooter Placeholder 4">
            <a:extLst>
              <a:ext uri="{FF2B5EF4-FFF2-40B4-BE49-F238E27FC236}">
                <a16:creationId xmlns:a16="http://schemas.microsoft.com/office/drawing/2014/main" id="{9C730C22-6E95-40BE-A708-FA2A25DD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BFC463F0-AD39-4A7E-A5BF-1D7436900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11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4987528D-293D-419F-B6B1-A104443B2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A467263-FC60-4269-BE10-A00F3AE96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0A2143FD-5B7E-4844-9056-07C72D17C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lowchart: Document 53">
            <a:extLst>
              <a:ext uri="{FF2B5EF4-FFF2-40B4-BE49-F238E27FC236}">
                <a16:creationId xmlns:a16="http://schemas.microsoft.com/office/drawing/2014/main" id="{FD193356-2BA7-4BBE-A881-735188BBD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ABB6A4E-AAF5-46BC-AF70-EFB826898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098CE0A-07AF-475D-847B-BC2C09B11257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FAF8888-5C58-4210-9B6C-8453116F89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55DA967-527D-4EF5-BC5B-C9A4D0AE670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D4B90F1-FA63-44F8-AFBD-EAA664F2668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79BC52E-5A86-4380-BDBD-4A8C8F79F3DA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18DD47-B72F-4572-8652-594CB38C7C77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BB75A49-D451-4D82-A22C-FF0946E6DED9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CB1FB9-CC9B-48F2-90C3-821F3F616C17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6D00A7D-DC23-4315-9EC0-B669EB491DB1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E76C2DE-1D31-4289-AE7D-6C34B9BEE7E0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62E9492-F409-482D-B645-10FF6AC41AF9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2DC565F-0CA2-4501-8213-735FFE3DF6B3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E5A3D38-7FDD-4709-88C6-590F3E5AEA78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F34FB10-A2A2-42BE-89D3-59CDCDF82CEB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0EB0B65-231B-4586-AB6F-5AB3DE9FAADA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19DB94B-4BD3-4672-BD6B-3994D5B9CE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806E7D0-A3FD-43BC-B099-D9AD77116FD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9D3F4C0-B895-47F1-B38A-1D86C2396A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2FA5DF4-DE8F-4EF8-BC50-0BDA1ED6BA1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41CF04F-8C94-4781-839F-DCABB2D7BC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08DF419-049D-4C31-BE0A-E5F9FADA510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619C9CF-0817-4920-8D58-4983252BD9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A5B031B-FA3D-4738-BB48-5143A29B800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4D8098E-5CEA-4903-A146-23D553F698E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A900A38-58AC-40D4-896C-5B66E97123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3E623E7-180E-4DB5-91B3-48CE8414D8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C3F2957-4A6D-4C53-A2BC-0ED300AE530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9A34577-91E4-43A1-965D-0E340D1398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7E108E-58D2-4FB5-AFA0-27A86DA9630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B22350-AB76-4020-9872-4E63DFBF96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04" y="689389"/>
            <a:ext cx="5465225" cy="263745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6" name="Subtitle 2">
            <a:extLst>
              <a:ext uri="{FF2B5EF4-FFF2-40B4-BE49-F238E27FC236}">
                <a16:creationId xmlns:a16="http://schemas.microsoft.com/office/drawing/2014/main" id="{89A872D6-4D76-4CD1-9873-C29D72DFD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>
                <a:solidFill>
                  <a:schemeClr val="tx2">
                    <a:alpha val="8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2">
                  <a:alpha val="80000"/>
                </a:schemeClr>
              </a:solidFill>
            </a:endParaRPr>
          </a:p>
        </p:txBody>
      </p:sp>
      <p:sp>
        <p:nvSpPr>
          <p:cNvPr id="91" name="Date Placeholder 3">
            <a:extLst>
              <a:ext uri="{FF2B5EF4-FFF2-40B4-BE49-F238E27FC236}">
                <a16:creationId xmlns:a16="http://schemas.microsoft.com/office/drawing/2014/main" id="{4986AE78-551F-477B-AF47-E26167A61C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5C9DFB21-140A-4BCA-8D67-8581312FE9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6630" y="443884"/>
            <a:ext cx="5909831" cy="587938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2" name="Footer Placeholder 4">
            <a:extLst>
              <a:ext uri="{FF2B5EF4-FFF2-40B4-BE49-F238E27FC236}">
                <a16:creationId xmlns:a16="http://schemas.microsoft.com/office/drawing/2014/main" id="{19C3F2E1-5471-4835-8A24-5F00674FD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3" name="Slide Number Placeholder 5">
            <a:extLst>
              <a:ext uri="{FF2B5EF4-FFF2-40B4-BE49-F238E27FC236}">
                <a16:creationId xmlns:a16="http://schemas.microsoft.com/office/drawing/2014/main" id="{24B165E2-B012-4272-BBB2-66D70B29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6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0F25F0BC-3414-4A4E-82FD-7DE1761A5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36E80E-F44A-4A08-AD5C-C4E6E83A7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4F02106-B95B-4137-ABA0-DE89F9345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3107" y="-6055"/>
            <a:ext cx="12185786" cy="2656696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86F50E1B-B981-4FF3-B7D0-ED31A0707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66903" y="3535448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AE35541-C201-4A8C-8E97-2CF46579A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273" y="5198354"/>
            <a:ext cx="2602925" cy="1671572"/>
          </a:xfrm>
          <a:custGeom>
            <a:avLst/>
            <a:gdLst>
              <a:gd name="connsiteX0" fmla="*/ 281723 w 2602925"/>
              <a:gd name="connsiteY0" fmla="*/ 0 h 1671572"/>
              <a:gd name="connsiteX1" fmla="*/ 2538665 w 2602925"/>
              <a:gd name="connsiteY1" fmla="*/ 1496001 h 1671572"/>
              <a:gd name="connsiteX2" fmla="*/ 2602925 w 2602925"/>
              <a:gd name="connsiteY2" fmla="*/ 1671572 h 1671572"/>
              <a:gd name="connsiteX3" fmla="*/ 1714953 w 2602925"/>
              <a:gd name="connsiteY3" fmla="*/ 1671572 h 1671572"/>
              <a:gd name="connsiteX4" fmla="*/ 1633707 w 2602925"/>
              <a:gd name="connsiteY4" fmla="*/ 1537837 h 1671572"/>
              <a:gd name="connsiteX5" fmla="*/ 281722 w 2602925"/>
              <a:gd name="connsiteY5" fmla="*/ 818992 h 1671572"/>
              <a:gd name="connsiteX6" fmla="*/ 115019 w 2602925"/>
              <a:gd name="connsiteY6" fmla="*/ 827410 h 1671572"/>
              <a:gd name="connsiteX7" fmla="*/ 0 w 2602925"/>
              <a:gd name="connsiteY7" fmla="*/ 844964 h 1671572"/>
              <a:gd name="connsiteX8" fmla="*/ 0 w 2602925"/>
              <a:gd name="connsiteY8" fmla="*/ 17421 h 1671572"/>
              <a:gd name="connsiteX9" fmla="*/ 31283 w 2602925"/>
              <a:gd name="connsiteY9" fmla="*/ 12646 h 1671572"/>
              <a:gd name="connsiteX10" fmla="*/ 281723 w 2602925"/>
              <a:gd name="connsiteY10" fmla="*/ 0 h 167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2925" h="1671572">
                <a:moveTo>
                  <a:pt x="281723" y="0"/>
                </a:moveTo>
                <a:cubicBezTo>
                  <a:pt x="1296311" y="0"/>
                  <a:pt x="2166821" y="616864"/>
                  <a:pt x="2538665" y="1496001"/>
                </a:cubicBezTo>
                <a:lnTo>
                  <a:pt x="2602925" y="1671572"/>
                </a:lnTo>
                <a:lnTo>
                  <a:pt x="1714953" y="1671572"/>
                </a:lnTo>
                <a:lnTo>
                  <a:pt x="1633707" y="1537837"/>
                </a:lnTo>
                <a:cubicBezTo>
                  <a:pt x="1340706" y="1104138"/>
                  <a:pt x="844514" y="818992"/>
                  <a:pt x="281722" y="818992"/>
                </a:cubicBezTo>
                <a:cubicBezTo>
                  <a:pt x="225443" y="818992"/>
                  <a:pt x="169830" y="821844"/>
                  <a:pt x="115019" y="827410"/>
                </a:cubicBezTo>
                <a:lnTo>
                  <a:pt x="0" y="844964"/>
                </a:lnTo>
                <a:lnTo>
                  <a:pt x="0" y="17421"/>
                </a:lnTo>
                <a:lnTo>
                  <a:pt x="31283" y="12646"/>
                </a:lnTo>
                <a:cubicBezTo>
                  <a:pt x="113626" y="4284"/>
                  <a:pt x="197174" y="0"/>
                  <a:pt x="281723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7D8A9-52A9-426B-A7FA-8F0D57A0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FBA36D2-108E-4BCE-B00B-7AADE262EBA8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7CCA430-E045-49A4-BBFA-58E62DB70C1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8F23F5-C38C-4F4D-AC9D-53EE5C805B3C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F8BEAE-4D02-4E92-BF07-2B52C1DC6AAC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ECE1E3-E88F-4BF4-91A1-21CE42A919ED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3597D0-8C2B-4DF1-A82D-B7AED489FAA9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88A03C0-2CF4-4311-BFE9-050460F9B2B4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9DD4F0C-1AB6-4919-A06A-C33148C95772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F9DCDAB-1034-49DC-B20D-5B3AC4DDA949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03569C8-7E1D-4D32-880E-03A713BC8EC2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87C248-294D-4430-9163-A18DB7A0E58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E8BBE7-F812-4E02-8220-479D4B2E9DB2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AA42D07-05F3-4BE3-81BF-B5F84474EF19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E1C5E67-B32B-49DC-BF5E-D25C7CF20873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6B1788E-1754-47A2-853A-6FE39EEB1E03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7682792-A763-4918-B362-26D487DE471E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52BF25-0CAE-4903-A7E6-8A7768DD1F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14A49A-F4B0-444F-8BA5-9DC89AC760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09471A-4DE2-47CD-AED8-27D5B1050B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C0A412-5D4A-44E9-9738-BD17D84887C4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2F41B69-68CE-41EF-BBED-1CD4FF7A9F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3B5DECC-07DB-431C-88EC-3AEE965EC1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6CE55D3-190F-47D1-98A6-D7281E51E0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0324378-6046-45CC-A273-AE16EFF671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190AD03-D044-4A15-879F-BC87B702ABE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9B3C48A-196D-4BE2-A7CD-848178CCFC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4F5DF92-38A4-42C0-8492-7C34DBFEF3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C093942-8F5E-4520-8571-946A6E5CEB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648E900-15FD-4793-A783-15BD86852618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5DF337DA-C179-4649-9021-51ECBB84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20914"/>
            <a:ext cx="5552414" cy="272748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10000"/>
              </a:lnSpc>
            </a:pPr>
            <a:r>
              <a:rPr lang="en-US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sp>
        <p:nvSpPr>
          <p:cNvPr id="50" name="Picture Placeholder 44">
            <a:extLst>
              <a:ext uri="{FF2B5EF4-FFF2-40B4-BE49-F238E27FC236}">
                <a16:creationId xmlns:a16="http://schemas.microsoft.com/office/drawing/2014/main" id="{CDAEDC08-93B5-4CC2-A77F-91F47AD1D7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0500" y="195263"/>
            <a:ext cx="5837238" cy="2960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1" name="Picture Placeholder 48">
            <a:extLst>
              <a:ext uri="{FF2B5EF4-FFF2-40B4-BE49-F238E27FC236}">
                <a16:creationId xmlns:a16="http://schemas.microsoft.com/office/drawing/2014/main" id="{C34DF4FD-6356-4CA5-9E6F-749666E2D4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4265" y="184840"/>
            <a:ext cx="5841996" cy="29871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9C696AEE-49AB-4D07-90D6-AD190251723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9663" y="3525611"/>
            <a:ext cx="5816600" cy="2720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0" indent="0">
              <a:buNone/>
              <a:defRPr sz="2400">
                <a:solidFill>
                  <a:schemeClr val="tx2"/>
                </a:solidFill>
              </a:defRPr>
            </a:lvl2pPr>
            <a:lvl3pPr marL="0" indent="0">
              <a:buNone/>
              <a:defRPr sz="2400">
                <a:solidFill>
                  <a:schemeClr val="tx2"/>
                </a:solidFill>
              </a:defRPr>
            </a:lvl3pPr>
            <a:lvl4pPr marL="0" indent="0">
              <a:buNone/>
              <a:defRPr sz="2400">
                <a:solidFill>
                  <a:schemeClr val="tx2"/>
                </a:solidFill>
              </a:defRPr>
            </a:lvl4pPr>
            <a:lvl5pPr marL="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Date Placeholder 3">
            <a:extLst>
              <a:ext uri="{FF2B5EF4-FFF2-40B4-BE49-F238E27FC236}">
                <a16:creationId xmlns:a16="http://schemas.microsoft.com/office/drawing/2014/main" id="{CEABCB88-BA9F-47D3-A787-DF88895F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6244155B-5D28-4D19-90C2-1FBB57AA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E2F1D5A7-A160-4678-8595-C5E21729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2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88878880-76F2-45B5-916B-36E7EE2B1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75C3C8-6E32-4269-9316-DC942E00A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47C2144-3704-461F-AEA4-5AD7F2A4B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84145" y="1559143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5C2F4A0D-E022-45C1-A4F2-BDD40ECBB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95DAD1-C9F8-42EA-938C-AD799D0D1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E106CB0-0456-42D2-9064-D8307EE2EE64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6564272-B469-4B76-89B3-EAE1C5EA557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C812937-53FC-4F40-9E1F-62BD5DC5C8EA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C30D30-0592-4A8D-9BFB-E39327DEB08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5EF5218-294E-41E0-B835-6CD21C0AB503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4EAD817-B289-4780-AF71-3A814DA1517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5FE1B7-342F-44E3-9A5F-4320F4B56F12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F304BD3-68AC-49BC-8B74-71637404CEEC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0859D2C-72C4-411A-BD82-8368DDC03513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22EA31-AED9-4314-8509-4087F82F1112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4E3D353-A425-4930-AC93-9A9F93EC07E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75827C0-9081-4304-98D0-28375902854E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BC916B-3AAC-4825-8D0F-923D60C0DA4E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3085D6A-11B7-416E-9A80-085550712976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1619986-89C6-4164-BD69-5117CB5E3D0D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63A74F-F1A7-4546-BCB1-3C49033B344A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48BEE97-AC71-4466-82E9-05302D19D2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FB7EA87-48DE-40EC-97C4-1119D6E0BC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09E735-55F1-46BE-964B-17589798C45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AE224F2-AB69-40F3-83FC-5A1C2985F11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841DFB-48FF-4E4C-BD80-FAEDD9869C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3F2079C-0840-41A3-B649-BFA2657D7F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4F5B96-0C46-4542-959C-A0AB18C7DAE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7E7EDBA-8F85-4F7A-A17D-6B49A51D412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43D3094-2C9C-4299-9065-669FFD8F5D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E307EDA-19A4-4312-920D-EC02D2A70C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2953220-FAE3-4A55-B3C5-632C82C456A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2B2B007-553A-4A33-B077-9CA9D031332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E213DEB-4CFC-46B3-8DB4-77581E46552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EBBBF2BB-36BE-45E7-A35B-260E76E7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7"/>
            <a:ext cx="5410197" cy="198217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FFFFFF"/>
                </a:solidFill>
                <a:cs typeface="Posterama" panose="020B0504020200020000" pitchFamily="34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cs typeface="Posterama" panose="020B0504020200020000" pitchFamily="34" charset="0"/>
            </a:endParaRPr>
          </a:p>
        </p:txBody>
      </p:sp>
      <p:sp>
        <p:nvSpPr>
          <p:cNvPr id="42" name="Content Placeholder 38">
            <a:extLst>
              <a:ext uri="{FF2B5EF4-FFF2-40B4-BE49-F238E27FC236}">
                <a16:creationId xmlns:a16="http://schemas.microsoft.com/office/drawing/2014/main" id="{03257FF4-6F58-4A1E-866D-198569F917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3104" y="2957665"/>
            <a:ext cx="5543524" cy="33587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tx2"/>
                </a:solidFill>
              </a:defRPr>
            </a:lvl2pPr>
            <a:lvl3pPr marL="0" indent="0">
              <a:buNone/>
              <a:defRPr sz="2400">
                <a:solidFill>
                  <a:schemeClr val="tx2"/>
                </a:solidFill>
              </a:defRPr>
            </a:lvl3pPr>
            <a:lvl4pPr marL="0" indent="0">
              <a:buNone/>
              <a:defRPr sz="2400">
                <a:solidFill>
                  <a:schemeClr val="tx2"/>
                </a:solidFill>
              </a:defRPr>
            </a:lvl4pPr>
            <a:lvl5pPr marL="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32195099-4E20-48F3-8272-F12592AD44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19875" y="725487"/>
            <a:ext cx="5388490" cy="55194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CFCED92E-6EA8-410D-90AD-DF0B229BF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FC6D7D3E-FCD8-42CA-A1BB-9112B553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A49CA3E6-DD23-4395-AE34-560EA112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1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0B54C968-9162-4E94-9F00-9921A4333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890" y="1"/>
            <a:ext cx="6168182" cy="6858000"/>
          </a:xfrm>
          <a:custGeom>
            <a:avLst/>
            <a:gdLst>
              <a:gd name="connsiteX0" fmla="*/ 0 w 5115291"/>
              <a:gd name="connsiteY0" fmla="*/ 0 h 6857989"/>
              <a:gd name="connsiteX1" fmla="*/ 5115291 w 5115291"/>
              <a:gd name="connsiteY1" fmla="*/ 0 h 6857989"/>
              <a:gd name="connsiteX2" fmla="*/ 5115291 w 5115291"/>
              <a:gd name="connsiteY2" fmla="*/ 6857989 h 6857989"/>
              <a:gd name="connsiteX3" fmla="*/ 0 w 5115291"/>
              <a:gd name="connsiteY3" fmla="*/ 6857989 h 6857989"/>
              <a:gd name="connsiteX4" fmla="*/ 0 w 5115291"/>
              <a:gd name="connsiteY4" fmla="*/ 0 h 6857989"/>
              <a:gd name="connsiteX0" fmla="*/ 0 w 5115291"/>
              <a:gd name="connsiteY0" fmla="*/ 8467 h 6866456"/>
              <a:gd name="connsiteX1" fmla="*/ 5022158 w 5115291"/>
              <a:gd name="connsiteY1" fmla="*/ 0 h 6866456"/>
              <a:gd name="connsiteX2" fmla="*/ 5115291 w 5115291"/>
              <a:gd name="connsiteY2" fmla="*/ 6866456 h 6866456"/>
              <a:gd name="connsiteX3" fmla="*/ 0 w 5115291"/>
              <a:gd name="connsiteY3" fmla="*/ 6866456 h 6866456"/>
              <a:gd name="connsiteX4" fmla="*/ 0 w 5115291"/>
              <a:gd name="connsiteY4" fmla="*/ 8467 h 6866456"/>
              <a:gd name="connsiteX0" fmla="*/ 0 w 5115291"/>
              <a:gd name="connsiteY0" fmla="*/ 0 h 6857989"/>
              <a:gd name="connsiteX1" fmla="*/ 5013692 w 5115291"/>
              <a:gd name="connsiteY1" fmla="*/ 0 h 6857989"/>
              <a:gd name="connsiteX2" fmla="*/ 5115291 w 5115291"/>
              <a:gd name="connsiteY2" fmla="*/ 6857989 h 6857989"/>
              <a:gd name="connsiteX3" fmla="*/ 0 w 5115291"/>
              <a:gd name="connsiteY3" fmla="*/ 6857989 h 6857989"/>
              <a:gd name="connsiteX4" fmla="*/ 0 w 5115291"/>
              <a:gd name="connsiteY4" fmla="*/ 0 h 6857989"/>
              <a:gd name="connsiteX0" fmla="*/ 0 w 5691024"/>
              <a:gd name="connsiteY0" fmla="*/ 0 h 6857989"/>
              <a:gd name="connsiteX1" fmla="*/ 5013692 w 5691024"/>
              <a:gd name="connsiteY1" fmla="*/ 0 h 6857989"/>
              <a:gd name="connsiteX2" fmla="*/ 5691024 w 5691024"/>
              <a:gd name="connsiteY2" fmla="*/ 3098800 h 6857989"/>
              <a:gd name="connsiteX3" fmla="*/ 5115291 w 5691024"/>
              <a:gd name="connsiteY3" fmla="*/ 6857989 h 6857989"/>
              <a:gd name="connsiteX4" fmla="*/ 0 w 5691024"/>
              <a:gd name="connsiteY4" fmla="*/ 6857989 h 6857989"/>
              <a:gd name="connsiteX5" fmla="*/ 0 w 5691024"/>
              <a:gd name="connsiteY5" fmla="*/ 0 h 6857989"/>
              <a:gd name="connsiteX0" fmla="*/ 0 w 6141720"/>
              <a:gd name="connsiteY0" fmla="*/ 0 h 6857989"/>
              <a:gd name="connsiteX1" fmla="*/ 5013692 w 6141720"/>
              <a:gd name="connsiteY1" fmla="*/ 0 h 6857989"/>
              <a:gd name="connsiteX2" fmla="*/ 5691024 w 6141720"/>
              <a:gd name="connsiteY2" fmla="*/ 3098800 h 6857989"/>
              <a:gd name="connsiteX3" fmla="*/ 6131290 w 6141720"/>
              <a:gd name="connsiteY3" fmla="*/ 5672667 h 6857989"/>
              <a:gd name="connsiteX4" fmla="*/ 5115291 w 6141720"/>
              <a:gd name="connsiteY4" fmla="*/ 6857989 h 6857989"/>
              <a:gd name="connsiteX5" fmla="*/ 0 w 6141720"/>
              <a:gd name="connsiteY5" fmla="*/ 6857989 h 6857989"/>
              <a:gd name="connsiteX6" fmla="*/ 0 w 6141720"/>
              <a:gd name="connsiteY6" fmla="*/ 0 h 6857989"/>
              <a:gd name="connsiteX0" fmla="*/ 0 w 6141720"/>
              <a:gd name="connsiteY0" fmla="*/ 0 h 6857989"/>
              <a:gd name="connsiteX1" fmla="*/ 5013692 w 6141720"/>
              <a:gd name="connsiteY1" fmla="*/ 0 h 6857989"/>
              <a:gd name="connsiteX2" fmla="*/ 5691024 w 6141720"/>
              <a:gd name="connsiteY2" fmla="*/ 3098800 h 6857989"/>
              <a:gd name="connsiteX3" fmla="*/ 6131290 w 6141720"/>
              <a:gd name="connsiteY3" fmla="*/ 5672667 h 6857989"/>
              <a:gd name="connsiteX4" fmla="*/ 5115291 w 6141720"/>
              <a:gd name="connsiteY4" fmla="*/ 6857989 h 6857989"/>
              <a:gd name="connsiteX5" fmla="*/ 0 w 6141720"/>
              <a:gd name="connsiteY5" fmla="*/ 6857989 h 6857989"/>
              <a:gd name="connsiteX6" fmla="*/ 0 w 6141720"/>
              <a:gd name="connsiteY6" fmla="*/ 0 h 6857989"/>
              <a:gd name="connsiteX0" fmla="*/ 0 w 6141720"/>
              <a:gd name="connsiteY0" fmla="*/ 0 h 6857989"/>
              <a:gd name="connsiteX1" fmla="*/ 5013692 w 6141720"/>
              <a:gd name="connsiteY1" fmla="*/ 0 h 6857989"/>
              <a:gd name="connsiteX2" fmla="*/ 5691024 w 6141720"/>
              <a:gd name="connsiteY2" fmla="*/ 3098800 h 6857989"/>
              <a:gd name="connsiteX3" fmla="*/ 6131290 w 6141720"/>
              <a:gd name="connsiteY3" fmla="*/ 5672667 h 6857989"/>
              <a:gd name="connsiteX4" fmla="*/ 5115291 w 6141720"/>
              <a:gd name="connsiteY4" fmla="*/ 6857989 h 6857989"/>
              <a:gd name="connsiteX5" fmla="*/ 0 w 6141720"/>
              <a:gd name="connsiteY5" fmla="*/ 6857989 h 6857989"/>
              <a:gd name="connsiteX6" fmla="*/ 0 w 6141720"/>
              <a:gd name="connsiteY6" fmla="*/ 0 h 6857989"/>
              <a:gd name="connsiteX0" fmla="*/ 0 w 6175182"/>
              <a:gd name="connsiteY0" fmla="*/ 0 h 6857989"/>
              <a:gd name="connsiteX1" fmla="*/ 5013692 w 6175182"/>
              <a:gd name="connsiteY1" fmla="*/ 0 h 6857989"/>
              <a:gd name="connsiteX2" fmla="*/ 5691024 w 6175182"/>
              <a:gd name="connsiteY2" fmla="*/ 3098800 h 6857989"/>
              <a:gd name="connsiteX3" fmla="*/ 6131290 w 6175182"/>
              <a:gd name="connsiteY3" fmla="*/ 5672667 h 6857989"/>
              <a:gd name="connsiteX4" fmla="*/ 5115291 w 6175182"/>
              <a:gd name="connsiteY4" fmla="*/ 6857989 h 6857989"/>
              <a:gd name="connsiteX5" fmla="*/ 0 w 6175182"/>
              <a:gd name="connsiteY5" fmla="*/ 6857989 h 6857989"/>
              <a:gd name="connsiteX6" fmla="*/ 0 w 6175182"/>
              <a:gd name="connsiteY6" fmla="*/ 0 h 6857989"/>
              <a:gd name="connsiteX0" fmla="*/ 0 w 6175182"/>
              <a:gd name="connsiteY0" fmla="*/ 0 h 6857989"/>
              <a:gd name="connsiteX1" fmla="*/ 5013692 w 6175182"/>
              <a:gd name="connsiteY1" fmla="*/ 0 h 6857989"/>
              <a:gd name="connsiteX2" fmla="*/ 5691024 w 6175182"/>
              <a:gd name="connsiteY2" fmla="*/ 3098800 h 6857989"/>
              <a:gd name="connsiteX3" fmla="*/ 6131290 w 6175182"/>
              <a:gd name="connsiteY3" fmla="*/ 5672667 h 6857989"/>
              <a:gd name="connsiteX4" fmla="*/ 5115291 w 6175182"/>
              <a:gd name="connsiteY4" fmla="*/ 6857989 h 6857989"/>
              <a:gd name="connsiteX5" fmla="*/ 0 w 6175182"/>
              <a:gd name="connsiteY5" fmla="*/ 6857989 h 6857989"/>
              <a:gd name="connsiteX6" fmla="*/ 0 w 6175182"/>
              <a:gd name="connsiteY6" fmla="*/ 0 h 6857989"/>
              <a:gd name="connsiteX0" fmla="*/ 0 w 6175182"/>
              <a:gd name="connsiteY0" fmla="*/ 0 h 6866456"/>
              <a:gd name="connsiteX1" fmla="*/ 5013692 w 6175182"/>
              <a:gd name="connsiteY1" fmla="*/ 0 h 6866456"/>
              <a:gd name="connsiteX2" fmla="*/ 5691024 w 6175182"/>
              <a:gd name="connsiteY2" fmla="*/ 3098800 h 6866456"/>
              <a:gd name="connsiteX3" fmla="*/ 6131290 w 6175182"/>
              <a:gd name="connsiteY3" fmla="*/ 5672667 h 6866456"/>
              <a:gd name="connsiteX4" fmla="*/ 5843424 w 6175182"/>
              <a:gd name="connsiteY4" fmla="*/ 6866456 h 6866456"/>
              <a:gd name="connsiteX5" fmla="*/ 0 w 6175182"/>
              <a:gd name="connsiteY5" fmla="*/ 6857989 h 6866456"/>
              <a:gd name="connsiteX6" fmla="*/ 0 w 6175182"/>
              <a:gd name="connsiteY6" fmla="*/ 0 h 6866456"/>
              <a:gd name="connsiteX0" fmla="*/ 0 w 6175182"/>
              <a:gd name="connsiteY0" fmla="*/ 0 h 6866456"/>
              <a:gd name="connsiteX1" fmla="*/ 5013692 w 6175182"/>
              <a:gd name="connsiteY1" fmla="*/ 0 h 6866456"/>
              <a:gd name="connsiteX2" fmla="*/ 5691024 w 6175182"/>
              <a:gd name="connsiteY2" fmla="*/ 3098800 h 6866456"/>
              <a:gd name="connsiteX3" fmla="*/ 6131290 w 6175182"/>
              <a:gd name="connsiteY3" fmla="*/ 5672667 h 6866456"/>
              <a:gd name="connsiteX4" fmla="*/ 5843424 w 6175182"/>
              <a:gd name="connsiteY4" fmla="*/ 6866456 h 6866456"/>
              <a:gd name="connsiteX5" fmla="*/ 0 w 6175182"/>
              <a:gd name="connsiteY5" fmla="*/ 6857989 h 6866456"/>
              <a:gd name="connsiteX6" fmla="*/ 0 w 6175182"/>
              <a:gd name="connsiteY6" fmla="*/ 0 h 6866456"/>
              <a:gd name="connsiteX0" fmla="*/ 0 w 6175182"/>
              <a:gd name="connsiteY0" fmla="*/ 0 h 6866456"/>
              <a:gd name="connsiteX1" fmla="*/ 5013692 w 6175182"/>
              <a:gd name="connsiteY1" fmla="*/ 0 h 6866456"/>
              <a:gd name="connsiteX2" fmla="*/ 5691024 w 6175182"/>
              <a:gd name="connsiteY2" fmla="*/ 3098800 h 6866456"/>
              <a:gd name="connsiteX3" fmla="*/ 6131290 w 6175182"/>
              <a:gd name="connsiteY3" fmla="*/ 5672667 h 6866456"/>
              <a:gd name="connsiteX4" fmla="*/ 5843424 w 6175182"/>
              <a:gd name="connsiteY4" fmla="*/ 6866456 h 6866456"/>
              <a:gd name="connsiteX5" fmla="*/ 0 w 6175182"/>
              <a:gd name="connsiteY5" fmla="*/ 6857989 h 6866456"/>
              <a:gd name="connsiteX6" fmla="*/ 0 w 6175182"/>
              <a:gd name="connsiteY6" fmla="*/ 0 h 6866456"/>
              <a:gd name="connsiteX0" fmla="*/ 0 w 6168182"/>
              <a:gd name="connsiteY0" fmla="*/ 0 h 6866456"/>
              <a:gd name="connsiteX1" fmla="*/ 5013692 w 6168182"/>
              <a:gd name="connsiteY1" fmla="*/ 0 h 6866456"/>
              <a:gd name="connsiteX2" fmla="*/ 5691024 w 6168182"/>
              <a:gd name="connsiteY2" fmla="*/ 3098800 h 6866456"/>
              <a:gd name="connsiteX3" fmla="*/ 6131290 w 6168182"/>
              <a:gd name="connsiteY3" fmla="*/ 5672667 h 6866456"/>
              <a:gd name="connsiteX4" fmla="*/ 5843424 w 6168182"/>
              <a:gd name="connsiteY4" fmla="*/ 6866456 h 6866456"/>
              <a:gd name="connsiteX5" fmla="*/ 0 w 6168182"/>
              <a:gd name="connsiteY5" fmla="*/ 6857989 h 6866456"/>
              <a:gd name="connsiteX6" fmla="*/ 0 w 6168182"/>
              <a:gd name="connsiteY6" fmla="*/ 0 h 686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182" h="6866456">
                <a:moveTo>
                  <a:pt x="0" y="0"/>
                </a:moveTo>
                <a:lnTo>
                  <a:pt x="5013692" y="0"/>
                </a:lnTo>
                <a:cubicBezTo>
                  <a:pt x="5041915" y="2113844"/>
                  <a:pt x="5392928" y="2241197"/>
                  <a:pt x="5691024" y="3098800"/>
                </a:cubicBezTo>
                <a:cubicBezTo>
                  <a:pt x="6145754" y="4111625"/>
                  <a:pt x="6230068" y="5012267"/>
                  <a:pt x="6131290" y="5672667"/>
                </a:cubicBezTo>
                <a:cubicBezTo>
                  <a:pt x="6035335" y="6070597"/>
                  <a:pt x="5973246" y="6468526"/>
                  <a:pt x="5843424" y="6866456"/>
                </a:cubicBezTo>
                <a:lnTo>
                  <a:pt x="0" y="68579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640080" tIns="777240"/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BA990E7A-F299-4210-97ED-B2240FAF8D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0"/>
            <a:ext cx="7534275" cy="6857999"/>
          </a:xfrm>
          <a:custGeom>
            <a:avLst/>
            <a:gdLst>
              <a:gd name="connsiteX0" fmla="*/ 0 w 7432675"/>
              <a:gd name="connsiteY0" fmla="*/ 6856431 h 6857999"/>
              <a:gd name="connsiteX1" fmla="*/ 1083393 w 7432675"/>
              <a:gd name="connsiteY1" fmla="*/ 6857999 h 6857999"/>
              <a:gd name="connsiteX2" fmla="*/ 0 w 7432675"/>
              <a:gd name="connsiteY2" fmla="*/ 6857999 h 6857999"/>
              <a:gd name="connsiteX3" fmla="*/ 254367 w 7432675"/>
              <a:gd name="connsiteY3" fmla="*/ 0 h 6857999"/>
              <a:gd name="connsiteX4" fmla="*/ 7432675 w 7432675"/>
              <a:gd name="connsiteY4" fmla="*/ 0 h 6857999"/>
              <a:gd name="connsiteX5" fmla="*/ 7432675 w 7432675"/>
              <a:gd name="connsiteY5" fmla="*/ 6857999 h 6857999"/>
              <a:gd name="connsiteX6" fmla="*/ 1084100 w 7432675"/>
              <a:gd name="connsiteY6" fmla="*/ 6857999 h 6857999"/>
              <a:gd name="connsiteX7" fmla="*/ 1170353 w 7432675"/>
              <a:gd name="connsiteY7" fmla="*/ 6559920 h 6857999"/>
              <a:gd name="connsiteX8" fmla="*/ 1371965 w 7432675"/>
              <a:gd name="connsiteY8" fmla="*/ 5665681 h 6857999"/>
              <a:gd name="connsiteX9" fmla="*/ 931699 w 7432675"/>
              <a:gd name="connsiteY9" fmla="*/ 3094984 h 6857999"/>
              <a:gd name="connsiteX10" fmla="*/ 254367 w 7432675"/>
              <a:gd name="connsiteY1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32675" h="6857999">
                <a:moveTo>
                  <a:pt x="0" y="6856431"/>
                </a:moveTo>
                <a:lnTo>
                  <a:pt x="1083393" y="6857999"/>
                </a:lnTo>
                <a:lnTo>
                  <a:pt x="0" y="6857999"/>
                </a:lnTo>
                <a:close/>
                <a:moveTo>
                  <a:pt x="254367" y="0"/>
                </a:moveTo>
                <a:lnTo>
                  <a:pt x="7432675" y="0"/>
                </a:lnTo>
                <a:lnTo>
                  <a:pt x="7432675" y="6857999"/>
                </a:lnTo>
                <a:lnTo>
                  <a:pt x="1084100" y="6857999"/>
                </a:lnTo>
                <a:lnTo>
                  <a:pt x="1170353" y="6559920"/>
                </a:lnTo>
                <a:cubicBezTo>
                  <a:pt x="1247083" y="6261841"/>
                  <a:pt x="1299999" y="5963761"/>
                  <a:pt x="1371965" y="5665681"/>
                </a:cubicBezTo>
                <a:cubicBezTo>
                  <a:pt x="1470743" y="5006095"/>
                  <a:pt x="1386429" y="4106562"/>
                  <a:pt x="931699" y="3094984"/>
                </a:cubicBezTo>
                <a:cubicBezTo>
                  <a:pt x="633604" y="2238437"/>
                  <a:pt x="282590" y="2111241"/>
                  <a:pt x="2543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74108930-733F-4442-A067-3D79F6C096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410" y="4072044"/>
            <a:ext cx="4567990" cy="14953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algn="l">
              <a:lnSpc>
                <a:spcPct val="110000"/>
              </a:lnSpc>
              <a:tabLst>
                <a:tab pos="4686300" algn="l"/>
              </a:tabLst>
            </a:pP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2612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1BA840BD-172F-4ADB-A4C1-EA3FB3A68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D03E71-B54E-4A6E-A4F8-B60561824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DD6F5FA1-46FA-4429-A549-1D06D0D7D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1BDD7C-B416-481F-A16C-3B14FBB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CB31C5D-A43A-4C38-B74E-9234A84B02E9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6244DD8-1D8F-4AA3-A5F5-4298E404A2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CE3EBC0-4667-4BC6-A9CC-DA103BD5F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FF8C9D8-06A6-4057-AF4A-E68C2FF52192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98C5D6-0CD8-4B0A-9018-E4E8AB06B165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5FA1E06-A7E0-4387-B888-01CD139E36C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7D7FF7A-6DED-49BA-B18D-C07C47CAC127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0FB5490-621E-4776-8805-17DC2DEB2B2A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EFD8034-FE34-446D-BB83-87D71E740780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8094A7D-9F32-4BC1-807A-99DF2F31074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7259383-E3EA-4FD9-8ED8-83404582FD54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A077C54-7103-434A-AC1C-7F8C94E7DE48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6FEA7A7-36E0-418B-B34C-E78BF293A96C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C33DAE9-7530-473F-B552-AEFA8FB27772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E5A9F99-D683-48ED-A296-1FFD3F21F3A1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D183D34-AB5D-4F46-8E22-B01A42D6AC6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6E20-E8AB-4CF7-B688-5BFDFA98C9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D5CACA9-37C6-4659-BECC-9BE9266107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43037EA-282B-48DA-A0BF-8B91F2AB9F1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77A6A28-098B-407A-831E-D7948FE5E2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BF6BC88-7C7A-46D2-ADA4-C76A9305F4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47B60D5-0F4B-420A-AB1D-D0294AC71C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3834F93-1811-4CFD-83C0-27A8A4B7C3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0F437B9-26C4-4229-BB1F-5642B6DFAA0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67DE33-C7E4-48D4-9D60-DDC9998505F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313C28F-6328-443A-8D90-A5449D98ACB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8F2146-C0F1-40F0-8F15-8C43677357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7712F40-2F4A-4840-9A39-5A5D70CF6F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0515D50-4076-4227-A8A6-1EB1AFD0ED33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B10FFBE-9594-45E8-A55B-2C29EC499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A6EAAA1-04E1-4507-BB68-77740F2960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>
                <a:solidFill>
                  <a:schemeClr val="tx2">
                    <a:alpha val="80000"/>
                  </a:schemeClr>
                </a:solidFill>
                <a:cs typeface="Posterama" panose="020B0504020200020000" pitchFamily="34" charset="0"/>
              </a:rPr>
              <a:t>Click to edit Master title style</a:t>
            </a:r>
            <a:endParaRPr lang="en-US" dirty="0">
              <a:solidFill>
                <a:schemeClr val="tx2">
                  <a:alpha val="80000"/>
                </a:schemeClr>
              </a:solidFill>
              <a:cs typeface="Posterama" panose="020B0504020200020000" pitchFamily="34" charset="0"/>
            </a:endParaRP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A3DF4F51-7BE0-4413-AE23-64539333639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9788" y="2124075"/>
            <a:ext cx="10512425" cy="3906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523D1252-F7F4-4FB8-950F-8E4B712E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F83A4E74-05AF-4A1F-A4D9-6EF4B285C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0E42BF9C-AE51-478A-B770-1FB2E083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14214285-E69B-44FA-8F37-3B82B332A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A3C966-52CB-4916-B4BA-FF672A064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CB4C4AFF-B140-4B74-98E9-8E0DBC2D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8265C3-9975-474C-9EC6-1865EDA8B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30252D8-1C62-46C0-BAAF-2D16620E3F2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FDBCA84-EA87-46AE-8031-A5D0D41767C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D233BD8-AAA6-4B1E-997F-C2EDAB752A52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47343BE-C40B-42DF-9412-19CFE586E63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B20094-175C-4954-AC21-B3DF7A29FD9B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CB5AAC6-CAF7-49AB-868B-96216F48F522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4F6A36-B3CB-477C-8DC4-27974A6E6AB0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710AA7-7038-4AA1-BF59-5F70CD51DC85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B32F850-461E-4AFE-8859-EF590175A8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8594BA-77A7-4C7A-89BB-094E0EEC9072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44C66B-6345-41CE-87F1-9835625D215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6F4275-9BB8-482F-B133-0A4409246900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F48B500-CA83-4484-AD8A-B2D2D070AC29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0090DED-C809-419C-B282-4CF2C023C03B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7812DB4-DFE4-4544-B138-17181A0765EB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B7C4281-5CEE-4DDC-A1C3-643D462CF979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67C4728-2C62-4235-A5E5-C1BC3E3A7D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A6AFA3C-432C-422E-8648-0294B214BD4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3AB0C1E-8902-4F27-9C8B-4EAD269CB0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14D8F3C-E2CF-4B21-8A75-F7E2C93419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73221B9-91B2-4BEA-A3AE-41740B0ED3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378359E-9B9D-46E3-8C5F-50F2DDC78B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C909D46-962B-42D0-B061-0E7496E67E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BA859C6-92B5-4DD3-A147-73B1350FF3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926E7FA-BD78-40EC-BD71-DD58D0410E5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C56267-308A-47A2-9533-FA19C9ECCD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B57300A-1BE1-4257-AB52-6BBDA69F19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722AA96-3A9B-4BE2-B7A3-D4B32EF3D46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BD30F02-803D-4FDF-AA50-E6144C01D805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E5E795C-10D5-4BFA-AFD1-F1128D94F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4CBDD123-7FC3-4DB0-9740-BA9F7A8BF0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>
                <a:solidFill>
                  <a:schemeClr val="tx2">
                    <a:alpha val="80000"/>
                  </a:schemeClr>
                </a:solidFill>
                <a:cs typeface="Posterama" panose="020B0504020200020000" pitchFamily="34" charset="0"/>
              </a:rPr>
              <a:t>Click to edit Master title style</a:t>
            </a:r>
            <a:endParaRPr lang="en-US" dirty="0">
              <a:solidFill>
                <a:schemeClr val="tx2">
                  <a:alpha val="80000"/>
                </a:schemeClr>
              </a:solidFill>
              <a:cs typeface="Posterama" panose="020B0504020200020000" pitchFamily="34" charset="0"/>
            </a:endParaRPr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24199D58-7108-494B-8A84-EB5906E2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3AAF141C-063A-4050-A290-B4B15D7D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A3C23607-1575-4DAD-BCAD-E0DEAE79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Content Placeholder 37">
            <a:extLst>
              <a:ext uri="{FF2B5EF4-FFF2-40B4-BE49-F238E27FC236}">
                <a16:creationId xmlns:a16="http://schemas.microsoft.com/office/drawing/2014/main" id="{64C5BEB3-C2F1-4083-B518-6A3C5E3D91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5461" y="2419525"/>
            <a:ext cx="9621076" cy="33348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35485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A0A1C8BA-EE32-4677-A0DB-E8B4A936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5579473C-4A97-4174-B0C4-C4B3192B74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31A29B09-9725-4A06-8144-D0350E248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" y="-1"/>
            <a:ext cx="12167616" cy="3278531"/>
          </a:xfrm>
          <a:custGeom>
            <a:avLst/>
            <a:gdLst>
              <a:gd name="connsiteX0" fmla="*/ 0 w 12167616"/>
              <a:gd name="connsiteY0" fmla="*/ 0 h 3048002"/>
              <a:gd name="connsiteX1" fmla="*/ 12167616 w 12167616"/>
              <a:gd name="connsiteY1" fmla="*/ 0 h 3048002"/>
              <a:gd name="connsiteX2" fmla="*/ 12167616 w 12167616"/>
              <a:gd name="connsiteY2" fmla="*/ 3048002 h 3048002"/>
              <a:gd name="connsiteX3" fmla="*/ 0 w 12167616"/>
              <a:gd name="connsiteY3" fmla="*/ 3048002 h 3048002"/>
              <a:gd name="connsiteX4" fmla="*/ 0 w 12167616"/>
              <a:gd name="connsiteY4" fmla="*/ 0 h 3048002"/>
              <a:gd name="connsiteX0" fmla="*/ 0 w 12167616"/>
              <a:gd name="connsiteY0" fmla="*/ 0 h 3276633"/>
              <a:gd name="connsiteX1" fmla="*/ 12167616 w 12167616"/>
              <a:gd name="connsiteY1" fmla="*/ 0 h 3276633"/>
              <a:gd name="connsiteX2" fmla="*/ 12167616 w 12167616"/>
              <a:gd name="connsiteY2" fmla="*/ 3048002 h 3276633"/>
              <a:gd name="connsiteX3" fmla="*/ 3226308 w 12167616"/>
              <a:gd name="connsiteY3" fmla="*/ 3276602 h 3276633"/>
              <a:gd name="connsiteX4" fmla="*/ 0 w 12167616"/>
              <a:gd name="connsiteY4" fmla="*/ 3048002 h 3276633"/>
              <a:gd name="connsiteX5" fmla="*/ 0 w 12167616"/>
              <a:gd name="connsiteY5" fmla="*/ 0 h 3276633"/>
              <a:gd name="connsiteX0" fmla="*/ 0 w 12167616"/>
              <a:gd name="connsiteY0" fmla="*/ 0 h 3277205"/>
              <a:gd name="connsiteX1" fmla="*/ 12167616 w 12167616"/>
              <a:gd name="connsiteY1" fmla="*/ 0 h 3277205"/>
              <a:gd name="connsiteX2" fmla="*/ 12167616 w 12167616"/>
              <a:gd name="connsiteY2" fmla="*/ 3048002 h 3277205"/>
              <a:gd name="connsiteX3" fmla="*/ 7493508 w 12167616"/>
              <a:gd name="connsiteY3" fmla="*/ 2819402 h 3277205"/>
              <a:gd name="connsiteX4" fmla="*/ 3226308 w 12167616"/>
              <a:gd name="connsiteY4" fmla="*/ 3276602 h 3277205"/>
              <a:gd name="connsiteX5" fmla="*/ 0 w 12167616"/>
              <a:gd name="connsiteY5" fmla="*/ 3048002 h 3277205"/>
              <a:gd name="connsiteX6" fmla="*/ 0 w 12167616"/>
              <a:gd name="connsiteY6" fmla="*/ 0 h 3277205"/>
              <a:gd name="connsiteX0" fmla="*/ 0 w 12167616"/>
              <a:gd name="connsiteY0" fmla="*/ 0 h 3277205"/>
              <a:gd name="connsiteX1" fmla="*/ 12167616 w 12167616"/>
              <a:gd name="connsiteY1" fmla="*/ 0 h 3277205"/>
              <a:gd name="connsiteX2" fmla="*/ 12158091 w 12167616"/>
              <a:gd name="connsiteY2" fmla="*/ 2495552 h 3277205"/>
              <a:gd name="connsiteX3" fmla="*/ 7493508 w 12167616"/>
              <a:gd name="connsiteY3" fmla="*/ 2819402 h 3277205"/>
              <a:gd name="connsiteX4" fmla="*/ 3226308 w 12167616"/>
              <a:gd name="connsiteY4" fmla="*/ 3276602 h 3277205"/>
              <a:gd name="connsiteX5" fmla="*/ 0 w 12167616"/>
              <a:gd name="connsiteY5" fmla="*/ 3048002 h 3277205"/>
              <a:gd name="connsiteX6" fmla="*/ 0 w 12167616"/>
              <a:gd name="connsiteY6" fmla="*/ 0 h 3277205"/>
              <a:gd name="connsiteX0" fmla="*/ 0 w 12167616"/>
              <a:gd name="connsiteY0" fmla="*/ 0 h 3277205"/>
              <a:gd name="connsiteX1" fmla="*/ 12167616 w 12167616"/>
              <a:gd name="connsiteY1" fmla="*/ 0 h 3277205"/>
              <a:gd name="connsiteX2" fmla="*/ 12158091 w 12167616"/>
              <a:gd name="connsiteY2" fmla="*/ 2495552 h 3277205"/>
              <a:gd name="connsiteX3" fmla="*/ 7493508 w 12167616"/>
              <a:gd name="connsiteY3" fmla="*/ 2819402 h 3277205"/>
              <a:gd name="connsiteX4" fmla="*/ 3226308 w 12167616"/>
              <a:gd name="connsiteY4" fmla="*/ 3276602 h 3277205"/>
              <a:gd name="connsiteX5" fmla="*/ 0 w 12167616"/>
              <a:gd name="connsiteY5" fmla="*/ 3048002 h 3277205"/>
              <a:gd name="connsiteX6" fmla="*/ 0 w 12167616"/>
              <a:gd name="connsiteY6" fmla="*/ 0 h 3277205"/>
              <a:gd name="connsiteX0" fmla="*/ 0 w 12167616"/>
              <a:gd name="connsiteY0" fmla="*/ 0 h 3277205"/>
              <a:gd name="connsiteX1" fmla="*/ 12167616 w 12167616"/>
              <a:gd name="connsiteY1" fmla="*/ 0 h 3277205"/>
              <a:gd name="connsiteX2" fmla="*/ 12158091 w 12167616"/>
              <a:gd name="connsiteY2" fmla="*/ 2495552 h 3277205"/>
              <a:gd name="connsiteX3" fmla="*/ 7493508 w 12167616"/>
              <a:gd name="connsiteY3" fmla="*/ 2819402 h 3277205"/>
              <a:gd name="connsiteX4" fmla="*/ 3226308 w 12167616"/>
              <a:gd name="connsiteY4" fmla="*/ 3276602 h 3277205"/>
              <a:gd name="connsiteX5" fmla="*/ 0 w 12167616"/>
              <a:gd name="connsiteY5" fmla="*/ 3048002 h 3277205"/>
              <a:gd name="connsiteX6" fmla="*/ 0 w 12167616"/>
              <a:gd name="connsiteY6" fmla="*/ 0 h 3277205"/>
              <a:gd name="connsiteX0" fmla="*/ 0 w 12167616"/>
              <a:gd name="connsiteY0" fmla="*/ 0 h 3277912"/>
              <a:gd name="connsiteX1" fmla="*/ 12167616 w 12167616"/>
              <a:gd name="connsiteY1" fmla="*/ 0 h 3277912"/>
              <a:gd name="connsiteX2" fmla="*/ 12158091 w 12167616"/>
              <a:gd name="connsiteY2" fmla="*/ 2495552 h 3277912"/>
              <a:gd name="connsiteX3" fmla="*/ 7493508 w 12167616"/>
              <a:gd name="connsiteY3" fmla="*/ 2819402 h 3277912"/>
              <a:gd name="connsiteX4" fmla="*/ 3226308 w 12167616"/>
              <a:gd name="connsiteY4" fmla="*/ 3276602 h 3277912"/>
              <a:gd name="connsiteX5" fmla="*/ 0 w 12167616"/>
              <a:gd name="connsiteY5" fmla="*/ 3048002 h 3277912"/>
              <a:gd name="connsiteX6" fmla="*/ 0 w 12167616"/>
              <a:gd name="connsiteY6" fmla="*/ 0 h 3277912"/>
              <a:gd name="connsiteX0" fmla="*/ 0 w 12167616"/>
              <a:gd name="connsiteY0" fmla="*/ 0 h 3278531"/>
              <a:gd name="connsiteX1" fmla="*/ 12167616 w 12167616"/>
              <a:gd name="connsiteY1" fmla="*/ 0 h 3278531"/>
              <a:gd name="connsiteX2" fmla="*/ 12158091 w 12167616"/>
              <a:gd name="connsiteY2" fmla="*/ 2495552 h 3278531"/>
              <a:gd name="connsiteX3" fmla="*/ 7493508 w 12167616"/>
              <a:gd name="connsiteY3" fmla="*/ 2819402 h 3278531"/>
              <a:gd name="connsiteX4" fmla="*/ 3226308 w 12167616"/>
              <a:gd name="connsiteY4" fmla="*/ 3276602 h 3278531"/>
              <a:gd name="connsiteX5" fmla="*/ 0 w 12167616"/>
              <a:gd name="connsiteY5" fmla="*/ 3048002 h 3278531"/>
              <a:gd name="connsiteX6" fmla="*/ 0 w 12167616"/>
              <a:gd name="connsiteY6" fmla="*/ 0 h 3278531"/>
              <a:gd name="connsiteX0" fmla="*/ 0 w 12167616"/>
              <a:gd name="connsiteY0" fmla="*/ 0 h 3278531"/>
              <a:gd name="connsiteX1" fmla="*/ 12167616 w 12167616"/>
              <a:gd name="connsiteY1" fmla="*/ 0 h 3278531"/>
              <a:gd name="connsiteX2" fmla="*/ 12158091 w 12167616"/>
              <a:gd name="connsiteY2" fmla="*/ 2495552 h 3278531"/>
              <a:gd name="connsiteX3" fmla="*/ 7493508 w 12167616"/>
              <a:gd name="connsiteY3" fmla="*/ 2819402 h 3278531"/>
              <a:gd name="connsiteX4" fmla="*/ 3226308 w 12167616"/>
              <a:gd name="connsiteY4" fmla="*/ 3276602 h 3278531"/>
              <a:gd name="connsiteX5" fmla="*/ 0 w 12167616"/>
              <a:gd name="connsiteY5" fmla="*/ 3048002 h 3278531"/>
              <a:gd name="connsiteX6" fmla="*/ 0 w 12167616"/>
              <a:gd name="connsiteY6" fmla="*/ 0 h 3278531"/>
              <a:gd name="connsiteX0" fmla="*/ 0 w 12167616"/>
              <a:gd name="connsiteY0" fmla="*/ 0 h 3278531"/>
              <a:gd name="connsiteX1" fmla="*/ 12167616 w 12167616"/>
              <a:gd name="connsiteY1" fmla="*/ 0 h 3278531"/>
              <a:gd name="connsiteX2" fmla="*/ 12158091 w 12167616"/>
              <a:gd name="connsiteY2" fmla="*/ 2495552 h 3278531"/>
              <a:gd name="connsiteX3" fmla="*/ 7493508 w 12167616"/>
              <a:gd name="connsiteY3" fmla="*/ 2819402 h 3278531"/>
              <a:gd name="connsiteX4" fmla="*/ 3226308 w 12167616"/>
              <a:gd name="connsiteY4" fmla="*/ 3276602 h 3278531"/>
              <a:gd name="connsiteX5" fmla="*/ 0 w 12167616"/>
              <a:gd name="connsiteY5" fmla="*/ 3048002 h 3278531"/>
              <a:gd name="connsiteX6" fmla="*/ 0 w 12167616"/>
              <a:gd name="connsiteY6" fmla="*/ 0 h 327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7616" h="3278531">
                <a:moveTo>
                  <a:pt x="0" y="0"/>
                </a:moveTo>
                <a:lnTo>
                  <a:pt x="12167616" y="0"/>
                </a:lnTo>
                <a:lnTo>
                  <a:pt x="12158091" y="2495552"/>
                </a:lnTo>
                <a:cubicBezTo>
                  <a:pt x="11077448" y="2460627"/>
                  <a:pt x="8936101" y="2571752"/>
                  <a:pt x="7493508" y="2819402"/>
                </a:cubicBezTo>
                <a:cubicBezTo>
                  <a:pt x="5984240" y="3009902"/>
                  <a:pt x="5107051" y="3305177"/>
                  <a:pt x="3226308" y="3276602"/>
                </a:cubicBezTo>
                <a:cubicBezTo>
                  <a:pt x="1579372" y="3257552"/>
                  <a:pt x="1046861" y="3171827"/>
                  <a:pt x="0" y="304800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60000"/>
            </a:schemeClr>
          </a:solidFill>
        </p:spPr>
        <p:txBody>
          <a:bodyPr lIns="1600200" tIns="731520" rIns="731520"/>
          <a:lstStyle>
            <a:lvl1pPr algn="l">
              <a:defRPr sz="4400" baseline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0BC153F2-4F90-4C1D-9840-7ED0BE6CC0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1625" y="2057400"/>
            <a:ext cx="9144000" cy="6978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lnSpc>
                <a:spcPct val="110000"/>
              </a:lnSpc>
              <a:tabLst>
                <a:tab pos="4686300" algn="l"/>
              </a:tabLst>
            </a:pP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add subtitle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16DF808F-D351-410D-9F2D-398F1650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5CBDF859-0E53-403F-BDF5-D2ACFDE0F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6C783243-E8EE-43A9-8751-47F28258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7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F8AECF-5A92-463B-BA47-0FCC18460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EE04FB-7154-40A4-B450-6D374EEA1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9CC78B40-9FD9-446A-B45F-300105F79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84145" y="5174205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0379A0-5C8C-401F-999E-853BBE819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BAD8CB8-0B8F-4FFC-9B53-0A25A6D8C271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06EB755-19BC-4135-AC9E-216BD9EFBC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ABBCDE1-ED90-46D4-A54F-8DF75E6355D9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17EE92D-999B-42DC-AE5F-C0EF864B3A76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D2D8FEC-E645-4653-AED1-8AC4726539B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24F2FD6-0640-4CC1-8BC0-943E18377221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428DDD-12A7-460B-812A-8B399DB06E80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338223-5FF2-41AC-983B-2579BF283589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5BC773-8A9D-4A41-AB44-232E27D97A01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C44602-D29E-4377-8B26-1026454E539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2256972-09FB-4BB3-9C4C-E3B88A018FBA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134E892-CE91-40D7-92B3-CDD7EC5FA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C3F8A2-919C-48E1-80E9-3CE46ED50A89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8EAB05-F7F8-4E3A-90CA-1F649D8F75C3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DEB4BDA-07F6-406A-9F3D-B698C40621E2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7F9A11A-092D-46B1-9A4A-1D4B6EA5ACB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001BAA7-FA74-4D23-BA66-9B69F5C93BF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9A5E888-F108-4A4B-8F5C-BDDA111A2C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6BEBDE4-B729-4E11-BF86-C230F3E43ED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89A8680-5A41-4BF5-8D16-9527D5255B5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CECFD79-4E24-4938-B106-D35D6B7557A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A81B51-2EF6-40AB-90F9-7BCBEBEAA0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5BAA676-23D8-4C3F-852F-187DC2B66BF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A6E4405-CD90-4F7F-85B0-08CF800D99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DD2B8C8-4CC0-425C-9E23-15300BEF5B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84B1743-F5A2-44CC-A085-7DF4AD9F9F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1D2A5C-768C-44BE-BCC2-DE75C8D366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4196A7A-2609-45EB-A922-866317428B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53E6B24-2886-472E-9BCF-702135CB99E5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lowchart: Document 8">
            <a:extLst>
              <a:ext uri="{FF2B5EF4-FFF2-40B4-BE49-F238E27FC236}">
                <a16:creationId xmlns:a16="http://schemas.microsoft.com/office/drawing/2014/main" id="{8950255A-61D7-40B8-81A8-E5551BC99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214" y="-31894"/>
            <a:ext cx="12214827" cy="476061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38904292-78D1-42CD-8EC5-4992803B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7856"/>
            <a:ext cx="10744186" cy="158922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pPr>
              <a:lnSpc>
                <a:spcPct val="110000"/>
              </a:lnSpc>
            </a:pPr>
            <a:r>
              <a:rPr lang="en-US">
                <a:solidFill>
                  <a:srgbClr val="FFFFFF"/>
                </a:solidFill>
                <a:cs typeface="Posterama" panose="020B0504020200020000" pitchFamily="34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cs typeface="Posterama" panose="020B0504020200020000" pitchFamily="34" charset="0"/>
            </a:endParaRP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0B283B3A-087C-457E-A2AA-C7F855A8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B407BCF8-1966-4465-AC77-708642E4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771AF851-D6F8-47DF-80DA-62CC5526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Content Placeholder 37">
            <a:extLst>
              <a:ext uri="{FF2B5EF4-FFF2-40B4-BE49-F238E27FC236}">
                <a16:creationId xmlns:a16="http://schemas.microsoft.com/office/drawing/2014/main" id="{8814F959-09CC-4946-86C4-CFAD4C2BF45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1840" y="170451"/>
            <a:ext cx="11407483" cy="4184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1312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E436F9-C1F1-473C-97B1-34B3AC16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4B0B3C-4A91-4D0C-941E-B7D2E36CF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D7F6BD6-AD9B-40A8-8631-93927B60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84145" y="5174205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A7304B-809F-421E-B3C1-960A6CD55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B2996F3-5E6E-44E8-812C-3507DE7B1C99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4278526-38B9-4357-9197-CA50C0AD61B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D9F9BB-B9FA-4C50-BFBB-D17E9056F58C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822CEB-3134-49B9-AFFD-A782DD039296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3BEE4FB-5349-44A2-BF40-A3B7B73BA972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1C31F7-1E4D-46A1-B5FB-E698DADC0452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0C0BDD2-1C23-401C-9222-0C95315EBB63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A9CD7F7-EA2C-42C8-8CC9-F00EAE2677EC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F32B0FC-6530-45AD-BEB6-555372040D3D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D07DD7-FE85-4B41-B16D-31FE43882C4B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C89228-000D-43FE-8B10-66E806533A02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D10C63A-108E-43ED-8D81-8A03C83E429F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8E7A2C-AED6-4879-BC5F-A92EE79E9BBC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60896CE-034C-46F1-A79F-CDF3BFC4FC92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7B47AEE-EBDC-416F-856E-9BD8657BA3CF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759ED6A-B0A2-494E-A160-5ACC24C3F01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B58699F-DEDD-430C-80FE-60AED89077F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00C0B9-9E3B-4677-BC2F-53EB2F7D905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CB0EFA1-ABB5-4BC7-A392-6EBA8D31BF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68DB692-F9E4-4EB2-A1EE-8F81B0340C7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934086F-B52E-4B48-ADE6-F7E603586B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27A5AD2-7594-4954-BD07-0660E642AC8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B8D42CD-8746-4FCF-8B6C-1E57CB5BCA2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426B80E-5E13-40C5-9542-EAE4671DA1E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D79A255-4580-4AA0-8302-575A116C58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48C53C4-B810-442C-BC9B-27DEEDF09B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9B1EE73-8CEF-455A-BD1F-79666415F2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826C8AE-E477-473D-A499-777965967D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E25D3F-2A76-4087-BD89-01CDBEED020E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lowchart: Document 8">
            <a:extLst>
              <a:ext uri="{FF2B5EF4-FFF2-40B4-BE49-F238E27FC236}">
                <a16:creationId xmlns:a16="http://schemas.microsoft.com/office/drawing/2014/main" id="{2AAB6B79-0E9F-4797-8DFA-9A437017F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214" y="-31894"/>
            <a:ext cx="12214827" cy="476061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8F8DC0C-B421-4039-8482-5135B165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7856"/>
            <a:ext cx="10744186" cy="158922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pPr>
              <a:lnSpc>
                <a:spcPct val="110000"/>
              </a:lnSpc>
            </a:pPr>
            <a:r>
              <a:rPr lang="en-US">
                <a:solidFill>
                  <a:srgbClr val="FFFFFF"/>
                </a:solidFill>
                <a:cs typeface="Posterama" panose="020B0504020200020000" pitchFamily="34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cs typeface="Posterama" panose="020B0504020200020000" pitchFamily="34" charset="0"/>
            </a:endParaRPr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00C6B4A2-DB23-481A-87BC-CFF3992E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anchor="ctr"/>
          <a:lstStyle>
            <a:lvl1pPr>
              <a:defRPr sz="9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2/2/20XX</a:t>
            </a: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209EAA56-735E-4FAE-88DA-398D6B3E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AF69C6C1-6449-4CEB-BD22-FA544831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Content Placeholder 37">
            <a:extLst>
              <a:ext uri="{FF2B5EF4-FFF2-40B4-BE49-F238E27FC236}">
                <a16:creationId xmlns:a16="http://schemas.microsoft.com/office/drawing/2014/main" id="{E3F944C7-0E33-4C9B-9544-26D03DD5ECE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6303" y="243154"/>
            <a:ext cx="11156556" cy="3776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3394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804" r:id="rId12"/>
    <p:sldLayoutId id="214748380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+mj-lt"/>
        <a:buAutoNum type="arabicPeriod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pxhere.com/id/photo/134957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E237725B-2565-4774-93C0-E26EF713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72869"/>
            <a:ext cx="12191998" cy="3200134"/>
          </a:xfrm>
        </p:spPr>
        <p:txBody>
          <a:bodyPr/>
          <a:lstStyle/>
          <a:p>
            <a:r>
              <a:rPr lang="en-US" dirty="0"/>
              <a:t>STRATEGI DAN NILAI PENTINGNYA</a:t>
            </a:r>
          </a:p>
        </p:txBody>
      </p:sp>
      <p:pic>
        <p:nvPicPr>
          <p:cNvPr id="6" name="Picture Placeholder 5" descr="Blackboard Maths">
            <a:extLst>
              <a:ext uri="{FF2B5EF4-FFF2-40B4-BE49-F238E27FC236}">
                <a16:creationId xmlns:a16="http://schemas.microsoft.com/office/drawing/2014/main" id="{245D2E4A-CD89-4167-BA54-B68EF9CCBC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4277" b="24277"/>
          <a:stretch/>
        </p:blipFill>
        <p:spPr>
          <a:xfrm>
            <a:off x="2" y="0"/>
            <a:ext cx="12191998" cy="415156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B6628-6044-400F-993F-3869F8D21A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24800" y="4246790"/>
            <a:ext cx="3581400" cy="2081213"/>
          </a:xfrm>
        </p:spPr>
        <p:txBody>
          <a:bodyPr/>
          <a:lstStyle/>
          <a:p>
            <a:r>
              <a:rPr lang="en-US" dirty="0" err="1"/>
              <a:t>By.Nolita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67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0AE77B6-4A43-48A6-993F-4B02BA06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7856"/>
            <a:ext cx="10744186" cy="1589223"/>
          </a:xfrm>
        </p:spPr>
        <p:txBody>
          <a:bodyPr/>
          <a:lstStyle/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strategi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7BC08D9-C83B-44A9-95A7-340B66009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2/2/20XX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7A53C02-8978-44B1-B74C-2897F8E9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A8D480-CD09-7A38-5BB2-788EC18AA16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78966" y="169863"/>
            <a:ext cx="7455877" cy="4184650"/>
          </a:xfrm>
        </p:spPr>
      </p:pic>
    </p:spTree>
    <p:extLst>
      <p:ext uri="{BB962C8B-B14F-4D97-AF65-F5344CB8AC3E}">
        <p14:creationId xmlns:p14="http://schemas.microsoft.com/office/powerpoint/2010/main" val="108605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C61C91-1897-4EA4-9D14-970E38F4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7856"/>
            <a:ext cx="10744186" cy="1589223"/>
          </a:xfrm>
        </p:spPr>
        <p:txBody>
          <a:bodyPr/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623AD-7607-4642-BB4F-E516F09214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2/2/20XX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E9AF2-86BD-4674-8439-B6BB3843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30" name="Content Placeholder 3" descr="Column Placeholder ">
            <a:extLst>
              <a:ext uri="{FF2B5EF4-FFF2-40B4-BE49-F238E27FC236}">
                <a16:creationId xmlns:a16="http://schemas.microsoft.com/office/drawing/2014/main" id="{DAD2CA0F-DE53-443F-B5FE-0BD64D77B1B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352512"/>
              </p:ext>
            </p:extLst>
          </p:nvPr>
        </p:nvGraphicFramePr>
        <p:xfrm>
          <a:off x="515938" y="242888"/>
          <a:ext cx="11156950" cy="377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50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C61C91-1897-4EA4-9D14-970E38F4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7856"/>
            <a:ext cx="10744186" cy="1589223"/>
          </a:xfrm>
        </p:spPr>
        <p:txBody>
          <a:bodyPr/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623AD-7607-4642-BB4F-E516F09214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2/2/20XX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E9AF2-86BD-4674-8439-B6BB3843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0" name="Content Placeholder 3" descr="Column Placeholder ">
            <a:extLst>
              <a:ext uri="{FF2B5EF4-FFF2-40B4-BE49-F238E27FC236}">
                <a16:creationId xmlns:a16="http://schemas.microsoft.com/office/drawing/2014/main" id="{DAD2CA0F-DE53-443F-B5FE-0BD64D77B1B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15243563"/>
              </p:ext>
            </p:extLst>
          </p:nvPr>
        </p:nvGraphicFramePr>
        <p:xfrm>
          <a:off x="515938" y="242888"/>
          <a:ext cx="11156950" cy="377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44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D6FD4CE8-5432-466F-8916-85FE2D58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14" y="456532"/>
            <a:ext cx="10656372" cy="1126426"/>
          </a:xfrm>
        </p:spPr>
        <p:txBody>
          <a:bodyPr/>
          <a:lstStyle/>
          <a:p>
            <a:r>
              <a:rPr lang="en-US" dirty="0"/>
              <a:t>PERANGKAP DALAM PERENCANAAN STRATEGIS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475F81B0-5430-4ACD-BDF2-BD38CBCAA7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7390" y="1816398"/>
            <a:ext cx="7194585" cy="772972"/>
          </a:xfrm>
        </p:spPr>
        <p:txBody>
          <a:bodyPr/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jebakan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dihindari</a:t>
            </a:r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8FEB7A15-271E-42F1-9E4A-638A8DA06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913" y="2597976"/>
            <a:ext cx="5164137" cy="3721862"/>
          </a:xfrm>
        </p:spPr>
        <p:txBody>
          <a:bodyPr/>
          <a:lstStyle/>
          <a:p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strategi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kendali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 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regulasi</a:t>
            </a:r>
            <a:r>
              <a:rPr lang="en-US" dirty="0"/>
              <a:t>/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akreditasi</a:t>
            </a:r>
            <a:endParaRPr lang="en-US" dirty="0"/>
          </a:p>
          <a:p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misi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perumusan</a:t>
            </a:r>
            <a:r>
              <a:rPr lang="en-US" dirty="0"/>
              <a:t> strategi</a:t>
            </a:r>
          </a:p>
          <a:p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en-US" dirty="0"/>
          </a:p>
          <a:p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puncak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Keputusan </a:t>
            </a:r>
            <a:r>
              <a:rPr lang="en-US" dirty="0" err="1"/>
              <a:t>intuitif</a:t>
            </a:r>
            <a:r>
              <a:rPr lang="en-US" dirty="0"/>
              <a:t>.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7530F620-758C-46A4-9813-E184D78F3E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9156" y="2597976"/>
            <a:ext cx="5164137" cy="3119437"/>
          </a:xfrm>
        </p:spPr>
        <p:txBody>
          <a:bodyPr/>
          <a:lstStyle/>
          <a:p>
            <a:pPr>
              <a:buFont typeface="+mj-lt"/>
              <a:buAutoNum type="arabicPeriod" startAt="6"/>
            </a:pP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komitmen</a:t>
            </a:r>
            <a:endParaRPr lang="en-US" dirty="0"/>
          </a:p>
          <a:p>
            <a:pPr>
              <a:buAutoNum type="arabicPeriod" startAt="6"/>
            </a:pP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kinerja</a:t>
            </a:r>
            <a:endParaRPr lang="en-US" dirty="0"/>
          </a:p>
          <a:p>
            <a:pPr>
              <a:buAutoNum type="arabicPeriod" startAt="6"/>
            </a:pPr>
            <a:r>
              <a:rPr lang="en-US" dirty="0"/>
              <a:t>Kurang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pendelegasian</a:t>
            </a:r>
            <a:endParaRPr lang="en-US" dirty="0"/>
          </a:p>
          <a:p>
            <a:pPr>
              <a:buAutoNum type="arabicPeriod" startAt="6"/>
            </a:pP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kolaboatif</a:t>
            </a:r>
            <a:endParaRPr lang="en-US" dirty="0"/>
          </a:p>
          <a:p>
            <a:pPr>
              <a:buAutoNum type="arabicPeriod" startAt="6"/>
            </a:pPr>
            <a:r>
              <a:rPr lang="en-US" dirty="0" err="1"/>
              <a:t>Terlalu</a:t>
            </a:r>
            <a:r>
              <a:rPr lang="en-US" dirty="0"/>
              <a:t> formal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fleksibel</a:t>
            </a:r>
            <a:r>
              <a:rPr lang="en-US" dirty="0"/>
              <a:t> dan </a:t>
            </a:r>
            <a:r>
              <a:rPr lang="en-US" dirty="0" err="1"/>
              <a:t>kreatif</a:t>
            </a:r>
            <a:endParaRPr lang="en-US" dirty="0"/>
          </a:p>
        </p:txBody>
      </p:sp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020D611C-42CB-4689-8C2A-25FE11216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2/2/20XX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2796BD3D-4CF7-49A0-945B-3A0853CA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9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60">
            <a:extLst>
              <a:ext uri="{FF2B5EF4-FFF2-40B4-BE49-F238E27FC236}">
                <a16:creationId xmlns:a16="http://schemas.microsoft.com/office/drawing/2014/main" id="{55596801-CC0E-43E4-8CA7-9D1351795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268" y="441042"/>
            <a:ext cx="9323464" cy="1162258"/>
          </a:xfrm>
        </p:spPr>
        <p:txBody>
          <a:bodyPr/>
          <a:lstStyle/>
          <a:p>
            <a:r>
              <a:rPr lang="en-US" dirty="0" err="1"/>
              <a:t>STRATEGi</a:t>
            </a:r>
            <a:r>
              <a:rPr lang="en-US" dirty="0"/>
              <a:t> SEBAGAI EMERGENT PROSES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9A8E3F-93D9-4537-8EDE-FDC549A23D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32964" y="1702191"/>
            <a:ext cx="3661357" cy="887179"/>
          </a:xfrm>
        </p:spPr>
        <p:txBody>
          <a:bodyPr/>
          <a:lstStyle/>
          <a:p>
            <a:r>
              <a:rPr lang="en-US" dirty="0"/>
              <a:t>Dunia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pasti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B07174-78A3-4D00-8D26-99F6F12FA3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77681" y="2689176"/>
            <a:ext cx="3661357" cy="3119437"/>
          </a:xfrm>
        </p:spPr>
        <p:txBody>
          <a:bodyPr/>
          <a:lstStyle/>
          <a:p>
            <a:r>
              <a:rPr lang="en-US" dirty="0" err="1"/>
              <a:t>Ketidakpastian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hambatan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startegi</a:t>
            </a:r>
            <a:r>
              <a:rPr lang="en-US" dirty="0"/>
              <a:t>. 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5D0413-8CFE-4718-93F3-67A88B3265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5145" y="1822941"/>
            <a:ext cx="3661357" cy="772972"/>
          </a:xfrm>
        </p:spPr>
        <p:txBody>
          <a:bodyPr/>
          <a:lstStyle/>
          <a:p>
            <a:r>
              <a:rPr lang="en-US" dirty="0"/>
              <a:t>Tindakan </a:t>
            </a:r>
            <a:r>
              <a:rPr lang="en-US" dirty="0" err="1"/>
              <a:t>Otonomi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0F6764E-3DD5-4D12-BA53-FB91854AED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52963" y="2401850"/>
            <a:ext cx="3661357" cy="3119437"/>
          </a:xfrm>
        </p:spPr>
        <p:txBody>
          <a:bodyPr/>
          <a:lstStyle/>
          <a:p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puncak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strategi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DDA2E27-CAF8-439E-86AA-E8A801A0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2/2/20XX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533EEB3-A562-4A55-A6CD-C406E09B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46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D6FD4CE8-5432-466F-8916-85FE2D58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14" y="456532"/>
            <a:ext cx="10656372" cy="1126426"/>
          </a:xfrm>
        </p:spPr>
        <p:txBody>
          <a:bodyPr/>
          <a:lstStyle/>
          <a:p>
            <a:r>
              <a:rPr lang="en-US" dirty="0"/>
              <a:t>KONSEP STRATEGI DAN DEFINISINYA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475F81B0-5430-4ACD-BDF2-BD38CBCAA7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7390" y="1816398"/>
            <a:ext cx="8727964" cy="772972"/>
          </a:xfrm>
        </p:spPr>
        <p:txBody>
          <a:bodyPr/>
          <a:lstStyle/>
          <a:p>
            <a:r>
              <a:rPr lang="en-US" dirty="0" err="1"/>
              <a:t>Pendapat</a:t>
            </a:r>
            <a:r>
              <a:rPr lang="en-US" dirty="0"/>
              <a:t> Mintzberg (1987) </a:t>
            </a:r>
            <a:r>
              <a:rPr lang="en-US" dirty="0" err="1"/>
              <a:t>Konsep</a:t>
            </a:r>
            <a:r>
              <a:rPr lang="en-US" dirty="0"/>
              <a:t> Five Ps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8FEB7A15-271E-42F1-9E4A-638A8DA06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17420" y="2407700"/>
            <a:ext cx="5164137" cy="3721862"/>
          </a:xfrm>
        </p:spPr>
        <p:txBody>
          <a:bodyPr/>
          <a:lstStyle/>
          <a:p>
            <a:r>
              <a:rPr lang="en-US" dirty="0"/>
              <a:t>Strategi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(plant)</a:t>
            </a:r>
          </a:p>
          <a:p>
            <a:r>
              <a:rPr lang="en-US" dirty="0" err="1"/>
              <a:t>Startegi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(Ploy)</a:t>
            </a:r>
          </a:p>
          <a:p>
            <a:r>
              <a:rPr lang="en-US" dirty="0"/>
              <a:t>Strategi </a:t>
            </a:r>
            <a:r>
              <a:rPr lang="en-US" dirty="0" err="1"/>
              <a:t>sebagai</a:t>
            </a:r>
            <a:r>
              <a:rPr lang="en-US" dirty="0"/>
              <a:t> Pola (Pattern)</a:t>
            </a:r>
          </a:p>
          <a:p>
            <a:r>
              <a:rPr lang="en-US" dirty="0"/>
              <a:t>Strategi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(position)</a:t>
            </a:r>
          </a:p>
          <a:p>
            <a:r>
              <a:rPr lang="en-US" dirty="0" err="1"/>
              <a:t>Startegi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perspective</a:t>
            </a:r>
          </a:p>
        </p:txBody>
      </p:sp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020D611C-42CB-4689-8C2A-25FE11216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2/2/20XX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2796BD3D-4CF7-49A0-945B-3A0853CA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01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759141C-1B55-4299-A850-4D8621A5E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6028339" cy="1933899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8F7DCF9-2134-48C6-884C-E431D040E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2887800"/>
            <a:ext cx="6028339" cy="2942987"/>
          </a:xfrm>
        </p:spPr>
        <p:txBody>
          <a:bodyPr/>
          <a:lstStyle/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strategi dan </a:t>
            </a:r>
            <a:r>
              <a:rPr lang="en-US" dirty="0" err="1"/>
              <a:t>mempertimbangkan</a:t>
            </a:r>
            <a:r>
              <a:rPr lang="en-US" dirty="0"/>
              <a:t> strategi. Strategi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tujuannya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F0B1D64A-4BCA-40E9-8D9F-56E3FA5A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2/2/20XX</a:t>
            </a:r>
          </a:p>
        </p:txBody>
      </p:sp>
      <p:pic>
        <p:nvPicPr>
          <p:cNvPr id="19" name="Picture Placeholder 18" descr="100% drawing a blackboard">
            <a:extLst>
              <a:ext uri="{FF2B5EF4-FFF2-40B4-BE49-F238E27FC236}">
                <a16:creationId xmlns:a16="http://schemas.microsoft.com/office/drawing/2014/main" id="{2F8DE87B-3DAA-4376-9698-D6A49CEC19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4414" y="0"/>
            <a:ext cx="4997586" cy="2282888"/>
          </a:xfrm>
        </p:spPr>
      </p:pic>
      <p:pic>
        <p:nvPicPr>
          <p:cNvPr id="24" name="Picture Placeholder 23" descr="Person with headphones looking at a laptop">
            <a:extLst>
              <a:ext uri="{FF2B5EF4-FFF2-40B4-BE49-F238E27FC236}">
                <a16:creationId xmlns:a16="http://schemas.microsoft.com/office/drawing/2014/main" id="{33B9FAC2-EF3F-4A62-83A4-1D6577462B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1774" y="2286000"/>
            <a:ext cx="5000226" cy="2282888"/>
          </a:xfrm>
        </p:spPr>
      </p:pic>
      <p:pic>
        <p:nvPicPr>
          <p:cNvPr id="29" name="Picture Placeholder 28" descr="Test paper and pencil">
            <a:extLst>
              <a:ext uri="{FF2B5EF4-FFF2-40B4-BE49-F238E27FC236}">
                <a16:creationId xmlns:a16="http://schemas.microsoft.com/office/drawing/2014/main" id="{69FBC014-8006-4626-AC29-BDEECCFD69B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0232" y="4572000"/>
            <a:ext cx="5001768" cy="2286000"/>
          </a:xfr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C2433C4E-0FA1-443F-9A12-FB582996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721C696-EE3B-4915-93E1-66DF2BFA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3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53">
            <a:extLst>
              <a:ext uri="{FF2B5EF4-FFF2-40B4-BE49-F238E27FC236}">
                <a16:creationId xmlns:a16="http://schemas.microsoft.com/office/drawing/2014/main" id="{DBE49DF2-C4C7-4EC0-BF95-00C033956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04" y="689389"/>
            <a:ext cx="5465225" cy="263745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4122A-7E05-408B-9546-A9E085CE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2/2/20XX</a:t>
            </a:r>
          </a:p>
        </p:txBody>
      </p:sp>
      <p:pic>
        <p:nvPicPr>
          <p:cNvPr id="23" name="Picture Placeholder 22" descr="Person Writing at a desk ">
            <a:extLst>
              <a:ext uri="{FF2B5EF4-FFF2-40B4-BE49-F238E27FC236}">
                <a16:creationId xmlns:a16="http://schemas.microsoft.com/office/drawing/2014/main" id="{AFE73D3A-07DF-48F7-99A6-5D29F73D85C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6630" y="443884"/>
            <a:ext cx="5909831" cy="5879389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4C1BF-C224-4BC2-B070-F631007A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5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373538-F429-4D6C-BCA4-1AF41CA6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20914"/>
            <a:ext cx="5552414" cy="2727486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16" name="Picture Placeholder 15" descr="Desk, pencils and books on a wooden table">
            <a:extLst>
              <a:ext uri="{FF2B5EF4-FFF2-40B4-BE49-F238E27FC236}">
                <a16:creationId xmlns:a16="http://schemas.microsoft.com/office/drawing/2014/main" id="{530E2939-7141-45BF-9EC1-F7E0536B16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00" y="195263"/>
            <a:ext cx="5837238" cy="2960687"/>
          </a:xfrm>
        </p:spPr>
      </p:pic>
      <p:pic>
        <p:nvPicPr>
          <p:cNvPr id="3" name="Picture Placeholder 2" descr="People working and talking, library">
            <a:extLst>
              <a:ext uri="{FF2B5EF4-FFF2-40B4-BE49-F238E27FC236}">
                <a16:creationId xmlns:a16="http://schemas.microsoft.com/office/drawing/2014/main" id="{C45C634B-D025-40A6-AD06-5E5FE8BB6EA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t="11644" b="11644"/>
          <a:stretch/>
        </p:blipFill>
        <p:spPr>
          <a:xfrm>
            <a:off x="6164265" y="184840"/>
            <a:ext cx="5841996" cy="2987199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FA4165-8A1E-438E-9708-21F5EB58C42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9663" y="3525611"/>
            <a:ext cx="5816600" cy="2720975"/>
          </a:xfrm>
        </p:spPr>
        <p:txBody>
          <a:bodyPr>
            <a:normAutofit fontScale="550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-apple-system"/>
              </a:rPr>
              <a:t>Apa</a:t>
            </a:r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-apple-system"/>
              </a:rPr>
              <a:t>itu</a:t>
            </a:r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 strategi</a:t>
            </a:r>
          </a:p>
          <a:p>
            <a:pPr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-apple-system"/>
              </a:rPr>
              <a:t>Steakholder</a:t>
            </a:r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 dan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-apple-system"/>
              </a:rPr>
              <a:t>Keuntungan</a:t>
            </a:r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-apple-system"/>
              </a:rPr>
              <a:t>Bersaing</a:t>
            </a:r>
            <a:endParaRPr lang="en-US" b="0" i="0" dirty="0">
              <a:solidFill>
                <a:schemeClr val="tx1"/>
              </a:solidFill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AFEM Strategy Framework</a:t>
            </a:r>
          </a:p>
          <a:p>
            <a:pPr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-apple-system"/>
              </a:rPr>
              <a:t>Mengapa</a:t>
            </a:r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-apple-system"/>
              </a:rPr>
              <a:t>Beberapa</a:t>
            </a:r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-apple-system"/>
              </a:rPr>
              <a:t>perusahaan</a:t>
            </a:r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-apple-system"/>
              </a:rPr>
              <a:t>Tdak</a:t>
            </a:r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-apple-system"/>
              </a:rPr>
              <a:t>melakukan</a:t>
            </a:r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-apple-system"/>
              </a:rPr>
              <a:t>Perencanaan</a:t>
            </a:r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 Strategi</a:t>
            </a:r>
          </a:p>
          <a:p>
            <a:pPr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-apple-system"/>
              </a:rPr>
              <a:t>Perangkap</a:t>
            </a:r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-apple-system"/>
              </a:rPr>
              <a:t>Dalam</a:t>
            </a:r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-apple-system"/>
              </a:rPr>
              <a:t>Perencanaan</a:t>
            </a:r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 Strategi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Strategi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-apple-system"/>
              </a:rPr>
              <a:t>sebagai</a:t>
            </a:r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 Emergent Process</a:t>
            </a:r>
          </a:p>
          <a:p>
            <a:pPr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-apple-system"/>
              </a:rPr>
              <a:t>KOnsep</a:t>
            </a:r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 strategi dan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-apple-system"/>
              </a:rPr>
              <a:t>definisinya</a:t>
            </a:r>
            <a:endParaRPr lang="en-US" b="0" i="0" dirty="0">
              <a:solidFill>
                <a:schemeClr val="tx1"/>
              </a:solidFill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-apple-system"/>
              </a:rPr>
              <a:t>Formulasi</a:t>
            </a:r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 dan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-apple-system"/>
              </a:rPr>
              <a:t>Implementasi</a:t>
            </a:r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 Strategi</a:t>
            </a:r>
          </a:p>
          <a:p>
            <a:pPr algn="l">
              <a:buFont typeface="+mj-lt"/>
              <a:buAutoNum type="arabicPeriod"/>
            </a:pPr>
            <a:r>
              <a:rPr lang="en-US" b="0" i="0" dirty="0" err="1">
                <a:solidFill>
                  <a:schemeClr val="tx1"/>
                </a:solidFill>
                <a:effectLst/>
                <a:latin typeface="-apple-system"/>
              </a:rPr>
              <a:t>Pengambilan</a:t>
            </a:r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 Keputusan Strategi</a:t>
            </a:r>
          </a:p>
          <a:p>
            <a:endParaRPr lang="en-US" dirty="0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747D76C8-F234-4DEE-A20C-A545F39C0D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2/2/20XX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08AAFE0-78EC-42BD-A61D-EA2275EA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C78657F-90AD-4505-B0A9-4FB8B5AE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877"/>
            <a:ext cx="5410197" cy="1982171"/>
          </a:xfrm>
        </p:spPr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strategi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CCFA51B-E7CF-4281-8CF6-3036F63B7B0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1442962"/>
            <a:ext cx="5543524" cy="4282589"/>
          </a:xfrm>
        </p:spPr>
        <p:txBody>
          <a:bodyPr>
            <a:normAutofit/>
          </a:bodyPr>
          <a:lstStyle/>
          <a:p>
            <a:r>
              <a:rPr lang="en-US" dirty="0" err="1"/>
              <a:t>Strategiadalah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Tindakan yang </a:t>
            </a:r>
            <a:r>
              <a:rPr lang="en-US" dirty="0" err="1"/>
              <a:t>diarahkan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pada </a:t>
            </a: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diambil</a:t>
            </a:r>
            <a:r>
              <a:rPr lang="en-US" dirty="0"/>
              <a:t> oleh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untu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dan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relative </a:t>
            </a:r>
            <a:r>
              <a:rPr lang="en-US" dirty="0" err="1"/>
              <a:t>terhadap</a:t>
            </a:r>
            <a:r>
              <a:rPr lang="en-US" dirty="0"/>
              <a:t> para </a:t>
            </a:r>
            <a:r>
              <a:rPr lang="en-US" dirty="0" err="1"/>
              <a:t>pesaing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Manajemen</a:t>
            </a:r>
            <a:r>
              <a:rPr lang="en-US" dirty="0"/>
              <a:t> strategi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dan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memformulasi</a:t>
            </a:r>
            <a:r>
              <a:rPr lang="en-US" dirty="0"/>
              <a:t>, </a:t>
            </a:r>
            <a:r>
              <a:rPr lang="en-US" dirty="0" err="1"/>
              <a:t>mengimplementasi</a:t>
            </a:r>
            <a:r>
              <a:rPr lang="en-US" dirty="0"/>
              <a:t>, dan </a:t>
            </a:r>
            <a:r>
              <a:rPr lang="en-US" dirty="0" err="1"/>
              <a:t>mengevaluasi</a:t>
            </a:r>
            <a:r>
              <a:rPr lang="en-US" dirty="0"/>
              <a:t> Keputusan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yang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tujuannya</a:t>
            </a:r>
            <a:r>
              <a:rPr lang="en-US" dirty="0"/>
              <a:t>.</a:t>
            </a:r>
          </a:p>
        </p:txBody>
      </p:sp>
      <p:pic>
        <p:nvPicPr>
          <p:cNvPr id="17" name="Picture Placeholder 16" descr="Calculator, paper clip, craft knife">
            <a:extLst>
              <a:ext uri="{FF2B5EF4-FFF2-40B4-BE49-F238E27FC236}">
                <a16:creationId xmlns:a16="http://schemas.microsoft.com/office/drawing/2014/main" id="{AE1F44BF-5663-4B40-9FEB-0B4FDA1A9F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9875" y="725487"/>
            <a:ext cx="5388490" cy="5519467"/>
          </a:xfr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F3231F7-2BDC-4AD4-8081-5E8C6FA0A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2/2/20XX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19B9707-D455-4AD9-B022-CC066798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4B5FDB3-8D02-4902-BEC4-691A9ADD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1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C78657F-90AD-4505-B0A9-4FB8B5AE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877"/>
            <a:ext cx="5410197" cy="1982171"/>
          </a:xfrm>
        </p:spPr>
        <p:txBody>
          <a:bodyPr>
            <a:normAutofit/>
          </a:bodyPr>
          <a:lstStyle/>
          <a:p>
            <a:r>
              <a:rPr lang="en-US" dirty="0" err="1"/>
              <a:t>Tahap-Tahap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Strategik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CCFA51B-E7CF-4281-8CF6-3036F63B7B0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734393"/>
            <a:ext cx="5543524" cy="328033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Formulasi</a:t>
            </a:r>
            <a:r>
              <a:rPr lang="en-US" sz="2400" dirty="0"/>
              <a:t> Strategi (</a:t>
            </a:r>
            <a:r>
              <a:rPr lang="en-US" sz="2400" i="1" dirty="0"/>
              <a:t>strategy formulation)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Implementasi</a:t>
            </a:r>
            <a:r>
              <a:rPr lang="en-US" sz="2400" dirty="0"/>
              <a:t> strategi (</a:t>
            </a:r>
            <a:r>
              <a:rPr lang="en-US" sz="2400" i="1" dirty="0"/>
              <a:t>strategy implementation)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Evaluasi</a:t>
            </a:r>
            <a:r>
              <a:rPr lang="en-US" sz="2400" dirty="0"/>
              <a:t> Strategi (</a:t>
            </a:r>
            <a:r>
              <a:rPr lang="en-US" sz="2400" i="1" dirty="0"/>
              <a:t>strategy Evaluation)</a:t>
            </a:r>
            <a:endParaRPr lang="en-US" sz="2400" dirty="0"/>
          </a:p>
        </p:txBody>
      </p:sp>
      <p:pic>
        <p:nvPicPr>
          <p:cNvPr id="17" name="Picture Placeholder 16" descr="Calculator, paper clip, craft knife">
            <a:extLst>
              <a:ext uri="{FF2B5EF4-FFF2-40B4-BE49-F238E27FC236}">
                <a16:creationId xmlns:a16="http://schemas.microsoft.com/office/drawing/2014/main" id="{AE1F44BF-5663-4B40-9FEB-0B4FDA1A9F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9875" y="725487"/>
            <a:ext cx="5388490" cy="5519467"/>
          </a:xfr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F3231F7-2BDC-4AD4-8081-5E8C6FA0A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2/2/20XX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19B9707-D455-4AD9-B022-CC066798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4B5FDB3-8D02-4902-BEC4-691A9ADD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4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C78657F-90AD-4505-B0A9-4FB8B5AE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877"/>
            <a:ext cx="5410197" cy="1362855"/>
          </a:xfrm>
        </p:spPr>
        <p:txBody>
          <a:bodyPr>
            <a:normAutofit/>
          </a:bodyPr>
          <a:lstStyle/>
          <a:p>
            <a:r>
              <a:rPr lang="en-US" dirty="0" err="1"/>
              <a:t>Elemen-elemen</a:t>
            </a:r>
            <a:r>
              <a:rPr lang="en-US" dirty="0"/>
              <a:t> strategi yang </a:t>
            </a:r>
            <a:r>
              <a:rPr lang="en-US" dirty="0" err="1"/>
              <a:t>baik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CCFA51B-E7CF-4281-8CF6-3036F63B7B0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1617785"/>
            <a:ext cx="5543524" cy="439694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Mampu </a:t>
            </a:r>
            <a:r>
              <a:rPr lang="en-US" sz="1400" dirty="0" err="1"/>
              <a:t>mengdiagnosis</a:t>
            </a:r>
            <a:r>
              <a:rPr lang="en-US" sz="1400" dirty="0"/>
              <a:t> </a:t>
            </a:r>
            <a:r>
              <a:rPr lang="en-US" sz="1400" dirty="0" err="1"/>
              <a:t>tantangan</a:t>
            </a:r>
            <a:r>
              <a:rPr lang="en-US" sz="1400" dirty="0"/>
              <a:t> </a:t>
            </a:r>
            <a:r>
              <a:rPr lang="en-US" sz="1400" dirty="0" err="1"/>
              <a:t>kompetitif</a:t>
            </a:r>
            <a:r>
              <a:rPr lang="en-US" sz="1400" dirty="0"/>
              <a:t> (</a:t>
            </a:r>
            <a:r>
              <a:rPr lang="en-US" sz="1400" i="1" dirty="0"/>
              <a:t>competitive challenge).</a:t>
            </a:r>
            <a:r>
              <a:rPr lang="en-US" sz="1400" dirty="0"/>
              <a:t> </a:t>
            </a:r>
            <a:r>
              <a:rPr lang="en-US" sz="1400" dirty="0" err="1"/>
              <a:t>Elemen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dicapai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analisis</a:t>
            </a:r>
            <a:r>
              <a:rPr lang="en-US" sz="1400" dirty="0"/>
              <a:t> strategi </a:t>
            </a:r>
            <a:r>
              <a:rPr lang="en-US" sz="1400" dirty="0" err="1"/>
              <a:t>lingkungan</a:t>
            </a:r>
            <a:r>
              <a:rPr lang="en-US" sz="1400" dirty="0"/>
              <a:t> </a:t>
            </a:r>
            <a:r>
              <a:rPr lang="en-US" sz="1400" dirty="0" err="1"/>
              <a:t>eksternal</a:t>
            </a:r>
            <a:r>
              <a:rPr lang="en-US" sz="1400" dirty="0"/>
              <a:t> dan internal </a:t>
            </a:r>
            <a:r>
              <a:rPr lang="en-US" sz="1400" dirty="0" err="1"/>
              <a:t>perusahaan</a:t>
            </a:r>
            <a:r>
              <a:rPr lang="en-US" sz="1400" dirty="0"/>
              <a:t>.</a:t>
            </a:r>
            <a:endParaRPr lang="en-US" sz="1400" i="1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Mampu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kebijakan</a:t>
            </a:r>
            <a:r>
              <a:rPr lang="en-US" sz="1400" dirty="0"/>
              <a:t> </a:t>
            </a:r>
            <a:r>
              <a:rPr lang="en-US" sz="1400" dirty="0" err="1"/>
              <a:t>panduan</a:t>
            </a:r>
            <a:r>
              <a:rPr lang="en-US" sz="1400" dirty="0"/>
              <a:t> (</a:t>
            </a:r>
            <a:r>
              <a:rPr lang="en-US" sz="1400" i="1" dirty="0"/>
              <a:t>guiding policy)</a:t>
            </a:r>
            <a:r>
              <a:rPr lang="en-US" sz="1400" dirty="0"/>
              <a:t> </a:t>
            </a:r>
            <a:r>
              <a:rPr lang="en-US" sz="1400" dirty="0" err="1"/>
              <a:t>bagi</a:t>
            </a:r>
            <a:r>
              <a:rPr lang="en-US" sz="1400" dirty="0"/>
              <a:t> </a:t>
            </a:r>
            <a:r>
              <a:rPr lang="en-US" sz="1400" dirty="0" err="1"/>
              <a:t>perusahaan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mengatasi</a:t>
            </a:r>
            <a:r>
              <a:rPr lang="en-US" sz="1400" dirty="0"/>
              <a:t> </a:t>
            </a:r>
            <a:r>
              <a:rPr lang="en-US" sz="1400" dirty="0" err="1"/>
              <a:t>tantangan</a:t>
            </a:r>
            <a:r>
              <a:rPr lang="en-US" sz="1400" dirty="0"/>
              <a:t> </a:t>
            </a:r>
            <a:r>
              <a:rPr lang="en-US" sz="1400" dirty="0" err="1"/>
              <a:t>kompetitif</a:t>
            </a:r>
            <a:r>
              <a:rPr lang="en-US" sz="1400" dirty="0"/>
              <a:t>. </a:t>
            </a:r>
            <a:r>
              <a:rPr lang="en-US" sz="1400" dirty="0" err="1"/>
              <a:t>Elemen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dicapai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formulasi</a:t>
            </a:r>
            <a:r>
              <a:rPr lang="en-US" sz="1400" dirty="0"/>
              <a:t>/</a:t>
            </a:r>
            <a:r>
              <a:rPr lang="en-US" sz="1400" dirty="0" err="1"/>
              <a:t>perumusan</a:t>
            </a:r>
            <a:r>
              <a:rPr lang="en-US" sz="1400" dirty="0"/>
              <a:t> strategi, </a:t>
            </a:r>
            <a:r>
              <a:rPr lang="en-US" sz="1400" dirty="0" err="1"/>
              <a:t>menghasilkan</a:t>
            </a:r>
            <a:r>
              <a:rPr lang="en-US" sz="1400" dirty="0"/>
              <a:t> strategi </a:t>
            </a:r>
            <a:r>
              <a:rPr lang="en-US" sz="1400" dirty="0" err="1"/>
              <a:t>korporat</a:t>
            </a:r>
            <a:r>
              <a:rPr lang="en-US" sz="1400" dirty="0"/>
              <a:t>, </a:t>
            </a:r>
            <a:r>
              <a:rPr lang="en-US" sz="1400" dirty="0" err="1"/>
              <a:t>bisnis</a:t>
            </a:r>
            <a:r>
              <a:rPr lang="en-US" sz="1400" dirty="0"/>
              <a:t>, da </a:t>
            </a:r>
            <a:r>
              <a:rPr lang="en-US" sz="1400" dirty="0" err="1"/>
              <a:t>fungsional</a:t>
            </a:r>
            <a:r>
              <a:rPr lang="en-US" sz="1400" dirty="0"/>
              <a:t> </a:t>
            </a:r>
            <a:r>
              <a:rPr lang="en-US" sz="1400" dirty="0" err="1"/>
              <a:t>perusahaan</a:t>
            </a:r>
            <a:r>
              <a:rPr lang="en-US" sz="1400" dirty="0"/>
              <a:t>.</a:t>
            </a:r>
            <a:endParaRPr lang="en-US" sz="1400" i="1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Mampu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seperangkat</a:t>
            </a:r>
            <a:r>
              <a:rPr lang="en-US" sz="1400" dirty="0"/>
              <a:t> Tindakan yang </a:t>
            </a:r>
            <a:r>
              <a:rPr lang="en-US" sz="1400" dirty="0" err="1"/>
              <a:t>saling</a:t>
            </a:r>
            <a:r>
              <a:rPr lang="en-US" sz="1400" dirty="0"/>
              <a:t> </a:t>
            </a:r>
            <a:r>
              <a:rPr lang="en-US" sz="1400" dirty="0" err="1"/>
              <a:t>terkait</a:t>
            </a:r>
            <a:r>
              <a:rPr lang="en-US" sz="1400" dirty="0"/>
              <a:t> (</a:t>
            </a:r>
            <a:r>
              <a:rPr lang="en-US" sz="1400" i="1" dirty="0"/>
              <a:t>coherent action) </a:t>
            </a:r>
            <a:r>
              <a:rPr lang="en-US" sz="1400" dirty="0" err="1"/>
              <a:t>untk</a:t>
            </a:r>
            <a:r>
              <a:rPr lang="en-US" sz="1400" dirty="0"/>
              <a:t> </a:t>
            </a:r>
            <a:r>
              <a:rPr lang="en-US" sz="1400" dirty="0" err="1"/>
              <a:t>menerapkan</a:t>
            </a:r>
            <a:r>
              <a:rPr lang="en-US" sz="1400" dirty="0"/>
              <a:t> </a:t>
            </a:r>
            <a:r>
              <a:rPr lang="en-US" sz="1400" dirty="0" err="1"/>
              <a:t>kebijakan</a:t>
            </a:r>
            <a:r>
              <a:rPr lang="en-US" sz="1400" dirty="0"/>
              <a:t> </a:t>
            </a:r>
            <a:r>
              <a:rPr lang="en-US" sz="1400" dirty="0" err="1"/>
              <a:t>panduan</a:t>
            </a:r>
            <a:r>
              <a:rPr lang="en-US" sz="1400" dirty="0"/>
              <a:t> </a:t>
            </a:r>
            <a:r>
              <a:rPr lang="en-US" sz="1400" dirty="0" err="1"/>
              <a:t>perusahaan</a:t>
            </a:r>
            <a:r>
              <a:rPr lang="en-US" sz="1400" dirty="0"/>
              <a:t>. </a:t>
            </a:r>
            <a:r>
              <a:rPr lang="en-US" sz="1400" dirty="0" err="1"/>
              <a:t>Elemen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dicapai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implementasi</a:t>
            </a:r>
            <a:r>
              <a:rPr lang="en-US" sz="1400" dirty="0"/>
              <a:t> strategi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Mampu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pengaas</a:t>
            </a:r>
            <a:r>
              <a:rPr lang="en-US" sz="1400" dirty="0"/>
              <a:t> (</a:t>
            </a:r>
            <a:r>
              <a:rPr lang="en-US" sz="1400" i="1" dirty="0"/>
              <a:t>strategic monitoring)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Tindakan strategi yang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diimplementasikan</a:t>
            </a:r>
            <a:r>
              <a:rPr lang="en-US" sz="1400" dirty="0"/>
              <a:t>. </a:t>
            </a:r>
            <a:r>
              <a:rPr lang="en-US" sz="1400" dirty="0" err="1"/>
              <a:t>Elemen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dicapai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evaluasi</a:t>
            </a:r>
            <a:r>
              <a:rPr lang="en-US" sz="1400" dirty="0"/>
              <a:t> strategi.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pic>
        <p:nvPicPr>
          <p:cNvPr id="17" name="Picture Placeholder 16" descr="Calculator, paper clip, craft knife">
            <a:extLst>
              <a:ext uri="{FF2B5EF4-FFF2-40B4-BE49-F238E27FC236}">
                <a16:creationId xmlns:a16="http://schemas.microsoft.com/office/drawing/2014/main" id="{AE1F44BF-5663-4B40-9FEB-0B4FDA1A9F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9875" y="725487"/>
            <a:ext cx="5388490" cy="5519467"/>
          </a:xfr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F3231F7-2BDC-4AD4-8081-5E8C6FA0A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2/2/20XX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19B9707-D455-4AD9-B022-CC066798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4B5FDB3-8D02-4902-BEC4-691A9ADD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89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D84B76E-1817-4FCB-88F9-1F38E5FEA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891" y="1"/>
            <a:ext cx="7385803" cy="6858000"/>
          </a:xfrm>
        </p:spPr>
        <p:txBody>
          <a:bodyPr/>
          <a:lstStyle/>
          <a:p>
            <a:r>
              <a:rPr lang="en-US" dirty="0"/>
              <a:t>STAKEHOLDER&amp;</a:t>
            </a:r>
            <a:br>
              <a:rPr lang="en-US" dirty="0"/>
            </a:br>
            <a:r>
              <a:rPr lang="en-US" dirty="0"/>
              <a:t>KEUNGGULAN BERSAING</a:t>
            </a:r>
          </a:p>
        </p:txBody>
      </p:sp>
      <p:pic>
        <p:nvPicPr>
          <p:cNvPr id="2" name="Picture Placeholder 1" descr="Close-up of a calculator ">
            <a:extLst>
              <a:ext uri="{FF2B5EF4-FFF2-40B4-BE49-F238E27FC236}">
                <a16:creationId xmlns:a16="http://schemas.microsoft.com/office/drawing/2014/main" id="{9DFACFE7-25D7-4C23-8F57-9A4B28D6EE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3604" r="13604"/>
          <a:stretch/>
        </p:blipFill>
        <p:spPr>
          <a:xfrm>
            <a:off x="4657725" y="0"/>
            <a:ext cx="7534275" cy="6857999"/>
          </a:xfrm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62922A0C-B599-4443-A7B4-8AFF6658A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445" y="2695977"/>
            <a:ext cx="4567990" cy="3390914"/>
          </a:xfrm>
        </p:spPr>
        <p:txBody>
          <a:bodyPr/>
          <a:lstStyle/>
          <a:p>
            <a:r>
              <a:rPr lang="en-US" sz="2400" dirty="0"/>
              <a:t>Strategi yang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menciptakan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 yang </a:t>
            </a:r>
            <a:r>
              <a:rPr lang="en-US" sz="2400" dirty="0" err="1"/>
              <a:t>unggul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keunggulan</a:t>
            </a:r>
            <a:r>
              <a:rPr lang="en-US" sz="2400" dirty="0"/>
              <a:t> </a:t>
            </a:r>
            <a:r>
              <a:rPr lang="en-US" sz="2400" dirty="0" err="1"/>
              <a:t>bersaing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keuntungan</a:t>
            </a:r>
            <a:r>
              <a:rPr lang="en-US" sz="2400" dirty="0"/>
              <a:t>. </a:t>
            </a:r>
            <a:r>
              <a:rPr lang="en-US" sz="2400" dirty="0" err="1"/>
              <a:t>Keuntungan</a:t>
            </a:r>
            <a:r>
              <a:rPr lang="en-US" sz="2400" dirty="0"/>
              <a:t> yang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tentunya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berdampak</a:t>
            </a:r>
            <a:r>
              <a:rPr lang="en-US" sz="2400" dirty="0"/>
              <a:t> pula pada </a:t>
            </a:r>
            <a:r>
              <a:rPr lang="en-US" sz="2400" dirty="0" err="1"/>
              <a:t>steakholder</a:t>
            </a:r>
            <a:endParaRPr lang="en-US" sz="24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617A038-E307-4FF8-9DFC-8D289F058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84527" cy="6957924"/>
            <a:chOff x="-6214" y="-1"/>
            <a:chExt cx="12384527" cy="6957924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670DFDE-7500-41EF-9E01-0E01C1EB15B6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72480DA-D02A-43BB-81C6-1291773C41F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5D4C877-8086-42EC-89D7-A02FD4B5ABA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A085DEF-90A1-401F-BEEF-C5E5B28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F143893-EA8F-4079-875B-AB582A9777A9}"/>
                </a:ext>
              </a:extLst>
            </p:cNvPr>
            <p:cNvCxnSpPr>
              <a:cxnSpLocks/>
            </p:cNvCxnSpPr>
            <p:nvPr/>
          </p:nvCxnSpPr>
          <p:spPr>
            <a:xfrm>
              <a:off x="117789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B99D3FB-2730-4E39-BAEB-FAC29A07E2EC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1617A5D-D0C6-453B-9043-239657F3DF6C}"/>
                </a:ext>
              </a:extLst>
            </p:cNvPr>
            <p:cNvCxnSpPr>
              <a:cxnSpLocks/>
            </p:cNvCxnSpPr>
            <p:nvPr/>
          </p:nvCxnSpPr>
          <p:spPr>
            <a:xfrm>
              <a:off x="3218977" y="0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D8A6E78-C2B8-4534-ADFF-041821ACAA4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99923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F1E0933-B634-4705-8E46-876C4322381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C1B78C8-78C8-4937-B115-E2AB464D2221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F212D6F-EE68-412E-9C60-FCB6140F86D2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1AD8A6E-A5E4-4DB1-9EAC-F1CB899D3F6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6B5B885-AD58-4159-A052-BB4AA39A1897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5DA14ED-F34B-402F-A298-9230CC5EA93F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4798901-00F2-4B2A-AC48-1602E5078041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D1150C8-101A-4910-A36C-F4D9BF76F3AB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655835F-C536-4AE0-812A-FA84E8262FA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E2C15F8-A657-4282-93A7-6D42E0D4577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FA43ED4-97A6-4EEF-9D81-226D11196A38}"/>
                </a:ext>
              </a:extLst>
            </p:cNvPr>
            <p:cNvCxnSpPr>
              <a:cxnSpLocks/>
            </p:cNvCxnSpPr>
            <p:nvPr/>
          </p:nvCxnSpPr>
          <p:spPr>
            <a:xfrm>
              <a:off x="5200" y="18010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B557BE9-DEAE-426F-BC79-30115ECEDC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62C5EE5-7745-40CA-9597-7BC4792A58D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E95EFA3-63BE-4980-8407-B9568C6E0087}"/>
                </a:ext>
              </a:extLst>
            </p:cNvPr>
            <p:cNvCxnSpPr>
              <a:cxnSpLocks/>
            </p:cNvCxnSpPr>
            <p:nvPr/>
          </p:nvCxnSpPr>
          <p:spPr>
            <a:xfrm>
              <a:off x="93156" y="35711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8AA150B-2CA9-4D14-AAD1-68F0C6AF0A5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8901C8E-C6BF-4CB1-9A19-C43062A7F87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0AF9691-09A3-4B2D-8462-08308F11797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34FD7EC-6693-44AD-AA45-E785E19F4AD3}"/>
                </a:ext>
              </a:extLst>
            </p:cNvPr>
            <p:cNvCxnSpPr>
              <a:cxnSpLocks/>
            </p:cNvCxnSpPr>
            <p:nvPr/>
          </p:nvCxnSpPr>
          <p:spPr>
            <a:xfrm>
              <a:off x="186313" y="5860478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FD6F9E0-8200-4453-9562-ED12FF5FC6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D7E3D24-A599-4C2C-AB05-B90E5F5B97A7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693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8C7C3E5-9950-45B6-A163-B4C9159A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</p:spPr>
        <p:txBody>
          <a:bodyPr/>
          <a:lstStyle/>
          <a:p>
            <a:r>
              <a:rPr lang="en-US" dirty="0"/>
              <a:t>STAKEHOLDER STRATEGY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904AFD2-504E-48D4-85F0-867CE6E0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2/2/20XX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FBCA4F4-1A4E-4FBA-83BA-E47D9DE6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533D5-ACF7-CF66-1904-FD5ED42192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9788" y="1674055"/>
            <a:ext cx="10512425" cy="4356858"/>
          </a:xfrm>
        </p:spPr>
        <p:txBody>
          <a:bodyPr/>
          <a:lstStyle/>
          <a:p>
            <a:r>
              <a:rPr lang="en-US" dirty="0"/>
              <a:t>Stakeholder Strategy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penekatan</a:t>
            </a:r>
            <a:r>
              <a:rPr lang="en-US" dirty="0"/>
              <a:t> integrative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beragam</a:t>
            </a:r>
            <a:r>
              <a:rPr lang="en-US" dirty="0"/>
              <a:t> stakeholder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keberlangsungan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dan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bersaing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8DA32-4508-E7A0-7E4D-3201ECBE5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865" y="2918092"/>
            <a:ext cx="5076019" cy="31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2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CA8F36-A092-44B7-A1AF-02764842D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954237"/>
          </a:xfrm>
        </p:spPr>
        <p:txBody>
          <a:bodyPr/>
          <a:lstStyle/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Stakeholder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B5F68-ACB3-4D31-A4B6-57704B09C2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2/2/20XX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EDAD6-C945-42B7-A75D-3E6B628F6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BEA5-FCD0-4EA7-B1B6-79D21153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E7D8AA-3B78-EAB3-EE2E-9FF574FA4E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5461" y="1828800"/>
            <a:ext cx="9621076" cy="3925529"/>
          </a:xfrm>
        </p:spPr>
        <p:txBody>
          <a:bodyPr/>
          <a:lstStyle/>
          <a:p>
            <a:r>
              <a:rPr lang="en-US" dirty="0"/>
              <a:t>Lima Langkah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stakeholder: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err="1"/>
              <a:t>Identifikasi</a:t>
            </a:r>
            <a:r>
              <a:rPr lang="en-US" dirty="0"/>
              <a:t> stakeholders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stakeholders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dan </a:t>
            </a:r>
            <a:r>
              <a:rPr lang="en-US" dirty="0" err="1"/>
              <a:t>ancaman</a:t>
            </a:r>
            <a:endParaRPr lang="en-US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social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err="1"/>
              <a:t>Tangani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stakeholder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7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Open Book on a desk">
            <a:extLst>
              <a:ext uri="{FF2B5EF4-FFF2-40B4-BE49-F238E27FC236}">
                <a16:creationId xmlns:a16="http://schemas.microsoft.com/office/drawing/2014/main" id="{501989EC-FF74-4093-A437-07518C7224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5238"/>
            <a:ext cx="12192000" cy="6858000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45C755F-7034-4B95-9A24-D6DFD5C84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" y="-1"/>
            <a:ext cx="12167616" cy="3278531"/>
          </a:xfrm>
        </p:spPr>
        <p:txBody>
          <a:bodyPr/>
          <a:lstStyle/>
          <a:p>
            <a:r>
              <a:rPr lang="en-US" dirty="0"/>
              <a:t>AFEM STRATEGY FRAMEWORK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35AD095-D800-491F-AA04-477AB863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</p:spPr>
        <p:txBody>
          <a:bodyPr/>
          <a:lstStyle/>
          <a:p>
            <a:r>
              <a:rPr lang="en-US" dirty="0"/>
              <a:t>2/2/20XX</a:t>
            </a:r>
          </a:p>
        </p:txBody>
      </p:sp>
      <p:sp>
        <p:nvSpPr>
          <p:cNvPr id="75" name="Footer Placeholder 74">
            <a:extLst>
              <a:ext uri="{FF2B5EF4-FFF2-40B4-BE49-F238E27FC236}">
                <a16:creationId xmlns:a16="http://schemas.microsoft.com/office/drawing/2014/main" id="{A8951722-FA1A-4F09-A3E3-A7AA2499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8" name="Slide Number Placeholder 77">
            <a:extLst>
              <a:ext uri="{FF2B5EF4-FFF2-40B4-BE49-F238E27FC236}">
                <a16:creationId xmlns:a16="http://schemas.microsoft.com/office/drawing/2014/main" id="{DC58DF8B-67EC-49BD-BDED-797061A7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B1982DD-78BD-414E-9900-687814A69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1414" y="65238"/>
            <a:ext cx="12214827" cy="6858000"/>
            <a:chOff x="-6214" y="-1"/>
            <a:chExt cx="12214827" cy="685800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69EF15B-3E40-487D-A078-076991DE057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6436D81-C112-47CA-B94C-004B1C9B28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042681E-2F25-42EE-B8A0-6FB78E0340D9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D4D8C1E-90E7-4344-8B4A-662C524CFB0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CE71607-2670-4F5A-ACA7-FA7D883F8D23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EF74657-B85C-4041-92C7-B851EFFA094A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1D7B852-BD96-4896-8053-9F6CE784BA42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34D81C5-1D90-46F6-842B-69E6259F965D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00D3839-6289-48D1-9765-AD0D948DAE70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F53B70B-F89A-4451-9A4B-89F3BCAF070B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50C8C15-9A17-4B97-B233-5703EF440E33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1C3155E-E1CC-44EF-98B3-A113542388D6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666C6E1-8600-4009-AC5D-19622E06038D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EDE45CF-775D-42FD-8A0D-AE477222CEAA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AB7912C-17D3-4164-9A1B-A544DC000613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AD48AA3-88D8-4316-A2E8-CBADBEF70AF0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08433AE-52B2-4512-A81F-F2D3AA9749E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B0D74F0-B8EA-46C2-8406-D162A9037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E7883C-128D-45BA-B48C-1937285040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118148F-6210-4C19-A952-902E56A0D89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C5F8CF7-CFE4-44C5-8D7E-E8601FF230D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DF335C1-F63B-48B7-BBDB-DA92861C9F6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D34D711-C840-4106-B2C4-8D99B5CD90B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2F8BCC2-DD07-491E-9D74-AB380BD3464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395168C-BBF2-4D35-863A-47CBD9FB4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9297869-CF42-41FB-B193-AB6A570B563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57F7990-5B14-43B9-ABEC-EF64D63D6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D8A8582-5314-4A05-84A9-FCE9D96D9B7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BAF7085-3FE1-4ABF-9581-0D1475EEDB23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F7A1BE2-74ED-1869-E9CD-A47C3801A993}"/>
              </a:ext>
            </a:extLst>
          </p:cNvPr>
          <p:cNvSpPr txBox="1"/>
          <p:nvPr/>
        </p:nvSpPr>
        <p:spPr>
          <a:xfrm>
            <a:off x="1010853" y="1908525"/>
            <a:ext cx="999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Pengelolaan</a:t>
            </a:r>
            <a:r>
              <a:rPr lang="en-US" dirty="0"/>
              <a:t> strategi yang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(A) </a:t>
            </a:r>
            <a:r>
              <a:rPr lang="en-US" dirty="0" err="1"/>
              <a:t>analisis</a:t>
            </a:r>
            <a:r>
              <a:rPr lang="en-US" dirty="0"/>
              <a:t>, (F) </a:t>
            </a:r>
            <a:r>
              <a:rPr lang="en-US" dirty="0" err="1"/>
              <a:t>formulasi</a:t>
            </a:r>
            <a:r>
              <a:rPr lang="en-US" dirty="0"/>
              <a:t>, (E) </a:t>
            </a:r>
            <a:r>
              <a:rPr lang="en-US" dirty="0" err="1"/>
              <a:t>eksekusi</a:t>
            </a:r>
            <a:r>
              <a:rPr lang="en-US" dirty="0"/>
              <a:t>, dan (M) </a:t>
            </a:r>
            <a:r>
              <a:rPr lang="en-US" dirty="0" err="1"/>
              <a:t>pengawasan</a:t>
            </a:r>
            <a:r>
              <a:rPr lang="en-US" dirty="0"/>
              <a:t> / monitoring.</a:t>
            </a:r>
          </a:p>
        </p:txBody>
      </p:sp>
    </p:spTree>
    <p:extLst>
      <p:ext uri="{BB962C8B-B14F-4D97-AF65-F5344CB8AC3E}">
        <p14:creationId xmlns:p14="http://schemas.microsoft.com/office/powerpoint/2010/main" val="569312121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9FD94B-CF2B-4485-954E-6805E96E51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8316A4-DB9D-4B40-83D1-0433996D54B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E5C9C91-7BEA-497B-8B74-808BB08645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Sine design</Template>
  <TotalTime>153</TotalTime>
  <Words>714</Words>
  <Application>Microsoft Office PowerPoint</Application>
  <PresentationFormat>Widescreen</PresentationFormat>
  <Paragraphs>136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-apple-system</vt:lpstr>
      <vt:lpstr>Arial</vt:lpstr>
      <vt:lpstr>Calibri</vt:lpstr>
      <vt:lpstr>Posterama</vt:lpstr>
      <vt:lpstr>SineVTI</vt:lpstr>
      <vt:lpstr>STRATEGI DAN NILAI PENTINGNYA</vt:lpstr>
      <vt:lpstr>Agenda</vt:lpstr>
      <vt:lpstr>Apa itu strategi</vt:lpstr>
      <vt:lpstr>Tahap-Tahap Manajemen Strategik</vt:lpstr>
      <vt:lpstr>Elemen-elemen strategi yang baik</vt:lpstr>
      <vt:lpstr>STAKEHOLDER&amp; KEUNGGULAN BERSAING</vt:lpstr>
      <vt:lpstr>STAKEHOLDER STRATEGY</vt:lpstr>
      <vt:lpstr>Analisis Dampak Stakeholder</vt:lpstr>
      <vt:lpstr>AFEM STRATEGY FRAMEWORK</vt:lpstr>
      <vt:lpstr>Mengapa beberapa perusahaan tidak melakukan perencanaan strategi</vt:lpstr>
      <vt:lpstr>Beberapa penyebab:</vt:lpstr>
      <vt:lpstr>Beberapa penyebab:</vt:lpstr>
      <vt:lpstr>PERANGKAP DALAM PERENCANAAN STRATEGIS</vt:lpstr>
      <vt:lpstr>STRATEGi SEBAGAI EMERGENT PROSES</vt:lpstr>
      <vt:lpstr>KONSEP STRATEGI DAN DEFINISINYA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 User</dc:creator>
  <cp:lastModifiedBy>Windows User</cp:lastModifiedBy>
  <cp:revision>5</cp:revision>
  <dcterms:created xsi:type="dcterms:W3CDTF">2024-10-02T07:51:40Z</dcterms:created>
  <dcterms:modified xsi:type="dcterms:W3CDTF">2024-10-02T11:32:53Z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