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0" r:id="rId1"/>
  </p:sldMasterIdLst>
  <p:notesMasterIdLst>
    <p:notesMasterId r:id="rId25"/>
  </p:notesMasterIdLst>
  <p:sldIdLst>
    <p:sldId id="256" r:id="rId2"/>
    <p:sldId id="258" r:id="rId3"/>
    <p:sldId id="257" r:id="rId4"/>
    <p:sldId id="261" r:id="rId5"/>
    <p:sldId id="283" r:id="rId6"/>
    <p:sldId id="281" r:id="rId7"/>
    <p:sldId id="282" r:id="rId8"/>
    <p:sldId id="284" r:id="rId9"/>
    <p:sldId id="285" r:id="rId10"/>
    <p:sldId id="286" r:id="rId11"/>
    <p:sldId id="287" r:id="rId12"/>
    <p:sldId id="280" r:id="rId13"/>
    <p:sldId id="289" r:id="rId14"/>
    <p:sldId id="288" r:id="rId15"/>
    <p:sldId id="290" r:id="rId16"/>
    <p:sldId id="291" r:id="rId17"/>
    <p:sldId id="292" r:id="rId18"/>
    <p:sldId id="293" r:id="rId19"/>
    <p:sldId id="294" r:id="rId20"/>
    <p:sldId id="295" r:id="rId21"/>
    <p:sldId id="296" r:id="rId22"/>
    <p:sldId id="297" r:id="rId23"/>
    <p:sldId id="298"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0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E4D51B-4810-4B8B-88FA-7C63DA94AA84}">
  <a:tblStyle styleId="{76E4D51B-4810-4B8B-88FA-7C63DA94AA8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964" y="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1216305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9ceb05c91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9ceb05c91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8da44cb59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8" name="Google Shape;748;g8da44cb59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8d5d1e87a8_0_10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8d5d1e87a8_0_10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Tree>
    <p:extLst>
      <p:ext uri="{BB962C8B-B14F-4D97-AF65-F5344CB8AC3E}">
        <p14:creationId xmlns:p14="http://schemas.microsoft.com/office/powerpoint/2010/main" val="469649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8d5d1e87a8_0_1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3" name="Google Shape;853;g8d5d1e87a8_0_1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5732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D" dirty="0"/>
          </a:p>
        </p:txBody>
      </p:sp>
    </p:spTree>
    <p:extLst>
      <p:ext uri="{BB962C8B-B14F-4D97-AF65-F5344CB8AC3E}">
        <p14:creationId xmlns:p14="http://schemas.microsoft.com/office/powerpoint/2010/main" val="516086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D" dirty="0"/>
          </a:p>
        </p:txBody>
      </p:sp>
    </p:spTree>
    <p:extLst>
      <p:ext uri="{BB962C8B-B14F-4D97-AF65-F5344CB8AC3E}">
        <p14:creationId xmlns:p14="http://schemas.microsoft.com/office/powerpoint/2010/main" val="2476622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subTitle" idx="1"/>
          </p:nvPr>
        </p:nvSpPr>
        <p:spPr>
          <a:xfrm>
            <a:off x="2114550" y="3130690"/>
            <a:ext cx="4914900" cy="819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212237"/>
              </a:buClr>
              <a:buSzPts val="1600"/>
              <a:buFont typeface="Montserrat"/>
              <a:buNone/>
              <a:defRPr sz="1600">
                <a:solidFill>
                  <a:srgbClr val="212237"/>
                </a:solidFill>
                <a:latin typeface="Montserrat"/>
                <a:ea typeface="Montserrat"/>
                <a:cs typeface="Montserrat"/>
                <a:sym typeface="Montserrat"/>
              </a:defRPr>
            </a:lvl1pPr>
            <a:lvl2pPr lvl="1" rtl="0">
              <a:spcBef>
                <a:spcPts val="1600"/>
              </a:spcBef>
              <a:spcAft>
                <a:spcPts val="0"/>
              </a:spcAft>
              <a:buSzPts val="1800"/>
              <a:buNone/>
              <a:defRPr sz="1800"/>
            </a:lvl2pPr>
            <a:lvl3pPr lvl="2" rtl="0">
              <a:spcBef>
                <a:spcPts val="1600"/>
              </a:spcBef>
              <a:spcAft>
                <a:spcPts val="0"/>
              </a:spcAft>
              <a:buSzPts val="1800"/>
              <a:buNone/>
              <a:defRPr sz="1800"/>
            </a:lvl3pPr>
            <a:lvl4pPr lvl="3" rtl="0">
              <a:spcBef>
                <a:spcPts val="1600"/>
              </a:spcBef>
              <a:spcAft>
                <a:spcPts val="0"/>
              </a:spcAft>
              <a:buSzPts val="1800"/>
              <a:buNone/>
              <a:defRPr sz="1800"/>
            </a:lvl4pPr>
            <a:lvl5pPr lvl="4" rtl="0">
              <a:spcBef>
                <a:spcPts val="1600"/>
              </a:spcBef>
              <a:spcAft>
                <a:spcPts val="0"/>
              </a:spcAft>
              <a:buSzPts val="1800"/>
              <a:buNone/>
              <a:defRPr sz="1800"/>
            </a:lvl5pPr>
            <a:lvl6pPr lvl="5" rtl="0">
              <a:spcBef>
                <a:spcPts val="1600"/>
              </a:spcBef>
              <a:spcAft>
                <a:spcPts val="0"/>
              </a:spcAft>
              <a:buSzPts val="1800"/>
              <a:buNone/>
              <a:defRPr sz="1800"/>
            </a:lvl6pPr>
            <a:lvl7pPr lvl="6" rtl="0">
              <a:spcBef>
                <a:spcPts val="1600"/>
              </a:spcBef>
              <a:spcAft>
                <a:spcPts val="0"/>
              </a:spcAft>
              <a:buSzPts val="1800"/>
              <a:buNone/>
              <a:defRPr sz="1800"/>
            </a:lvl7pPr>
            <a:lvl8pPr lvl="7" rtl="0">
              <a:spcBef>
                <a:spcPts val="1600"/>
              </a:spcBef>
              <a:spcAft>
                <a:spcPts val="0"/>
              </a:spcAft>
              <a:buSzPts val="1800"/>
              <a:buNone/>
              <a:defRPr sz="1800"/>
            </a:lvl8pPr>
            <a:lvl9pPr lvl="8" rtl="0">
              <a:spcBef>
                <a:spcPts val="1600"/>
              </a:spcBef>
              <a:spcAft>
                <a:spcPts val="1600"/>
              </a:spcAft>
              <a:buSzPts val="1800"/>
              <a:buNone/>
              <a:defRPr sz="1800"/>
            </a:lvl9pPr>
          </a:lstStyle>
          <a:p>
            <a:endParaRPr/>
          </a:p>
        </p:txBody>
      </p:sp>
      <p:sp>
        <p:nvSpPr>
          <p:cNvPr id="10" name="Google Shape;10;p2"/>
          <p:cNvSpPr txBox="1">
            <a:spLocks noGrp="1"/>
          </p:cNvSpPr>
          <p:nvPr>
            <p:ph type="title"/>
          </p:nvPr>
        </p:nvSpPr>
        <p:spPr>
          <a:xfrm>
            <a:off x="1610250" y="1499065"/>
            <a:ext cx="5923500" cy="16002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Clr>
                <a:srgbClr val="EC646E"/>
              </a:buClr>
              <a:buSzPts val="5000"/>
              <a:buNone/>
              <a:defRPr sz="5000">
                <a:solidFill>
                  <a:srgbClr val="EC646E"/>
                </a:solidFill>
              </a:defRPr>
            </a:lvl1pPr>
            <a:lvl2pPr lvl="1" rtl="0">
              <a:lnSpc>
                <a:spcPct val="90000"/>
              </a:lnSpc>
              <a:spcBef>
                <a:spcPts val="0"/>
              </a:spcBef>
              <a:spcAft>
                <a:spcPts val="0"/>
              </a:spcAft>
              <a:buClr>
                <a:srgbClr val="EC646E"/>
              </a:buClr>
              <a:buSzPts val="5000"/>
              <a:buNone/>
              <a:defRPr sz="5000">
                <a:solidFill>
                  <a:srgbClr val="EC646E"/>
                </a:solidFill>
              </a:defRPr>
            </a:lvl2pPr>
            <a:lvl3pPr lvl="2" rtl="0">
              <a:lnSpc>
                <a:spcPct val="90000"/>
              </a:lnSpc>
              <a:spcBef>
                <a:spcPts val="0"/>
              </a:spcBef>
              <a:spcAft>
                <a:spcPts val="0"/>
              </a:spcAft>
              <a:buClr>
                <a:srgbClr val="EC646E"/>
              </a:buClr>
              <a:buSzPts val="5000"/>
              <a:buNone/>
              <a:defRPr sz="5000">
                <a:solidFill>
                  <a:srgbClr val="EC646E"/>
                </a:solidFill>
              </a:defRPr>
            </a:lvl3pPr>
            <a:lvl4pPr lvl="3" rtl="0">
              <a:lnSpc>
                <a:spcPct val="90000"/>
              </a:lnSpc>
              <a:spcBef>
                <a:spcPts val="0"/>
              </a:spcBef>
              <a:spcAft>
                <a:spcPts val="0"/>
              </a:spcAft>
              <a:buClr>
                <a:srgbClr val="EC646E"/>
              </a:buClr>
              <a:buSzPts val="5000"/>
              <a:buNone/>
              <a:defRPr sz="5000">
                <a:solidFill>
                  <a:srgbClr val="EC646E"/>
                </a:solidFill>
              </a:defRPr>
            </a:lvl4pPr>
            <a:lvl5pPr lvl="4" rtl="0">
              <a:lnSpc>
                <a:spcPct val="90000"/>
              </a:lnSpc>
              <a:spcBef>
                <a:spcPts val="0"/>
              </a:spcBef>
              <a:spcAft>
                <a:spcPts val="0"/>
              </a:spcAft>
              <a:buClr>
                <a:srgbClr val="EC646E"/>
              </a:buClr>
              <a:buSzPts val="5000"/>
              <a:buNone/>
              <a:defRPr sz="5000">
                <a:solidFill>
                  <a:srgbClr val="EC646E"/>
                </a:solidFill>
              </a:defRPr>
            </a:lvl5pPr>
            <a:lvl6pPr lvl="5" rtl="0">
              <a:lnSpc>
                <a:spcPct val="90000"/>
              </a:lnSpc>
              <a:spcBef>
                <a:spcPts val="0"/>
              </a:spcBef>
              <a:spcAft>
                <a:spcPts val="0"/>
              </a:spcAft>
              <a:buClr>
                <a:srgbClr val="EC646E"/>
              </a:buClr>
              <a:buSzPts val="5000"/>
              <a:buNone/>
              <a:defRPr sz="5000">
                <a:solidFill>
                  <a:srgbClr val="EC646E"/>
                </a:solidFill>
              </a:defRPr>
            </a:lvl6pPr>
            <a:lvl7pPr lvl="6" rtl="0">
              <a:lnSpc>
                <a:spcPct val="90000"/>
              </a:lnSpc>
              <a:spcBef>
                <a:spcPts val="0"/>
              </a:spcBef>
              <a:spcAft>
                <a:spcPts val="0"/>
              </a:spcAft>
              <a:buClr>
                <a:srgbClr val="EC646E"/>
              </a:buClr>
              <a:buSzPts val="5000"/>
              <a:buNone/>
              <a:defRPr sz="5000">
                <a:solidFill>
                  <a:srgbClr val="EC646E"/>
                </a:solidFill>
              </a:defRPr>
            </a:lvl7pPr>
            <a:lvl8pPr lvl="7" rtl="0">
              <a:lnSpc>
                <a:spcPct val="90000"/>
              </a:lnSpc>
              <a:spcBef>
                <a:spcPts val="0"/>
              </a:spcBef>
              <a:spcAft>
                <a:spcPts val="0"/>
              </a:spcAft>
              <a:buClr>
                <a:srgbClr val="EC646E"/>
              </a:buClr>
              <a:buSzPts val="5000"/>
              <a:buNone/>
              <a:defRPr sz="5000">
                <a:solidFill>
                  <a:srgbClr val="EC646E"/>
                </a:solidFill>
              </a:defRPr>
            </a:lvl8pPr>
            <a:lvl9pPr lvl="8" rtl="0">
              <a:lnSpc>
                <a:spcPct val="90000"/>
              </a:lnSpc>
              <a:spcBef>
                <a:spcPts val="0"/>
              </a:spcBef>
              <a:spcAft>
                <a:spcPts val="0"/>
              </a:spcAft>
              <a:buClr>
                <a:srgbClr val="EC646E"/>
              </a:buClr>
              <a:buSzPts val="5000"/>
              <a:buNone/>
              <a:defRPr sz="5000">
                <a:solidFill>
                  <a:srgbClr val="EC646E"/>
                </a:solidFill>
              </a:defRPr>
            </a:lvl9pPr>
          </a:lstStyle>
          <a:p>
            <a:endParaRPr/>
          </a:p>
        </p:txBody>
      </p:sp>
      <p:sp>
        <p:nvSpPr>
          <p:cNvPr id="11" name="Google Shape;11;p2"/>
          <p:cNvSpPr/>
          <p:nvPr/>
        </p:nvSpPr>
        <p:spPr>
          <a:xfrm>
            <a:off x="5939415" y="-46240"/>
            <a:ext cx="3227275" cy="1849600"/>
          </a:xfrm>
          <a:custGeom>
            <a:avLst/>
            <a:gdLst/>
            <a:ahLst/>
            <a:cxnLst/>
            <a:rect l="l" t="t" r="r" b="b"/>
            <a:pathLst>
              <a:path w="129091" h="73984" extrusionOk="0">
                <a:moveTo>
                  <a:pt x="96324" y="52402"/>
                </a:moveTo>
                <a:cubicBezTo>
                  <a:pt x="107996" y="68634"/>
                  <a:pt x="119729" y="73497"/>
                  <a:pt x="129091" y="73983"/>
                </a:cubicBezTo>
                <a:lnTo>
                  <a:pt x="129091" y="122"/>
                </a:lnTo>
                <a:lnTo>
                  <a:pt x="0" y="122"/>
                </a:lnTo>
                <a:cubicBezTo>
                  <a:pt x="8329" y="49849"/>
                  <a:pt x="58633" y="0"/>
                  <a:pt x="96324" y="5240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1345" y="3622965"/>
            <a:ext cx="5500125" cy="1873150"/>
          </a:xfrm>
          <a:custGeom>
            <a:avLst/>
            <a:gdLst/>
            <a:ahLst/>
            <a:cxnLst/>
            <a:rect l="l" t="t" r="r" b="b"/>
            <a:pathLst>
              <a:path w="220005" h="74926" extrusionOk="0">
                <a:moveTo>
                  <a:pt x="94926" y="29119"/>
                </a:moveTo>
                <a:cubicBezTo>
                  <a:pt x="72038" y="1"/>
                  <a:pt x="20365" y="21004"/>
                  <a:pt x="5897" y="18755"/>
                </a:cubicBezTo>
                <a:cubicBezTo>
                  <a:pt x="3860" y="18451"/>
                  <a:pt x="1915" y="18116"/>
                  <a:pt x="0" y="17782"/>
                </a:cubicBezTo>
                <a:lnTo>
                  <a:pt x="0" y="61612"/>
                </a:lnTo>
                <a:lnTo>
                  <a:pt x="220004" y="61612"/>
                </a:lnTo>
                <a:cubicBezTo>
                  <a:pt x="210034" y="55017"/>
                  <a:pt x="196022" y="47174"/>
                  <a:pt x="181857" y="43223"/>
                </a:cubicBezTo>
                <a:cubicBezTo>
                  <a:pt x="139790" y="31521"/>
                  <a:pt x="130945" y="74926"/>
                  <a:pt x="94926" y="2911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a:off x="6703163" y="110318"/>
            <a:ext cx="2517043" cy="2204256"/>
            <a:chOff x="6703163" y="110318"/>
            <a:chExt cx="2517043" cy="2204256"/>
          </a:xfrm>
        </p:grpSpPr>
        <p:sp>
          <p:nvSpPr>
            <p:cNvPr id="14" name="Google Shape;14;p2"/>
            <p:cNvSpPr/>
            <p:nvPr/>
          </p:nvSpPr>
          <p:spPr>
            <a:xfrm rot="-5400000" flipH="1">
              <a:off x="8168622" y="104804"/>
              <a:ext cx="878754" cy="934274"/>
            </a:xfrm>
            <a:custGeom>
              <a:avLst/>
              <a:gdLst/>
              <a:ahLst/>
              <a:cxnLst/>
              <a:rect l="l" t="t" r="r" b="b"/>
              <a:pathLst>
                <a:path w="13786" h="14657" extrusionOk="0">
                  <a:moveTo>
                    <a:pt x="6299" y="0"/>
                  </a:moveTo>
                  <a:cubicBezTo>
                    <a:pt x="5918" y="0"/>
                    <a:pt x="5536" y="175"/>
                    <a:pt x="5293" y="531"/>
                  </a:cubicBezTo>
                  <a:cubicBezTo>
                    <a:pt x="5032" y="851"/>
                    <a:pt x="4857" y="1229"/>
                    <a:pt x="4770" y="1607"/>
                  </a:cubicBezTo>
                  <a:cubicBezTo>
                    <a:pt x="4130" y="3643"/>
                    <a:pt x="4188" y="5853"/>
                    <a:pt x="4944" y="7860"/>
                  </a:cubicBezTo>
                  <a:cubicBezTo>
                    <a:pt x="4043" y="6958"/>
                    <a:pt x="2909" y="6318"/>
                    <a:pt x="1687" y="6028"/>
                  </a:cubicBezTo>
                  <a:cubicBezTo>
                    <a:pt x="1490" y="5991"/>
                    <a:pt x="1283" y="5959"/>
                    <a:pt x="1083" y="5959"/>
                  </a:cubicBezTo>
                  <a:cubicBezTo>
                    <a:pt x="810" y="5959"/>
                    <a:pt x="551" y="6018"/>
                    <a:pt x="350" y="6202"/>
                  </a:cubicBezTo>
                  <a:cubicBezTo>
                    <a:pt x="88" y="6493"/>
                    <a:pt x="1" y="6871"/>
                    <a:pt x="88" y="7249"/>
                  </a:cubicBezTo>
                  <a:cubicBezTo>
                    <a:pt x="204" y="7598"/>
                    <a:pt x="379" y="7918"/>
                    <a:pt x="640" y="8180"/>
                  </a:cubicBezTo>
                  <a:cubicBezTo>
                    <a:pt x="1716" y="9517"/>
                    <a:pt x="3200" y="10448"/>
                    <a:pt x="4857" y="10855"/>
                  </a:cubicBezTo>
                  <a:cubicBezTo>
                    <a:pt x="3985" y="11437"/>
                    <a:pt x="3287" y="12251"/>
                    <a:pt x="2880" y="13211"/>
                  </a:cubicBezTo>
                  <a:cubicBezTo>
                    <a:pt x="2676" y="13618"/>
                    <a:pt x="2560" y="14112"/>
                    <a:pt x="2880" y="14432"/>
                  </a:cubicBezTo>
                  <a:cubicBezTo>
                    <a:pt x="3034" y="14586"/>
                    <a:pt x="3221" y="14657"/>
                    <a:pt x="3430" y="14657"/>
                  </a:cubicBezTo>
                  <a:cubicBezTo>
                    <a:pt x="3496" y="14657"/>
                    <a:pt x="3565" y="14650"/>
                    <a:pt x="3636" y="14636"/>
                  </a:cubicBezTo>
                  <a:cubicBezTo>
                    <a:pt x="3898" y="14548"/>
                    <a:pt x="4130" y="14432"/>
                    <a:pt x="4363" y="14287"/>
                  </a:cubicBezTo>
                  <a:cubicBezTo>
                    <a:pt x="4944" y="13850"/>
                    <a:pt x="5526" y="13385"/>
                    <a:pt x="6020" y="12862"/>
                  </a:cubicBezTo>
                  <a:cubicBezTo>
                    <a:pt x="6428" y="12454"/>
                    <a:pt x="6777" y="11611"/>
                    <a:pt x="7358" y="11349"/>
                  </a:cubicBezTo>
                  <a:cubicBezTo>
                    <a:pt x="7441" y="11310"/>
                    <a:pt x="7523" y="11293"/>
                    <a:pt x="7605" y="11293"/>
                  </a:cubicBezTo>
                  <a:cubicBezTo>
                    <a:pt x="8073" y="11293"/>
                    <a:pt x="8528" y="11849"/>
                    <a:pt x="8899" y="12047"/>
                  </a:cubicBezTo>
                  <a:cubicBezTo>
                    <a:pt x="9510" y="12396"/>
                    <a:pt x="10150" y="12629"/>
                    <a:pt x="10848" y="12716"/>
                  </a:cubicBezTo>
                  <a:cubicBezTo>
                    <a:pt x="10979" y="12742"/>
                    <a:pt x="11109" y="12757"/>
                    <a:pt x="11240" y="12757"/>
                  </a:cubicBezTo>
                  <a:cubicBezTo>
                    <a:pt x="11400" y="12757"/>
                    <a:pt x="11560" y="12735"/>
                    <a:pt x="11720" y="12687"/>
                  </a:cubicBezTo>
                  <a:cubicBezTo>
                    <a:pt x="12011" y="12600"/>
                    <a:pt x="12244" y="12396"/>
                    <a:pt x="12331" y="12105"/>
                  </a:cubicBezTo>
                  <a:cubicBezTo>
                    <a:pt x="12389" y="11844"/>
                    <a:pt x="12331" y="11553"/>
                    <a:pt x="12186" y="11291"/>
                  </a:cubicBezTo>
                  <a:cubicBezTo>
                    <a:pt x="11749" y="10332"/>
                    <a:pt x="10964" y="9575"/>
                    <a:pt x="9975" y="9139"/>
                  </a:cubicBezTo>
                  <a:cubicBezTo>
                    <a:pt x="11400" y="8383"/>
                    <a:pt x="12564" y="7249"/>
                    <a:pt x="13320" y="5824"/>
                  </a:cubicBezTo>
                  <a:cubicBezTo>
                    <a:pt x="13582" y="5417"/>
                    <a:pt x="13727" y="4981"/>
                    <a:pt x="13756" y="4515"/>
                  </a:cubicBezTo>
                  <a:cubicBezTo>
                    <a:pt x="13785" y="4021"/>
                    <a:pt x="13582" y="3585"/>
                    <a:pt x="13174" y="3294"/>
                  </a:cubicBezTo>
                  <a:cubicBezTo>
                    <a:pt x="12990" y="3185"/>
                    <a:pt x="12791" y="3139"/>
                    <a:pt x="12586" y="3139"/>
                  </a:cubicBezTo>
                  <a:cubicBezTo>
                    <a:pt x="12082" y="3139"/>
                    <a:pt x="11544" y="3420"/>
                    <a:pt x="11110" y="3730"/>
                  </a:cubicBezTo>
                  <a:cubicBezTo>
                    <a:pt x="9714" y="4748"/>
                    <a:pt x="8551" y="6028"/>
                    <a:pt x="7678" y="7511"/>
                  </a:cubicBezTo>
                  <a:cubicBezTo>
                    <a:pt x="8318" y="5620"/>
                    <a:pt x="8347" y="3556"/>
                    <a:pt x="7794" y="1607"/>
                  </a:cubicBezTo>
                  <a:cubicBezTo>
                    <a:pt x="7707" y="1229"/>
                    <a:pt x="7533" y="880"/>
                    <a:pt x="7329" y="560"/>
                  </a:cubicBezTo>
                  <a:cubicBezTo>
                    <a:pt x="7092" y="190"/>
                    <a:pt x="6696" y="0"/>
                    <a:pt x="62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5400000" flipH="1">
              <a:off x="8549152" y="408784"/>
              <a:ext cx="393036" cy="411585"/>
            </a:xfrm>
            <a:custGeom>
              <a:avLst/>
              <a:gdLst/>
              <a:ahLst/>
              <a:cxnLst/>
              <a:rect l="l" t="t" r="r" b="b"/>
              <a:pathLst>
                <a:path w="6166" h="6457" extrusionOk="0">
                  <a:moveTo>
                    <a:pt x="6165" y="0"/>
                  </a:moveTo>
                  <a:lnTo>
                    <a:pt x="6165" y="0"/>
                  </a:lnTo>
                  <a:cubicBezTo>
                    <a:pt x="5613" y="495"/>
                    <a:pt x="5089" y="1047"/>
                    <a:pt x="4566" y="1542"/>
                  </a:cubicBezTo>
                  <a:cubicBezTo>
                    <a:pt x="4042" y="2036"/>
                    <a:pt x="3519" y="2588"/>
                    <a:pt x="2996" y="3141"/>
                  </a:cubicBezTo>
                  <a:cubicBezTo>
                    <a:pt x="2472" y="3693"/>
                    <a:pt x="1978" y="4217"/>
                    <a:pt x="1483" y="4769"/>
                  </a:cubicBezTo>
                  <a:cubicBezTo>
                    <a:pt x="989" y="5322"/>
                    <a:pt x="495" y="5875"/>
                    <a:pt x="0" y="6456"/>
                  </a:cubicBezTo>
                  <a:cubicBezTo>
                    <a:pt x="553" y="5962"/>
                    <a:pt x="1105" y="5438"/>
                    <a:pt x="1629" y="4915"/>
                  </a:cubicBezTo>
                  <a:cubicBezTo>
                    <a:pt x="2152" y="4391"/>
                    <a:pt x="2705" y="3868"/>
                    <a:pt x="3199" y="3315"/>
                  </a:cubicBezTo>
                  <a:cubicBezTo>
                    <a:pt x="3723" y="2763"/>
                    <a:pt x="4246" y="2239"/>
                    <a:pt x="4711" y="1687"/>
                  </a:cubicBezTo>
                  <a:cubicBezTo>
                    <a:pt x="5206" y="1134"/>
                    <a:pt x="5700" y="582"/>
                    <a:pt x="6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5400000" flipH="1">
              <a:off x="8453855" y="396487"/>
              <a:ext cx="563611" cy="221123"/>
            </a:xfrm>
            <a:custGeom>
              <a:avLst/>
              <a:gdLst/>
              <a:ahLst/>
              <a:cxnLst/>
              <a:rect l="l" t="t" r="r" b="b"/>
              <a:pathLst>
                <a:path w="8842" h="3469" extrusionOk="0">
                  <a:moveTo>
                    <a:pt x="1" y="1"/>
                  </a:moveTo>
                  <a:cubicBezTo>
                    <a:pt x="611" y="495"/>
                    <a:pt x="1280" y="961"/>
                    <a:pt x="1978" y="1368"/>
                  </a:cubicBezTo>
                  <a:cubicBezTo>
                    <a:pt x="2676" y="1775"/>
                    <a:pt x="3403" y="2153"/>
                    <a:pt x="4159" y="2444"/>
                  </a:cubicBezTo>
                  <a:cubicBezTo>
                    <a:pt x="4915" y="2735"/>
                    <a:pt x="5672" y="2996"/>
                    <a:pt x="6457" y="3171"/>
                  </a:cubicBezTo>
                  <a:cubicBezTo>
                    <a:pt x="6864" y="3258"/>
                    <a:pt x="7242" y="3345"/>
                    <a:pt x="7649" y="3403"/>
                  </a:cubicBezTo>
                  <a:cubicBezTo>
                    <a:pt x="7838" y="3447"/>
                    <a:pt x="8042" y="3469"/>
                    <a:pt x="8245" y="3469"/>
                  </a:cubicBezTo>
                  <a:cubicBezTo>
                    <a:pt x="8449" y="3469"/>
                    <a:pt x="8652" y="3447"/>
                    <a:pt x="8841" y="3403"/>
                  </a:cubicBezTo>
                  <a:lnTo>
                    <a:pt x="8841" y="3403"/>
                  </a:lnTo>
                  <a:cubicBezTo>
                    <a:pt x="8752" y="3410"/>
                    <a:pt x="8661" y="3414"/>
                    <a:pt x="8570" y="3414"/>
                  </a:cubicBezTo>
                  <a:cubicBezTo>
                    <a:pt x="8273" y="3414"/>
                    <a:pt x="7967" y="3376"/>
                    <a:pt x="7678" y="3287"/>
                  </a:cubicBezTo>
                  <a:cubicBezTo>
                    <a:pt x="7271" y="3200"/>
                    <a:pt x="6893" y="3113"/>
                    <a:pt x="6515" y="2996"/>
                  </a:cubicBezTo>
                  <a:cubicBezTo>
                    <a:pt x="5759" y="2764"/>
                    <a:pt x="5003" y="2502"/>
                    <a:pt x="4247" y="2211"/>
                  </a:cubicBezTo>
                  <a:cubicBezTo>
                    <a:pt x="3520" y="1920"/>
                    <a:pt x="2793" y="1571"/>
                    <a:pt x="2066" y="1193"/>
                  </a:cubicBezTo>
                  <a:cubicBezTo>
                    <a:pt x="1368" y="844"/>
                    <a:pt x="670" y="437"/>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5400000" flipH="1">
              <a:off x="8692769" y="190974"/>
              <a:ext cx="224374" cy="830501"/>
            </a:xfrm>
            <a:custGeom>
              <a:avLst/>
              <a:gdLst/>
              <a:ahLst/>
              <a:cxnLst/>
              <a:rect l="l" t="t" r="r" b="b"/>
              <a:pathLst>
                <a:path w="3520" h="13029" extrusionOk="0">
                  <a:moveTo>
                    <a:pt x="1" y="1"/>
                  </a:moveTo>
                  <a:lnTo>
                    <a:pt x="1" y="1"/>
                  </a:lnTo>
                  <a:cubicBezTo>
                    <a:pt x="88" y="1135"/>
                    <a:pt x="233" y="2240"/>
                    <a:pt x="437" y="3345"/>
                  </a:cubicBezTo>
                  <a:cubicBezTo>
                    <a:pt x="611" y="4479"/>
                    <a:pt x="844" y="5584"/>
                    <a:pt x="1164" y="6689"/>
                  </a:cubicBezTo>
                  <a:cubicBezTo>
                    <a:pt x="1484" y="7765"/>
                    <a:pt x="1804" y="8841"/>
                    <a:pt x="2211" y="9917"/>
                  </a:cubicBezTo>
                  <a:cubicBezTo>
                    <a:pt x="2589" y="10964"/>
                    <a:pt x="3025" y="12011"/>
                    <a:pt x="3519" y="13029"/>
                  </a:cubicBezTo>
                  <a:cubicBezTo>
                    <a:pt x="3141" y="11982"/>
                    <a:pt x="2734" y="10906"/>
                    <a:pt x="2385" y="9859"/>
                  </a:cubicBezTo>
                  <a:cubicBezTo>
                    <a:pt x="2036" y="8783"/>
                    <a:pt x="1716" y="7678"/>
                    <a:pt x="1396" y="6602"/>
                  </a:cubicBezTo>
                  <a:cubicBezTo>
                    <a:pt x="1106" y="5526"/>
                    <a:pt x="873" y="4450"/>
                    <a:pt x="611" y="3345"/>
                  </a:cubicBezTo>
                  <a:cubicBezTo>
                    <a:pt x="379" y="2240"/>
                    <a:pt x="204" y="113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5400000" flipH="1">
              <a:off x="6769965" y="43516"/>
              <a:ext cx="532059" cy="665663"/>
            </a:xfrm>
            <a:custGeom>
              <a:avLst/>
              <a:gdLst/>
              <a:ahLst/>
              <a:cxnLst/>
              <a:rect l="l" t="t" r="r" b="b"/>
              <a:pathLst>
                <a:path w="8347" h="10443" extrusionOk="0">
                  <a:moveTo>
                    <a:pt x="7246" y="1"/>
                  </a:moveTo>
                  <a:cubicBezTo>
                    <a:pt x="7053" y="1"/>
                    <a:pt x="6837" y="99"/>
                    <a:pt x="6660" y="197"/>
                  </a:cubicBezTo>
                  <a:cubicBezTo>
                    <a:pt x="6050" y="604"/>
                    <a:pt x="5526" y="1128"/>
                    <a:pt x="5119" y="1738"/>
                  </a:cubicBezTo>
                  <a:cubicBezTo>
                    <a:pt x="5106" y="1741"/>
                    <a:pt x="5094" y="1742"/>
                    <a:pt x="5082" y="1742"/>
                  </a:cubicBezTo>
                  <a:cubicBezTo>
                    <a:pt x="4954" y="1742"/>
                    <a:pt x="4852" y="1609"/>
                    <a:pt x="4799" y="1477"/>
                  </a:cubicBezTo>
                  <a:cubicBezTo>
                    <a:pt x="4770" y="1331"/>
                    <a:pt x="4683" y="1186"/>
                    <a:pt x="4596" y="1098"/>
                  </a:cubicBezTo>
                  <a:cubicBezTo>
                    <a:pt x="4530" y="1066"/>
                    <a:pt x="4465" y="1049"/>
                    <a:pt x="4402" y="1049"/>
                  </a:cubicBezTo>
                  <a:cubicBezTo>
                    <a:pt x="4298" y="1049"/>
                    <a:pt x="4203" y="1095"/>
                    <a:pt x="4130" y="1186"/>
                  </a:cubicBezTo>
                  <a:cubicBezTo>
                    <a:pt x="4043" y="1331"/>
                    <a:pt x="3956" y="1477"/>
                    <a:pt x="3927" y="1651"/>
                  </a:cubicBezTo>
                  <a:lnTo>
                    <a:pt x="3520" y="3134"/>
                  </a:lnTo>
                  <a:cubicBezTo>
                    <a:pt x="3466" y="3346"/>
                    <a:pt x="3317" y="3607"/>
                    <a:pt x="3114" y="3607"/>
                  </a:cubicBezTo>
                  <a:cubicBezTo>
                    <a:pt x="3095" y="3607"/>
                    <a:pt x="3075" y="3605"/>
                    <a:pt x="3054" y="3599"/>
                  </a:cubicBezTo>
                  <a:cubicBezTo>
                    <a:pt x="2676" y="3512"/>
                    <a:pt x="2851" y="2843"/>
                    <a:pt x="2531" y="2698"/>
                  </a:cubicBezTo>
                  <a:cubicBezTo>
                    <a:pt x="2483" y="2674"/>
                    <a:pt x="2435" y="2663"/>
                    <a:pt x="2389" y="2663"/>
                  </a:cubicBezTo>
                  <a:cubicBezTo>
                    <a:pt x="2267" y="2663"/>
                    <a:pt x="2158" y="2738"/>
                    <a:pt x="2095" y="2843"/>
                  </a:cubicBezTo>
                  <a:cubicBezTo>
                    <a:pt x="2007" y="2989"/>
                    <a:pt x="1949" y="3134"/>
                    <a:pt x="1920" y="3309"/>
                  </a:cubicBezTo>
                  <a:cubicBezTo>
                    <a:pt x="1833" y="4007"/>
                    <a:pt x="1717" y="4675"/>
                    <a:pt x="1600" y="5344"/>
                  </a:cubicBezTo>
                  <a:cubicBezTo>
                    <a:pt x="1545" y="5595"/>
                    <a:pt x="1462" y="5899"/>
                    <a:pt x="1226" y="5899"/>
                  </a:cubicBezTo>
                  <a:cubicBezTo>
                    <a:pt x="1215" y="5899"/>
                    <a:pt x="1204" y="5898"/>
                    <a:pt x="1193" y="5897"/>
                  </a:cubicBezTo>
                  <a:cubicBezTo>
                    <a:pt x="931" y="5868"/>
                    <a:pt x="873" y="5461"/>
                    <a:pt x="611" y="5373"/>
                  </a:cubicBezTo>
                  <a:cubicBezTo>
                    <a:pt x="568" y="5359"/>
                    <a:pt x="524" y="5352"/>
                    <a:pt x="482" y="5352"/>
                  </a:cubicBezTo>
                  <a:cubicBezTo>
                    <a:pt x="355" y="5352"/>
                    <a:pt x="241" y="5417"/>
                    <a:pt x="175" y="5548"/>
                  </a:cubicBezTo>
                  <a:cubicBezTo>
                    <a:pt x="88" y="5693"/>
                    <a:pt x="30" y="5839"/>
                    <a:pt x="30" y="6013"/>
                  </a:cubicBezTo>
                  <a:cubicBezTo>
                    <a:pt x="1" y="6508"/>
                    <a:pt x="30" y="7002"/>
                    <a:pt x="117" y="7496"/>
                  </a:cubicBezTo>
                  <a:cubicBezTo>
                    <a:pt x="204" y="7903"/>
                    <a:pt x="321" y="8340"/>
                    <a:pt x="495" y="8747"/>
                  </a:cubicBezTo>
                  <a:cubicBezTo>
                    <a:pt x="582" y="8921"/>
                    <a:pt x="699" y="9183"/>
                    <a:pt x="786" y="9328"/>
                  </a:cubicBezTo>
                  <a:cubicBezTo>
                    <a:pt x="844" y="9445"/>
                    <a:pt x="873" y="9619"/>
                    <a:pt x="960" y="9765"/>
                  </a:cubicBezTo>
                  <a:cubicBezTo>
                    <a:pt x="1225" y="10253"/>
                    <a:pt x="1845" y="10442"/>
                    <a:pt x="2433" y="10442"/>
                  </a:cubicBezTo>
                  <a:cubicBezTo>
                    <a:pt x="2685" y="10442"/>
                    <a:pt x="2932" y="10407"/>
                    <a:pt x="3141" y="10346"/>
                  </a:cubicBezTo>
                  <a:cubicBezTo>
                    <a:pt x="3956" y="10026"/>
                    <a:pt x="4654" y="9503"/>
                    <a:pt x="5177" y="8805"/>
                  </a:cubicBezTo>
                  <a:cubicBezTo>
                    <a:pt x="5293" y="8660"/>
                    <a:pt x="5410" y="8485"/>
                    <a:pt x="5468" y="8311"/>
                  </a:cubicBezTo>
                  <a:cubicBezTo>
                    <a:pt x="5526" y="8136"/>
                    <a:pt x="5468" y="7903"/>
                    <a:pt x="5323" y="7787"/>
                  </a:cubicBezTo>
                  <a:cubicBezTo>
                    <a:pt x="5222" y="7720"/>
                    <a:pt x="5105" y="7709"/>
                    <a:pt x="4985" y="7709"/>
                  </a:cubicBezTo>
                  <a:cubicBezTo>
                    <a:pt x="4924" y="7709"/>
                    <a:pt x="4862" y="7712"/>
                    <a:pt x="4801" y="7712"/>
                  </a:cubicBezTo>
                  <a:cubicBezTo>
                    <a:pt x="4672" y="7712"/>
                    <a:pt x="4548" y="7698"/>
                    <a:pt x="4450" y="7613"/>
                  </a:cubicBezTo>
                  <a:cubicBezTo>
                    <a:pt x="4305" y="7438"/>
                    <a:pt x="4305" y="7205"/>
                    <a:pt x="4450" y="7031"/>
                  </a:cubicBezTo>
                  <a:cubicBezTo>
                    <a:pt x="4596" y="6856"/>
                    <a:pt x="4770" y="6740"/>
                    <a:pt x="5003" y="6682"/>
                  </a:cubicBezTo>
                  <a:lnTo>
                    <a:pt x="6835" y="5897"/>
                  </a:lnTo>
                  <a:cubicBezTo>
                    <a:pt x="7067" y="5839"/>
                    <a:pt x="7271" y="5693"/>
                    <a:pt x="7445" y="5548"/>
                  </a:cubicBezTo>
                  <a:cubicBezTo>
                    <a:pt x="7620" y="5344"/>
                    <a:pt x="7620" y="5083"/>
                    <a:pt x="7475" y="4879"/>
                  </a:cubicBezTo>
                  <a:cubicBezTo>
                    <a:pt x="7358" y="4801"/>
                    <a:pt x="7229" y="4750"/>
                    <a:pt x="7095" y="4750"/>
                  </a:cubicBezTo>
                  <a:cubicBezTo>
                    <a:pt x="7029" y="4750"/>
                    <a:pt x="6961" y="4763"/>
                    <a:pt x="6893" y="4792"/>
                  </a:cubicBezTo>
                  <a:cubicBezTo>
                    <a:pt x="6718" y="4850"/>
                    <a:pt x="6515" y="4908"/>
                    <a:pt x="6311" y="4966"/>
                  </a:cubicBezTo>
                  <a:cubicBezTo>
                    <a:pt x="6290" y="4969"/>
                    <a:pt x="6269" y="4971"/>
                    <a:pt x="6248" y="4971"/>
                  </a:cubicBezTo>
                  <a:cubicBezTo>
                    <a:pt x="6067" y="4971"/>
                    <a:pt x="5898" y="4861"/>
                    <a:pt x="5846" y="4705"/>
                  </a:cubicBezTo>
                  <a:cubicBezTo>
                    <a:pt x="5759" y="4443"/>
                    <a:pt x="6021" y="4210"/>
                    <a:pt x="6282" y="4094"/>
                  </a:cubicBezTo>
                  <a:lnTo>
                    <a:pt x="7736" y="3280"/>
                  </a:lnTo>
                  <a:cubicBezTo>
                    <a:pt x="7911" y="3192"/>
                    <a:pt x="8085" y="3047"/>
                    <a:pt x="8202" y="2872"/>
                  </a:cubicBezTo>
                  <a:cubicBezTo>
                    <a:pt x="8347" y="2698"/>
                    <a:pt x="8289" y="2436"/>
                    <a:pt x="8114" y="2320"/>
                  </a:cubicBezTo>
                  <a:cubicBezTo>
                    <a:pt x="8055" y="2280"/>
                    <a:pt x="7989" y="2266"/>
                    <a:pt x="7918" y="2266"/>
                  </a:cubicBezTo>
                  <a:cubicBezTo>
                    <a:pt x="7737" y="2266"/>
                    <a:pt x="7530" y="2359"/>
                    <a:pt x="7352" y="2359"/>
                  </a:cubicBezTo>
                  <a:cubicBezTo>
                    <a:pt x="7292" y="2359"/>
                    <a:pt x="7235" y="2348"/>
                    <a:pt x="7184" y="2320"/>
                  </a:cubicBezTo>
                  <a:cubicBezTo>
                    <a:pt x="7038" y="2204"/>
                    <a:pt x="6951" y="2058"/>
                    <a:pt x="6980" y="1884"/>
                  </a:cubicBezTo>
                  <a:cubicBezTo>
                    <a:pt x="7009" y="1738"/>
                    <a:pt x="7067" y="1593"/>
                    <a:pt x="7184" y="1477"/>
                  </a:cubicBezTo>
                  <a:cubicBezTo>
                    <a:pt x="7358" y="1273"/>
                    <a:pt x="7504" y="1040"/>
                    <a:pt x="7649" y="808"/>
                  </a:cubicBezTo>
                  <a:cubicBezTo>
                    <a:pt x="7765" y="575"/>
                    <a:pt x="7707" y="255"/>
                    <a:pt x="7504" y="81"/>
                  </a:cubicBezTo>
                  <a:cubicBezTo>
                    <a:pt x="7428" y="24"/>
                    <a:pt x="7340" y="1"/>
                    <a:pt x="72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5400000" flipH="1">
              <a:off x="6982606" y="-913"/>
              <a:ext cx="333756" cy="608103"/>
            </a:xfrm>
            <a:custGeom>
              <a:avLst/>
              <a:gdLst/>
              <a:ahLst/>
              <a:cxnLst/>
              <a:rect l="l" t="t" r="r" b="b"/>
              <a:pathLst>
                <a:path w="5236" h="9540" extrusionOk="0">
                  <a:moveTo>
                    <a:pt x="5235" y="1"/>
                  </a:moveTo>
                  <a:lnTo>
                    <a:pt x="5235" y="1"/>
                  </a:lnTo>
                  <a:cubicBezTo>
                    <a:pt x="4683" y="699"/>
                    <a:pt x="4159" y="1455"/>
                    <a:pt x="3665" y="2211"/>
                  </a:cubicBezTo>
                  <a:cubicBezTo>
                    <a:pt x="3171" y="2967"/>
                    <a:pt x="2676" y="3752"/>
                    <a:pt x="2269" y="4566"/>
                  </a:cubicBezTo>
                  <a:cubicBezTo>
                    <a:pt x="1833" y="5352"/>
                    <a:pt x="1397" y="6166"/>
                    <a:pt x="1019" y="7009"/>
                  </a:cubicBezTo>
                  <a:cubicBezTo>
                    <a:pt x="641" y="7852"/>
                    <a:pt x="292" y="8696"/>
                    <a:pt x="1" y="9539"/>
                  </a:cubicBezTo>
                  <a:lnTo>
                    <a:pt x="1251" y="7125"/>
                  </a:lnTo>
                  <a:cubicBezTo>
                    <a:pt x="1688" y="6311"/>
                    <a:pt x="2124" y="5526"/>
                    <a:pt x="2560" y="4741"/>
                  </a:cubicBezTo>
                  <a:cubicBezTo>
                    <a:pt x="2996" y="3927"/>
                    <a:pt x="3432" y="3141"/>
                    <a:pt x="3869" y="2356"/>
                  </a:cubicBezTo>
                  <a:lnTo>
                    <a:pt x="523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5400000" flipH="1">
              <a:off x="7217103" y="255839"/>
              <a:ext cx="87136" cy="44556"/>
            </a:xfrm>
            <a:custGeom>
              <a:avLst/>
              <a:gdLst/>
              <a:ahLst/>
              <a:cxnLst/>
              <a:rect l="l" t="t" r="r" b="b"/>
              <a:pathLst>
                <a:path w="1367" h="699" extrusionOk="0">
                  <a:moveTo>
                    <a:pt x="1367" y="1"/>
                  </a:moveTo>
                  <a:cubicBezTo>
                    <a:pt x="1105" y="1"/>
                    <a:pt x="844" y="88"/>
                    <a:pt x="611" y="204"/>
                  </a:cubicBezTo>
                  <a:cubicBezTo>
                    <a:pt x="378" y="321"/>
                    <a:pt x="175" y="495"/>
                    <a:pt x="0" y="699"/>
                  </a:cubicBezTo>
                  <a:cubicBezTo>
                    <a:pt x="262" y="699"/>
                    <a:pt x="524" y="611"/>
                    <a:pt x="756" y="495"/>
                  </a:cubicBezTo>
                  <a:cubicBezTo>
                    <a:pt x="1018" y="379"/>
                    <a:pt x="1222" y="204"/>
                    <a:pt x="13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5400000" flipH="1">
              <a:off x="7067185" y="340869"/>
              <a:ext cx="105685" cy="37608"/>
            </a:xfrm>
            <a:custGeom>
              <a:avLst/>
              <a:gdLst/>
              <a:ahLst/>
              <a:cxnLst/>
              <a:rect l="l" t="t" r="r" b="b"/>
              <a:pathLst>
                <a:path w="1658" h="590" extrusionOk="0">
                  <a:moveTo>
                    <a:pt x="1658" y="1"/>
                  </a:moveTo>
                  <a:cubicBezTo>
                    <a:pt x="1367" y="1"/>
                    <a:pt x="1047" y="30"/>
                    <a:pt x="786" y="146"/>
                  </a:cubicBezTo>
                  <a:cubicBezTo>
                    <a:pt x="495" y="233"/>
                    <a:pt x="233" y="379"/>
                    <a:pt x="0" y="582"/>
                  </a:cubicBezTo>
                  <a:cubicBezTo>
                    <a:pt x="57" y="588"/>
                    <a:pt x="113" y="590"/>
                    <a:pt x="168" y="590"/>
                  </a:cubicBezTo>
                  <a:cubicBezTo>
                    <a:pt x="423" y="590"/>
                    <a:pt x="663" y="538"/>
                    <a:pt x="902" y="466"/>
                  </a:cubicBezTo>
                  <a:cubicBezTo>
                    <a:pt x="1164" y="379"/>
                    <a:pt x="1425" y="204"/>
                    <a:pt x="1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5400000" flipH="1">
              <a:off x="6987255" y="298481"/>
              <a:ext cx="33401" cy="46405"/>
            </a:xfrm>
            <a:custGeom>
              <a:avLst/>
              <a:gdLst/>
              <a:ahLst/>
              <a:cxnLst/>
              <a:rect l="l" t="t" r="r" b="b"/>
              <a:pathLst>
                <a:path w="524" h="728" extrusionOk="0">
                  <a:moveTo>
                    <a:pt x="175" y="1"/>
                  </a:moveTo>
                  <a:lnTo>
                    <a:pt x="175" y="1"/>
                  </a:lnTo>
                  <a:cubicBezTo>
                    <a:pt x="0" y="291"/>
                    <a:pt x="175" y="669"/>
                    <a:pt x="495" y="728"/>
                  </a:cubicBezTo>
                  <a:cubicBezTo>
                    <a:pt x="524" y="582"/>
                    <a:pt x="495" y="437"/>
                    <a:pt x="436" y="320"/>
                  </a:cubicBezTo>
                  <a:cubicBezTo>
                    <a:pt x="378" y="175"/>
                    <a:pt x="291" y="88"/>
                    <a:pt x="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5400000" flipH="1">
              <a:off x="6903499" y="431508"/>
              <a:ext cx="64954" cy="26836"/>
            </a:xfrm>
            <a:custGeom>
              <a:avLst/>
              <a:gdLst/>
              <a:ahLst/>
              <a:cxnLst/>
              <a:rect l="l" t="t" r="r" b="b"/>
              <a:pathLst>
                <a:path w="1019" h="421" extrusionOk="0">
                  <a:moveTo>
                    <a:pt x="873" y="1"/>
                  </a:moveTo>
                  <a:cubicBezTo>
                    <a:pt x="737" y="1"/>
                    <a:pt x="594" y="28"/>
                    <a:pt x="466" y="70"/>
                  </a:cubicBezTo>
                  <a:cubicBezTo>
                    <a:pt x="292" y="128"/>
                    <a:pt x="146" y="216"/>
                    <a:pt x="1" y="332"/>
                  </a:cubicBezTo>
                  <a:cubicBezTo>
                    <a:pt x="114" y="388"/>
                    <a:pt x="238" y="420"/>
                    <a:pt x="368" y="420"/>
                  </a:cubicBezTo>
                  <a:cubicBezTo>
                    <a:pt x="438" y="420"/>
                    <a:pt x="510" y="411"/>
                    <a:pt x="583" y="390"/>
                  </a:cubicBezTo>
                  <a:cubicBezTo>
                    <a:pt x="757" y="332"/>
                    <a:pt x="932" y="187"/>
                    <a:pt x="1019" y="12"/>
                  </a:cubicBezTo>
                  <a:cubicBezTo>
                    <a:pt x="972" y="4"/>
                    <a:pt x="923" y="1"/>
                    <a:pt x="8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5400000" flipH="1">
              <a:off x="7187433" y="148339"/>
              <a:ext cx="42707" cy="81654"/>
            </a:xfrm>
            <a:custGeom>
              <a:avLst/>
              <a:gdLst/>
              <a:ahLst/>
              <a:cxnLst/>
              <a:rect l="l" t="t" r="r" b="b"/>
              <a:pathLst>
                <a:path w="670" h="1281" extrusionOk="0">
                  <a:moveTo>
                    <a:pt x="87" y="1"/>
                  </a:moveTo>
                  <a:cubicBezTo>
                    <a:pt x="0" y="262"/>
                    <a:pt x="29" y="524"/>
                    <a:pt x="146" y="728"/>
                  </a:cubicBezTo>
                  <a:cubicBezTo>
                    <a:pt x="233" y="960"/>
                    <a:pt x="407" y="1164"/>
                    <a:pt x="640" y="1280"/>
                  </a:cubicBezTo>
                  <a:lnTo>
                    <a:pt x="669" y="1280"/>
                  </a:lnTo>
                  <a:lnTo>
                    <a:pt x="669" y="1222"/>
                  </a:lnTo>
                  <a:lnTo>
                    <a:pt x="663" y="1228"/>
                  </a:lnTo>
                  <a:lnTo>
                    <a:pt x="663" y="1228"/>
                  </a:lnTo>
                  <a:cubicBezTo>
                    <a:pt x="605" y="1005"/>
                    <a:pt x="521" y="808"/>
                    <a:pt x="436" y="611"/>
                  </a:cubicBezTo>
                  <a:cubicBezTo>
                    <a:pt x="349" y="379"/>
                    <a:pt x="233" y="204"/>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5400000" flipH="1">
              <a:off x="8295779" y="1805210"/>
              <a:ext cx="157635" cy="512681"/>
            </a:xfrm>
            <a:custGeom>
              <a:avLst/>
              <a:gdLst/>
              <a:ahLst/>
              <a:cxnLst/>
              <a:rect l="l" t="t" r="r" b="b"/>
              <a:pathLst>
                <a:path w="2473" h="8043" extrusionOk="0">
                  <a:moveTo>
                    <a:pt x="146" y="0"/>
                  </a:moveTo>
                  <a:cubicBezTo>
                    <a:pt x="58" y="756"/>
                    <a:pt x="0" y="1541"/>
                    <a:pt x="29" y="2298"/>
                  </a:cubicBezTo>
                  <a:cubicBezTo>
                    <a:pt x="58" y="3664"/>
                    <a:pt x="262" y="5031"/>
                    <a:pt x="669" y="6340"/>
                  </a:cubicBezTo>
                  <a:cubicBezTo>
                    <a:pt x="785" y="6718"/>
                    <a:pt x="989" y="7794"/>
                    <a:pt x="1396" y="7997"/>
                  </a:cubicBezTo>
                  <a:cubicBezTo>
                    <a:pt x="1461" y="8029"/>
                    <a:pt x="1522" y="8043"/>
                    <a:pt x="1579" y="8043"/>
                  </a:cubicBezTo>
                  <a:cubicBezTo>
                    <a:pt x="2055" y="8043"/>
                    <a:pt x="2246" y="7056"/>
                    <a:pt x="2298" y="6718"/>
                  </a:cubicBezTo>
                  <a:cubicBezTo>
                    <a:pt x="2472" y="4304"/>
                    <a:pt x="1716" y="1890"/>
                    <a:pt x="1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rot="-5400000" flipH="1">
              <a:off x="8391096" y="1730226"/>
              <a:ext cx="444986" cy="286331"/>
            </a:xfrm>
            <a:custGeom>
              <a:avLst/>
              <a:gdLst/>
              <a:ahLst/>
              <a:cxnLst/>
              <a:rect l="l" t="t" r="r" b="b"/>
              <a:pathLst>
                <a:path w="6981" h="4492" extrusionOk="0">
                  <a:moveTo>
                    <a:pt x="553" y="1"/>
                  </a:moveTo>
                  <a:cubicBezTo>
                    <a:pt x="321" y="1"/>
                    <a:pt x="117" y="117"/>
                    <a:pt x="30" y="320"/>
                  </a:cubicBezTo>
                  <a:cubicBezTo>
                    <a:pt x="1" y="582"/>
                    <a:pt x="59" y="815"/>
                    <a:pt x="233" y="1018"/>
                  </a:cubicBezTo>
                  <a:cubicBezTo>
                    <a:pt x="1455" y="2705"/>
                    <a:pt x="3258" y="3897"/>
                    <a:pt x="5293" y="4363"/>
                  </a:cubicBezTo>
                  <a:cubicBezTo>
                    <a:pt x="5467" y="4410"/>
                    <a:pt x="5828" y="4491"/>
                    <a:pt x="6154" y="4491"/>
                  </a:cubicBezTo>
                  <a:cubicBezTo>
                    <a:pt x="6431" y="4491"/>
                    <a:pt x="6683" y="4433"/>
                    <a:pt x="6777" y="4246"/>
                  </a:cubicBezTo>
                  <a:cubicBezTo>
                    <a:pt x="6980" y="3839"/>
                    <a:pt x="6166" y="3374"/>
                    <a:pt x="5962" y="3170"/>
                  </a:cubicBezTo>
                  <a:cubicBezTo>
                    <a:pt x="5032" y="2385"/>
                    <a:pt x="4043" y="1658"/>
                    <a:pt x="2967" y="1077"/>
                  </a:cubicBezTo>
                  <a:cubicBezTo>
                    <a:pt x="2385" y="728"/>
                    <a:pt x="1804" y="437"/>
                    <a:pt x="1193" y="175"/>
                  </a:cubicBezTo>
                  <a:cubicBezTo>
                    <a:pt x="989" y="59"/>
                    <a:pt x="786" y="1"/>
                    <a:pt x="5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rot="-5400000" flipH="1">
              <a:off x="8407003" y="2027860"/>
              <a:ext cx="240245" cy="333182"/>
            </a:xfrm>
            <a:custGeom>
              <a:avLst/>
              <a:gdLst/>
              <a:ahLst/>
              <a:cxnLst/>
              <a:rect l="l" t="t" r="r" b="b"/>
              <a:pathLst>
                <a:path w="3769" h="5227" extrusionOk="0">
                  <a:moveTo>
                    <a:pt x="3336" y="1"/>
                  </a:moveTo>
                  <a:cubicBezTo>
                    <a:pt x="3141" y="1"/>
                    <a:pt x="2929" y="150"/>
                    <a:pt x="2780" y="300"/>
                  </a:cubicBezTo>
                  <a:cubicBezTo>
                    <a:pt x="1908" y="1143"/>
                    <a:pt x="1210" y="2132"/>
                    <a:pt x="686" y="3208"/>
                  </a:cubicBezTo>
                  <a:cubicBezTo>
                    <a:pt x="395" y="3702"/>
                    <a:pt x="192" y="4226"/>
                    <a:pt x="46" y="4807"/>
                  </a:cubicBezTo>
                  <a:cubicBezTo>
                    <a:pt x="0" y="5113"/>
                    <a:pt x="156" y="5226"/>
                    <a:pt x="360" y="5226"/>
                  </a:cubicBezTo>
                  <a:cubicBezTo>
                    <a:pt x="544" y="5226"/>
                    <a:pt x="767" y="5135"/>
                    <a:pt x="919" y="5011"/>
                  </a:cubicBezTo>
                  <a:cubicBezTo>
                    <a:pt x="2286" y="3935"/>
                    <a:pt x="3245" y="2452"/>
                    <a:pt x="3652" y="765"/>
                  </a:cubicBezTo>
                  <a:cubicBezTo>
                    <a:pt x="3711" y="532"/>
                    <a:pt x="3769" y="241"/>
                    <a:pt x="3536" y="67"/>
                  </a:cubicBezTo>
                  <a:cubicBezTo>
                    <a:pt x="3474" y="21"/>
                    <a:pt x="3406" y="1"/>
                    <a:pt x="33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5400000" flipH="1">
              <a:off x="8767939" y="1855724"/>
              <a:ext cx="155787" cy="580248"/>
            </a:xfrm>
            <a:custGeom>
              <a:avLst/>
              <a:gdLst/>
              <a:ahLst/>
              <a:cxnLst/>
              <a:rect l="l" t="t" r="r" b="b"/>
              <a:pathLst>
                <a:path w="2444" h="9103" extrusionOk="0">
                  <a:moveTo>
                    <a:pt x="59" y="0"/>
                  </a:moveTo>
                  <a:lnTo>
                    <a:pt x="59" y="0"/>
                  </a:lnTo>
                  <a:cubicBezTo>
                    <a:pt x="1" y="785"/>
                    <a:pt x="30" y="1600"/>
                    <a:pt x="117" y="2385"/>
                  </a:cubicBezTo>
                  <a:cubicBezTo>
                    <a:pt x="205" y="3170"/>
                    <a:pt x="350" y="3955"/>
                    <a:pt x="554" y="4740"/>
                  </a:cubicBezTo>
                  <a:cubicBezTo>
                    <a:pt x="757" y="5497"/>
                    <a:pt x="1019" y="6253"/>
                    <a:pt x="1310" y="7009"/>
                  </a:cubicBezTo>
                  <a:cubicBezTo>
                    <a:pt x="1629" y="7736"/>
                    <a:pt x="2008" y="8434"/>
                    <a:pt x="2444" y="9103"/>
                  </a:cubicBezTo>
                  <a:cubicBezTo>
                    <a:pt x="2124" y="8376"/>
                    <a:pt x="1833" y="7649"/>
                    <a:pt x="1571" y="6892"/>
                  </a:cubicBezTo>
                  <a:cubicBezTo>
                    <a:pt x="1310" y="6165"/>
                    <a:pt x="1048" y="5409"/>
                    <a:pt x="844" y="4653"/>
                  </a:cubicBezTo>
                  <a:cubicBezTo>
                    <a:pt x="641" y="3897"/>
                    <a:pt x="495" y="3141"/>
                    <a:pt x="350" y="2356"/>
                  </a:cubicBezTo>
                  <a:cubicBezTo>
                    <a:pt x="234" y="1571"/>
                    <a:pt x="146" y="785"/>
                    <a:pt x="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5400000" flipH="1">
              <a:off x="7657068" y="514726"/>
              <a:ext cx="493112" cy="162607"/>
            </a:xfrm>
            <a:custGeom>
              <a:avLst/>
              <a:gdLst/>
              <a:ahLst/>
              <a:cxnLst/>
              <a:rect l="l" t="t" r="r" b="b"/>
              <a:pathLst>
                <a:path w="7736" h="2551" extrusionOk="0">
                  <a:moveTo>
                    <a:pt x="6533" y="0"/>
                  </a:moveTo>
                  <a:cubicBezTo>
                    <a:pt x="6129" y="0"/>
                    <a:pt x="5729" y="58"/>
                    <a:pt x="5351" y="175"/>
                  </a:cubicBezTo>
                  <a:cubicBezTo>
                    <a:pt x="4013" y="524"/>
                    <a:pt x="2734" y="1047"/>
                    <a:pt x="1425" y="1483"/>
                  </a:cubicBezTo>
                  <a:cubicBezTo>
                    <a:pt x="1193" y="1571"/>
                    <a:pt x="0" y="1774"/>
                    <a:pt x="146" y="2210"/>
                  </a:cubicBezTo>
                  <a:cubicBezTo>
                    <a:pt x="266" y="2492"/>
                    <a:pt x="874" y="2551"/>
                    <a:pt x="1343" y="2551"/>
                  </a:cubicBezTo>
                  <a:cubicBezTo>
                    <a:pt x="1552" y="2551"/>
                    <a:pt x="1734" y="2539"/>
                    <a:pt x="1832" y="2530"/>
                  </a:cubicBezTo>
                  <a:cubicBezTo>
                    <a:pt x="3257" y="2385"/>
                    <a:pt x="4682" y="2065"/>
                    <a:pt x="5991" y="1542"/>
                  </a:cubicBezTo>
                  <a:cubicBezTo>
                    <a:pt x="6718" y="1251"/>
                    <a:pt x="7445" y="902"/>
                    <a:pt x="7736" y="175"/>
                  </a:cubicBezTo>
                  <a:cubicBezTo>
                    <a:pt x="7343" y="58"/>
                    <a:pt x="6936" y="0"/>
                    <a:pt x="65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5400000" flipH="1">
              <a:off x="7602545" y="271389"/>
              <a:ext cx="217872" cy="386917"/>
            </a:xfrm>
            <a:custGeom>
              <a:avLst/>
              <a:gdLst/>
              <a:ahLst/>
              <a:cxnLst/>
              <a:rect l="l" t="t" r="r" b="b"/>
              <a:pathLst>
                <a:path w="3418" h="6070" extrusionOk="0">
                  <a:moveTo>
                    <a:pt x="2948" y="1"/>
                  </a:moveTo>
                  <a:cubicBezTo>
                    <a:pt x="2868" y="1"/>
                    <a:pt x="2788" y="23"/>
                    <a:pt x="2720" y="63"/>
                  </a:cubicBezTo>
                  <a:cubicBezTo>
                    <a:pt x="2546" y="150"/>
                    <a:pt x="2429" y="267"/>
                    <a:pt x="2342" y="441"/>
                  </a:cubicBezTo>
                  <a:cubicBezTo>
                    <a:pt x="1586" y="1372"/>
                    <a:pt x="1033" y="2477"/>
                    <a:pt x="684" y="3640"/>
                  </a:cubicBezTo>
                  <a:cubicBezTo>
                    <a:pt x="607" y="4028"/>
                    <a:pt x="1" y="6070"/>
                    <a:pt x="725" y="6070"/>
                  </a:cubicBezTo>
                  <a:cubicBezTo>
                    <a:pt x="815" y="6070"/>
                    <a:pt x="927" y="6038"/>
                    <a:pt x="1062" y="5967"/>
                  </a:cubicBezTo>
                  <a:cubicBezTo>
                    <a:pt x="1295" y="5792"/>
                    <a:pt x="1499" y="5559"/>
                    <a:pt x="1615" y="5269"/>
                  </a:cubicBezTo>
                  <a:cubicBezTo>
                    <a:pt x="2342" y="3873"/>
                    <a:pt x="2924" y="2361"/>
                    <a:pt x="3302" y="819"/>
                  </a:cubicBezTo>
                  <a:cubicBezTo>
                    <a:pt x="3360" y="558"/>
                    <a:pt x="3418" y="238"/>
                    <a:pt x="3214" y="92"/>
                  </a:cubicBezTo>
                  <a:cubicBezTo>
                    <a:pt x="3136" y="30"/>
                    <a:pt x="3042"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5400000" flipH="1">
              <a:off x="7665202" y="69075"/>
              <a:ext cx="218764" cy="382837"/>
            </a:xfrm>
            <a:custGeom>
              <a:avLst/>
              <a:gdLst/>
              <a:ahLst/>
              <a:cxnLst/>
              <a:rect l="l" t="t" r="r" b="b"/>
              <a:pathLst>
                <a:path w="3432" h="6006" extrusionOk="0">
                  <a:moveTo>
                    <a:pt x="1" y="1"/>
                  </a:moveTo>
                  <a:cubicBezTo>
                    <a:pt x="291" y="2182"/>
                    <a:pt x="1280" y="4188"/>
                    <a:pt x="2792" y="5788"/>
                  </a:cubicBezTo>
                  <a:cubicBezTo>
                    <a:pt x="2941" y="5943"/>
                    <a:pt x="3050" y="6006"/>
                    <a:pt x="3128" y="6006"/>
                  </a:cubicBezTo>
                  <a:cubicBezTo>
                    <a:pt x="3431" y="6006"/>
                    <a:pt x="3275" y="5048"/>
                    <a:pt x="3229" y="4770"/>
                  </a:cubicBezTo>
                  <a:cubicBezTo>
                    <a:pt x="3141" y="4101"/>
                    <a:pt x="2967" y="3461"/>
                    <a:pt x="2676" y="2880"/>
                  </a:cubicBezTo>
                  <a:cubicBezTo>
                    <a:pt x="2094" y="1658"/>
                    <a:pt x="1164" y="64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5400000" flipH="1">
              <a:off x="7927944" y="36182"/>
              <a:ext cx="233680" cy="619195"/>
            </a:xfrm>
            <a:custGeom>
              <a:avLst/>
              <a:gdLst/>
              <a:ahLst/>
              <a:cxnLst/>
              <a:rect l="l" t="t" r="r" b="b"/>
              <a:pathLst>
                <a:path w="3666" h="9714" extrusionOk="0">
                  <a:moveTo>
                    <a:pt x="3665" y="0"/>
                  </a:moveTo>
                  <a:lnTo>
                    <a:pt x="3665" y="0"/>
                  </a:lnTo>
                  <a:cubicBezTo>
                    <a:pt x="3084" y="669"/>
                    <a:pt x="2618" y="1396"/>
                    <a:pt x="2211" y="2182"/>
                  </a:cubicBezTo>
                  <a:cubicBezTo>
                    <a:pt x="1804" y="2938"/>
                    <a:pt x="1426" y="3752"/>
                    <a:pt x="1106" y="4566"/>
                  </a:cubicBezTo>
                  <a:cubicBezTo>
                    <a:pt x="786" y="5380"/>
                    <a:pt x="524" y="6224"/>
                    <a:pt x="321" y="7067"/>
                  </a:cubicBezTo>
                  <a:cubicBezTo>
                    <a:pt x="117" y="7940"/>
                    <a:pt x="1" y="8812"/>
                    <a:pt x="30" y="9713"/>
                  </a:cubicBezTo>
                  <a:cubicBezTo>
                    <a:pt x="292" y="8870"/>
                    <a:pt x="553" y="8056"/>
                    <a:pt x="873" y="7271"/>
                  </a:cubicBezTo>
                  <a:cubicBezTo>
                    <a:pt x="1164" y="6456"/>
                    <a:pt x="1484" y="5642"/>
                    <a:pt x="1804" y="4857"/>
                  </a:cubicBezTo>
                  <a:lnTo>
                    <a:pt x="2735" y="2443"/>
                  </a:lnTo>
                  <a:cubicBezTo>
                    <a:pt x="3054" y="1629"/>
                    <a:pt x="3345" y="815"/>
                    <a:pt x="36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5400000" flipH="1">
              <a:off x="8565046" y="1222656"/>
              <a:ext cx="483869" cy="484061"/>
            </a:xfrm>
            <a:custGeom>
              <a:avLst/>
              <a:gdLst/>
              <a:ahLst/>
              <a:cxnLst/>
              <a:rect l="l" t="t" r="r" b="b"/>
              <a:pathLst>
                <a:path w="7591" h="7594" extrusionOk="0">
                  <a:moveTo>
                    <a:pt x="3693" y="1"/>
                  </a:moveTo>
                  <a:cubicBezTo>
                    <a:pt x="2792" y="30"/>
                    <a:pt x="1948" y="321"/>
                    <a:pt x="1280" y="902"/>
                  </a:cubicBezTo>
                  <a:cubicBezTo>
                    <a:pt x="640" y="1455"/>
                    <a:pt x="204" y="2211"/>
                    <a:pt x="87" y="3054"/>
                  </a:cubicBezTo>
                  <a:cubicBezTo>
                    <a:pt x="0" y="3549"/>
                    <a:pt x="58" y="4072"/>
                    <a:pt x="262" y="4566"/>
                  </a:cubicBezTo>
                  <a:cubicBezTo>
                    <a:pt x="698" y="5497"/>
                    <a:pt x="1396" y="6311"/>
                    <a:pt x="2268" y="6864"/>
                  </a:cubicBezTo>
                  <a:cubicBezTo>
                    <a:pt x="2838" y="7260"/>
                    <a:pt x="3725" y="7593"/>
                    <a:pt x="4460" y="7593"/>
                  </a:cubicBezTo>
                  <a:cubicBezTo>
                    <a:pt x="4588" y="7593"/>
                    <a:pt x="4711" y="7583"/>
                    <a:pt x="4827" y="7562"/>
                  </a:cubicBezTo>
                  <a:cubicBezTo>
                    <a:pt x="5502" y="7430"/>
                    <a:pt x="6002" y="7393"/>
                    <a:pt x="6346" y="7393"/>
                  </a:cubicBezTo>
                  <a:cubicBezTo>
                    <a:pt x="6760" y="7393"/>
                    <a:pt x="6950" y="7445"/>
                    <a:pt x="6950" y="7445"/>
                  </a:cubicBezTo>
                  <a:cubicBezTo>
                    <a:pt x="6950" y="7445"/>
                    <a:pt x="7038" y="6398"/>
                    <a:pt x="7270" y="4944"/>
                  </a:cubicBezTo>
                  <a:cubicBezTo>
                    <a:pt x="7590" y="3229"/>
                    <a:pt x="4915" y="1"/>
                    <a:pt x="36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400000" flipH="1">
              <a:off x="8585380" y="1202322"/>
              <a:ext cx="443074" cy="483933"/>
            </a:xfrm>
            <a:custGeom>
              <a:avLst/>
              <a:gdLst/>
              <a:ahLst/>
              <a:cxnLst/>
              <a:rect l="l" t="t" r="r" b="b"/>
              <a:pathLst>
                <a:path w="6951" h="7592" extrusionOk="0">
                  <a:moveTo>
                    <a:pt x="3693" y="1"/>
                  </a:moveTo>
                  <a:cubicBezTo>
                    <a:pt x="2792" y="30"/>
                    <a:pt x="1948" y="321"/>
                    <a:pt x="1280" y="902"/>
                  </a:cubicBezTo>
                  <a:cubicBezTo>
                    <a:pt x="640" y="1455"/>
                    <a:pt x="204" y="2211"/>
                    <a:pt x="87" y="3054"/>
                  </a:cubicBezTo>
                  <a:cubicBezTo>
                    <a:pt x="0" y="3549"/>
                    <a:pt x="58" y="4072"/>
                    <a:pt x="262" y="4566"/>
                  </a:cubicBezTo>
                  <a:cubicBezTo>
                    <a:pt x="698" y="5497"/>
                    <a:pt x="1396" y="6311"/>
                    <a:pt x="2268" y="6864"/>
                  </a:cubicBezTo>
                  <a:cubicBezTo>
                    <a:pt x="2843" y="7238"/>
                    <a:pt x="3739" y="7592"/>
                    <a:pt x="4478" y="7592"/>
                  </a:cubicBezTo>
                  <a:cubicBezTo>
                    <a:pt x="4600" y="7592"/>
                    <a:pt x="4717" y="7582"/>
                    <a:pt x="4827" y="7562"/>
                  </a:cubicBezTo>
                  <a:cubicBezTo>
                    <a:pt x="5502" y="7430"/>
                    <a:pt x="6002" y="7393"/>
                    <a:pt x="6346" y="7393"/>
                  </a:cubicBezTo>
                  <a:cubicBezTo>
                    <a:pt x="6760" y="7393"/>
                    <a:pt x="6950" y="7445"/>
                    <a:pt x="6950" y="7445"/>
                  </a:cubicBezTo>
                  <a:lnTo>
                    <a:pt x="6950" y="7271"/>
                  </a:lnTo>
                  <a:cubicBezTo>
                    <a:pt x="5933" y="6835"/>
                    <a:pt x="4566" y="6835"/>
                    <a:pt x="3315" y="6631"/>
                  </a:cubicBezTo>
                  <a:cubicBezTo>
                    <a:pt x="2123" y="6631"/>
                    <a:pt x="436" y="4915"/>
                    <a:pt x="1716" y="4217"/>
                  </a:cubicBezTo>
                  <a:cubicBezTo>
                    <a:pt x="3519" y="3229"/>
                    <a:pt x="4653" y="2356"/>
                    <a:pt x="5322" y="989"/>
                  </a:cubicBezTo>
                  <a:cubicBezTo>
                    <a:pt x="4740" y="408"/>
                    <a:pt x="4130" y="1"/>
                    <a:pt x="3693" y="1"/>
                  </a:cubicBezTo>
                  <a:close/>
                </a:path>
              </a:pathLst>
            </a:custGeom>
            <a:solidFill>
              <a:srgbClr val="E8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400000" flipH="1">
              <a:off x="8468733" y="1152478"/>
              <a:ext cx="443138" cy="383411"/>
            </a:xfrm>
            <a:custGeom>
              <a:avLst/>
              <a:gdLst/>
              <a:ahLst/>
              <a:cxnLst/>
              <a:rect l="l" t="t" r="r" b="b"/>
              <a:pathLst>
                <a:path w="6952" h="6015" extrusionOk="0">
                  <a:moveTo>
                    <a:pt x="5307" y="0"/>
                  </a:moveTo>
                  <a:cubicBezTo>
                    <a:pt x="5155" y="0"/>
                    <a:pt x="5003" y="16"/>
                    <a:pt x="4857" y="53"/>
                  </a:cubicBezTo>
                  <a:cubicBezTo>
                    <a:pt x="3898" y="198"/>
                    <a:pt x="2996" y="576"/>
                    <a:pt x="2240" y="1129"/>
                  </a:cubicBezTo>
                  <a:cubicBezTo>
                    <a:pt x="1571" y="1740"/>
                    <a:pt x="989" y="2408"/>
                    <a:pt x="437" y="3136"/>
                  </a:cubicBezTo>
                  <a:cubicBezTo>
                    <a:pt x="117" y="3659"/>
                    <a:pt x="1" y="4299"/>
                    <a:pt x="117" y="4909"/>
                  </a:cubicBezTo>
                  <a:cubicBezTo>
                    <a:pt x="262" y="5520"/>
                    <a:pt x="815" y="5985"/>
                    <a:pt x="1455" y="6015"/>
                  </a:cubicBezTo>
                  <a:cubicBezTo>
                    <a:pt x="1920" y="5927"/>
                    <a:pt x="2385" y="5695"/>
                    <a:pt x="2734" y="5346"/>
                  </a:cubicBezTo>
                  <a:lnTo>
                    <a:pt x="5671" y="2961"/>
                  </a:lnTo>
                  <a:cubicBezTo>
                    <a:pt x="6049" y="2699"/>
                    <a:pt x="6369" y="2379"/>
                    <a:pt x="6631" y="2030"/>
                  </a:cubicBezTo>
                  <a:cubicBezTo>
                    <a:pt x="6893" y="1652"/>
                    <a:pt x="6951" y="1158"/>
                    <a:pt x="6777" y="722"/>
                  </a:cubicBezTo>
                  <a:cubicBezTo>
                    <a:pt x="6602" y="402"/>
                    <a:pt x="6282" y="169"/>
                    <a:pt x="5933" y="82"/>
                  </a:cubicBezTo>
                  <a:cubicBezTo>
                    <a:pt x="5730" y="31"/>
                    <a:pt x="5518" y="0"/>
                    <a:pt x="53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5400000" flipH="1">
              <a:off x="8507486" y="1185624"/>
              <a:ext cx="437529" cy="311510"/>
            </a:xfrm>
            <a:custGeom>
              <a:avLst/>
              <a:gdLst/>
              <a:ahLst/>
              <a:cxnLst/>
              <a:rect l="l" t="t" r="r" b="b"/>
              <a:pathLst>
                <a:path w="6864" h="4887" extrusionOk="0">
                  <a:moveTo>
                    <a:pt x="6864" y="1"/>
                  </a:moveTo>
                  <a:lnTo>
                    <a:pt x="6864" y="1"/>
                  </a:lnTo>
                  <a:cubicBezTo>
                    <a:pt x="5817" y="1280"/>
                    <a:pt x="4450" y="2298"/>
                    <a:pt x="2880" y="2909"/>
                  </a:cubicBezTo>
                  <a:cubicBezTo>
                    <a:pt x="2572" y="3017"/>
                    <a:pt x="2240" y="3071"/>
                    <a:pt x="1923" y="3071"/>
                  </a:cubicBezTo>
                  <a:cubicBezTo>
                    <a:pt x="1131" y="3071"/>
                    <a:pt x="429" y="2738"/>
                    <a:pt x="408" y="2095"/>
                  </a:cubicBezTo>
                  <a:cubicBezTo>
                    <a:pt x="88" y="2589"/>
                    <a:pt x="1" y="3200"/>
                    <a:pt x="117" y="3781"/>
                  </a:cubicBezTo>
                  <a:cubicBezTo>
                    <a:pt x="262" y="4392"/>
                    <a:pt x="815" y="4857"/>
                    <a:pt x="1455" y="4887"/>
                  </a:cubicBezTo>
                  <a:cubicBezTo>
                    <a:pt x="1920" y="4799"/>
                    <a:pt x="2385" y="4567"/>
                    <a:pt x="2734" y="4218"/>
                  </a:cubicBezTo>
                  <a:lnTo>
                    <a:pt x="5671" y="1833"/>
                  </a:lnTo>
                  <a:cubicBezTo>
                    <a:pt x="6049" y="1571"/>
                    <a:pt x="6369" y="1251"/>
                    <a:pt x="6631" y="902"/>
                  </a:cubicBezTo>
                  <a:cubicBezTo>
                    <a:pt x="6806" y="612"/>
                    <a:pt x="6864" y="321"/>
                    <a:pt x="6864" y="1"/>
                  </a:cubicBezTo>
                  <a:close/>
                </a:path>
              </a:pathLst>
            </a:custGeom>
            <a:solidFill>
              <a:srgbClr val="D17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5400000" flipH="1">
              <a:off x="8558037" y="1172873"/>
              <a:ext cx="70499" cy="199833"/>
            </a:xfrm>
            <a:custGeom>
              <a:avLst/>
              <a:gdLst/>
              <a:ahLst/>
              <a:cxnLst/>
              <a:rect l="l" t="t" r="r" b="b"/>
              <a:pathLst>
                <a:path w="1106" h="3135" extrusionOk="0">
                  <a:moveTo>
                    <a:pt x="656" y="0"/>
                  </a:moveTo>
                  <a:cubicBezTo>
                    <a:pt x="535" y="0"/>
                    <a:pt x="412" y="44"/>
                    <a:pt x="321" y="135"/>
                  </a:cubicBezTo>
                  <a:cubicBezTo>
                    <a:pt x="175" y="339"/>
                    <a:pt x="88" y="600"/>
                    <a:pt x="88" y="862"/>
                  </a:cubicBezTo>
                  <a:cubicBezTo>
                    <a:pt x="1" y="1560"/>
                    <a:pt x="88" y="2258"/>
                    <a:pt x="350" y="2898"/>
                  </a:cubicBezTo>
                  <a:cubicBezTo>
                    <a:pt x="403" y="3004"/>
                    <a:pt x="504" y="3134"/>
                    <a:pt x="610" y="3134"/>
                  </a:cubicBezTo>
                  <a:cubicBezTo>
                    <a:pt x="620" y="3134"/>
                    <a:pt x="630" y="3133"/>
                    <a:pt x="640" y="3130"/>
                  </a:cubicBezTo>
                  <a:cubicBezTo>
                    <a:pt x="757" y="3072"/>
                    <a:pt x="757" y="2898"/>
                    <a:pt x="757" y="2781"/>
                  </a:cubicBezTo>
                  <a:cubicBezTo>
                    <a:pt x="670" y="2200"/>
                    <a:pt x="728" y="1589"/>
                    <a:pt x="931" y="1036"/>
                  </a:cubicBezTo>
                  <a:cubicBezTo>
                    <a:pt x="989" y="891"/>
                    <a:pt x="1048" y="717"/>
                    <a:pt x="1077" y="571"/>
                  </a:cubicBezTo>
                  <a:cubicBezTo>
                    <a:pt x="1106" y="397"/>
                    <a:pt x="1077" y="251"/>
                    <a:pt x="960" y="106"/>
                  </a:cubicBezTo>
                  <a:cubicBezTo>
                    <a:pt x="877" y="36"/>
                    <a:pt x="767" y="0"/>
                    <a:pt x="656" y="0"/>
                  </a:cubicBezTo>
                  <a:close/>
                </a:path>
              </a:pathLst>
            </a:custGeom>
            <a:solidFill>
              <a:srgbClr val="CC6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5400000" flipH="1">
              <a:off x="8564951" y="1430355"/>
              <a:ext cx="46405" cy="57496"/>
            </a:xfrm>
            <a:custGeom>
              <a:avLst/>
              <a:gdLst/>
              <a:ahLst/>
              <a:cxnLst/>
              <a:rect l="l" t="t" r="r" b="b"/>
              <a:pathLst>
                <a:path w="728" h="902" fill="none" extrusionOk="0">
                  <a:moveTo>
                    <a:pt x="0" y="0"/>
                  </a:moveTo>
                  <a:cubicBezTo>
                    <a:pt x="349" y="233"/>
                    <a:pt x="582" y="553"/>
                    <a:pt x="727" y="902"/>
                  </a:cubicBezTo>
                </a:path>
              </a:pathLst>
            </a:custGeom>
            <a:noFill/>
            <a:ln w="5100" cap="rnd" cmpd="sng">
              <a:solidFill>
                <a:srgbClr val="D1724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5400000" flipH="1">
              <a:off x="8543662" y="1457190"/>
              <a:ext cx="46405" cy="74196"/>
            </a:xfrm>
            <a:custGeom>
              <a:avLst/>
              <a:gdLst/>
              <a:ahLst/>
              <a:cxnLst/>
              <a:rect l="l" t="t" r="r" b="b"/>
              <a:pathLst>
                <a:path w="728" h="1164" fill="none" extrusionOk="0">
                  <a:moveTo>
                    <a:pt x="1" y="0"/>
                  </a:moveTo>
                  <a:cubicBezTo>
                    <a:pt x="379" y="291"/>
                    <a:pt x="641" y="698"/>
                    <a:pt x="728" y="1163"/>
                  </a:cubicBezTo>
                </a:path>
              </a:pathLst>
            </a:custGeom>
            <a:noFill/>
            <a:ln w="5100" cap="rnd" cmpd="sng">
              <a:solidFill>
                <a:srgbClr val="D1724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5400000" flipH="1">
              <a:off x="8508444" y="1431280"/>
              <a:ext cx="122386" cy="83439"/>
            </a:xfrm>
            <a:custGeom>
              <a:avLst/>
              <a:gdLst/>
              <a:ahLst/>
              <a:cxnLst/>
              <a:rect l="l" t="t" r="r" b="b"/>
              <a:pathLst>
                <a:path w="1920" h="1309" fill="none" extrusionOk="0">
                  <a:moveTo>
                    <a:pt x="0" y="1309"/>
                  </a:moveTo>
                  <a:cubicBezTo>
                    <a:pt x="582" y="814"/>
                    <a:pt x="1251" y="378"/>
                    <a:pt x="1920" y="0"/>
                  </a:cubicBezTo>
                </a:path>
              </a:pathLst>
            </a:custGeom>
            <a:noFill/>
            <a:ln w="5100" cap="rnd" cmpd="sng">
              <a:solidFill>
                <a:srgbClr val="D1724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5400000" flipH="1">
              <a:off x="8695682" y="1499833"/>
              <a:ext cx="131628" cy="129843"/>
            </a:xfrm>
            <a:custGeom>
              <a:avLst/>
              <a:gdLst/>
              <a:ahLst/>
              <a:cxnLst/>
              <a:rect l="l" t="t" r="r" b="b"/>
              <a:pathLst>
                <a:path w="2065" h="2037" extrusionOk="0">
                  <a:moveTo>
                    <a:pt x="1047" y="0"/>
                  </a:moveTo>
                  <a:cubicBezTo>
                    <a:pt x="756" y="408"/>
                    <a:pt x="407" y="786"/>
                    <a:pt x="0" y="1076"/>
                  </a:cubicBezTo>
                  <a:cubicBezTo>
                    <a:pt x="112" y="1056"/>
                    <a:pt x="224" y="1046"/>
                    <a:pt x="336" y="1046"/>
                  </a:cubicBezTo>
                  <a:cubicBezTo>
                    <a:pt x="1008" y="1046"/>
                    <a:pt x="1653" y="1412"/>
                    <a:pt x="1978" y="2036"/>
                  </a:cubicBezTo>
                  <a:cubicBezTo>
                    <a:pt x="2065" y="1222"/>
                    <a:pt x="1687" y="437"/>
                    <a:pt x="1047" y="0"/>
                  </a:cubicBezTo>
                  <a:close/>
                </a:path>
              </a:pathLst>
            </a:custGeom>
            <a:solidFill>
              <a:srgbClr val="FFB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a:off x="64853" y="3091638"/>
            <a:ext cx="2992266" cy="2128070"/>
            <a:chOff x="64853" y="3091638"/>
            <a:chExt cx="2992266" cy="2128070"/>
          </a:xfrm>
        </p:grpSpPr>
        <p:grpSp>
          <p:nvGrpSpPr>
            <p:cNvPr id="43" name="Google Shape;43;p2"/>
            <p:cNvGrpSpPr/>
            <p:nvPr/>
          </p:nvGrpSpPr>
          <p:grpSpPr>
            <a:xfrm>
              <a:off x="519266" y="3091638"/>
              <a:ext cx="596030" cy="788486"/>
              <a:chOff x="403194" y="3370078"/>
              <a:chExt cx="596030" cy="788486"/>
            </a:xfrm>
          </p:grpSpPr>
          <p:sp>
            <p:nvSpPr>
              <p:cNvPr id="44" name="Google Shape;44;p2"/>
              <p:cNvSpPr/>
              <p:nvPr/>
            </p:nvSpPr>
            <p:spPr>
              <a:xfrm rot="-5400000" flipH="1">
                <a:off x="312877" y="3680190"/>
                <a:ext cx="717577" cy="239172"/>
              </a:xfrm>
              <a:custGeom>
                <a:avLst/>
                <a:gdLst/>
                <a:ahLst/>
                <a:cxnLst/>
                <a:rect l="l" t="t" r="r" b="b"/>
                <a:pathLst>
                  <a:path w="11779" h="3926" extrusionOk="0">
                    <a:moveTo>
                      <a:pt x="11778" y="0"/>
                    </a:moveTo>
                    <a:lnTo>
                      <a:pt x="11778" y="0"/>
                    </a:lnTo>
                    <a:cubicBezTo>
                      <a:pt x="10760" y="204"/>
                      <a:pt x="9742" y="436"/>
                      <a:pt x="8754" y="727"/>
                    </a:cubicBezTo>
                    <a:cubicBezTo>
                      <a:pt x="7736" y="989"/>
                      <a:pt x="6747" y="1280"/>
                      <a:pt x="5758" y="1629"/>
                    </a:cubicBezTo>
                    <a:cubicBezTo>
                      <a:pt x="4770" y="1949"/>
                      <a:pt x="3810" y="2297"/>
                      <a:pt x="2850" y="2676"/>
                    </a:cubicBezTo>
                    <a:cubicBezTo>
                      <a:pt x="1861" y="3054"/>
                      <a:pt x="931" y="3461"/>
                      <a:pt x="0" y="3926"/>
                    </a:cubicBezTo>
                    <a:cubicBezTo>
                      <a:pt x="989" y="3664"/>
                      <a:pt x="1978" y="3344"/>
                      <a:pt x="2967" y="3054"/>
                    </a:cubicBezTo>
                    <a:cubicBezTo>
                      <a:pt x="3955" y="2763"/>
                      <a:pt x="4944" y="2443"/>
                      <a:pt x="5933" y="2094"/>
                    </a:cubicBezTo>
                    <a:cubicBezTo>
                      <a:pt x="6922" y="1774"/>
                      <a:pt x="7910" y="1454"/>
                      <a:pt x="8870" y="1105"/>
                    </a:cubicBezTo>
                    <a:cubicBezTo>
                      <a:pt x="9830" y="727"/>
                      <a:pt x="10818" y="407"/>
                      <a:pt x="117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5400000" flipH="1">
                <a:off x="477638" y="3586278"/>
                <a:ext cx="405788" cy="476577"/>
              </a:xfrm>
              <a:custGeom>
                <a:avLst/>
                <a:gdLst/>
                <a:ahLst/>
                <a:cxnLst/>
                <a:rect l="l" t="t" r="r" b="b"/>
                <a:pathLst>
                  <a:path w="6661" h="7823" extrusionOk="0">
                    <a:moveTo>
                      <a:pt x="1" y="0"/>
                    </a:moveTo>
                    <a:lnTo>
                      <a:pt x="1" y="0"/>
                    </a:lnTo>
                    <a:cubicBezTo>
                      <a:pt x="1106" y="465"/>
                      <a:pt x="2152" y="902"/>
                      <a:pt x="3170" y="1396"/>
                    </a:cubicBezTo>
                    <a:cubicBezTo>
                      <a:pt x="4157" y="1862"/>
                      <a:pt x="5117" y="2379"/>
                      <a:pt x="6052" y="2899"/>
                    </a:cubicBezTo>
                    <a:lnTo>
                      <a:pt x="6052" y="2899"/>
                    </a:lnTo>
                    <a:cubicBezTo>
                      <a:pt x="5698" y="3703"/>
                      <a:pt x="5321" y="4483"/>
                      <a:pt x="4944" y="5264"/>
                    </a:cubicBezTo>
                    <a:cubicBezTo>
                      <a:pt x="4508" y="6136"/>
                      <a:pt x="4072" y="6979"/>
                      <a:pt x="3607" y="7823"/>
                    </a:cubicBezTo>
                    <a:cubicBezTo>
                      <a:pt x="4217" y="7067"/>
                      <a:pt x="4770" y="6282"/>
                      <a:pt x="5264" y="5467"/>
                    </a:cubicBezTo>
                    <a:cubicBezTo>
                      <a:pt x="5759" y="4624"/>
                      <a:pt x="6195" y="3781"/>
                      <a:pt x="6573" y="2908"/>
                    </a:cubicBezTo>
                    <a:lnTo>
                      <a:pt x="6660" y="2705"/>
                    </a:lnTo>
                    <a:lnTo>
                      <a:pt x="6486" y="2588"/>
                    </a:lnTo>
                    <a:cubicBezTo>
                      <a:pt x="5468" y="1978"/>
                      <a:pt x="4421" y="1454"/>
                      <a:pt x="3345" y="1018"/>
                    </a:cubicBezTo>
                    <a:cubicBezTo>
                      <a:pt x="2269" y="582"/>
                      <a:pt x="1135" y="233"/>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5400000" flipH="1">
                <a:off x="705290" y="3604858"/>
                <a:ext cx="166616" cy="249833"/>
              </a:xfrm>
              <a:custGeom>
                <a:avLst/>
                <a:gdLst/>
                <a:ahLst/>
                <a:cxnLst/>
                <a:rect l="l" t="t" r="r" b="b"/>
                <a:pathLst>
                  <a:path w="2735" h="4101" extrusionOk="0">
                    <a:moveTo>
                      <a:pt x="2734" y="0"/>
                    </a:moveTo>
                    <a:lnTo>
                      <a:pt x="2734" y="0"/>
                    </a:lnTo>
                    <a:cubicBezTo>
                      <a:pt x="2443" y="291"/>
                      <a:pt x="2153" y="582"/>
                      <a:pt x="1891" y="931"/>
                    </a:cubicBezTo>
                    <a:cubicBezTo>
                      <a:pt x="1629" y="1251"/>
                      <a:pt x="1397" y="1571"/>
                      <a:pt x="1164" y="1920"/>
                    </a:cubicBezTo>
                    <a:cubicBezTo>
                      <a:pt x="931" y="2239"/>
                      <a:pt x="728" y="2617"/>
                      <a:pt x="524" y="2966"/>
                    </a:cubicBezTo>
                    <a:cubicBezTo>
                      <a:pt x="321" y="3315"/>
                      <a:pt x="146" y="3693"/>
                      <a:pt x="1" y="4101"/>
                    </a:cubicBezTo>
                    <a:cubicBezTo>
                      <a:pt x="321" y="3810"/>
                      <a:pt x="582" y="3519"/>
                      <a:pt x="873" y="3199"/>
                    </a:cubicBezTo>
                    <a:cubicBezTo>
                      <a:pt x="1106" y="2879"/>
                      <a:pt x="1367" y="2530"/>
                      <a:pt x="1600" y="2210"/>
                    </a:cubicBezTo>
                    <a:cubicBezTo>
                      <a:pt x="1804" y="1890"/>
                      <a:pt x="2036" y="1512"/>
                      <a:pt x="2240" y="1163"/>
                    </a:cubicBezTo>
                    <a:cubicBezTo>
                      <a:pt x="2443" y="785"/>
                      <a:pt x="2589" y="407"/>
                      <a:pt x="2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5400000" flipH="1">
                <a:off x="474984" y="3553476"/>
                <a:ext cx="306549" cy="99239"/>
              </a:xfrm>
              <a:custGeom>
                <a:avLst/>
                <a:gdLst/>
                <a:ahLst/>
                <a:cxnLst/>
                <a:rect l="l" t="t" r="r" b="b"/>
                <a:pathLst>
                  <a:path w="5032" h="1629" extrusionOk="0">
                    <a:moveTo>
                      <a:pt x="1" y="0"/>
                    </a:moveTo>
                    <a:lnTo>
                      <a:pt x="1" y="0"/>
                    </a:lnTo>
                    <a:cubicBezTo>
                      <a:pt x="379" y="233"/>
                      <a:pt x="786" y="437"/>
                      <a:pt x="1193" y="582"/>
                    </a:cubicBezTo>
                    <a:cubicBezTo>
                      <a:pt x="1600" y="756"/>
                      <a:pt x="2007" y="902"/>
                      <a:pt x="2443" y="1047"/>
                    </a:cubicBezTo>
                    <a:cubicBezTo>
                      <a:pt x="2851" y="1193"/>
                      <a:pt x="3287" y="1309"/>
                      <a:pt x="3694" y="1425"/>
                    </a:cubicBezTo>
                    <a:cubicBezTo>
                      <a:pt x="4130" y="1513"/>
                      <a:pt x="4566" y="1600"/>
                      <a:pt x="5032" y="1629"/>
                    </a:cubicBezTo>
                    <a:cubicBezTo>
                      <a:pt x="4625" y="1425"/>
                      <a:pt x="4246" y="1222"/>
                      <a:pt x="3839" y="1047"/>
                    </a:cubicBezTo>
                    <a:cubicBezTo>
                      <a:pt x="3432" y="873"/>
                      <a:pt x="2996" y="727"/>
                      <a:pt x="2589" y="582"/>
                    </a:cubicBezTo>
                    <a:cubicBezTo>
                      <a:pt x="2182" y="437"/>
                      <a:pt x="1746" y="320"/>
                      <a:pt x="1309" y="233"/>
                    </a:cubicBezTo>
                    <a:cubicBezTo>
                      <a:pt x="873" y="117"/>
                      <a:pt x="437" y="29"/>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5400000" flipH="1">
                <a:off x="880948" y="3794712"/>
                <a:ext cx="122997" cy="113555"/>
              </a:xfrm>
              <a:custGeom>
                <a:avLst/>
                <a:gdLst/>
                <a:ahLst/>
                <a:cxnLst/>
                <a:rect l="l" t="t" r="r" b="b"/>
                <a:pathLst>
                  <a:path w="2019" h="1864" extrusionOk="0">
                    <a:moveTo>
                      <a:pt x="1051" y="0"/>
                    </a:moveTo>
                    <a:cubicBezTo>
                      <a:pt x="838" y="0"/>
                      <a:pt x="620" y="78"/>
                      <a:pt x="436" y="253"/>
                    </a:cubicBezTo>
                    <a:cubicBezTo>
                      <a:pt x="58" y="573"/>
                      <a:pt x="0" y="1125"/>
                      <a:pt x="320" y="1503"/>
                    </a:cubicBezTo>
                    <a:cubicBezTo>
                      <a:pt x="514" y="1751"/>
                      <a:pt x="780" y="1863"/>
                      <a:pt x="1042" y="1863"/>
                    </a:cubicBezTo>
                    <a:cubicBezTo>
                      <a:pt x="1488" y="1863"/>
                      <a:pt x="1923" y="1540"/>
                      <a:pt x="1978" y="1009"/>
                    </a:cubicBezTo>
                    <a:cubicBezTo>
                      <a:pt x="2018" y="419"/>
                      <a:pt x="1547" y="0"/>
                      <a:pt x="10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5400000" flipH="1">
                <a:off x="868764" y="3584786"/>
                <a:ext cx="124277" cy="113007"/>
              </a:xfrm>
              <a:custGeom>
                <a:avLst/>
                <a:gdLst/>
                <a:ahLst/>
                <a:cxnLst/>
                <a:rect l="l" t="t" r="r" b="b"/>
                <a:pathLst>
                  <a:path w="2040" h="1855" extrusionOk="0">
                    <a:moveTo>
                      <a:pt x="1062" y="1"/>
                    </a:moveTo>
                    <a:cubicBezTo>
                      <a:pt x="855" y="1"/>
                      <a:pt x="644" y="73"/>
                      <a:pt x="466" y="234"/>
                    </a:cubicBezTo>
                    <a:cubicBezTo>
                      <a:pt x="59" y="554"/>
                      <a:pt x="1" y="1107"/>
                      <a:pt x="320" y="1485"/>
                    </a:cubicBezTo>
                    <a:cubicBezTo>
                      <a:pt x="519" y="1738"/>
                      <a:pt x="792" y="1854"/>
                      <a:pt x="1060" y="1854"/>
                    </a:cubicBezTo>
                    <a:cubicBezTo>
                      <a:pt x="1500" y="1854"/>
                      <a:pt x="1924" y="1543"/>
                      <a:pt x="1978" y="1020"/>
                    </a:cubicBezTo>
                    <a:cubicBezTo>
                      <a:pt x="2040" y="423"/>
                      <a:pt x="1563" y="1"/>
                      <a:pt x="10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5400000" flipH="1">
                <a:off x="398138" y="3546986"/>
                <a:ext cx="123058" cy="112946"/>
              </a:xfrm>
              <a:custGeom>
                <a:avLst/>
                <a:gdLst/>
                <a:ahLst/>
                <a:cxnLst/>
                <a:rect l="l" t="t" r="r" b="b"/>
                <a:pathLst>
                  <a:path w="2020" h="1854" extrusionOk="0">
                    <a:moveTo>
                      <a:pt x="1047" y="0"/>
                    </a:moveTo>
                    <a:cubicBezTo>
                      <a:pt x="839" y="0"/>
                      <a:pt x="624" y="72"/>
                      <a:pt x="437" y="234"/>
                    </a:cubicBezTo>
                    <a:cubicBezTo>
                      <a:pt x="59" y="525"/>
                      <a:pt x="1" y="1106"/>
                      <a:pt x="321" y="1484"/>
                    </a:cubicBezTo>
                    <a:cubicBezTo>
                      <a:pt x="508" y="1738"/>
                      <a:pt x="779" y="1854"/>
                      <a:pt x="1048" y="1854"/>
                    </a:cubicBezTo>
                    <a:cubicBezTo>
                      <a:pt x="1489" y="1854"/>
                      <a:pt x="1924" y="1543"/>
                      <a:pt x="1978" y="1019"/>
                    </a:cubicBezTo>
                    <a:cubicBezTo>
                      <a:pt x="2020" y="422"/>
                      <a:pt x="1551" y="0"/>
                      <a:pt x="10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5400000" flipH="1">
                <a:off x="523295" y="3375774"/>
                <a:ext cx="124338" cy="112946"/>
              </a:xfrm>
              <a:custGeom>
                <a:avLst/>
                <a:gdLst/>
                <a:ahLst/>
                <a:cxnLst/>
                <a:rect l="l" t="t" r="r" b="b"/>
                <a:pathLst>
                  <a:path w="2041" h="1854" extrusionOk="0">
                    <a:moveTo>
                      <a:pt x="1052" y="0"/>
                    </a:moveTo>
                    <a:cubicBezTo>
                      <a:pt x="841" y="0"/>
                      <a:pt x="624" y="72"/>
                      <a:pt x="437" y="234"/>
                    </a:cubicBezTo>
                    <a:cubicBezTo>
                      <a:pt x="59" y="554"/>
                      <a:pt x="1" y="1106"/>
                      <a:pt x="321" y="1484"/>
                    </a:cubicBezTo>
                    <a:cubicBezTo>
                      <a:pt x="519" y="1738"/>
                      <a:pt x="793" y="1853"/>
                      <a:pt x="1061" y="1853"/>
                    </a:cubicBezTo>
                    <a:cubicBezTo>
                      <a:pt x="1500" y="1853"/>
                      <a:pt x="1924" y="1543"/>
                      <a:pt x="1979" y="1019"/>
                    </a:cubicBezTo>
                    <a:cubicBezTo>
                      <a:pt x="2040" y="422"/>
                      <a:pt x="1563" y="0"/>
                      <a:pt x="10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5400000" flipH="1">
                <a:off x="735870" y="3379338"/>
                <a:ext cx="124277" cy="112946"/>
              </a:xfrm>
              <a:custGeom>
                <a:avLst/>
                <a:gdLst/>
                <a:ahLst/>
                <a:cxnLst/>
                <a:rect l="l" t="t" r="r" b="b"/>
                <a:pathLst>
                  <a:path w="2040" h="1854" extrusionOk="0">
                    <a:moveTo>
                      <a:pt x="1051" y="1"/>
                    </a:moveTo>
                    <a:cubicBezTo>
                      <a:pt x="840" y="1"/>
                      <a:pt x="623" y="73"/>
                      <a:pt x="436" y="234"/>
                    </a:cubicBezTo>
                    <a:cubicBezTo>
                      <a:pt x="58" y="554"/>
                      <a:pt x="0" y="1107"/>
                      <a:pt x="320" y="1485"/>
                    </a:cubicBezTo>
                    <a:cubicBezTo>
                      <a:pt x="507" y="1738"/>
                      <a:pt x="778" y="1854"/>
                      <a:pt x="1047" y="1854"/>
                    </a:cubicBezTo>
                    <a:cubicBezTo>
                      <a:pt x="1488" y="1854"/>
                      <a:pt x="1923" y="1543"/>
                      <a:pt x="1978" y="1020"/>
                    </a:cubicBezTo>
                    <a:cubicBezTo>
                      <a:pt x="2039" y="423"/>
                      <a:pt x="1562" y="1"/>
                      <a:pt x="10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Google Shape;53;p2"/>
            <p:cNvSpPr/>
            <p:nvPr/>
          </p:nvSpPr>
          <p:spPr>
            <a:xfrm rot="-5400000" flipH="1">
              <a:off x="387567" y="4128061"/>
              <a:ext cx="791960" cy="622420"/>
            </a:xfrm>
            <a:custGeom>
              <a:avLst/>
              <a:gdLst/>
              <a:ahLst/>
              <a:cxnLst/>
              <a:rect l="l" t="t" r="r" b="b"/>
              <a:pathLst>
                <a:path w="13000" h="10217" extrusionOk="0">
                  <a:moveTo>
                    <a:pt x="12884" y="0"/>
                  </a:moveTo>
                  <a:lnTo>
                    <a:pt x="12884" y="0"/>
                  </a:lnTo>
                  <a:cubicBezTo>
                    <a:pt x="11895" y="698"/>
                    <a:pt x="10848" y="1309"/>
                    <a:pt x="9743" y="1862"/>
                  </a:cubicBezTo>
                  <a:cubicBezTo>
                    <a:pt x="8667" y="2385"/>
                    <a:pt x="7533" y="2850"/>
                    <a:pt x="6428" y="3316"/>
                  </a:cubicBezTo>
                  <a:cubicBezTo>
                    <a:pt x="4218" y="4304"/>
                    <a:pt x="1949" y="5555"/>
                    <a:pt x="611" y="7591"/>
                  </a:cubicBezTo>
                  <a:cubicBezTo>
                    <a:pt x="292" y="8085"/>
                    <a:pt x="1" y="8725"/>
                    <a:pt x="204" y="9306"/>
                  </a:cubicBezTo>
                  <a:cubicBezTo>
                    <a:pt x="408" y="9743"/>
                    <a:pt x="815" y="10062"/>
                    <a:pt x="1309" y="10179"/>
                  </a:cubicBezTo>
                  <a:cubicBezTo>
                    <a:pt x="1502" y="10203"/>
                    <a:pt x="1700" y="10217"/>
                    <a:pt x="1901" y="10217"/>
                  </a:cubicBezTo>
                  <a:cubicBezTo>
                    <a:pt x="2184" y="10217"/>
                    <a:pt x="2474" y="10189"/>
                    <a:pt x="2763" y="10121"/>
                  </a:cubicBezTo>
                  <a:cubicBezTo>
                    <a:pt x="5148" y="9626"/>
                    <a:pt x="7358" y="8463"/>
                    <a:pt x="9103" y="6776"/>
                  </a:cubicBezTo>
                  <a:cubicBezTo>
                    <a:pt x="10150" y="5788"/>
                    <a:pt x="11022" y="4653"/>
                    <a:pt x="11691" y="3403"/>
                  </a:cubicBezTo>
                  <a:cubicBezTo>
                    <a:pt x="12040" y="2763"/>
                    <a:pt x="12331" y="2123"/>
                    <a:pt x="12593" y="1454"/>
                  </a:cubicBezTo>
                  <a:cubicBezTo>
                    <a:pt x="12738" y="989"/>
                    <a:pt x="13000" y="466"/>
                    <a:pt x="128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5400000" flipH="1">
              <a:off x="-254978" y="3953260"/>
              <a:ext cx="991960" cy="296863"/>
            </a:xfrm>
            <a:custGeom>
              <a:avLst/>
              <a:gdLst/>
              <a:ahLst/>
              <a:cxnLst/>
              <a:rect l="l" t="t" r="r" b="b"/>
              <a:pathLst>
                <a:path w="16283" h="4873" extrusionOk="0">
                  <a:moveTo>
                    <a:pt x="4928" y="0"/>
                  </a:moveTo>
                  <a:cubicBezTo>
                    <a:pt x="3874" y="0"/>
                    <a:pt x="2834" y="181"/>
                    <a:pt x="1833" y="535"/>
                  </a:cubicBezTo>
                  <a:cubicBezTo>
                    <a:pt x="1106" y="796"/>
                    <a:pt x="321" y="1262"/>
                    <a:pt x="146" y="2018"/>
                  </a:cubicBezTo>
                  <a:cubicBezTo>
                    <a:pt x="1" y="2774"/>
                    <a:pt x="350" y="3530"/>
                    <a:pt x="1019" y="3908"/>
                  </a:cubicBezTo>
                  <a:cubicBezTo>
                    <a:pt x="1658" y="4286"/>
                    <a:pt x="2385" y="4519"/>
                    <a:pt x="3142" y="4577"/>
                  </a:cubicBezTo>
                  <a:cubicBezTo>
                    <a:pt x="4473" y="4760"/>
                    <a:pt x="5828" y="4872"/>
                    <a:pt x="7186" y="4872"/>
                  </a:cubicBezTo>
                  <a:cubicBezTo>
                    <a:pt x="7340" y="4872"/>
                    <a:pt x="7495" y="4871"/>
                    <a:pt x="7649" y="4868"/>
                  </a:cubicBezTo>
                  <a:cubicBezTo>
                    <a:pt x="10092" y="4868"/>
                    <a:pt x="13029" y="4635"/>
                    <a:pt x="15268" y="3530"/>
                  </a:cubicBezTo>
                  <a:cubicBezTo>
                    <a:pt x="15472" y="3443"/>
                    <a:pt x="16199" y="3123"/>
                    <a:pt x="16257" y="2861"/>
                  </a:cubicBezTo>
                  <a:cubicBezTo>
                    <a:pt x="16283" y="2720"/>
                    <a:pt x="16139" y="2681"/>
                    <a:pt x="15951" y="2681"/>
                  </a:cubicBezTo>
                  <a:cubicBezTo>
                    <a:pt x="15711" y="2681"/>
                    <a:pt x="15399" y="2745"/>
                    <a:pt x="15268" y="2745"/>
                  </a:cubicBezTo>
                  <a:cubicBezTo>
                    <a:pt x="13989" y="2687"/>
                    <a:pt x="12709" y="2396"/>
                    <a:pt x="11517" y="1901"/>
                  </a:cubicBezTo>
                  <a:cubicBezTo>
                    <a:pt x="9830" y="1262"/>
                    <a:pt x="8202" y="447"/>
                    <a:pt x="6457" y="127"/>
                  </a:cubicBezTo>
                  <a:cubicBezTo>
                    <a:pt x="5946" y="42"/>
                    <a:pt x="5435" y="0"/>
                    <a:pt x="4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rot="-5400000" flipH="1">
              <a:off x="756651" y="4460517"/>
              <a:ext cx="311910" cy="930127"/>
            </a:xfrm>
            <a:custGeom>
              <a:avLst/>
              <a:gdLst/>
              <a:ahLst/>
              <a:cxnLst/>
              <a:rect l="l" t="t" r="r" b="b"/>
              <a:pathLst>
                <a:path w="5120" h="15268" extrusionOk="0">
                  <a:moveTo>
                    <a:pt x="3985" y="0"/>
                  </a:moveTo>
                  <a:cubicBezTo>
                    <a:pt x="3723" y="117"/>
                    <a:pt x="3549" y="553"/>
                    <a:pt x="3433" y="785"/>
                  </a:cubicBezTo>
                  <a:cubicBezTo>
                    <a:pt x="3142" y="1280"/>
                    <a:pt x="2880" y="1774"/>
                    <a:pt x="2589" y="2298"/>
                  </a:cubicBezTo>
                  <a:cubicBezTo>
                    <a:pt x="1891" y="3577"/>
                    <a:pt x="1339" y="4915"/>
                    <a:pt x="873" y="6311"/>
                  </a:cubicBezTo>
                  <a:cubicBezTo>
                    <a:pt x="234" y="8317"/>
                    <a:pt x="1" y="10440"/>
                    <a:pt x="205" y="12534"/>
                  </a:cubicBezTo>
                  <a:cubicBezTo>
                    <a:pt x="234" y="13174"/>
                    <a:pt x="408" y="13785"/>
                    <a:pt x="728" y="14337"/>
                  </a:cubicBezTo>
                  <a:cubicBezTo>
                    <a:pt x="1048" y="14919"/>
                    <a:pt x="1659" y="15268"/>
                    <a:pt x="2298" y="15268"/>
                  </a:cubicBezTo>
                  <a:cubicBezTo>
                    <a:pt x="3084" y="15239"/>
                    <a:pt x="3694" y="14599"/>
                    <a:pt x="4072" y="13930"/>
                  </a:cubicBezTo>
                  <a:cubicBezTo>
                    <a:pt x="4799" y="12476"/>
                    <a:pt x="5119" y="10877"/>
                    <a:pt x="5003" y="9277"/>
                  </a:cubicBezTo>
                  <a:cubicBezTo>
                    <a:pt x="4858" y="7707"/>
                    <a:pt x="4625" y="6107"/>
                    <a:pt x="4305" y="4566"/>
                  </a:cubicBezTo>
                  <a:cubicBezTo>
                    <a:pt x="4131" y="3723"/>
                    <a:pt x="4043" y="2908"/>
                    <a:pt x="3985" y="2065"/>
                  </a:cubicBezTo>
                  <a:cubicBezTo>
                    <a:pt x="3956" y="1454"/>
                    <a:pt x="4160" y="524"/>
                    <a:pt x="39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5400000" flipH="1">
              <a:off x="-44987" y="4121270"/>
              <a:ext cx="1176426" cy="829182"/>
            </a:xfrm>
            <a:custGeom>
              <a:avLst/>
              <a:gdLst/>
              <a:ahLst/>
              <a:cxnLst/>
              <a:rect l="l" t="t" r="r" b="b"/>
              <a:pathLst>
                <a:path w="19311" h="13611" extrusionOk="0">
                  <a:moveTo>
                    <a:pt x="19310" y="1"/>
                  </a:moveTo>
                  <a:lnTo>
                    <a:pt x="18234" y="902"/>
                  </a:lnTo>
                  <a:cubicBezTo>
                    <a:pt x="18089" y="990"/>
                    <a:pt x="17972" y="1048"/>
                    <a:pt x="17827" y="1106"/>
                  </a:cubicBezTo>
                  <a:cubicBezTo>
                    <a:pt x="17653" y="1164"/>
                    <a:pt x="17478" y="1222"/>
                    <a:pt x="17304" y="1280"/>
                  </a:cubicBezTo>
                  <a:cubicBezTo>
                    <a:pt x="16955" y="1368"/>
                    <a:pt x="16577" y="1455"/>
                    <a:pt x="16199" y="1542"/>
                  </a:cubicBezTo>
                  <a:cubicBezTo>
                    <a:pt x="15472" y="1687"/>
                    <a:pt x="14686" y="1804"/>
                    <a:pt x="13930" y="1891"/>
                  </a:cubicBezTo>
                  <a:cubicBezTo>
                    <a:pt x="12389" y="2095"/>
                    <a:pt x="10848" y="2211"/>
                    <a:pt x="9306" y="2327"/>
                  </a:cubicBezTo>
                  <a:cubicBezTo>
                    <a:pt x="7765" y="2444"/>
                    <a:pt x="6195" y="2502"/>
                    <a:pt x="4653" y="2531"/>
                  </a:cubicBezTo>
                  <a:cubicBezTo>
                    <a:pt x="4140" y="2550"/>
                    <a:pt x="3623" y="2560"/>
                    <a:pt x="3105" y="2560"/>
                  </a:cubicBezTo>
                  <a:cubicBezTo>
                    <a:pt x="2068" y="2560"/>
                    <a:pt x="1028" y="2521"/>
                    <a:pt x="0" y="2444"/>
                  </a:cubicBezTo>
                  <a:lnTo>
                    <a:pt x="0" y="2444"/>
                  </a:lnTo>
                  <a:cubicBezTo>
                    <a:pt x="757" y="2618"/>
                    <a:pt x="1542" y="2734"/>
                    <a:pt x="2298" y="2822"/>
                  </a:cubicBezTo>
                  <a:cubicBezTo>
                    <a:pt x="3083" y="2909"/>
                    <a:pt x="3868" y="2967"/>
                    <a:pt x="4653" y="2996"/>
                  </a:cubicBezTo>
                  <a:cubicBezTo>
                    <a:pt x="5518" y="3044"/>
                    <a:pt x="6374" y="3066"/>
                    <a:pt x="7230" y="3066"/>
                  </a:cubicBezTo>
                  <a:cubicBezTo>
                    <a:pt x="7930" y="3066"/>
                    <a:pt x="8630" y="3051"/>
                    <a:pt x="9335" y="3025"/>
                  </a:cubicBezTo>
                  <a:cubicBezTo>
                    <a:pt x="10906" y="2967"/>
                    <a:pt x="12476" y="2880"/>
                    <a:pt x="14017" y="2676"/>
                  </a:cubicBezTo>
                  <a:cubicBezTo>
                    <a:pt x="14803" y="2589"/>
                    <a:pt x="15588" y="2473"/>
                    <a:pt x="16373" y="2327"/>
                  </a:cubicBezTo>
                  <a:cubicBezTo>
                    <a:pt x="16751" y="2240"/>
                    <a:pt x="17158" y="2153"/>
                    <a:pt x="17536" y="2036"/>
                  </a:cubicBezTo>
                  <a:cubicBezTo>
                    <a:pt x="17635" y="2008"/>
                    <a:pt x="17726" y="1980"/>
                    <a:pt x="17817" y="1949"/>
                  </a:cubicBezTo>
                  <a:lnTo>
                    <a:pt x="17817" y="1949"/>
                  </a:lnTo>
                  <a:cubicBezTo>
                    <a:pt x="17585" y="2668"/>
                    <a:pt x="17372" y="3392"/>
                    <a:pt x="17187" y="4130"/>
                  </a:cubicBezTo>
                  <a:cubicBezTo>
                    <a:pt x="16926" y="5148"/>
                    <a:pt x="16751" y="6195"/>
                    <a:pt x="16548" y="7242"/>
                  </a:cubicBezTo>
                  <a:cubicBezTo>
                    <a:pt x="16373" y="8289"/>
                    <a:pt x="16257" y="9365"/>
                    <a:pt x="16199" y="10412"/>
                  </a:cubicBezTo>
                  <a:cubicBezTo>
                    <a:pt x="16140" y="11488"/>
                    <a:pt x="16111" y="12535"/>
                    <a:pt x="16169" y="13611"/>
                  </a:cubicBezTo>
                  <a:cubicBezTo>
                    <a:pt x="16257" y="12535"/>
                    <a:pt x="16344" y="11517"/>
                    <a:pt x="16489" y="10470"/>
                  </a:cubicBezTo>
                  <a:cubicBezTo>
                    <a:pt x="16664" y="9423"/>
                    <a:pt x="16838" y="8376"/>
                    <a:pt x="17071" y="7358"/>
                  </a:cubicBezTo>
                  <a:cubicBezTo>
                    <a:pt x="17275" y="6340"/>
                    <a:pt x="17565" y="5323"/>
                    <a:pt x="17856" y="4305"/>
                  </a:cubicBezTo>
                  <a:cubicBezTo>
                    <a:pt x="18147" y="3287"/>
                    <a:pt x="18467" y="2298"/>
                    <a:pt x="18845" y="1309"/>
                  </a:cubicBezTo>
                  <a:lnTo>
                    <a:pt x="193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5400000" flipH="1">
              <a:off x="79047" y="4473803"/>
              <a:ext cx="731710" cy="760099"/>
            </a:xfrm>
            <a:custGeom>
              <a:avLst/>
              <a:gdLst/>
              <a:ahLst/>
              <a:cxnLst/>
              <a:rect l="l" t="t" r="r" b="b"/>
              <a:pathLst>
                <a:path w="12011" h="12477" extrusionOk="0">
                  <a:moveTo>
                    <a:pt x="12011" y="1"/>
                  </a:moveTo>
                  <a:lnTo>
                    <a:pt x="12011" y="1"/>
                  </a:lnTo>
                  <a:cubicBezTo>
                    <a:pt x="10702" y="699"/>
                    <a:pt x="9539" y="1600"/>
                    <a:pt x="8521" y="2647"/>
                  </a:cubicBezTo>
                  <a:cubicBezTo>
                    <a:pt x="7503" y="3694"/>
                    <a:pt x="6543" y="4799"/>
                    <a:pt x="5671" y="5962"/>
                  </a:cubicBezTo>
                  <a:cubicBezTo>
                    <a:pt x="4769" y="7126"/>
                    <a:pt x="3897" y="8260"/>
                    <a:pt x="2995" y="9365"/>
                  </a:cubicBezTo>
                  <a:cubicBezTo>
                    <a:pt x="2065" y="10470"/>
                    <a:pt x="1076" y="11517"/>
                    <a:pt x="0" y="12477"/>
                  </a:cubicBezTo>
                  <a:cubicBezTo>
                    <a:pt x="1280" y="11750"/>
                    <a:pt x="2443" y="10848"/>
                    <a:pt x="3461" y="9772"/>
                  </a:cubicBezTo>
                  <a:cubicBezTo>
                    <a:pt x="4450" y="8725"/>
                    <a:pt x="5409" y="7620"/>
                    <a:pt x="6311" y="6457"/>
                  </a:cubicBezTo>
                  <a:cubicBezTo>
                    <a:pt x="7183" y="5323"/>
                    <a:pt x="8056" y="4159"/>
                    <a:pt x="8986" y="3083"/>
                  </a:cubicBezTo>
                  <a:cubicBezTo>
                    <a:pt x="9888" y="1949"/>
                    <a:pt x="10905" y="931"/>
                    <a:pt x="120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 name="Google Shape;58;p2"/>
            <p:cNvGrpSpPr/>
            <p:nvPr/>
          </p:nvGrpSpPr>
          <p:grpSpPr>
            <a:xfrm>
              <a:off x="1554789" y="4238137"/>
              <a:ext cx="1502329" cy="738775"/>
              <a:chOff x="1478589" y="4466737"/>
              <a:chExt cx="1502329" cy="738775"/>
            </a:xfrm>
          </p:grpSpPr>
          <p:sp>
            <p:nvSpPr>
              <p:cNvPr id="59" name="Google Shape;59;p2"/>
              <p:cNvSpPr/>
              <p:nvPr/>
            </p:nvSpPr>
            <p:spPr>
              <a:xfrm rot="-5400000" flipH="1">
                <a:off x="1582547" y="4579528"/>
                <a:ext cx="639599" cy="612368"/>
              </a:xfrm>
              <a:custGeom>
                <a:avLst/>
                <a:gdLst/>
                <a:ahLst/>
                <a:cxnLst/>
                <a:rect l="l" t="t" r="r" b="b"/>
                <a:pathLst>
                  <a:path w="10499" h="10052" extrusionOk="0">
                    <a:moveTo>
                      <a:pt x="3985" y="1"/>
                    </a:moveTo>
                    <a:cubicBezTo>
                      <a:pt x="3812" y="1"/>
                      <a:pt x="3657" y="79"/>
                      <a:pt x="3519" y="193"/>
                    </a:cubicBezTo>
                    <a:cubicBezTo>
                      <a:pt x="3403" y="368"/>
                      <a:pt x="3345" y="571"/>
                      <a:pt x="3345" y="775"/>
                    </a:cubicBezTo>
                    <a:cubicBezTo>
                      <a:pt x="3345" y="1531"/>
                      <a:pt x="3607" y="2287"/>
                      <a:pt x="4101" y="2869"/>
                    </a:cubicBezTo>
                    <a:cubicBezTo>
                      <a:pt x="2938" y="2898"/>
                      <a:pt x="1833" y="3276"/>
                      <a:pt x="873" y="3945"/>
                    </a:cubicBezTo>
                    <a:cubicBezTo>
                      <a:pt x="582" y="4148"/>
                      <a:pt x="350" y="4381"/>
                      <a:pt x="175" y="4672"/>
                    </a:cubicBezTo>
                    <a:cubicBezTo>
                      <a:pt x="1" y="4992"/>
                      <a:pt x="1" y="5341"/>
                      <a:pt x="175" y="5660"/>
                    </a:cubicBezTo>
                    <a:cubicBezTo>
                      <a:pt x="376" y="5962"/>
                      <a:pt x="758" y="6055"/>
                      <a:pt x="1147" y="6055"/>
                    </a:cubicBezTo>
                    <a:cubicBezTo>
                      <a:pt x="1321" y="6055"/>
                      <a:pt x="1497" y="6036"/>
                      <a:pt x="1658" y="6009"/>
                    </a:cubicBezTo>
                    <a:cubicBezTo>
                      <a:pt x="2880" y="5806"/>
                      <a:pt x="4072" y="5341"/>
                      <a:pt x="5090" y="4643"/>
                    </a:cubicBezTo>
                    <a:lnTo>
                      <a:pt x="5090" y="4643"/>
                    </a:lnTo>
                    <a:cubicBezTo>
                      <a:pt x="4072" y="5690"/>
                      <a:pt x="3403" y="6998"/>
                      <a:pt x="3141" y="8452"/>
                    </a:cubicBezTo>
                    <a:cubicBezTo>
                      <a:pt x="3083" y="8714"/>
                      <a:pt x="3083" y="9005"/>
                      <a:pt x="3112" y="9266"/>
                    </a:cubicBezTo>
                    <a:cubicBezTo>
                      <a:pt x="3171" y="9557"/>
                      <a:pt x="3345" y="9819"/>
                      <a:pt x="3578" y="9964"/>
                    </a:cubicBezTo>
                    <a:cubicBezTo>
                      <a:pt x="3709" y="10023"/>
                      <a:pt x="3854" y="10052"/>
                      <a:pt x="3999" y="10052"/>
                    </a:cubicBezTo>
                    <a:cubicBezTo>
                      <a:pt x="4145" y="10052"/>
                      <a:pt x="4290" y="10023"/>
                      <a:pt x="4421" y="9964"/>
                    </a:cubicBezTo>
                    <a:cubicBezTo>
                      <a:pt x="4683" y="9819"/>
                      <a:pt x="4915" y="9645"/>
                      <a:pt x="5119" y="9412"/>
                    </a:cubicBezTo>
                    <a:cubicBezTo>
                      <a:pt x="6166" y="8307"/>
                      <a:pt x="6835" y="6853"/>
                      <a:pt x="6951" y="5312"/>
                    </a:cubicBezTo>
                    <a:cubicBezTo>
                      <a:pt x="7271" y="6184"/>
                      <a:pt x="7794" y="6940"/>
                      <a:pt x="8521" y="7522"/>
                    </a:cubicBezTo>
                    <a:cubicBezTo>
                      <a:pt x="8715" y="7739"/>
                      <a:pt x="8988" y="7856"/>
                      <a:pt x="9276" y="7856"/>
                    </a:cubicBezTo>
                    <a:cubicBezTo>
                      <a:pt x="9334" y="7856"/>
                      <a:pt x="9393" y="7851"/>
                      <a:pt x="9452" y="7842"/>
                    </a:cubicBezTo>
                    <a:cubicBezTo>
                      <a:pt x="9714" y="7754"/>
                      <a:pt x="9888" y="7522"/>
                      <a:pt x="9946" y="7260"/>
                    </a:cubicBezTo>
                    <a:cubicBezTo>
                      <a:pt x="9975" y="6998"/>
                      <a:pt x="9975" y="6736"/>
                      <a:pt x="9888" y="6475"/>
                    </a:cubicBezTo>
                    <a:cubicBezTo>
                      <a:pt x="9597" y="5253"/>
                      <a:pt x="8929" y="4177"/>
                      <a:pt x="7969" y="3392"/>
                    </a:cubicBezTo>
                    <a:cubicBezTo>
                      <a:pt x="8725" y="3305"/>
                      <a:pt x="9452" y="2985"/>
                      <a:pt x="10034" y="2491"/>
                    </a:cubicBezTo>
                    <a:cubicBezTo>
                      <a:pt x="10266" y="2287"/>
                      <a:pt x="10499" y="1996"/>
                      <a:pt x="10412" y="1705"/>
                    </a:cubicBezTo>
                    <a:cubicBezTo>
                      <a:pt x="10354" y="1531"/>
                      <a:pt x="10179" y="1386"/>
                      <a:pt x="9975" y="1357"/>
                    </a:cubicBezTo>
                    <a:cubicBezTo>
                      <a:pt x="9874" y="1327"/>
                      <a:pt x="9779" y="1313"/>
                      <a:pt x="9685" y="1313"/>
                    </a:cubicBezTo>
                    <a:cubicBezTo>
                      <a:pt x="9590" y="1313"/>
                      <a:pt x="9496" y="1327"/>
                      <a:pt x="9394" y="1357"/>
                    </a:cubicBezTo>
                    <a:cubicBezTo>
                      <a:pt x="8870" y="1415"/>
                      <a:pt x="8376" y="1531"/>
                      <a:pt x="7882" y="1705"/>
                    </a:cubicBezTo>
                    <a:cubicBezTo>
                      <a:pt x="7475" y="1851"/>
                      <a:pt x="6980" y="2258"/>
                      <a:pt x="6544" y="2258"/>
                    </a:cubicBezTo>
                    <a:cubicBezTo>
                      <a:pt x="6079" y="2258"/>
                      <a:pt x="5962" y="1618"/>
                      <a:pt x="5759" y="1327"/>
                    </a:cubicBezTo>
                    <a:cubicBezTo>
                      <a:pt x="5468" y="891"/>
                      <a:pt x="5119" y="542"/>
                      <a:pt x="4712" y="281"/>
                    </a:cubicBezTo>
                    <a:cubicBezTo>
                      <a:pt x="4537" y="135"/>
                      <a:pt x="4334" y="48"/>
                      <a:pt x="4130" y="19"/>
                    </a:cubicBezTo>
                    <a:cubicBezTo>
                      <a:pt x="4080" y="6"/>
                      <a:pt x="4032" y="1"/>
                      <a:pt x="39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5400000" flipH="1">
                <a:off x="1621197" y="4850284"/>
                <a:ext cx="368566" cy="136461"/>
              </a:xfrm>
              <a:custGeom>
                <a:avLst/>
                <a:gdLst/>
                <a:ahLst/>
                <a:cxnLst/>
                <a:rect l="l" t="t" r="r" b="b"/>
                <a:pathLst>
                  <a:path w="6050" h="2240" extrusionOk="0">
                    <a:moveTo>
                      <a:pt x="6049" y="0"/>
                    </a:moveTo>
                    <a:lnTo>
                      <a:pt x="6049" y="0"/>
                    </a:lnTo>
                    <a:cubicBezTo>
                      <a:pt x="5002" y="291"/>
                      <a:pt x="3984" y="640"/>
                      <a:pt x="2996" y="1018"/>
                    </a:cubicBezTo>
                    <a:cubicBezTo>
                      <a:pt x="1978" y="1396"/>
                      <a:pt x="989" y="1774"/>
                      <a:pt x="0" y="2239"/>
                    </a:cubicBezTo>
                    <a:cubicBezTo>
                      <a:pt x="1018" y="1920"/>
                      <a:pt x="2065" y="1571"/>
                      <a:pt x="3054" y="1192"/>
                    </a:cubicBezTo>
                    <a:cubicBezTo>
                      <a:pt x="4043" y="814"/>
                      <a:pt x="5060" y="436"/>
                      <a:pt x="60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5400000" flipH="1">
                <a:off x="1703592" y="4829904"/>
                <a:ext cx="283522" cy="304783"/>
              </a:xfrm>
              <a:custGeom>
                <a:avLst/>
                <a:gdLst/>
                <a:ahLst/>
                <a:cxnLst/>
                <a:rect l="l" t="t" r="r" b="b"/>
                <a:pathLst>
                  <a:path w="4654" h="5003" extrusionOk="0">
                    <a:moveTo>
                      <a:pt x="0" y="0"/>
                    </a:moveTo>
                    <a:cubicBezTo>
                      <a:pt x="262" y="87"/>
                      <a:pt x="524" y="233"/>
                      <a:pt x="727" y="436"/>
                    </a:cubicBezTo>
                    <a:cubicBezTo>
                      <a:pt x="931" y="611"/>
                      <a:pt x="1163" y="814"/>
                      <a:pt x="1367" y="1018"/>
                    </a:cubicBezTo>
                    <a:cubicBezTo>
                      <a:pt x="1803" y="1396"/>
                      <a:pt x="2210" y="1803"/>
                      <a:pt x="2588" y="2239"/>
                    </a:cubicBezTo>
                    <a:cubicBezTo>
                      <a:pt x="3345" y="3083"/>
                      <a:pt x="4042" y="4013"/>
                      <a:pt x="4653" y="5002"/>
                    </a:cubicBezTo>
                    <a:cubicBezTo>
                      <a:pt x="4159" y="3955"/>
                      <a:pt x="3519" y="2966"/>
                      <a:pt x="2734" y="2094"/>
                    </a:cubicBezTo>
                    <a:cubicBezTo>
                      <a:pt x="2356" y="1658"/>
                      <a:pt x="1920" y="1251"/>
                      <a:pt x="1483" y="902"/>
                    </a:cubicBezTo>
                    <a:cubicBezTo>
                      <a:pt x="1251" y="727"/>
                      <a:pt x="1018" y="524"/>
                      <a:pt x="785" y="349"/>
                    </a:cubicBezTo>
                    <a:cubicBezTo>
                      <a:pt x="553" y="175"/>
                      <a:pt x="291" y="58"/>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5400000" flipH="1">
                <a:off x="1714228" y="4649184"/>
                <a:ext cx="113433" cy="584710"/>
              </a:xfrm>
              <a:custGeom>
                <a:avLst/>
                <a:gdLst/>
                <a:ahLst/>
                <a:cxnLst/>
                <a:rect l="l" t="t" r="r" b="b"/>
                <a:pathLst>
                  <a:path w="1862" h="9598" extrusionOk="0">
                    <a:moveTo>
                      <a:pt x="1861" y="0"/>
                    </a:moveTo>
                    <a:lnTo>
                      <a:pt x="1861" y="0"/>
                    </a:lnTo>
                    <a:cubicBezTo>
                      <a:pt x="1774" y="815"/>
                      <a:pt x="1687" y="1629"/>
                      <a:pt x="1600" y="2443"/>
                    </a:cubicBezTo>
                    <a:cubicBezTo>
                      <a:pt x="1483" y="3228"/>
                      <a:pt x="1338" y="4043"/>
                      <a:pt x="1193" y="4857"/>
                    </a:cubicBezTo>
                    <a:cubicBezTo>
                      <a:pt x="1047" y="5642"/>
                      <a:pt x="873" y="6427"/>
                      <a:pt x="669" y="7242"/>
                    </a:cubicBezTo>
                    <a:cubicBezTo>
                      <a:pt x="466" y="8027"/>
                      <a:pt x="233" y="8812"/>
                      <a:pt x="0" y="9597"/>
                    </a:cubicBezTo>
                    <a:cubicBezTo>
                      <a:pt x="320" y="8812"/>
                      <a:pt x="582" y="8056"/>
                      <a:pt x="785" y="7271"/>
                    </a:cubicBezTo>
                    <a:cubicBezTo>
                      <a:pt x="1018" y="6485"/>
                      <a:pt x="1222" y="5671"/>
                      <a:pt x="1367" y="4886"/>
                    </a:cubicBezTo>
                    <a:cubicBezTo>
                      <a:pt x="1542" y="4072"/>
                      <a:pt x="1658" y="3257"/>
                      <a:pt x="1745" y="2443"/>
                    </a:cubicBezTo>
                    <a:cubicBezTo>
                      <a:pt x="1803" y="1629"/>
                      <a:pt x="1861" y="815"/>
                      <a:pt x="1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rot="-5400000" flipH="1">
                <a:off x="2304646" y="4444258"/>
                <a:ext cx="653793" cy="698752"/>
              </a:xfrm>
              <a:custGeom>
                <a:avLst/>
                <a:gdLst/>
                <a:ahLst/>
                <a:cxnLst/>
                <a:rect l="l" t="t" r="r" b="b"/>
                <a:pathLst>
                  <a:path w="10732" h="11470" extrusionOk="0">
                    <a:moveTo>
                      <a:pt x="7694" y="0"/>
                    </a:moveTo>
                    <a:cubicBezTo>
                      <a:pt x="7420" y="0"/>
                      <a:pt x="7149" y="59"/>
                      <a:pt x="6892" y="157"/>
                    </a:cubicBezTo>
                    <a:cubicBezTo>
                      <a:pt x="5235" y="739"/>
                      <a:pt x="3752" y="1699"/>
                      <a:pt x="2559" y="2978"/>
                    </a:cubicBezTo>
                    <a:cubicBezTo>
                      <a:pt x="2268" y="3269"/>
                      <a:pt x="2007" y="3676"/>
                      <a:pt x="2152" y="4054"/>
                    </a:cubicBezTo>
                    <a:cubicBezTo>
                      <a:pt x="2287" y="4351"/>
                      <a:pt x="2572" y="4523"/>
                      <a:pt x="2868" y="4523"/>
                    </a:cubicBezTo>
                    <a:cubicBezTo>
                      <a:pt x="2891" y="4523"/>
                      <a:pt x="2914" y="4522"/>
                      <a:pt x="2937" y="4520"/>
                    </a:cubicBezTo>
                    <a:cubicBezTo>
                      <a:pt x="3257" y="4491"/>
                      <a:pt x="3577" y="4374"/>
                      <a:pt x="3868" y="4229"/>
                    </a:cubicBezTo>
                    <a:lnTo>
                      <a:pt x="3868" y="4229"/>
                    </a:lnTo>
                    <a:cubicBezTo>
                      <a:pt x="2501" y="5043"/>
                      <a:pt x="1280" y="6119"/>
                      <a:pt x="320" y="7399"/>
                    </a:cubicBezTo>
                    <a:cubicBezTo>
                      <a:pt x="87" y="7602"/>
                      <a:pt x="0" y="7893"/>
                      <a:pt x="29" y="8213"/>
                    </a:cubicBezTo>
                    <a:cubicBezTo>
                      <a:pt x="131" y="8492"/>
                      <a:pt x="409" y="8660"/>
                      <a:pt x="710" y="8660"/>
                    </a:cubicBezTo>
                    <a:cubicBezTo>
                      <a:pt x="754" y="8660"/>
                      <a:pt x="799" y="8657"/>
                      <a:pt x="843" y="8649"/>
                    </a:cubicBezTo>
                    <a:cubicBezTo>
                      <a:pt x="1163" y="8562"/>
                      <a:pt x="1454" y="8416"/>
                      <a:pt x="1716" y="8184"/>
                    </a:cubicBezTo>
                    <a:cubicBezTo>
                      <a:pt x="1949" y="7951"/>
                      <a:pt x="2239" y="7748"/>
                      <a:pt x="2559" y="7631"/>
                    </a:cubicBezTo>
                    <a:lnTo>
                      <a:pt x="2559" y="7631"/>
                    </a:lnTo>
                    <a:cubicBezTo>
                      <a:pt x="1890" y="8300"/>
                      <a:pt x="1367" y="9056"/>
                      <a:pt x="960" y="9870"/>
                    </a:cubicBezTo>
                    <a:cubicBezTo>
                      <a:pt x="727" y="10219"/>
                      <a:pt x="698" y="10656"/>
                      <a:pt x="843" y="11034"/>
                    </a:cubicBezTo>
                    <a:cubicBezTo>
                      <a:pt x="1018" y="11325"/>
                      <a:pt x="1309" y="11470"/>
                      <a:pt x="1658" y="11470"/>
                    </a:cubicBezTo>
                    <a:cubicBezTo>
                      <a:pt x="1978" y="11441"/>
                      <a:pt x="2268" y="11354"/>
                      <a:pt x="2559" y="11208"/>
                    </a:cubicBezTo>
                    <a:cubicBezTo>
                      <a:pt x="3984" y="10539"/>
                      <a:pt x="5177" y="9405"/>
                      <a:pt x="5904" y="7980"/>
                    </a:cubicBezTo>
                    <a:lnTo>
                      <a:pt x="5904" y="7980"/>
                    </a:lnTo>
                    <a:cubicBezTo>
                      <a:pt x="5883" y="8669"/>
                      <a:pt x="6447" y="9149"/>
                      <a:pt x="7046" y="9149"/>
                    </a:cubicBezTo>
                    <a:cubicBezTo>
                      <a:pt x="7282" y="9149"/>
                      <a:pt x="7523" y="9075"/>
                      <a:pt x="7736" y="8911"/>
                    </a:cubicBezTo>
                    <a:cubicBezTo>
                      <a:pt x="8056" y="8620"/>
                      <a:pt x="8288" y="8213"/>
                      <a:pt x="8346" y="7777"/>
                    </a:cubicBezTo>
                    <a:cubicBezTo>
                      <a:pt x="8637" y="6701"/>
                      <a:pt x="8608" y="5567"/>
                      <a:pt x="8317" y="4491"/>
                    </a:cubicBezTo>
                    <a:lnTo>
                      <a:pt x="8317" y="4491"/>
                    </a:lnTo>
                    <a:cubicBezTo>
                      <a:pt x="8492" y="4927"/>
                      <a:pt x="8724" y="5334"/>
                      <a:pt x="9073" y="5654"/>
                    </a:cubicBezTo>
                    <a:cubicBezTo>
                      <a:pt x="9265" y="5830"/>
                      <a:pt x="9510" y="5918"/>
                      <a:pt x="9759" y="5918"/>
                    </a:cubicBezTo>
                    <a:cubicBezTo>
                      <a:pt x="9963" y="5918"/>
                      <a:pt x="10170" y="5859"/>
                      <a:pt x="10353" y="5741"/>
                    </a:cubicBezTo>
                    <a:cubicBezTo>
                      <a:pt x="10731" y="5421"/>
                      <a:pt x="10702" y="4839"/>
                      <a:pt x="10615" y="4345"/>
                    </a:cubicBezTo>
                    <a:cubicBezTo>
                      <a:pt x="10498" y="3880"/>
                      <a:pt x="10353" y="3385"/>
                      <a:pt x="10178" y="2949"/>
                    </a:cubicBezTo>
                    <a:cubicBezTo>
                      <a:pt x="9859" y="2135"/>
                      <a:pt x="9422" y="1379"/>
                      <a:pt x="8870" y="710"/>
                    </a:cubicBezTo>
                    <a:cubicBezTo>
                      <a:pt x="8695" y="419"/>
                      <a:pt x="8405" y="187"/>
                      <a:pt x="8085" y="41"/>
                    </a:cubicBezTo>
                    <a:cubicBezTo>
                      <a:pt x="7954" y="13"/>
                      <a:pt x="7824" y="0"/>
                      <a:pt x="76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rot="-5400000" flipH="1">
                <a:off x="2315645" y="4536699"/>
                <a:ext cx="292416" cy="613038"/>
              </a:xfrm>
              <a:custGeom>
                <a:avLst/>
                <a:gdLst/>
                <a:ahLst/>
                <a:cxnLst/>
                <a:rect l="l" t="t" r="r" b="b"/>
                <a:pathLst>
                  <a:path w="4800" h="10063" extrusionOk="0">
                    <a:moveTo>
                      <a:pt x="4799" y="0"/>
                    </a:moveTo>
                    <a:cubicBezTo>
                      <a:pt x="4159" y="1745"/>
                      <a:pt x="3490" y="3490"/>
                      <a:pt x="2676" y="5148"/>
                    </a:cubicBezTo>
                    <a:cubicBezTo>
                      <a:pt x="1862" y="6834"/>
                      <a:pt x="960" y="8434"/>
                      <a:pt x="1" y="10062"/>
                    </a:cubicBezTo>
                    <a:cubicBezTo>
                      <a:pt x="2443" y="7183"/>
                      <a:pt x="4101" y="3723"/>
                      <a:pt x="47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rot="-5400000" flipH="1">
                <a:off x="2528246" y="4685527"/>
                <a:ext cx="194944" cy="118733"/>
              </a:xfrm>
              <a:custGeom>
                <a:avLst/>
                <a:gdLst/>
                <a:ahLst/>
                <a:cxnLst/>
                <a:rect l="l" t="t" r="r" b="b"/>
                <a:pathLst>
                  <a:path w="3200" h="1949" extrusionOk="0">
                    <a:moveTo>
                      <a:pt x="2734" y="0"/>
                    </a:moveTo>
                    <a:lnTo>
                      <a:pt x="2530" y="58"/>
                    </a:lnTo>
                    <a:cubicBezTo>
                      <a:pt x="2036" y="204"/>
                      <a:pt x="1571" y="436"/>
                      <a:pt x="1135" y="727"/>
                    </a:cubicBezTo>
                    <a:cubicBezTo>
                      <a:pt x="698" y="1018"/>
                      <a:pt x="320" y="1367"/>
                      <a:pt x="0" y="1774"/>
                    </a:cubicBezTo>
                    <a:cubicBezTo>
                      <a:pt x="466" y="1541"/>
                      <a:pt x="873" y="1280"/>
                      <a:pt x="1338" y="1047"/>
                    </a:cubicBezTo>
                    <a:cubicBezTo>
                      <a:pt x="1717" y="845"/>
                      <a:pt x="2095" y="665"/>
                      <a:pt x="2493" y="507"/>
                    </a:cubicBezTo>
                    <a:lnTo>
                      <a:pt x="2493" y="507"/>
                    </a:lnTo>
                    <a:cubicBezTo>
                      <a:pt x="2684" y="1010"/>
                      <a:pt x="2919" y="1490"/>
                      <a:pt x="3199" y="1948"/>
                    </a:cubicBezTo>
                    <a:cubicBezTo>
                      <a:pt x="3112" y="1338"/>
                      <a:pt x="2967" y="756"/>
                      <a:pt x="2792" y="174"/>
                    </a:cubicBezTo>
                    <a:lnTo>
                      <a:pt x="27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rot="-5400000" flipH="1">
                <a:off x="2385637" y="4902519"/>
                <a:ext cx="74444" cy="124094"/>
              </a:xfrm>
              <a:custGeom>
                <a:avLst/>
                <a:gdLst/>
                <a:ahLst/>
                <a:cxnLst/>
                <a:rect l="l" t="t" r="r" b="b"/>
                <a:pathLst>
                  <a:path w="1222" h="2037" extrusionOk="0">
                    <a:moveTo>
                      <a:pt x="0" y="1"/>
                    </a:moveTo>
                    <a:cubicBezTo>
                      <a:pt x="117" y="379"/>
                      <a:pt x="291" y="728"/>
                      <a:pt x="495" y="1077"/>
                    </a:cubicBezTo>
                    <a:cubicBezTo>
                      <a:pt x="698" y="1426"/>
                      <a:pt x="931" y="1745"/>
                      <a:pt x="1222" y="2036"/>
                    </a:cubicBezTo>
                    <a:cubicBezTo>
                      <a:pt x="1193" y="1193"/>
                      <a:pt x="727" y="408"/>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rot="-5400000" flipH="1">
                <a:off x="2417130" y="4788785"/>
                <a:ext cx="138288" cy="53914"/>
              </a:xfrm>
              <a:custGeom>
                <a:avLst/>
                <a:gdLst/>
                <a:ahLst/>
                <a:cxnLst/>
                <a:rect l="l" t="t" r="r" b="b"/>
                <a:pathLst>
                  <a:path w="2270" h="885" extrusionOk="0">
                    <a:moveTo>
                      <a:pt x="1872" y="0"/>
                    </a:moveTo>
                    <a:cubicBezTo>
                      <a:pt x="1588" y="0"/>
                      <a:pt x="1305" y="59"/>
                      <a:pt x="1048" y="158"/>
                    </a:cubicBezTo>
                    <a:cubicBezTo>
                      <a:pt x="641" y="303"/>
                      <a:pt x="292" y="565"/>
                      <a:pt x="1" y="885"/>
                    </a:cubicBezTo>
                    <a:cubicBezTo>
                      <a:pt x="408" y="826"/>
                      <a:pt x="815" y="710"/>
                      <a:pt x="1193" y="565"/>
                    </a:cubicBezTo>
                    <a:cubicBezTo>
                      <a:pt x="1571" y="419"/>
                      <a:pt x="1920" y="245"/>
                      <a:pt x="2269" y="41"/>
                    </a:cubicBezTo>
                    <a:cubicBezTo>
                      <a:pt x="2139" y="13"/>
                      <a:pt x="2005" y="0"/>
                      <a:pt x="18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3"/>
        <p:cNvGrpSpPr/>
        <p:nvPr/>
      </p:nvGrpSpPr>
      <p:grpSpPr>
        <a:xfrm>
          <a:off x="0" y="0"/>
          <a:ext cx="0" cy="0"/>
          <a:chOff x="0" y="0"/>
          <a:chExt cx="0" cy="0"/>
        </a:xfrm>
      </p:grpSpPr>
      <p:sp>
        <p:nvSpPr>
          <p:cNvPr id="74" name="Google Shape;74;p4"/>
          <p:cNvSpPr txBox="1">
            <a:spLocks noGrp="1"/>
          </p:cNvSpPr>
          <p:nvPr>
            <p:ph type="subTitle" idx="1"/>
          </p:nvPr>
        </p:nvSpPr>
        <p:spPr>
          <a:xfrm>
            <a:off x="731550" y="2242646"/>
            <a:ext cx="3216000" cy="1892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75" name="Google Shape;75;p4"/>
          <p:cNvSpPr txBox="1">
            <a:spLocks noGrp="1"/>
          </p:cNvSpPr>
          <p:nvPr>
            <p:ph type="title"/>
          </p:nvPr>
        </p:nvSpPr>
        <p:spPr>
          <a:xfrm>
            <a:off x="731550" y="957591"/>
            <a:ext cx="3908700" cy="1047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atin typeface="Montserrat"/>
                <a:ea typeface="Montserrat"/>
                <a:cs typeface="Montserrat"/>
                <a:sym typeface="Montserrat"/>
              </a:defRPr>
            </a:lvl2pPr>
            <a:lvl3pPr lvl="2" rtl="0">
              <a:spcBef>
                <a:spcPts val="0"/>
              </a:spcBef>
              <a:spcAft>
                <a:spcPts val="0"/>
              </a:spcAft>
              <a:buSzPts val="2800"/>
              <a:buNone/>
              <a:defRPr>
                <a:latin typeface="Montserrat"/>
                <a:ea typeface="Montserrat"/>
                <a:cs typeface="Montserrat"/>
                <a:sym typeface="Montserrat"/>
              </a:defRPr>
            </a:lvl3pPr>
            <a:lvl4pPr lvl="3" rtl="0">
              <a:spcBef>
                <a:spcPts val="0"/>
              </a:spcBef>
              <a:spcAft>
                <a:spcPts val="0"/>
              </a:spcAft>
              <a:buSzPts val="2800"/>
              <a:buNone/>
              <a:defRPr>
                <a:latin typeface="Montserrat"/>
                <a:ea typeface="Montserrat"/>
                <a:cs typeface="Montserrat"/>
                <a:sym typeface="Montserrat"/>
              </a:defRPr>
            </a:lvl4pPr>
            <a:lvl5pPr lvl="4" rtl="0">
              <a:spcBef>
                <a:spcPts val="0"/>
              </a:spcBef>
              <a:spcAft>
                <a:spcPts val="0"/>
              </a:spcAft>
              <a:buSzPts val="2800"/>
              <a:buNone/>
              <a:defRPr>
                <a:latin typeface="Montserrat"/>
                <a:ea typeface="Montserrat"/>
                <a:cs typeface="Montserrat"/>
                <a:sym typeface="Montserrat"/>
              </a:defRPr>
            </a:lvl5pPr>
            <a:lvl6pPr lvl="5" rtl="0">
              <a:spcBef>
                <a:spcPts val="0"/>
              </a:spcBef>
              <a:spcAft>
                <a:spcPts val="0"/>
              </a:spcAft>
              <a:buSzPts val="2800"/>
              <a:buNone/>
              <a:defRPr>
                <a:latin typeface="Montserrat"/>
                <a:ea typeface="Montserrat"/>
                <a:cs typeface="Montserrat"/>
                <a:sym typeface="Montserrat"/>
              </a:defRPr>
            </a:lvl6pPr>
            <a:lvl7pPr lvl="6" rtl="0">
              <a:spcBef>
                <a:spcPts val="0"/>
              </a:spcBef>
              <a:spcAft>
                <a:spcPts val="0"/>
              </a:spcAft>
              <a:buSzPts val="2800"/>
              <a:buNone/>
              <a:defRPr>
                <a:latin typeface="Montserrat"/>
                <a:ea typeface="Montserrat"/>
                <a:cs typeface="Montserrat"/>
                <a:sym typeface="Montserrat"/>
              </a:defRPr>
            </a:lvl7pPr>
            <a:lvl8pPr lvl="7" rtl="0">
              <a:spcBef>
                <a:spcPts val="0"/>
              </a:spcBef>
              <a:spcAft>
                <a:spcPts val="0"/>
              </a:spcAft>
              <a:buSzPts val="2800"/>
              <a:buNone/>
              <a:defRPr>
                <a:latin typeface="Montserrat"/>
                <a:ea typeface="Montserrat"/>
                <a:cs typeface="Montserrat"/>
                <a:sym typeface="Montserrat"/>
              </a:defRPr>
            </a:lvl8pPr>
            <a:lvl9pPr lvl="8" rtl="0">
              <a:spcBef>
                <a:spcPts val="0"/>
              </a:spcBef>
              <a:spcAft>
                <a:spcPts val="0"/>
              </a:spcAft>
              <a:buSzPts val="2800"/>
              <a:buNone/>
              <a:defRPr>
                <a:latin typeface="Montserrat"/>
                <a:ea typeface="Montserrat"/>
                <a:cs typeface="Montserrat"/>
                <a:sym typeface="Montserrat"/>
              </a:defRPr>
            </a:lvl9pPr>
          </a:lstStyle>
          <a:p>
            <a:endParaRPr/>
          </a:p>
        </p:txBody>
      </p:sp>
      <p:sp>
        <p:nvSpPr>
          <p:cNvPr id="76" name="Google Shape;76;p4"/>
          <p:cNvSpPr/>
          <p:nvPr/>
        </p:nvSpPr>
        <p:spPr>
          <a:xfrm rot="5400000" flipH="1">
            <a:off x="4576154" y="575660"/>
            <a:ext cx="4078813" cy="5116681"/>
          </a:xfrm>
          <a:custGeom>
            <a:avLst/>
            <a:gdLst/>
            <a:ahLst/>
            <a:cxnLst/>
            <a:rect l="l" t="t" r="r" b="b"/>
            <a:pathLst>
              <a:path w="58325" h="73166" extrusionOk="0">
                <a:moveTo>
                  <a:pt x="0" y="1"/>
                </a:moveTo>
                <a:lnTo>
                  <a:pt x="0" y="73166"/>
                </a:lnTo>
                <a:cubicBezTo>
                  <a:pt x="0" y="73166"/>
                  <a:pt x="10212" y="72860"/>
                  <a:pt x="21035" y="59473"/>
                </a:cubicBezTo>
                <a:cubicBezTo>
                  <a:pt x="31859" y="46087"/>
                  <a:pt x="24210" y="29986"/>
                  <a:pt x="34918" y="15146"/>
                </a:cubicBezTo>
                <a:cubicBezTo>
                  <a:pt x="45589" y="345"/>
                  <a:pt x="58325" y="1"/>
                  <a:pt x="583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77;p4"/>
          <p:cNvGrpSpPr/>
          <p:nvPr/>
        </p:nvGrpSpPr>
        <p:grpSpPr>
          <a:xfrm rot="-5400000">
            <a:off x="6910945" y="3192419"/>
            <a:ext cx="3326169" cy="728762"/>
            <a:chOff x="3953000" y="3912275"/>
            <a:chExt cx="1594367" cy="349325"/>
          </a:xfrm>
        </p:grpSpPr>
        <p:sp>
          <p:nvSpPr>
            <p:cNvPr id="78" name="Google Shape;78;p4"/>
            <p:cNvSpPr/>
            <p:nvPr/>
          </p:nvSpPr>
          <p:spPr>
            <a:xfrm>
              <a:off x="3953000" y="3975975"/>
              <a:ext cx="1456650" cy="236725"/>
            </a:xfrm>
            <a:custGeom>
              <a:avLst/>
              <a:gdLst/>
              <a:ahLst/>
              <a:cxnLst/>
              <a:rect l="l" t="t" r="r" b="b"/>
              <a:pathLst>
                <a:path w="58266" h="9469" extrusionOk="0">
                  <a:moveTo>
                    <a:pt x="18459" y="1"/>
                  </a:moveTo>
                  <a:cubicBezTo>
                    <a:pt x="8229" y="1"/>
                    <a:pt x="414" y="6021"/>
                    <a:pt x="347" y="6088"/>
                  </a:cubicBezTo>
                  <a:cubicBezTo>
                    <a:pt x="1" y="6376"/>
                    <a:pt x="262" y="6851"/>
                    <a:pt x="619" y="6851"/>
                  </a:cubicBezTo>
                  <a:cubicBezTo>
                    <a:pt x="703" y="6851"/>
                    <a:pt x="792" y="6825"/>
                    <a:pt x="880" y="6764"/>
                  </a:cubicBezTo>
                  <a:cubicBezTo>
                    <a:pt x="947" y="6731"/>
                    <a:pt x="8518" y="888"/>
                    <a:pt x="18403" y="888"/>
                  </a:cubicBezTo>
                  <a:cubicBezTo>
                    <a:pt x="19040" y="888"/>
                    <a:pt x="19688" y="913"/>
                    <a:pt x="20343" y="964"/>
                  </a:cubicBezTo>
                  <a:cubicBezTo>
                    <a:pt x="24791" y="1285"/>
                    <a:pt x="28847" y="3277"/>
                    <a:pt x="32761" y="5163"/>
                  </a:cubicBezTo>
                  <a:cubicBezTo>
                    <a:pt x="37173" y="7298"/>
                    <a:pt x="41656" y="9468"/>
                    <a:pt x="46815" y="9468"/>
                  </a:cubicBezTo>
                  <a:cubicBezTo>
                    <a:pt x="50231" y="9468"/>
                    <a:pt x="53860" y="8543"/>
                    <a:pt x="57952" y="6017"/>
                  </a:cubicBezTo>
                  <a:cubicBezTo>
                    <a:pt x="58266" y="5735"/>
                    <a:pt x="58026" y="5203"/>
                    <a:pt x="57648" y="5203"/>
                  </a:cubicBezTo>
                  <a:cubicBezTo>
                    <a:pt x="57598" y="5203"/>
                    <a:pt x="57544" y="5213"/>
                    <a:pt x="57489" y="5234"/>
                  </a:cubicBezTo>
                  <a:cubicBezTo>
                    <a:pt x="53525" y="7664"/>
                    <a:pt x="50025" y="8584"/>
                    <a:pt x="46781" y="8584"/>
                  </a:cubicBezTo>
                  <a:cubicBezTo>
                    <a:pt x="41901" y="8584"/>
                    <a:pt x="37597" y="6503"/>
                    <a:pt x="33152" y="4345"/>
                  </a:cubicBezTo>
                  <a:cubicBezTo>
                    <a:pt x="29167" y="2423"/>
                    <a:pt x="25040" y="431"/>
                    <a:pt x="20414" y="75"/>
                  </a:cubicBezTo>
                  <a:cubicBezTo>
                    <a:pt x="19754" y="24"/>
                    <a:pt x="19102" y="1"/>
                    <a:pt x="184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4014375" y="4005200"/>
              <a:ext cx="67375" cy="92750"/>
            </a:xfrm>
            <a:custGeom>
              <a:avLst/>
              <a:gdLst/>
              <a:ahLst/>
              <a:cxnLst/>
              <a:rect l="l" t="t" r="r" b="b"/>
              <a:pathLst>
                <a:path w="2695" h="3710" extrusionOk="0">
                  <a:moveTo>
                    <a:pt x="1350" y="0"/>
                  </a:moveTo>
                  <a:cubicBezTo>
                    <a:pt x="160" y="0"/>
                    <a:pt x="0" y="3709"/>
                    <a:pt x="347" y="3709"/>
                  </a:cubicBezTo>
                  <a:cubicBezTo>
                    <a:pt x="774" y="3709"/>
                    <a:pt x="2695" y="187"/>
                    <a:pt x="1450" y="9"/>
                  </a:cubicBezTo>
                  <a:cubicBezTo>
                    <a:pt x="1416" y="3"/>
                    <a:pt x="1382" y="0"/>
                    <a:pt x="13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3979600" y="4122300"/>
              <a:ext cx="104975" cy="39025"/>
            </a:xfrm>
            <a:custGeom>
              <a:avLst/>
              <a:gdLst/>
              <a:ahLst/>
              <a:cxnLst/>
              <a:rect l="l" t="t" r="r" b="b"/>
              <a:pathLst>
                <a:path w="4199" h="1561" extrusionOk="0">
                  <a:moveTo>
                    <a:pt x="1117" y="0"/>
                  </a:moveTo>
                  <a:cubicBezTo>
                    <a:pt x="607" y="0"/>
                    <a:pt x="210" y="59"/>
                    <a:pt x="136" y="164"/>
                  </a:cubicBezTo>
                  <a:cubicBezTo>
                    <a:pt x="1" y="408"/>
                    <a:pt x="1952" y="1561"/>
                    <a:pt x="3108" y="1561"/>
                  </a:cubicBezTo>
                  <a:cubicBezTo>
                    <a:pt x="3470" y="1561"/>
                    <a:pt x="3754" y="1448"/>
                    <a:pt x="3872" y="1160"/>
                  </a:cubicBezTo>
                  <a:cubicBezTo>
                    <a:pt x="4198" y="333"/>
                    <a:pt x="2334" y="0"/>
                    <a:pt x="11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4026075" y="4091500"/>
              <a:ext cx="105250" cy="39225"/>
            </a:xfrm>
            <a:custGeom>
              <a:avLst/>
              <a:gdLst/>
              <a:ahLst/>
              <a:cxnLst/>
              <a:rect l="l" t="t" r="r" b="b"/>
              <a:pathLst>
                <a:path w="4210" h="1569" extrusionOk="0">
                  <a:moveTo>
                    <a:pt x="1181" y="0"/>
                  </a:moveTo>
                  <a:cubicBezTo>
                    <a:pt x="646" y="0"/>
                    <a:pt x="229" y="66"/>
                    <a:pt x="163" y="186"/>
                  </a:cubicBezTo>
                  <a:cubicBezTo>
                    <a:pt x="0" y="431"/>
                    <a:pt x="1976" y="1568"/>
                    <a:pt x="3124" y="1568"/>
                  </a:cubicBezTo>
                  <a:cubicBezTo>
                    <a:pt x="3479" y="1568"/>
                    <a:pt x="3754" y="1460"/>
                    <a:pt x="3864" y="1182"/>
                  </a:cubicBezTo>
                  <a:cubicBezTo>
                    <a:pt x="4210" y="343"/>
                    <a:pt x="2395" y="0"/>
                    <a:pt x="1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4081900" y="4059050"/>
              <a:ext cx="106850" cy="51600"/>
            </a:xfrm>
            <a:custGeom>
              <a:avLst/>
              <a:gdLst/>
              <a:ahLst/>
              <a:cxnLst/>
              <a:rect l="l" t="t" r="r" b="b"/>
              <a:pathLst>
                <a:path w="4274" h="2064" extrusionOk="0">
                  <a:moveTo>
                    <a:pt x="481" y="0"/>
                  </a:moveTo>
                  <a:cubicBezTo>
                    <a:pt x="342" y="0"/>
                    <a:pt x="244" y="19"/>
                    <a:pt x="207" y="61"/>
                  </a:cubicBezTo>
                  <a:cubicBezTo>
                    <a:pt x="1" y="267"/>
                    <a:pt x="1995" y="2063"/>
                    <a:pt x="3089" y="2063"/>
                  </a:cubicBezTo>
                  <a:cubicBezTo>
                    <a:pt x="3314" y="2063"/>
                    <a:pt x="3502" y="1987"/>
                    <a:pt x="3623" y="1804"/>
                  </a:cubicBezTo>
                  <a:cubicBezTo>
                    <a:pt x="4274" y="875"/>
                    <a:pt x="1419" y="0"/>
                    <a:pt x="4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4136125" y="4032950"/>
              <a:ext cx="105650" cy="59200"/>
            </a:xfrm>
            <a:custGeom>
              <a:avLst/>
              <a:gdLst/>
              <a:ahLst/>
              <a:cxnLst/>
              <a:rect l="l" t="t" r="r" b="b"/>
              <a:pathLst>
                <a:path w="4226" h="2368" extrusionOk="0">
                  <a:moveTo>
                    <a:pt x="403" y="1"/>
                  </a:moveTo>
                  <a:cubicBezTo>
                    <a:pt x="328" y="1"/>
                    <a:pt x="273" y="12"/>
                    <a:pt x="244" y="37"/>
                  </a:cubicBezTo>
                  <a:cubicBezTo>
                    <a:pt x="0" y="221"/>
                    <a:pt x="1930" y="2368"/>
                    <a:pt x="3000" y="2368"/>
                  </a:cubicBezTo>
                  <a:cubicBezTo>
                    <a:pt x="3177" y="2368"/>
                    <a:pt x="3330" y="2309"/>
                    <a:pt x="3447" y="2172"/>
                  </a:cubicBezTo>
                  <a:cubicBezTo>
                    <a:pt x="4225" y="1264"/>
                    <a:pt x="1188" y="1"/>
                    <a:pt x="4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4203600" y="4011050"/>
              <a:ext cx="103450" cy="65100"/>
            </a:xfrm>
            <a:custGeom>
              <a:avLst/>
              <a:gdLst/>
              <a:ahLst/>
              <a:cxnLst/>
              <a:rect l="l" t="t" r="r" b="b"/>
              <a:pathLst>
                <a:path w="4138" h="2604" extrusionOk="0">
                  <a:moveTo>
                    <a:pt x="357" y="0"/>
                  </a:moveTo>
                  <a:cubicBezTo>
                    <a:pt x="309" y="0"/>
                    <a:pt x="273" y="8"/>
                    <a:pt x="250" y="24"/>
                  </a:cubicBezTo>
                  <a:cubicBezTo>
                    <a:pt x="1" y="211"/>
                    <a:pt x="1767" y="2604"/>
                    <a:pt x="2832" y="2604"/>
                  </a:cubicBezTo>
                  <a:cubicBezTo>
                    <a:pt x="2985" y="2604"/>
                    <a:pt x="3123" y="2555"/>
                    <a:pt x="3238" y="2443"/>
                  </a:cubicBezTo>
                  <a:cubicBezTo>
                    <a:pt x="4137" y="1611"/>
                    <a:pt x="1049" y="0"/>
                    <a:pt x="3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4265750" y="3994400"/>
              <a:ext cx="96875" cy="74175"/>
            </a:xfrm>
            <a:custGeom>
              <a:avLst/>
              <a:gdLst/>
              <a:ahLst/>
              <a:cxnLst/>
              <a:rect l="l" t="t" r="r" b="b"/>
              <a:pathLst>
                <a:path w="3875" h="2967" extrusionOk="0">
                  <a:moveTo>
                    <a:pt x="360" y="0"/>
                  </a:moveTo>
                  <a:cubicBezTo>
                    <a:pt x="332" y="0"/>
                    <a:pt x="308" y="5"/>
                    <a:pt x="290" y="14"/>
                  </a:cubicBezTo>
                  <a:cubicBezTo>
                    <a:pt x="1" y="142"/>
                    <a:pt x="1480" y="2966"/>
                    <a:pt x="2556" y="2966"/>
                  </a:cubicBezTo>
                  <a:cubicBezTo>
                    <a:pt x="2672" y="2966"/>
                    <a:pt x="2783" y="2933"/>
                    <a:pt x="2887" y="2860"/>
                  </a:cubicBezTo>
                  <a:cubicBezTo>
                    <a:pt x="3875" y="2180"/>
                    <a:pt x="986"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4328775" y="3981325"/>
              <a:ext cx="89575" cy="82525"/>
            </a:xfrm>
            <a:custGeom>
              <a:avLst/>
              <a:gdLst/>
              <a:ahLst/>
              <a:cxnLst/>
              <a:rect l="l" t="t" r="r" b="b"/>
              <a:pathLst>
                <a:path w="3583" h="3301" extrusionOk="0">
                  <a:moveTo>
                    <a:pt x="357" y="0"/>
                  </a:moveTo>
                  <a:cubicBezTo>
                    <a:pt x="348" y="0"/>
                    <a:pt x="339" y="1"/>
                    <a:pt x="331" y="3"/>
                  </a:cubicBezTo>
                  <a:cubicBezTo>
                    <a:pt x="0" y="102"/>
                    <a:pt x="1112" y="3301"/>
                    <a:pt x="2213" y="3301"/>
                  </a:cubicBezTo>
                  <a:cubicBezTo>
                    <a:pt x="2297" y="3301"/>
                    <a:pt x="2382" y="3282"/>
                    <a:pt x="2466" y="3241"/>
                  </a:cubicBezTo>
                  <a:cubicBezTo>
                    <a:pt x="3583" y="2683"/>
                    <a:pt x="863" y="0"/>
                    <a:pt x="3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4391875" y="3979475"/>
              <a:ext cx="88575" cy="81725"/>
            </a:xfrm>
            <a:custGeom>
              <a:avLst/>
              <a:gdLst/>
              <a:ahLst/>
              <a:cxnLst/>
              <a:rect l="l" t="t" r="r" b="b"/>
              <a:pathLst>
                <a:path w="3543" h="3269" extrusionOk="0">
                  <a:moveTo>
                    <a:pt x="334" y="1"/>
                  </a:moveTo>
                  <a:cubicBezTo>
                    <a:pt x="320" y="1"/>
                    <a:pt x="308" y="3"/>
                    <a:pt x="297" y="6"/>
                  </a:cubicBezTo>
                  <a:cubicBezTo>
                    <a:pt x="0" y="105"/>
                    <a:pt x="1113" y="3268"/>
                    <a:pt x="2184" y="3268"/>
                  </a:cubicBezTo>
                  <a:cubicBezTo>
                    <a:pt x="2267" y="3268"/>
                    <a:pt x="2350" y="3249"/>
                    <a:pt x="2432" y="3208"/>
                  </a:cubicBezTo>
                  <a:cubicBezTo>
                    <a:pt x="3542" y="2653"/>
                    <a:pt x="864" y="1"/>
                    <a:pt x="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4468100" y="3982275"/>
              <a:ext cx="73550" cy="91125"/>
            </a:xfrm>
            <a:custGeom>
              <a:avLst/>
              <a:gdLst/>
              <a:ahLst/>
              <a:cxnLst/>
              <a:rect l="l" t="t" r="r" b="b"/>
              <a:pathLst>
                <a:path w="2942" h="3645" extrusionOk="0">
                  <a:moveTo>
                    <a:pt x="344" y="1"/>
                  </a:moveTo>
                  <a:cubicBezTo>
                    <a:pt x="1" y="35"/>
                    <a:pt x="386" y="3645"/>
                    <a:pt x="1563" y="3645"/>
                  </a:cubicBezTo>
                  <a:cubicBezTo>
                    <a:pt x="1606" y="3645"/>
                    <a:pt x="1651" y="3640"/>
                    <a:pt x="1696" y="3630"/>
                  </a:cubicBezTo>
                  <a:cubicBezTo>
                    <a:pt x="2941" y="3345"/>
                    <a:pt x="771" y="1"/>
                    <a:pt x="3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4543700" y="4000950"/>
              <a:ext cx="73400" cy="91150"/>
            </a:xfrm>
            <a:custGeom>
              <a:avLst/>
              <a:gdLst/>
              <a:ahLst/>
              <a:cxnLst/>
              <a:rect l="l" t="t" r="r" b="b"/>
              <a:pathLst>
                <a:path w="2936" h="3646" extrusionOk="0">
                  <a:moveTo>
                    <a:pt x="352" y="1"/>
                  </a:moveTo>
                  <a:cubicBezTo>
                    <a:pt x="349" y="1"/>
                    <a:pt x="347" y="1"/>
                    <a:pt x="344" y="1"/>
                  </a:cubicBezTo>
                  <a:cubicBezTo>
                    <a:pt x="1" y="1"/>
                    <a:pt x="386" y="3645"/>
                    <a:pt x="1565" y="3645"/>
                  </a:cubicBezTo>
                  <a:cubicBezTo>
                    <a:pt x="1607" y="3645"/>
                    <a:pt x="1651" y="3640"/>
                    <a:pt x="1696" y="3630"/>
                  </a:cubicBezTo>
                  <a:cubicBezTo>
                    <a:pt x="2935" y="3312"/>
                    <a:pt x="829" y="1"/>
                    <a:pt x="3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4609500" y="4017850"/>
              <a:ext cx="63800" cy="94375"/>
            </a:xfrm>
            <a:custGeom>
              <a:avLst/>
              <a:gdLst/>
              <a:ahLst/>
              <a:cxnLst/>
              <a:rect l="l" t="t" r="r" b="b"/>
              <a:pathLst>
                <a:path w="2552" h="3775" extrusionOk="0">
                  <a:moveTo>
                    <a:pt x="554" y="1"/>
                  </a:moveTo>
                  <a:cubicBezTo>
                    <a:pt x="206" y="1"/>
                    <a:pt x="1" y="3775"/>
                    <a:pt x="1219" y="3775"/>
                  </a:cubicBezTo>
                  <a:cubicBezTo>
                    <a:pt x="1236" y="3775"/>
                    <a:pt x="1253" y="3774"/>
                    <a:pt x="1270" y="3773"/>
                  </a:cubicBezTo>
                  <a:cubicBezTo>
                    <a:pt x="2551" y="3701"/>
                    <a:pt x="986" y="37"/>
                    <a:pt x="559" y="1"/>
                  </a:cubicBezTo>
                  <a:cubicBezTo>
                    <a:pt x="557" y="1"/>
                    <a:pt x="555" y="1"/>
                    <a:pt x="5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4676975" y="4044550"/>
              <a:ext cx="63925" cy="96100"/>
            </a:xfrm>
            <a:custGeom>
              <a:avLst/>
              <a:gdLst/>
              <a:ahLst/>
              <a:cxnLst/>
              <a:rect l="l" t="t" r="r" b="b"/>
              <a:pathLst>
                <a:path w="2557" h="3844" extrusionOk="0">
                  <a:moveTo>
                    <a:pt x="808" y="0"/>
                  </a:moveTo>
                  <a:cubicBezTo>
                    <a:pt x="453" y="0"/>
                    <a:pt x="0" y="3843"/>
                    <a:pt x="1275" y="3843"/>
                  </a:cubicBezTo>
                  <a:cubicBezTo>
                    <a:pt x="2556" y="3843"/>
                    <a:pt x="1240" y="107"/>
                    <a:pt x="813" y="0"/>
                  </a:cubicBezTo>
                  <a:cubicBezTo>
                    <a:pt x="811" y="0"/>
                    <a:pt x="810" y="0"/>
                    <a:pt x="8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4743825" y="4078325"/>
              <a:ext cx="63775" cy="95225"/>
            </a:xfrm>
            <a:custGeom>
              <a:avLst/>
              <a:gdLst/>
              <a:ahLst/>
              <a:cxnLst/>
              <a:rect l="l" t="t" r="r" b="b"/>
              <a:pathLst>
                <a:path w="2551" h="3809" extrusionOk="0">
                  <a:moveTo>
                    <a:pt x="798" y="1"/>
                  </a:moveTo>
                  <a:cubicBezTo>
                    <a:pt x="443" y="1"/>
                    <a:pt x="1" y="3809"/>
                    <a:pt x="1270" y="3809"/>
                  </a:cubicBezTo>
                  <a:cubicBezTo>
                    <a:pt x="2551" y="3809"/>
                    <a:pt x="1199" y="73"/>
                    <a:pt x="807" y="2"/>
                  </a:cubicBezTo>
                  <a:cubicBezTo>
                    <a:pt x="804" y="1"/>
                    <a:pt x="801" y="1"/>
                    <a:pt x="7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4826475" y="4119275"/>
              <a:ext cx="65650" cy="92675"/>
            </a:xfrm>
            <a:custGeom>
              <a:avLst/>
              <a:gdLst/>
              <a:ahLst/>
              <a:cxnLst/>
              <a:rect l="l" t="t" r="r" b="b"/>
              <a:pathLst>
                <a:path w="2626" h="3707" extrusionOk="0">
                  <a:moveTo>
                    <a:pt x="348" y="0"/>
                  </a:moveTo>
                  <a:cubicBezTo>
                    <a:pt x="0" y="0"/>
                    <a:pt x="94" y="3707"/>
                    <a:pt x="1262" y="3707"/>
                  </a:cubicBezTo>
                  <a:cubicBezTo>
                    <a:pt x="1289" y="3707"/>
                    <a:pt x="1316" y="3705"/>
                    <a:pt x="1344" y="3701"/>
                  </a:cubicBezTo>
                  <a:cubicBezTo>
                    <a:pt x="2625" y="3523"/>
                    <a:pt x="775" y="0"/>
                    <a:pt x="3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4897950" y="4158350"/>
              <a:ext cx="84375" cy="85575"/>
            </a:xfrm>
            <a:custGeom>
              <a:avLst/>
              <a:gdLst/>
              <a:ahLst/>
              <a:cxnLst/>
              <a:rect l="l" t="t" r="r" b="b"/>
              <a:pathLst>
                <a:path w="3375" h="3423" extrusionOk="0">
                  <a:moveTo>
                    <a:pt x="360" y="0"/>
                  </a:moveTo>
                  <a:cubicBezTo>
                    <a:pt x="351" y="0"/>
                    <a:pt x="343" y="1"/>
                    <a:pt x="335" y="3"/>
                  </a:cubicBezTo>
                  <a:cubicBezTo>
                    <a:pt x="0" y="70"/>
                    <a:pt x="897" y="3422"/>
                    <a:pt x="1984" y="3422"/>
                  </a:cubicBezTo>
                  <a:cubicBezTo>
                    <a:pt x="2051" y="3422"/>
                    <a:pt x="2118" y="3410"/>
                    <a:pt x="2186" y="3383"/>
                  </a:cubicBezTo>
                  <a:cubicBezTo>
                    <a:pt x="3374" y="2894"/>
                    <a:pt x="853"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4970225" y="4181300"/>
              <a:ext cx="95300" cy="76450"/>
            </a:xfrm>
            <a:custGeom>
              <a:avLst/>
              <a:gdLst/>
              <a:ahLst/>
              <a:cxnLst/>
              <a:rect l="l" t="t" r="r" b="b"/>
              <a:pathLst>
                <a:path w="3812" h="3058" extrusionOk="0">
                  <a:moveTo>
                    <a:pt x="342" y="1"/>
                  </a:moveTo>
                  <a:cubicBezTo>
                    <a:pt x="322" y="1"/>
                    <a:pt x="305" y="4"/>
                    <a:pt x="291" y="10"/>
                  </a:cubicBezTo>
                  <a:cubicBezTo>
                    <a:pt x="0" y="139"/>
                    <a:pt x="1383" y="3058"/>
                    <a:pt x="2465" y="3058"/>
                  </a:cubicBezTo>
                  <a:cubicBezTo>
                    <a:pt x="2574" y="3058"/>
                    <a:pt x="2681" y="3028"/>
                    <a:pt x="2782" y="2963"/>
                  </a:cubicBezTo>
                  <a:cubicBezTo>
                    <a:pt x="3811" y="2277"/>
                    <a:pt x="900" y="1"/>
                    <a:pt x="3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5049600" y="4199550"/>
              <a:ext cx="104200" cy="62050"/>
            </a:xfrm>
            <a:custGeom>
              <a:avLst/>
              <a:gdLst/>
              <a:ahLst/>
              <a:cxnLst/>
              <a:rect l="l" t="t" r="r" b="b"/>
              <a:pathLst>
                <a:path w="4168" h="2482" extrusionOk="0">
                  <a:moveTo>
                    <a:pt x="372" y="1"/>
                  </a:moveTo>
                  <a:cubicBezTo>
                    <a:pt x="315" y="1"/>
                    <a:pt x="273" y="9"/>
                    <a:pt x="247" y="27"/>
                  </a:cubicBezTo>
                  <a:cubicBezTo>
                    <a:pt x="0" y="212"/>
                    <a:pt x="1838" y="2481"/>
                    <a:pt x="2912" y="2481"/>
                  </a:cubicBezTo>
                  <a:cubicBezTo>
                    <a:pt x="3077" y="2481"/>
                    <a:pt x="3224" y="2428"/>
                    <a:pt x="3343" y="2304"/>
                  </a:cubicBezTo>
                  <a:cubicBezTo>
                    <a:pt x="4168" y="1413"/>
                    <a:pt x="1103" y="1"/>
                    <a:pt x="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5134200" y="4204425"/>
              <a:ext cx="106350" cy="53750"/>
            </a:xfrm>
            <a:custGeom>
              <a:avLst/>
              <a:gdLst/>
              <a:ahLst/>
              <a:cxnLst/>
              <a:rect l="l" t="t" r="r" b="b"/>
              <a:pathLst>
                <a:path w="4254" h="2150" extrusionOk="0">
                  <a:moveTo>
                    <a:pt x="426" y="0"/>
                  </a:moveTo>
                  <a:cubicBezTo>
                    <a:pt x="319" y="0"/>
                    <a:pt x="242" y="15"/>
                    <a:pt x="208" y="46"/>
                  </a:cubicBezTo>
                  <a:cubicBezTo>
                    <a:pt x="0" y="283"/>
                    <a:pt x="1965" y="2149"/>
                    <a:pt x="3059" y="2149"/>
                  </a:cubicBezTo>
                  <a:cubicBezTo>
                    <a:pt x="3279" y="2149"/>
                    <a:pt x="3463" y="2074"/>
                    <a:pt x="3588" y="1896"/>
                  </a:cubicBezTo>
                  <a:cubicBezTo>
                    <a:pt x="4254" y="976"/>
                    <a:pt x="1302" y="0"/>
                    <a:pt x="4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5216925" y="4189750"/>
              <a:ext cx="106450" cy="45975"/>
            </a:xfrm>
            <a:custGeom>
              <a:avLst/>
              <a:gdLst/>
              <a:ahLst/>
              <a:cxnLst/>
              <a:rect l="l" t="t" r="r" b="b"/>
              <a:pathLst>
                <a:path w="4258" h="1839" extrusionOk="0">
                  <a:moveTo>
                    <a:pt x="647" y="1"/>
                  </a:moveTo>
                  <a:cubicBezTo>
                    <a:pt x="395" y="1"/>
                    <a:pt x="219" y="32"/>
                    <a:pt x="172" y="99"/>
                  </a:cubicBezTo>
                  <a:cubicBezTo>
                    <a:pt x="1" y="327"/>
                    <a:pt x="2006" y="1839"/>
                    <a:pt x="3136" y="1839"/>
                  </a:cubicBezTo>
                  <a:cubicBezTo>
                    <a:pt x="3414" y="1839"/>
                    <a:pt x="3639" y="1747"/>
                    <a:pt x="3766" y="1522"/>
                  </a:cubicBezTo>
                  <a:cubicBezTo>
                    <a:pt x="4257" y="597"/>
                    <a:pt x="1741" y="1"/>
                    <a:pt x="6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5296300" y="4161100"/>
              <a:ext cx="103350" cy="35150"/>
            </a:xfrm>
            <a:custGeom>
              <a:avLst/>
              <a:gdLst/>
              <a:ahLst/>
              <a:cxnLst/>
              <a:rect l="l" t="t" r="r" b="b"/>
              <a:pathLst>
                <a:path w="4134" h="1406" extrusionOk="0">
                  <a:moveTo>
                    <a:pt x="1897" y="1"/>
                  </a:moveTo>
                  <a:cubicBezTo>
                    <a:pt x="1033" y="1"/>
                    <a:pt x="207" y="146"/>
                    <a:pt x="128" y="320"/>
                  </a:cubicBezTo>
                  <a:cubicBezTo>
                    <a:pt x="0" y="550"/>
                    <a:pt x="1840" y="1405"/>
                    <a:pt x="3017" y="1405"/>
                  </a:cubicBezTo>
                  <a:cubicBezTo>
                    <a:pt x="3477" y="1405"/>
                    <a:pt x="3835" y="1275"/>
                    <a:pt x="3935" y="925"/>
                  </a:cubicBezTo>
                  <a:cubicBezTo>
                    <a:pt x="4134" y="231"/>
                    <a:pt x="2985" y="1"/>
                    <a:pt x="18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5367025" y="4112975"/>
              <a:ext cx="97350" cy="33875"/>
            </a:xfrm>
            <a:custGeom>
              <a:avLst/>
              <a:gdLst/>
              <a:ahLst/>
              <a:cxnLst/>
              <a:rect l="l" t="t" r="r" b="b"/>
              <a:pathLst>
                <a:path w="3894" h="1355" extrusionOk="0">
                  <a:moveTo>
                    <a:pt x="2945" y="0"/>
                  </a:moveTo>
                  <a:cubicBezTo>
                    <a:pt x="1823" y="0"/>
                    <a:pt x="87" y="641"/>
                    <a:pt x="39" y="928"/>
                  </a:cubicBezTo>
                  <a:cubicBezTo>
                    <a:pt x="1" y="1100"/>
                    <a:pt x="1102" y="1354"/>
                    <a:pt x="2135" y="1354"/>
                  </a:cubicBezTo>
                  <a:cubicBezTo>
                    <a:pt x="3025" y="1354"/>
                    <a:pt x="3865" y="1165"/>
                    <a:pt x="3882" y="572"/>
                  </a:cubicBezTo>
                  <a:cubicBezTo>
                    <a:pt x="3893" y="153"/>
                    <a:pt x="3492" y="0"/>
                    <a:pt x="29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4080150" y="3969675"/>
              <a:ext cx="67425" cy="92700"/>
            </a:xfrm>
            <a:custGeom>
              <a:avLst/>
              <a:gdLst/>
              <a:ahLst/>
              <a:cxnLst/>
              <a:rect l="l" t="t" r="r" b="b"/>
              <a:pathLst>
                <a:path w="2697" h="3708" extrusionOk="0">
                  <a:moveTo>
                    <a:pt x="1334" y="1"/>
                  </a:moveTo>
                  <a:cubicBezTo>
                    <a:pt x="163" y="1"/>
                    <a:pt x="1" y="3707"/>
                    <a:pt x="349" y="3707"/>
                  </a:cubicBezTo>
                  <a:cubicBezTo>
                    <a:pt x="776" y="3707"/>
                    <a:pt x="2697" y="220"/>
                    <a:pt x="1416" y="7"/>
                  </a:cubicBezTo>
                  <a:cubicBezTo>
                    <a:pt x="1388" y="3"/>
                    <a:pt x="1361" y="1"/>
                    <a:pt x="1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4136400" y="3944350"/>
              <a:ext cx="76675" cy="89575"/>
            </a:xfrm>
            <a:custGeom>
              <a:avLst/>
              <a:gdLst/>
              <a:ahLst/>
              <a:cxnLst/>
              <a:rect l="l" t="t" r="r" b="b"/>
              <a:pathLst>
                <a:path w="3067" h="3583" extrusionOk="0">
                  <a:moveTo>
                    <a:pt x="1674" y="0"/>
                  </a:moveTo>
                  <a:cubicBezTo>
                    <a:pt x="538" y="0"/>
                    <a:pt x="0" y="3547"/>
                    <a:pt x="340" y="3581"/>
                  </a:cubicBezTo>
                  <a:cubicBezTo>
                    <a:pt x="345" y="3582"/>
                    <a:pt x="350" y="3583"/>
                    <a:pt x="355" y="3583"/>
                  </a:cubicBezTo>
                  <a:cubicBezTo>
                    <a:pt x="816" y="3583"/>
                    <a:pt x="3067" y="375"/>
                    <a:pt x="1835" y="23"/>
                  </a:cubicBezTo>
                  <a:cubicBezTo>
                    <a:pt x="1780" y="8"/>
                    <a:pt x="1727" y="0"/>
                    <a:pt x="16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4204875" y="3926550"/>
              <a:ext cx="76850" cy="89575"/>
            </a:xfrm>
            <a:custGeom>
              <a:avLst/>
              <a:gdLst/>
              <a:ahLst/>
              <a:cxnLst/>
              <a:rect l="l" t="t" r="r" b="b"/>
              <a:pathLst>
                <a:path w="3074" h="3583" extrusionOk="0">
                  <a:moveTo>
                    <a:pt x="1674" y="1"/>
                  </a:moveTo>
                  <a:cubicBezTo>
                    <a:pt x="538" y="1"/>
                    <a:pt x="1" y="3514"/>
                    <a:pt x="341" y="3582"/>
                  </a:cubicBezTo>
                  <a:cubicBezTo>
                    <a:pt x="343" y="3582"/>
                    <a:pt x="346" y="3582"/>
                    <a:pt x="348" y="3582"/>
                  </a:cubicBezTo>
                  <a:cubicBezTo>
                    <a:pt x="793" y="3582"/>
                    <a:pt x="3074" y="342"/>
                    <a:pt x="1835" y="24"/>
                  </a:cubicBezTo>
                  <a:cubicBezTo>
                    <a:pt x="1780" y="8"/>
                    <a:pt x="1726" y="1"/>
                    <a:pt x="16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4261125" y="3918700"/>
              <a:ext cx="88725" cy="83250"/>
            </a:xfrm>
            <a:custGeom>
              <a:avLst/>
              <a:gdLst/>
              <a:ahLst/>
              <a:cxnLst/>
              <a:rect l="l" t="t" r="r" b="b"/>
              <a:pathLst>
                <a:path w="3549" h="3330" extrusionOk="0">
                  <a:moveTo>
                    <a:pt x="2159" y="1"/>
                  </a:moveTo>
                  <a:cubicBezTo>
                    <a:pt x="1062" y="1"/>
                    <a:pt x="1" y="3227"/>
                    <a:pt x="333" y="3327"/>
                  </a:cubicBezTo>
                  <a:cubicBezTo>
                    <a:pt x="340" y="3329"/>
                    <a:pt x="349" y="3330"/>
                    <a:pt x="358" y="3330"/>
                  </a:cubicBezTo>
                  <a:cubicBezTo>
                    <a:pt x="861" y="3330"/>
                    <a:pt x="3549" y="577"/>
                    <a:pt x="2396" y="53"/>
                  </a:cubicBezTo>
                  <a:cubicBezTo>
                    <a:pt x="2317" y="17"/>
                    <a:pt x="2238" y="1"/>
                    <a:pt x="21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4320825" y="3917900"/>
              <a:ext cx="93575" cy="77975"/>
            </a:xfrm>
            <a:custGeom>
              <a:avLst/>
              <a:gdLst/>
              <a:ahLst/>
              <a:cxnLst/>
              <a:rect l="l" t="t" r="r" b="b"/>
              <a:pathLst>
                <a:path w="3743" h="3119" extrusionOk="0">
                  <a:moveTo>
                    <a:pt x="2383" y="1"/>
                  </a:moveTo>
                  <a:cubicBezTo>
                    <a:pt x="1313" y="1"/>
                    <a:pt x="0" y="3012"/>
                    <a:pt x="293" y="3110"/>
                  </a:cubicBezTo>
                  <a:cubicBezTo>
                    <a:pt x="307" y="3115"/>
                    <a:pt x="324" y="3118"/>
                    <a:pt x="344" y="3118"/>
                  </a:cubicBezTo>
                  <a:cubicBezTo>
                    <a:pt x="920" y="3118"/>
                    <a:pt x="3743" y="704"/>
                    <a:pt x="2677" y="85"/>
                  </a:cubicBezTo>
                  <a:cubicBezTo>
                    <a:pt x="2582" y="27"/>
                    <a:pt x="2484" y="1"/>
                    <a:pt x="23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4388475" y="3912275"/>
              <a:ext cx="96875" cy="74825"/>
            </a:xfrm>
            <a:custGeom>
              <a:avLst/>
              <a:gdLst/>
              <a:ahLst/>
              <a:cxnLst/>
              <a:rect l="l" t="t" r="r" b="b"/>
              <a:pathLst>
                <a:path w="3875" h="2993" extrusionOk="0">
                  <a:moveTo>
                    <a:pt x="2537" y="0"/>
                  </a:moveTo>
                  <a:cubicBezTo>
                    <a:pt x="1465" y="0"/>
                    <a:pt x="1" y="2850"/>
                    <a:pt x="291" y="2979"/>
                  </a:cubicBezTo>
                  <a:cubicBezTo>
                    <a:pt x="308" y="2988"/>
                    <a:pt x="330" y="2992"/>
                    <a:pt x="357" y="2992"/>
                  </a:cubicBezTo>
                  <a:cubicBezTo>
                    <a:pt x="954" y="2992"/>
                    <a:pt x="3874" y="812"/>
                    <a:pt x="2853" y="97"/>
                  </a:cubicBezTo>
                  <a:cubicBezTo>
                    <a:pt x="2753" y="30"/>
                    <a:pt x="2647" y="0"/>
                    <a:pt x="25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4461575" y="3926675"/>
              <a:ext cx="102600" cy="65125"/>
            </a:xfrm>
            <a:custGeom>
              <a:avLst/>
              <a:gdLst/>
              <a:ahLst/>
              <a:cxnLst/>
              <a:rect l="l" t="t" r="r" b="b"/>
              <a:pathLst>
                <a:path w="4104" h="2605" extrusionOk="0">
                  <a:moveTo>
                    <a:pt x="2832" y="1"/>
                  </a:moveTo>
                  <a:cubicBezTo>
                    <a:pt x="1766" y="1"/>
                    <a:pt x="0" y="2394"/>
                    <a:pt x="249" y="2581"/>
                  </a:cubicBezTo>
                  <a:cubicBezTo>
                    <a:pt x="272" y="2597"/>
                    <a:pt x="308" y="2604"/>
                    <a:pt x="356" y="2604"/>
                  </a:cubicBezTo>
                  <a:cubicBezTo>
                    <a:pt x="1044" y="2604"/>
                    <a:pt x="4103" y="993"/>
                    <a:pt x="3238" y="161"/>
                  </a:cubicBezTo>
                  <a:cubicBezTo>
                    <a:pt x="3122" y="50"/>
                    <a:pt x="2984" y="1"/>
                    <a:pt x="28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4534725" y="3953050"/>
              <a:ext cx="106900" cy="50425"/>
            </a:xfrm>
            <a:custGeom>
              <a:avLst/>
              <a:gdLst/>
              <a:ahLst/>
              <a:cxnLst/>
              <a:rect l="l" t="t" r="r" b="b"/>
              <a:pathLst>
                <a:path w="4276" h="2017" extrusionOk="0">
                  <a:moveTo>
                    <a:pt x="3118" y="0"/>
                  </a:moveTo>
                  <a:cubicBezTo>
                    <a:pt x="2000" y="0"/>
                    <a:pt x="1" y="1719"/>
                    <a:pt x="205" y="1953"/>
                  </a:cubicBezTo>
                  <a:cubicBezTo>
                    <a:pt x="244" y="1996"/>
                    <a:pt x="350" y="2017"/>
                    <a:pt x="503" y="2017"/>
                  </a:cubicBezTo>
                  <a:cubicBezTo>
                    <a:pt x="1466" y="2017"/>
                    <a:pt x="4276" y="1202"/>
                    <a:pt x="3692" y="280"/>
                  </a:cubicBezTo>
                  <a:cubicBezTo>
                    <a:pt x="3564" y="82"/>
                    <a:pt x="3362" y="0"/>
                    <a:pt x="31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4605825" y="3981475"/>
              <a:ext cx="106350" cy="45925"/>
            </a:xfrm>
            <a:custGeom>
              <a:avLst/>
              <a:gdLst/>
              <a:ahLst/>
              <a:cxnLst/>
              <a:rect l="l" t="t" r="r" b="b"/>
              <a:pathLst>
                <a:path w="4254" h="1837" extrusionOk="0">
                  <a:moveTo>
                    <a:pt x="3117" y="1"/>
                  </a:moveTo>
                  <a:cubicBezTo>
                    <a:pt x="2006" y="1"/>
                    <a:pt x="1" y="1512"/>
                    <a:pt x="172" y="1741"/>
                  </a:cubicBezTo>
                  <a:cubicBezTo>
                    <a:pt x="217" y="1805"/>
                    <a:pt x="385" y="1836"/>
                    <a:pt x="626" y="1836"/>
                  </a:cubicBezTo>
                  <a:cubicBezTo>
                    <a:pt x="1707" y="1836"/>
                    <a:pt x="4254" y="1220"/>
                    <a:pt x="3730" y="317"/>
                  </a:cubicBezTo>
                  <a:cubicBezTo>
                    <a:pt x="3611" y="93"/>
                    <a:pt x="3391" y="1"/>
                    <a:pt x="31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4678775" y="4008175"/>
              <a:ext cx="106500" cy="45900"/>
            </a:xfrm>
            <a:custGeom>
              <a:avLst/>
              <a:gdLst/>
              <a:ahLst/>
              <a:cxnLst/>
              <a:rect l="l" t="t" r="r" b="b"/>
              <a:pathLst>
                <a:path w="4260" h="1836" extrusionOk="0">
                  <a:moveTo>
                    <a:pt x="3135" y="0"/>
                  </a:moveTo>
                  <a:cubicBezTo>
                    <a:pt x="2006" y="0"/>
                    <a:pt x="0" y="1512"/>
                    <a:pt x="172" y="1740"/>
                  </a:cubicBezTo>
                  <a:cubicBezTo>
                    <a:pt x="223" y="1805"/>
                    <a:pt x="396" y="1835"/>
                    <a:pt x="639" y="1835"/>
                  </a:cubicBezTo>
                  <a:cubicBezTo>
                    <a:pt x="1732" y="1835"/>
                    <a:pt x="4260" y="1219"/>
                    <a:pt x="3765" y="317"/>
                  </a:cubicBezTo>
                  <a:cubicBezTo>
                    <a:pt x="3639" y="92"/>
                    <a:pt x="3414" y="0"/>
                    <a:pt x="3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4744650" y="4047475"/>
              <a:ext cx="104400" cy="37975"/>
            </a:xfrm>
            <a:custGeom>
              <a:avLst/>
              <a:gdLst/>
              <a:ahLst/>
              <a:cxnLst/>
              <a:rect l="l" t="t" r="r" b="b"/>
              <a:pathLst>
                <a:path w="4176" h="1519" extrusionOk="0">
                  <a:moveTo>
                    <a:pt x="3089" y="1"/>
                  </a:moveTo>
                  <a:cubicBezTo>
                    <a:pt x="1938" y="1"/>
                    <a:pt x="0" y="1066"/>
                    <a:pt x="134" y="1307"/>
                  </a:cubicBezTo>
                  <a:cubicBezTo>
                    <a:pt x="206" y="1439"/>
                    <a:pt x="712" y="1519"/>
                    <a:pt x="1332" y="1519"/>
                  </a:cubicBezTo>
                  <a:cubicBezTo>
                    <a:pt x="2539" y="1519"/>
                    <a:pt x="4176" y="1217"/>
                    <a:pt x="3870" y="417"/>
                  </a:cubicBezTo>
                  <a:cubicBezTo>
                    <a:pt x="3764" y="117"/>
                    <a:pt x="3470" y="1"/>
                    <a:pt x="30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4818600" y="4077550"/>
              <a:ext cx="106975" cy="45975"/>
            </a:xfrm>
            <a:custGeom>
              <a:avLst/>
              <a:gdLst/>
              <a:ahLst/>
              <a:cxnLst/>
              <a:rect l="l" t="t" r="r" b="b"/>
              <a:pathLst>
                <a:path w="4279" h="1839" extrusionOk="0">
                  <a:moveTo>
                    <a:pt x="3142" y="1"/>
                  </a:moveTo>
                  <a:cubicBezTo>
                    <a:pt x="2023" y="1"/>
                    <a:pt x="1" y="1512"/>
                    <a:pt x="200" y="1740"/>
                  </a:cubicBezTo>
                  <a:cubicBezTo>
                    <a:pt x="254" y="1807"/>
                    <a:pt x="434" y="1839"/>
                    <a:pt x="689" y="1839"/>
                  </a:cubicBezTo>
                  <a:cubicBezTo>
                    <a:pt x="1792" y="1839"/>
                    <a:pt x="4279" y="1242"/>
                    <a:pt x="3759" y="317"/>
                  </a:cubicBezTo>
                  <a:cubicBezTo>
                    <a:pt x="3639" y="92"/>
                    <a:pt x="3418" y="1"/>
                    <a:pt x="31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4892425" y="4109575"/>
              <a:ext cx="107200" cy="45575"/>
            </a:xfrm>
            <a:custGeom>
              <a:avLst/>
              <a:gdLst/>
              <a:ahLst/>
              <a:cxnLst/>
              <a:rect l="l" t="t" r="r" b="b"/>
              <a:pathLst>
                <a:path w="4288" h="1823" extrusionOk="0">
                  <a:moveTo>
                    <a:pt x="3143" y="1"/>
                  </a:moveTo>
                  <a:cubicBezTo>
                    <a:pt x="2023" y="1"/>
                    <a:pt x="1" y="1512"/>
                    <a:pt x="201" y="1740"/>
                  </a:cubicBezTo>
                  <a:cubicBezTo>
                    <a:pt x="244" y="1796"/>
                    <a:pt x="400" y="1823"/>
                    <a:pt x="625" y="1823"/>
                  </a:cubicBezTo>
                  <a:cubicBezTo>
                    <a:pt x="1689" y="1823"/>
                    <a:pt x="4287" y="1228"/>
                    <a:pt x="3759" y="317"/>
                  </a:cubicBezTo>
                  <a:cubicBezTo>
                    <a:pt x="3639" y="92"/>
                    <a:pt x="3418" y="1"/>
                    <a:pt x="31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4966000" y="4127075"/>
              <a:ext cx="105500" cy="54900"/>
            </a:xfrm>
            <a:custGeom>
              <a:avLst/>
              <a:gdLst/>
              <a:ahLst/>
              <a:cxnLst/>
              <a:rect l="l" t="t" r="r" b="b"/>
              <a:pathLst>
                <a:path w="4220" h="2196" extrusionOk="0">
                  <a:moveTo>
                    <a:pt x="3060" y="0"/>
                  </a:moveTo>
                  <a:cubicBezTo>
                    <a:pt x="1969" y="0"/>
                    <a:pt x="1" y="1933"/>
                    <a:pt x="211" y="2143"/>
                  </a:cubicBezTo>
                  <a:cubicBezTo>
                    <a:pt x="247" y="2179"/>
                    <a:pt x="325" y="2196"/>
                    <a:pt x="436" y="2196"/>
                  </a:cubicBezTo>
                  <a:cubicBezTo>
                    <a:pt x="1317" y="2196"/>
                    <a:pt x="4219" y="1139"/>
                    <a:pt x="3555" y="222"/>
                  </a:cubicBezTo>
                  <a:cubicBezTo>
                    <a:pt x="3433" y="66"/>
                    <a:pt x="3261" y="0"/>
                    <a:pt x="30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5044200" y="4133050"/>
              <a:ext cx="103500" cy="65100"/>
            </a:xfrm>
            <a:custGeom>
              <a:avLst/>
              <a:gdLst/>
              <a:ahLst/>
              <a:cxnLst/>
              <a:rect l="l" t="t" r="r" b="b"/>
              <a:pathLst>
                <a:path w="4140" h="2604" extrusionOk="0">
                  <a:moveTo>
                    <a:pt x="2866" y="1"/>
                  </a:moveTo>
                  <a:cubicBezTo>
                    <a:pt x="1794" y="1"/>
                    <a:pt x="0" y="2394"/>
                    <a:pt x="250" y="2580"/>
                  </a:cubicBezTo>
                  <a:cubicBezTo>
                    <a:pt x="272" y="2596"/>
                    <a:pt x="309" y="2604"/>
                    <a:pt x="356" y="2604"/>
                  </a:cubicBezTo>
                  <a:cubicBezTo>
                    <a:pt x="1049" y="2604"/>
                    <a:pt x="4139" y="993"/>
                    <a:pt x="3274" y="161"/>
                  </a:cubicBezTo>
                  <a:cubicBezTo>
                    <a:pt x="3158" y="50"/>
                    <a:pt x="3020" y="1"/>
                    <a:pt x="28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5125975" y="4127900"/>
              <a:ext cx="98725" cy="72600"/>
            </a:xfrm>
            <a:custGeom>
              <a:avLst/>
              <a:gdLst/>
              <a:ahLst/>
              <a:cxnLst/>
              <a:rect l="l" t="t" r="r" b="b"/>
              <a:pathLst>
                <a:path w="3949" h="2904" extrusionOk="0">
                  <a:moveTo>
                    <a:pt x="2618" y="0"/>
                  </a:moveTo>
                  <a:cubicBezTo>
                    <a:pt x="1572" y="0"/>
                    <a:pt x="0" y="2734"/>
                    <a:pt x="288" y="2893"/>
                  </a:cubicBezTo>
                  <a:cubicBezTo>
                    <a:pt x="303" y="2900"/>
                    <a:pt x="322" y="2903"/>
                    <a:pt x="345" y="2903"/>
                  </a:cubicBezTo>
                  <a:cubicBezTo>
                    <a:pt x="927" y="2903"/>
                    <a:pt x="3948" y="836"/>
                    <a:pt x="2956" y="118"/>
                  </a:cubicBezTo>
                  <a:cubicBezTo>
                    <a:pt x="2853" y="37"/>
                    <a:pt x="2739" y="0"/>
                    <a:pt x="26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5205025" y="4112050"/>
              <a:ext cx="92000" cy="79425"/>
            </a:xfrm>
            <a:custGeom>
              <a:avLst/>
              <a:gdLst/>
              <a:ahLst/>
              <a:cxnLst/>
              <a:rect l="l" t="t" r="r" b="b"/>
              <a:pathLst>
                <a:path w="3680" h="3177" extrusionOk="0">
                  <a:moveTo>
                    <a:pt x="2323" y="0"/>
                  </a:moveTo>
                  <a:cubicBezTo>
                    <a:pt x="1237" y="0"/>
                    <a:pt x="1" y="3073"/>
                    <a:pt x="328" y="3171"/>
                  </a:cubicBezTo>
                  <a:cubicBezTo>
                    <a:pt x="338" y="3175"/>
                    <a:pt x="350" y="3177"/>
                    <a:pt x="364" y="3177"/>
                  </a:cubicBezTo>
                  <a:cubicBezTo>
                    <a:pt x="873" y="3177"/>
                    <a:pt x="3679" y="665"/>
                    <a:pt x="2605" y="76"/>
                  </a:cubicBezTo>
                  <a:cubicBezTo>
                    <a:pt x="2513" y="24"/>
                    <a:pt x="2418" y="0"/>
                    <a:pt x="23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5283050" y="4084650"/>
              <a:ext cx="80175" cy="88050"/>
            </a:xfrm>
            <a:custGeom>
              <a:avLst/>
              <a:gdLst/>
              <a:ahLst/>
              <a:cxnLst/>
              <a:rect l="l" t="t" r="r" b="b"/>
              <a:pathLst>
                <a:path w="3207" h="3522" extrusionOk="0">
                  <a:moveTo>
                    <a:pt x="1787" y="0"/>
                  </a:moveTo>
                  <a:cubicBezTo>
                    <a:pt x="686" y="0"/>
                    <a:pt x="1" y="3453"/>
                    <a:pt x="338" y="3520"/>
                  </a:cubicBezTo>
                  <a:cubicBezTo>
                    <a:pt x="343" y="3521"/>
                    <a:pt x="348" y="3521"/>
                    <a:pt x="353" y="3521"/>
                  </a:cubicBezTo>
                  <a:cubicBezTo>
                    <a:pt x="819" y="3521"/>
                    <a:pt x="3206" y="420"/>
                    <a:pt x="1975" y="33"/>
                  </a:cubicBezTo>
                  <a:cubicBezTo>
                    <a:pt x="1911" y="11"/>
                    <a:pt x="1849" y="0"/>
                    <a:pt x="17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5347075" y="4054525"/>
              <a:ext cx="81075" cy="87925"/>
            </a:xfrm>
            <a:custGeom>
              <a:avLst/>
              <a:gdLst/>
              <a:ahLst/>
              <a:cxnLst/>
              <a:rect l="l" t="t" r="r" b="b"/>
              <a:pathLst>
                <a:path w="3243" h="3517" extrusionOk="0">
                  <a:moveTo>
                    <a:pt x="1837" y="0"/>
                  </a:moveTo>
                  <a:cubicBezTo>
                    <a:pt x="724" y="0"/>
                    <a:pt x="0" y="3448"/>
                    <a:pt x="339" y="3515"/>
                  </a:cubicBezTo>
                  <a:cubicBezTo>
                    <a:pt x="344" y="3516"/>
                    <a:pt x="349" y="3517"/>
                    <a:pt x="355" y="3517"/>
                  </a:cubicBezTo>
                  <a:cubicBezTo>
                    <a:pt x="856" y="3517"/>
                    <a:pt x="3242" y="451"/>
                    <a:pt x="2011" y="28"/>
                  </a:cubicBezTo>
                  <a:cubicBezTo>
                    <a:pt x="1952" y="9"/>
                    <a:pt x="1894" y="0"/>
                    <a:pt x="1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4324575" y="4226000"/>
              <a:ext cx="32050" cy="32950"/>
            </a:xfrm>
            <a:custGeom>
              <a:avLst/>
              <a:gdLst/>
              <a:ahLst/>
              <a:cxnLst/>
              <a:rect l="l" t="t" r="r" b="b"/>
              <a:pathLst>
                <a:path w="1282" h="1318" extrusionOk="0">
                  <a:moveTo>
                    <a:pt x="641" y="1"/>
                  </a:moveTo>
                  <a:cubicBezTo>
                    <a:pt x="285" y="1"/>
                    <a:pt x="1" y="321"/>
                    <a:pt x="1" y="677"/>
                  </a:cubicBezTo>
                  <a:cubicBezTo>
                    <a:pt x="1" y="1033"/>
                    <a:pt x="285" y="1317"/>
                    <a:pt x="641" y="1317"/>
                  </a:cubicBezTo>
                  <a:cubicBezTo>
                    <a:pt x="997" y="1317"/>
                    <a:pt x="1281" y="1033"/>
                    <a:pt x="1281" y="677"/>
                  </a:cubicBezTo>
                  <a:cubicBezTo>
                    <a:pt x="1281" y="321"/>
                    <a:pt x="997" y="1"/>
                    <a:pt x="6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5515317" y="4005530"/>
              <a:ext cx="32050" cy="32050"/>
            </a:xfrm>
            <a:custGeom>
              <a:avLst/>
              <a:gdLst/>
              <a:ahLst/>
              <a:cxnLst/>
              <a:rect l="l" t="t" r="r" b="b"/>
              <a:pathLst>
                <a:path w="1282" h="1282" extrusionOk="0">
                  <a:moveTo>
                    <a:pt x="641" y="0"/>
                  </a:moveTo>
                  <a:cubicBezTo>
                    <a:pt x="286" y="0"/>
                    <a:pt x="1" y="285"/>
                    <a:pt x="1" y="641"/>
                  </a:cubicBezTo>
                  <a:cubicBezTo>
                    <a:pt x="1" y="997"/>
                    <a:pt x="286" y="1281"/>
                    <a:pt x="641" y="1281"/>
                  </a:cubicBezTo>
                  <a:cubicBezTo>
                    <a:pt x="997" y="1281"/>
                    <a:pt x="1282" y="997"/>
                    <a:pt x="1282" y="641"/>
                  </a:cubicBezTo>
                  <a:cubicBezTo>
                    <a:pt x="1282" y="285"/>
                    <a:pt x="997" y="0"/>
                    <a:pt x="6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77"/>
        <p:cNvGrpSpPr/>
        <p:nvPr/>
      </p:nvGrpSpPr>
      <p:grpSpPr>
        <a:xfrm>
          <a:off x="0" y="0"/>
          <a:ext cx="0" cy="0"/>
          <a:chOff x="0" y="0"/>
          <a:chExt cx="0" cy="0"/>
        </a:xfrm>
      </p:grpSpPr>
      <p:sp>
        <p:nvSpPr>
          <p:cNvPr id="178" name="Google Shape;178;p7"/>
          <p:cNvSpPr txBox="1">
            <a:spLocks noGrp="1"/>
          </p:cNvSpPr>
          <p:nvPr>
            <p:ph type="body" idx="1"/>
          </p:nvPr>
        </p:nvSpPr>
        <p:spPr>
          <a:xfrm>
            <a:off x="731525" y="1160996"/>
            <a:ext cx="7681200" cy="35808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5D3765"/>
              </a:buClr>
              <a:buSzPts val="1200"/>
              <a:buChar char="●"/>
              <a:defRPr sz="1200"/>
            </a:lvl1pPr>
            <a:lvl2pPr marL="914400" lvl="1" indent="-304800">
              <a:lnSpc>
                <a:spcPct val="100000"/>
              </a:lnSpc>
              <a:spcBef>
                <a:spcPts val="0"/>
              </a:spcBef>
              <a:spcAft>
                <a:spcPts val="0"/>
              </a:spcAft>
              <a:buSzPts val="1200"/>
              <a:buFont typeface="Catamaran"/>
              <a:buChar char="○"/>
              <a:defRPr sz="1200"/>
            </a:lvl2pPr>
            <a:lvl3pPr marL="1371600" lvl="2" indent="-304800">
              <a:lnSpc>
                <a:spcPct val="100000"/>
              </a:lnSpc>
              <a:spcBef>
                <a:spcPts val="0"/>
              </a:spcBef>
              <a:spcAft>
                <a:spcPts val="0"/>
              </a:spcAft>
              <a:buSzPts val="1200"/>
              <a:buFont typeface="Catamaran"/>
              <a:buChar char="■"/>
              <a:defRPr sz="1200"/>
            </a:lvl3pPr>
            <a:lvl4pPr marL="1828800" lvl="3" indent="-304800">
              <a:lnSpc>
                <a:spcPct val="100000"/>
              </a:lnSpc>
              <a:spcBef>
                <a:spcPts val="0"/>
              </a:spcBef>
              <a:spcAft>
                <a:spcPts val="0"/>
              </a:spcAft>
              <a:buSzPts val="1200"/>
              <a:buFont typeface="Catamaran"/>
              <a:buChar char="●"/>
              <a:defRPr sz="1200"/>
            </a:lvl4pPr>
            <a:lvl5pPr marL="2286000" lvl="4" indent="-304800">
              <a:lnSpc>
                <a:spcPct val="100000"/>
              </a:lnSpc>
              <a:spcBef>
                <a:spcPts val="0"/>
              </a:spcBef>
              <a:spcAft>
                <a:spcPts val="0"/>
              </a:spcAft>
              <a:buSzPts val="1200"/>
              <a:buFont typeface="Catamaran"/>
              <a:buChar char="○"/>
              <a:defRPr sz="1200"/>
            </a:lvl5pPr>
            <a:lvl6pPr marL="2743200" lvl="5" indent="-304800">
              <a:lnSpc>
                <a:spcPct val="100000"/>
              </a:lnSpc>
              <a:spcBef>
                <a:spcPts val="0"/>
              </a:spcBef>
              <a:spcAft>
                <a:spcPts val="0"/>
              </a:spcAft>
              <a:buSzPts val="1200"/>
              <a:buFont typeface="Catamaran"/>
              <a:buChar char="■"/>
              <a:defRPr sz="1200"/>
            </a:lvl6pPr>
            <a:lvl7pPr marL="3200400" lvl="6" indent="-304800">
              <a:lnSpc>
                <a:spcPct val="100000"/>
              </a:lnSpc>
              <a:spcBef>
                <a:spcPts val="0"/>
              </a:spcBef>
              <a:spcAft>
                <a:spcPts val="0"/>
              </a:spcAft>
              <a:buSzPts val="1200"/>
              <a:buFont typeface="Catamaran"/>
              <a:buChar char="●"/>
              <a:defRPr sz="1200"/>
            </a:lvl7pPr>
            <a:lvl8pPr marL="3657600" lvl="7" indent="-304800">
              <a:lnSpc>
                <a:spcPct val="100000"/>
              </a:lnSpc>
              <a:spcBef>
                <a:spcPts val="0"/>
              </a:spcBef>
              <a:spcAft>
                <a:spcPts val="0"/>
              </a:spcAft>
              <a:buSzPts val="1200"/>
              <a:buFont typeface="Catamaran"/>
              <a:buChar char="○"/>
              <a:defRPr sz="1200"/>
            </a:lvl8pPr>
            <a:lvl9pPr marL="4114800" lvl="8" indent="-304800">
              <a:lnSpc>
                <a:spcPct val="100000"/>
              </a:lnSpc>
              <a:spcBef>
                <a:spcPts val="0"/>
              </a:spcBef>
              <a:spcAft>
                <a:spcPts val="0"/>
              </a:spcAft>
              <a:buSzPts val="1200"/>
              <a:buFont typeface="Catamaran"/>
              <a:buChar char="■"/>
              <a:defRPr sz="1200"/>
            </a:lvl9pPr>
          </a:lstStyle>
          <a:p>
            <a:endParaRPr/>
          </a:p>
        </p:txBody>
      </p:sp>
      <p:sp>
        <p:nvSpPr>
          <p:cNvPr id="179" name="Google Shape;179;p7"/>
          <p:cNvSpPr txBox="1">
            <a:spLocks noGrp="1"/>
          </p:cNvSpPr>
          <p:nvPr>
            <p:ph type="title"/>
          </p:nvPr>
        </p:nvSpPr>
        <p:spPr>
          <a:xfrm>
            <a:off x="731525" y="445025"/>
            <a:ext cx="76812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atin typeface="Montserrat"/>
                <a:ea typeface="Montserrat"/>
                <a:cs typeface="Montserrat"/>
                <a:sym typeface="Montserrat"/>
              </a:defRPr>
            </a:lvl2pPr>
            <a:lvl3pPr lvl="2" rtl="0">
              <a:spcBef>
                <a:spcPts val="0"/>
              </a:spcBef>
              <a:spcAft>
                <a:spcPts val="0"/>
              </a:spcAft>
              <a:buSzPts val="2800"/>
              <a:buNone/>
              <a:defRPr>
                <a:latin typeface="Montserrat"/>
                <a:ea typeface="Montserrat"/>
                <a:cs typeface="Montserrat"/>
                <a:sym typeface="Montserrat"/>
              </a:defRPr>
            </a:lvl3pPr>
            <a:lvl4pPr lvl="3" rtl="0">
              <a:spcBef>
                <a:spcPts val="0"/>
              </a:spcBef>
              <a:spcAft>
                <a:spcPts val="0"/>
              </a:spcAft>
              <a:buSzPts val="2800"/>
              <a:buNone/>
              <a:defRPr>
                <a:latin typeface="Montserrat"/>
                <a:ea typeface="Montserrat"/>
                <a:cs typeface="Montserrat"/>
                <a:sym typeface="Montserrat"/>
              </a:defRPr>
            </a:lvl4pPr>
            <a:lvl5pPr lvl="4" rtl="0">
              <a:spcBef>
                <a:spcPts val="0"/>
              </a:spcBef>
              <a:spcAft>
                <a:spcPts val="0"/>
              </a:spcAft>
              <a:buSzPts val="2800"/>
              <a:buNone/>
              <a:defRPr>
                <a:latin typeface="Montserrat"/>
                <a:ea typeface="Montserrat"/>
                <a:cs typeface="Montserrat"/>
                <a:sym typeface="Montserrat"/>
              </a:defRPr>
            </a:lvl5pPr>
            <a:lvl6pPr lvl="5" rtl="0">
              <a:spcBef>
                <a:spcPts val="0"/>
              </a:spcBef>
              <a:spcAft>
                <a:spcPts val="0"/>
              </a:spcAft>
              <a:buSzPts val="2800"/>
              <a:buNone/>
              <a:defRPr>
                <a:latin typeface="Montserrat"/>
                <a:ea typeface="Montserrat"/>
                <a:cs typeface="Montserrat"/>
                <a:sym typeface="Montserrat"/>
              </a:defRPr>
            </a:lvl6pPr>
            <a:lvl7pPr lvl="6" rtl="0">
              <a:spcBef>
                <a:spcPts val="0"/>
              </a:spcBef>
              <a:spcAft>
                <a:spcPts val="0"/>
              </a:spcAft>
              <a:buSzPts val="2800"/>
              <a:buNone/>
              <a:defRPr>
                <a:latin typeface="Montserrat"/>
                <a:ea typeface="Montserrat"/>
                <a:cs typeface="Montserrat"/>
                <a:sym typeface="Montserrat"/>
              </a:defRPr>
            </a:lvl7pPr>
            <a:lvl8pPr lvl="7" rtl="0">
              <a:spcBef>
                <a:spcPts val="0"/>
              </a:spcBef>
              <a:spcAft>
                <a:spcPts val="0"/>
              </a:spcAft>
              <a:buSzPts val="2800"/>
              <a:buNone/>
              <a:defRPr>
                <a:latin typeface="Montserrat"/>
                <a:ea typeface="Montserrat"/>
                <a:cs typeface="Montserrat"/>
                <a:sym typeface="Montserrat"/>
              </a:defRPr>
            </a:lvl8pPr>
            <a:lvl9pPr lvl="8" rtl="0">
              <a:spcBef>
                <a:spcPts val="0"/>
              </a:spcBef>
              <a:spcAft>
                <a:spcPts val="0"/>
              </a:spcAft>
              <a:buSzPts val="2800"/>
              <a:buNone/>
              <a:defRPr>
                <a:latin typeface="Montserrat"/>
                <a:ea typeface="Montserrat"/>
                <a:cs typeface="Montserrat"/>
                <a:sym typeface="Montserrat"/>
              </a:defRPr>
            </a:lvl9pPr>
          </a:lstStyle>
          <a:p>
            <a:endParaRPr/>
          </a:p>
        </p:txBody>
      </p:sp>
      <p:sp>
        <p:nvSpPr>
          <p:cNvPr id="180" name="Google Shape;180;p7"/>
          <p:cNvSpPr/>
          <p:nvPr/>
        </p:nvSpPr>
        <p:spPr>
          <a:xfrm>
            <a:off x="6987718" y="-9968"/>
            <a:ext cx="2166200" cy="1911183"/>
          </a:xfrm>
          <a:custGeom>
            <a:avLst/>
            <a:gdLst/>
            <a:ahLst/>
            <a:cxnLst/>
            <a:rect l="l" t="t" r="r" b="b"/>
            <a:pathLst>
              <a:path w="98118" h="86567" extrusionOk="0">
                <a:moveTo>
                  <a:pt x="66841" y="56171"/>
                </a:moveTo>
                <a:cubicBezTo>
                  <a:pt x="74379" y="80943"/>
                  <a:pt x="88756" y="86080"/>
                  <a:pt x="98118" y="86567"/>
                </a:cubicBezTo>
                <a:lnTo>
                  <a:pt x="98118" y="0"/>
                </a:lnTo>
                <a:lnTo>
                  <a:pt x="0" y="0"/>
                </a:lnTo>
                <a:cubicBezTo>
                  <a:pt x="9849" y="20791"/>
                  <a:pt x="52494" y="9210"/>
                  <a:pt x="66841" y="5617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1" name="Google Shape;181;p7"/>
          <p:cNvGrpSpPr/>
          <p:nvPr/>
        </p:nvGrpSpPr>
        <p:grpSpPr>
          <a:xfrm rot="1366368">
            <a:off x="8376187" y="120888"/>
            <a:ext cx="699356" cy="773276"/>
            <a:chOff x="8375862" y="120473"/>
            <a:chExt cx="699315" cy="773231"/>
          </a:xfrm>
        </p:grpSpPr>
        <p:sp>
          <p:nvSpPr>
            <p:cNvPr id="182" name="Google Shape;182;p7"/>
            <p:cNvSpPr/>
            <p:nvPr/>
          </p:nvSpPr>
          <p:spPr>
            <a:xfrm rot="-5400000">
              <a:off x="8445541" y="133241"/>
              <a:ext cx="642404" cy="616870"/>
            </a:xfrm>
            <a:custGeom>
              <a:avLst/>
              <a:gdLst/>
              <a:ahLst/>
              <a:cxnLst/>
              <a:rect l="l" t="t" r="r" b="b"/>
              <a:pathLst>
                <a:path w="10994" h="10557" extrusionOk="0">
                  <a:moveTo>
                    <a:pt x="1" y="0"/>
                  </a:moveTo>
                  <a:lnTo>
                    <a:pt x="1" y="0"/>
                  </a:lnTo>
                  <a:cubicBezTo>
                    <a:pt x="263" y="175"/>
                    <a:pt x="524" y="349"/>
                    <a:pt x="815" y="524"/>
                  </a:cubicBezTo>
                  <a:lnTo>
                    <a:pt x="1629" y="1076"/>
                  </a:lnTo>
                  <a:lnTo>
                    <a:pt x="2415" y="1629"/>
                  </a:lnTo>
                  <a:lnTo>
                    <a:pt x="3171" y="2210"/>
                  </a:lnTo>
                  <a:cubicBezTo>
                    <a:pt x="4159" y="2995"/>
                    <a:pt x="5148" y="3839"/>
                    <a:pt x="6050" y="4711"/>
                  </a:cubicBezTo>
                  <a:cubicBezTo>
                    <a:pt x="6980" y="5613"/>
                    <a:pt x="7853" y="6543"/>
                    <a:pt x="8667" y="7503"/>
                  </a:cubicBezTo>
                  <a:lnTo>
                    <a:pt x="9278" y="8230"/>
                  </a:lnTo>
                  <a:lnTo>
                    <a:pt x="9859" y="8986"/>
                  </a:lnTo>
                  <a:lnTo>
                    <a:pt x="10441" y="9771"/>
                  </a:lnTo>
                  <a:cubicBezTo>
                    <a:pt x="10615" y="10033"/>
                    <a:pt x="10790" y="10295"/>
                    <a:pt x="10993" y="10557"/>
                  </a:cubicBezTo>
                  <a:cubicBezTo>
                    <a:pt x="10819" y="10266"/>
                    <a:pt x="10644" y="9975"/>
                    <a:pt x="10499" y="9713"/>
                  </a:cubicBezTo>
                  <a:lnTo>
                    <a:pt x="10005" y="8899"/>
                  </a:lnTo>
                  <a:lnTo>
                    <a:pt x="9452" y="8085"/>
                  </a:lnTo>
                  <a:lnTo>
                    <a:pt x="8900" y="7329"/>
                  </a:lnTo>
                  <a:cubicBezTo>
                    <a:pt x="7329" y="5264"/>
                    <a:pt x="5468" y="3461"/>
                    <a:pt x="3345" y="1978"/>
                  </a:cubicBezTo>
                  <a:lnTo>
                    <a:pt x="2531" y="1425"/>
                  </a:lnTo>
                  <a:lnTo>
                    <a:pt x="1688" y="902"/>
                  </a:lnTo>
                  <a:lnTo>
                    <a:pt x="844" y="436"/>
                  </a:lnTo>
                  <a:cubicBezTo>
                    <a:pt x="582" y="291"/>
                    <a:pt x="292" y="146"/>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7"/>
            <p:cNvSpPr/>
            <p:nvPr/>
          </p:nvSpPr>
          <p:spPr>
            <a:xfrm rot="-5400000">
              <a:off x="8350795" y="718174"/>
              <a:ext cx="200598" cy="150463"/>
            </a:xfrm>
            <a:custGeom>
              <a:avLst/>
              <a:gdLst/>
              <a:ahLst/>
              <a:cxnLst/>
              <a:rect l="l" t="t" r="r" b="b"/>
              <a:pathLst>
                <a:path w="3433" h="2575" extrusionOk="0">
                  <a:moveTo>
                    <a:pt x="1715" y="0"/>
                  </a:moveTo>
                  <a:cubicBezTo>
                    <a:pt x="1371" y="0"/>
                    <a:pt x="1026" y="138"/>
                    <a:pt x="757" y="422"/>
                  </a:cubicBezTo>
                  <a:cubicBezTo>
                    <a:pt x="1" y="1237"/>
                    <a:pt x="611" y="2574"/>
                    <a:pt x="1745" y="2574"/>
                  </a:cubicBezTo>
                  <a:cubicBezTo>
                    <a:pt x="2880" y="2545"/>
                    <a:pt x="3432" y="1179"/>
                    <a:pt x="2618" y="364"/>
                  </a:cubicBezTo>
                  <a:cubicBezTo>
                    <a:pt x="2363" y="124"/>
                    <a:pt x="2040" y="0"/>
                    <a:pt x="17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7"/>
            <p:cNvSpPr/>
            <p:nvPr/>
          </p:nvSpPr>
          <p:spPr>
            <a:xfrm rot="-5400000">
              <a:off x="8620803" y="265510"/>
              <a:ext cx="198378" cy="149645"/>
            </a:xfrm>
            <a:custGeom>
              <a:avLst/>
              <a:gdLst/>
              <a:ahLst/>
              <a:cxnLst/>
              <a:rect l="l" t="t" r="r" b="b"/>
              <a:pathLst>
                <a:path w="3395" h="2561" extrusionOk="0">
                  <a:moveTo>
                    <a:pt x="1696" y="1"/>
                  </a:moveTo>
                  <a:cubicBezTo>
                    <a:pt x="1349" y="1"/>
                    <a:pt x="1002" y="139"/>
                    <a:pt x="748" y="408"/>
                  </a:cubicBezTo>
                  <a:cubicBezTo>
                    <a:pt x="0" y="1242"/>
                    <a:pt x="590" y="2561"/>
                    <a:pt x="1701" y="2561"/>
                  </a:cubicBezTo>
                  <a:cubicBezTo>
                    <a:pt x="1713" y="2561"/>
                    <a:pt x="1725" y="2560"/>
                    <a:pt x="1737" y="2560"/>
                  </a:cubicBezTo>
                  <a:cubicBezTo>
                    <a:pt x="2871" y="2531"/>
                    <a:pt x="3395" y="1164"/>
                    <a:pt x="2610" y="379"/>
                  </a:cubicBezTo>
                  <a:cubicBezTo>
                    <a:pt x="2355" y="125"/>
                    <a:pt x="2025" y="1"/>
                    <a:pt x="16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7"/>
            <p:cNvSpPr/>
            <p:nvPr/>
          </p:nvSpPr>
          <p:spPr>
            <a:xfrm rot="-5400000">
              <a:off x="8607978" y="451466"/>
              <a:ext cx="200072" cy="149879"/>
            </a:xfrm>
            <a:custGeom>
              <a:avLst/>
              <a:gdLst/>
              <a:ahLst/>
              <a:cxnLst/>
              <a:rect l="l" t="t" r="r" b="b"/>
              <a:pathLst>
                <a:path w="3424" h="2565" extrusionOk="0">
                  <a:moveTo>
                    <a:pt x="1722" y="0"/>
                  </a:moveTo>
                  <a:cubicBezTo>
                    <a:pt x="1373" y="0"/>
                    <a:pt x="1021" y="139"/>
                    <a:pt x="748" y="412"/>
                  </a:cubicBezTo>
                  <a:cubicBezTo>
                    <a:pt x="0" y="1217"/>
                    <a:pt x="590" y="2564"/>
                    <a:pt x="1702" y="2564"/>
                  </a:cubicBezTo>
                  <a:cubicBezTo>
                    <a:pt x="1713" y="2564"/>
                    <a:pt x="1725" y="2564"/>
                    <a:pt x="1737" y="2564"/>
                  </a:cubicBezTo>
                  <a:cubicBezTo>
                    <a:pt x="2871" y="2535"/>
                    <a:pt x="3424" y="1168"/>
                    <a:pt x="2610" y="353"/>
                  </a:cubicBezTo>
                  <a:cubicBezTo>
                    <a:pt x="2359" y="117"/>
                    <a:pt x="2042" y="0"/>
                    <a:pt x="1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7"/>
            <p:cNvSpPr/>
            <p:nvPr/>
          </p:nvSpPr>
          <p:spPr>
            <a:xfrm rot="-5400000">
              <a:off x="8388862" y="494062"/>
              <a:ext cx="200072" cy="149645"/>
            </a:xfrm>
            <a:custGeom>
              <a:avLst/>
              <a:gdLst/>
              <a:ahLst/>
              <a:cxnLst/>
              <a:rect l="l" t="t" r="r" b="b"/>
              <a:pathLst>
                <a:path w="3424" h="2561" extrusionOk="0">
                  <a:moveTo>
                    <a:pt x="1696" y="1"/>
                  </a:moveTo>
                  <a:cubicBezTo>
                    <a:pt x="1349" y="1"/>
                    <a:pt x="1002" y="139"/>
                    <a:pt x="748" y="408"/>
                  </a:cubicBezTo>
                  <a:cubicBezTo>
                    <a:pt x="0" y="1242"/>
                    <a:pt x="590" y="2561"/>
                    <a:pt x="1701" y="2561"/>
                  </a:cubicBezTo>
                  <a:cubicBezTo>
                    <a:pt x="1713" y="2561"/>
                    <a:pt x="1725" y="2560"/>
                    <a:pt x="1737" y="2560"/>
                  </a:cubicBezTo>
                  <a:cubicBezTo>
                    <a:pt x="2871" y="2531"/>
                    <a:pt x="3424" y="1164"/>
                    <a:pt x="2610" y="379"/>
                  </a:cubicBezTo>
                  <a:cubicBezTo>
                    <a:pt x="2355" y="125"/>
                    <a:pt x="2025" y="1"/>
                    <a:pt x="16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 name="Google Shape;187;p7"/>
          <p:cNvGrpSpPr/>
          <p:nvPr/>
        </p:nvGrpSpPr>
        <p:grpSpPr>
          <a:xfrm rot="-2842489">
            <a:off x="8349442" y="1027277"/>
            <a:ext cx="752836" cy="480947"/>
            <a:chOff x="7899243" y="902117"/>
            <a:chExt cx="752835" cy="480947"/>
          </a:xfrm>
        </p:grpSpPr>
        <p:sp>
          <p:nvSpPr>
            <p:cNvPr id="188" name="Google Shape;188;p7"/>
            <p:cNvSpPr/>
            <p:nvPr/>
          </p:nvSpPr>
          <p:spPr>
            <a:xfrm rot="-5400000">
              <a:off x="8218715" y="823957"/>
              <a:ext cx="348373" cy="518353"/>
            </a:xfrm>
            <a:custGeom>
              <a:avLst/>
              <a:gdLst/>
              <a:ahLst/>
              <a:cxnLst/>
              <a:rect l="l" t="t" r="r" b="b"/>
              <a:pathLst>
                <a:path w="5962" h="8871" extrusionOk="0">
                  <a:moveTo>
                    <a:pt x="0" y="1"/>
                  </a:moveTo>
                  <a:cubicBezTo>
                    <a:pt x="640" y="611"/>
                    <a:pt x="1251" y="1280"/>
                    <a:pt x="1832" y="1949"/>
                  </a:cubicBezTo>
                  <a:cubicBezTo>
                    <a:pt x="2414" y="2647"/>
                    <a:pt x="2937" y="3374"/>
                    <a:pt x="3432" y="4101"/>
                  </a:cubicBezTo>
                  <a:cubicBezTo>
                    <a:pt x="3955" y="4857"/>
                    <a:pt x="4421" y="5613"/>
                    <a:pt x="4828" y="6428"/>
                  </a:cubicBezTo>
                  <a:cubicBezTo>
                    <a:pt x="5235" y="7213"/>
                    <a:pt x="5613" y="8027"/>
                    <a:pt x="5962" y="8870"/>
                  </a:cubicBezTo>
                  <a:cubicBezTo>
                    <a:pt x="5671" y="7998"/>
                    <a:pt x="5351" y="7155"/>
                    <a:pt x="4944" y="6369"/>
                  </a:cubicBezTo>
                  <a:cubicBezTo>
                    <a:pt x="4537" y="5555"/>
                    <a:pt x="4101" y="4770"/>
                    <a:pt x="3606" y="4014"/>
                  </a:cubicBezTo>
                  <a:cubicBezTo>
                    <a:pt x="3083" y="3258"/>
                    <a:pt x="2530" y="2560"/>
                    <a:pt x="1920" y="1862"/>
                  </a:cubicBezTo>
                  <a:cubicBezTo>
                    <a:pt x="1338" y="1193"/>
                    <a:pt x="669" y="582"/>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7"/>
            <p:cNvSpPr/>
            <p:nvPr/>
          </p:nvSpPr>
          <p:spPr>
            <a:xfrm rot="-5400000">
              <a:off x="8351172" y="1080474"/>
              <a:ext cx="377297" cy="98751"/>
            </a:xfrm>
            <a:custGeom>
              <a:avLst/>
              <a:gdLst/>
              <a:ahLst/>
              <a:cxnLst/>
              <a:rect l="l" t="t" r="r" b="b"/>
              <a:pathLst>
                <a:path w="6457" h="1690" extrusionOk="0">
                  <a:moveTo>
                    <a:pt x="2151" y="0"/>
                  </a:moveTo>
                  <a:cubicBezTo>
                    <a:pt x="1946" y="0"/>
                    <a:pt x="1742" y="10"/>
                    <a:pt x="1542" y="32"/>
                  </a:cubicBezTo>
                  <a:cubicBezTo>
                    <a:pt x="1280" y="61"/>
                    <a:pt x="1018" y="90"/>
                    <a:pt x="756" y="148"/>
                  </a:cubicBezTo>
                  <a:cubicBezTo>
                    <a:pt x="621" y="175"/>
                    <a:pt x="206" y="354"/>
                    <a:pt x="33" y="354"/>
                  </a:cubicBezTo>
                  <a:cubicBezTo>
                    <a:pt x="21" y="354"/>
                    <a:pt x="10" y="354"/>
                    <a:pt x="0" y="352"/>
                  </a:cubicBezTo>
                  <a:lnTo>
                    <a:pt x="0" y="352"/>
                  </a:lnTo>
                  <a:cubicBezTo>
                    <a:pt x="1222" y="788"/>
                    <a:pt x="2443" y="1166"/>
                    <a:pt x="3723" y="1457"/>
                  </a:cubicBezTo>
                  <a:cubicBezTo>
                    <a:pt x="4188" y="1573"/>
                    <a:pt x="4653" y="1660"/>
                    <a:pt x="5148" y="1689"/>
                  </a:cubicBezTo>
                  <a:cubicBezTo>
                    <a:pt x="5468" y="1689"/>
                    <a:pt x="5787" y="1631"/>
                    <a:pt x="6078" y="1544"/>
                  </a:cubicBezTo>
                  <a:cubicBezTo>
                    <a:pt x="6456" y="1428"/>
                    <a:pt x="6456" y="1311"/>
                    <a:pt x="6136" y="1108"/>
                  </a:cubicBezTo>
                  <a:cubicBezTo>
                    <a:pt x="5235" y="555"/>
                    <a:pt x="4217" y="206"/>
                    <a:pt x="3141" y="61"/>
                  </a:cubicBezTo>
                  <a:cubicBezTo>
                    <a:pt x="2818" y="25"/>
                    <a:pt x="2483" y="0"/>
                    <a:pt x="21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7"/>
            <p:cNvSpPr/>
            <p:nvPr/>
          </p:nvSpPr>
          <p:spPr>
            <a:xfrm rot="-5400000">
              <a:off x="8222800" y="1130549"/>
              <a:ext cx="334817" cy="98926"/>
            </a:xfrm>
            <a:custGeom>
              <a:avLst/>
              <a:gdLst/>
              <a:ahLst/>
              <a:cxnLst/>
              <a:rect l="l" t="t" r="r" b="b"/>
              <a:pathLst>
                <a:path w="5730" h="1693" extrusionOk="0">
                  <a:moveTo>
                    <a:pt x="1077" y="1"/>
                  </a:moveTo>
                  <a:cubicBezTo>
                    <a:pt x="719" y="1"/>
                    <a:pt x="360" y="22"/>
                    <a:pt x="1" y="64"/>
                  </a:cubicBezTo>
                  <a:cubicBezTo>
                    <a:pt x="990" y="296"/>
                    <a:pt x="1862" y="849"/>
                    <a:pt x="2764" y="1227"/>
                  </a:cubicBezTo>
                  <a:cubicBezTo>
                    <a:pt x="3374" y="1518"/>
                    <a:pt x="4043" y="1663"/>
                    <a:pt x="4712" y="1692"/>
                  </a:cubicBezTo>
                  <a:cubicBezTo>
                    <a:pt x="4887" y="1692"/>
                    <a:pt x="5555" y="1692"/>
                    <a:pt x="5643" y="1518"/>
                  </a:cubicBezTo>
                  <a:cubicBezTo>
                    <a:pt x="5730" y="1256"/>
                    <a:pt x="5236" y="994"/>
                    <a:pt x="5061" y="936"/>
                  </a:cubicBezTo>
                  <a:cubicBezTo>
                    <a:pt x="3814" y="313"/>
                    <a:pt x="2457" y="1"/>
                    <a:pt x="10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7"/>
            <p:cNvSpPr/>
            <p:nvPr/>
          </p:nvSpPr>
          <p:spPr>
            <a:xfrm rot="-5400000">
              <a:off x="8112541" y="1181502"/>
              <a:ext cx="297420" cy="105704"/>
            </a:xfrm>
            <a:custGeom>
              <a:avLst/>
              <a:gdLst/>
              <a:ahLst/>
              <a:cxnLst/>
              <a:rect l="l" t="t" r="r" b="b"/>
              <a:pathLst>
                <a:path w="5090" h="1809" extrusionOk="0">
                  <a:moveTo>
                    <a:pt x="182" y="0"/>
                  </a:moveTo>
                  <a:cubicBezTo>
                    <a:pt x="122" y="0"/>
                    <a:pt x="61" y="1"/>
                    <a:pt x="0" y="2"/>
                  </a:cubicBezTo>
                  <a:cubicBezTo>
                    <a:pt x="785" y="380"/>
                    <a:pt x="1483" y="933"/>
                    <a:pt x="2239" y="1340"/>
                  </a:cubicBezTo>
                  <a:cubicBezTo>
                    <a:pt x="2779" y="1637"/>
                    <a:pt x="3369" y="1808"/>
                    <a:pt x="3962" y="1808"/>
                  </a:cubicBezTo>
                  <a:cubicBezTo>
                    <a:pt x="4008" y="1808"/>
                    <a:pt x="4054" y="1807"/>
                    <a:pt x="4101" y="1805"/>
                  </a:cubicBezTo>
                  <a:cubicBezTo>
                    <a:pt x="5089" y="1747"/>
                    <a:pt x="4275" y="1107"/>
                    <a:pt x="3839" y="875"/>
                  </a:cubicBezTo>
                  <a:cubicBezTo>
                    <a:pt x="2701" y="292"/>
                    <a:pt x="1457" y="0"/>
                    <a:pt x="1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7"/>
            <p:cNvSpPr/>
            <p:nvPr/>
          </p:nvSpPr>
          <p:spPr>
            <a:xfrm rot="-5400000">
              <a:off x="8010027" y="1206073"/>
              <a:ext cx="169220" cy="174596"/>
            </a:xfrm>
            <a:custGeom>
              <a:avLst/>
              <a:gdLst/>
              <a:ahLst/>
              <a:cxnLst/>
              <a:rect l="l" t="t" r="r" b="b"/>
              <a:pathLst>
                <a:path w="2896" h="2988" extrusionOk="0">
                  <a:moveTo>
                    <a:pt x="193" y="0"/>
                  </a:moveTo>
                  <a:cubicBezTo>
                    <a:pt x="130" y="0"/>
                    <a:pt x="72" y="27"/>
                    <a:pt x="30" y="70"/>
                  </a:cubicBezTo>
                  <a:cubicBezTo>
                    <a:pt x="0" y="157"/>
                    <a:pt x="0" y="273"/>
                    <a:pt x="30" y="361"/>
                  </a:cubicBezTo>
                  <a:cubicBezTo>
                    <a:pt x="175" y="739"/>
                    <a:pt x="379" y="1059"/>
                    <a:pt x="640" y="1349"/>
                  </a:cubicBezTo>
                  <a:cubicBezTo>
                    <a:pt x="786" y="1553"/>
                    <a:pt x="960" y="1728"/>
                    <a:pt x="1135" y="1873"/>
                  </a:cubicBezTo>
                  <a:cubicBezTo>
                    <a:pt x="1425" y="2164"/>
                    <a:pt x="1774" y="2425"/>
                    <a:pt x="2123" y="2658"/>
                  </a:cubicBezTo>
                  <a:cubicBezTo>
                    <a:pt x="2298" y="2774"/>
                    <a:pt x="2472" y="2891"/>
                    <a:pt x="2676" y="2978"/>
                  </a:cubicBezTo>
                  <a:cubicBezTo>
                    <a:pt x="2701" y="2984"/>
                    <a:pt x="2723" y="2987"/>
                    <a:pt x="2742" y="2987"/>
                  </a:cubicBezTo>
                  <a:cubicBezTo>
                    <a:pt x="2896" y="2987"/>
                    <a:pt x="2844" y="2791"/>
                    <a:pt x="2792" y="2687"/>
                  </a:cubicBezTo>
                  <a:cubicBezTo>
                    <a:pt x="2152" y="1728"/>
                    <a:pt x="1367" y="855"/>
                    <a:pt x="495" y="128"/>
                  </a:cubicBezTo>
                  <a:cubicBezTo>
                    <a:pt x="408" y="70"/>
                    <a:pt x="349" y="41"/>
                    <a:pt x="262" y="12"/>
                  </a:cubicBezTo>
                  <a:cubicBezTo>
                    <a:pt x="239" y="4"/>
                    <a:pt x="215" y="0"/>
                    <a:pt x="1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7"/>
            <p:cNvSpPr/>
            <p:nvPr/>
          </p:nvSpPr>
          <p:spPr>
            <a:xfrm rot="-5400000">
              <a:off x="8016487" y="1053363"/>
              <a:ext cx="68015" cy="302504"/>
            </a:xfrm>
            <a:custGeom>
              <a:avLst/>
              <a:gdLst/>
              <a:ahLst/>
              <a:cxnLst/>
              <a:rect l="l" t="t" r="r" b="b"/>
              <a:pathLst>
                <a:path w="1164" h="5177" extrusionOk="0">
                  <a:moveTo>
                    <a:pt x="291" y="1"/>
                  </a:moveTo>
                  <a:cubicBezTo>
                    <a:pt x="204" y="1"/>
                    <a:pt x="146" y="30"/>
                    <a:pt x="116" y="117"/>
                  </a:cubicBezTo>
                  <a:cubicBezTo>
                    <a:pt x="87" y="204"/>
                    <a:pt x="58" y="291"/>
                    <a:pt x="58" y="350"/>
                  </a:cubicBezTo>
                  <a:cubicBezTo>
                    <a:pt x="0" y="1513"/>
                    <a:pt x="116" y="2647"/>
                    <a:pt x="436" y="3752"/>
                  </a:cubicBezTo>
                  <a:cubicBezTo>
                    <a:pt x="495" y="4014"/>
                    <a:pt x="582" y="4275"/>
                    <a:pt x="698" y="4537"/>
                  </a:cubicBezTo>
                  <a:cubicBezTo>
                    <a:pt x="727" y="4653"/>
                    <a:pt x="843" y="5177"/>
                    <a:pt x="1018" y="5177"/>
                  </a:cubicBezTo>
                  <a:cubicBezTo>
                    <a:pt x="1163" y="5177"/>
                    <a:pt x="1105" y="4566"/>
                    <a:pt x="1105" y="4450"/>
                  </a:cubicBezTo>
                  <a:lnTo>
                    <a:pt x="1105" y="3548"/>
                  </a:lnTo>
                  <a:cubicBezTo>
                    <a:pt x="1105" y="2967"/>
                    <a:pt x="1047" y="2356"/>
                    <a:pt x="989" y="1774"/>
                  </a:cubicBezTo>
                  <a:cubicBezTo>
                    <a:pt x="989" y="1193"/>
                    <a:pt x="814" y="640"/>
                    <a:pt x="524" y="146"/>
                  </a:cubicBezTo>
                  <a:cubicBezTo>
                    <a:pt x="465" y="59"/>
                    <a:pt x="378" y="1"/>
                    <a:pt x="2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7"/>
            <p:cNvSpPr/>
            <p:nvPr/>
          </p:nvSpPr>
          <p:spPr>
            <a:xfrm rot="-5400000">
              <a:off x="8133407" y="898053"/>
              <a:ext cx="78241" cy="361696"/>
            </a:xfrm>
            <a:custGeom>
              <a:avLst/>
              <a:gdLst/>
              <a:ahLst/>
              <a:cxnLst/>
              <a:rect l="l" t="t" r="r" b="b"/>
              <a:pathLst>
                <a:path w="1339" h="6190" extrusionOk="0">
                  <a:moveTo>
                    <a:pt x="437" y="1"/>
                  </a:moveTo>
                  <a:cubicBezTo>
                    <a:pt x="269" y="1"/>
                    <a:pt x="197" y="220"/>
                    <a:pt x="146" y="396"/>
                  </a:cubicBezTo>
                  <a:cubicBezTo>
                    <a:pt x="146" y="512"/>
                    <a:pt x="117" y="600"/>
                    <a:pt x="117" y="687"/>
                  </a:cubicBezTo>
                  <a:cubicBezTo>
                    <a:pt x="59" y="1065"/>
                    <a:pt x="30" y="1472"/>
                    <a:pt x="30" y="1879"/>
                  </a:cubicBezTo>
                  <a:cubicBezTo>
                    <a:pt x="1" y="3217"/>
                    <a:pt x="263" y="4555"/>
                    <a:pt x="757" y="5776"/>
                  </a:cubicBezTo>
                  <a:cubicBezTo>
                    <a:pt x="784" y="5883"/>
                    <a:pt x="910" y="6190"/>
                    <a:pt x="1044" y="6190"/>
                  </a:cubicBezTo>
                  <a:cubicBezTo>
                    <a:pt x="1055" y="6190"/>
                    <a:pt x="1066" y="6188"/>
                    <a:pt x="1077" y="6183"/>
                  </a:cubicBezTo>
                  <a:cubicBezTo>
                    <a:pt x="1222" y="6125"/>
                    <a:pt x="1251" y="5776"/>
                    <a:pt x="1251" y="5660"/>
                  </a:cubicBezTo>
                  <a:cubicBezTo>
                    <a:pt x="1339" y="4816"/>
                    <a:pt x="1339" y="4002"/>
                    <a:pt x="1251" y="3159"/>
                  </a:cubicBezTo>
                  <a:cubicBezTo>
                    <a:pt x="1222" y="2693"/>
                    <a:pt x="1193" y="2228"/>
                    <a:pt x="1135" y="1763"/>
                  </a:cubicBezTo>
                  <a:cubicBezTo>
                    <a:pt x="1077" y="1443"/>
                    <a:pt x="1048" y="1094"/>
                    <a:pt x="961" y="774"/>
                  </a:cubicBezTo>
                  <a:cubicBezTo>
                    <a:pt x="902" y="512"/>
                    <a:pt x="757" y="76"/>
                    <a:pt x="524" y="18"/>
                  </a:cubicBezTo>
                  <a:cubicBezTo>
                    <a:pt x="493" y="6"/>
                    <a:pt x="464" y="1"/>
                    <a:pt x="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7"/>
            <p:cNvSpPr/>
            <p:nvPr/>
          </p:nvSpPr>
          <p:spPr>
            <a:xfrm rot="-5400000">
              <a:off x="8315653" y="741866"/>
              <a:ext cx="76546" cy="397047"/>
            </a:xfrm>
            <a:custGeom>
              <a:avLst/>
              <a:gdLst/>
              <a:ahLst/>
              <a:cxnLst/>
              <a:rect l="l" t="t" r="r" b="b"/>
              <a:pathLst>
                <a:path w="1310" h="6795" extrusionOk="0">
                  <a:moveTo>
                    <a:pt x="612" y="0"/>
                  </a:moveTo>
                  <a:cubicBezTo>
                    <a:pt x="593" y="0"/>
                    <a:pt x="574" y="3"/>
                    <a:pt x="553" y="8"/>
                  </a:cubicBezTo>
                  <a:cubicBezTo>
                    <a:pt x="437" y="37"/>
                    <a:pt x="379" y="182"/>
                    <a:pt x="350" y="328"/>
                  </a:cubicBezTo>
                  <a:cubicBezTo>
                    <a:pt x="233" y="851"/>
                    <a:pt x="146" y="1375"/>
                    <a:pt x="117" y="1898"/>
                  </a:cubicBezTo>
                  <a:cubicBezTo>
                    <a:pt x="1" y="2858"/>
                    <a:pt x="1" y="3817"/>
                    <a:pt x="117" y="4777"/>
                  </a:cubicBezTo>
                  <a:cubicBezTo>
                    <a:pt x="146" y="5242"/>
                    <a:pt x="204" y="5708"/>
                    <a:pt x="320" y="6173"/>
                  </a:cubicBezTo>
                  <a:cubicBezTo>
                    <a:pt x="350" y="6318"/>
                    <a:pt x="350" y="6667"/>
                    <a:pt x="495" y="6755"/>
                  </a:cubicBezTo>
                  <a:cubicBezTo>
                    <a:pt x="534" y="6782"/>
                    <a:pt x="569" y="6794"/>
                    <a:pt x="602" y="6794"/>
                  </a:cubicBezTo>
                  <a:cubicBezTo>
                    <a:pt x="741" y="6794"/>
                    <a:pt x="826" y="6581"/>
                    <a:pt x="873" y="6464"/>
                  </a:cubicBezTo>
                  <a:cubicBezTo>
                    <a:pt x="1309" y="4457"/>
                    <a:pt x="1309" y="2392"/>
                    <a:pt x="931" y="415"/>
                  </a:cubicBezTo>
                  <a:cubicBezTo>
                    <a:pt x="902" y="299"/>
                    <a:pt x="873" y="211"/>
                    <a:pt x="815" y="124"/>
                  </a:cubicBezTo>
                  <a:cubicBezTo>
                    <a:pt x="767" y="52"/>
                    <a:pt x="699" y="0"/>
                    <a:pt x="6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00"/>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378"/>
        <p:cNvGrpSpPr/>
        <p:nvPr/>
      </p:nvGrpSpPr>
      <p:grpSpPr>
        <a:xfrm>
          <a:off x="0" y="0"/>
          <a:ext cx="0" cy="0"/>
          <a:chOff x="0" y="0"/>
          <a:chExt cx="0" cy="0"/>
        </a:xfrm>
      </p:grpSpPr>
      <p:sp>
        <p:nvSpPr>
          <p:cNvPr id="379" name="Google Shape;379;p17"/>
          <p:cNvSpPr txBox="1">
            <a:spLocks noGrp="1"/>
          </p:cNvSpPr>
          <p:nvPr>
            <p:ph type="title"/>
          </p:nvPr>
        </p:nvSpPr>
        <p:spPr>
          <a:xfrm>
            <a:off x="731550" y="445025"/>
            <a:ext cx="7680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atin typeface="Montserrat"/>
                <a:ea typeface="Montserrat"/>
                <a:cs typeface="Montserrat"/>
                <a:sym typeface="Montserrat"/>
              </a:defRPr>
            </a:lvl2pPr>
            <a:lvl3pPr lvl="2" rtl="0">
              <a:spcBef>
                <a:spcPts val="0"/>
              </a:spcBef>
              <a:spcAft>
                <a:spcPts val="0"/>
              </a:spcAft>
              <a:buSzPts val="2800"/>
              <a:buNone/>
              <a:defRPr>
                <a:latin typeface="Montserrat"/>
                <a:ea typeface="Montserrat"/>
                <a:cs typeface="Montserrat"/>
                <a:sym typeface="Montserrat"/>
              </a:defRPr>
            </a:lvl3pPr>
            <a:lvl4pPr lvl="3" rtl="0">
              <a:spcBef>
                <a:spcPts val="0"/>
              </a:spcBef>
              <a:spcAft>
                <a:spcPts val="0"/>
              </a:spcAft>
              <a:buSzPts val="2800"/>
              <a:buNone/>
              <a:defRPr>
                <a:latin typeface="Montserrat"/>
                <a:ea typeface="Montserrat"/>
                <a:cs typeface="Montserrat"/>
                <a:sym typeface="Montserrat"/>
              </a:defRPr>
            </a:lvl4pPr>
            <a:lvl5pPr lvl="4" rtl="0">
              <a:spcBef>
                <a:spcPts val="0"/>
              </a:spcBef>
              <a:spcAft>
                <a:spcPts val="0"/>
              </a:spcAft>
              <a:buSzPts val="2800"/>
              <a:buNone/>
              <a:defRPr>
                <a:latin typeface="Montserrat"/>
                <a:ea typeface="Montserrat"/>
                <a:cs typeface="Montserrat"/>
                <a:sym typeface="Montserrat"/>
              </a:defRPr>
            </a:lvl5pPr>
            <a:lvl6pPr lvl="5" rtl="0">
              <a:spcBef>
                <a:spcPts val="0"/>
              </a:spcBef>
              <a:spcAft>
                <a:spcPts val="0"/>
              </a:spcAft>
              <a:buSzPts val="2800"/>
              <a:buNone/>
              <a:defRPr>
                <a:latin typeface="Montserrat"/>
                <a:ea typeface="Montserrat"/>
                <a:cs typeface="Montserrat"/>
                <a:sym typeface="Montserrat"/>
              </a:defRPr>
            </a:lvl6pPr>
            <a:lvl7pPr lvl="6" rtl="0">
              <a:spcBef>
                <a:spcPts val="0"/>
              </a:spcBef>
              <a:spcAft>
                <a:spcPts val="0"/>
              </a:spcAft>
              <a:buSzPts val="2800"/>
              <a:buNone/>
              <a:defRPr>
                <a:latin typeface="Montserrat"/>
                <a:ea typeface="Montserrat"/>
                <a:cs typeface="Montserrat"/>
                <a:sym typeface="Montserrat"/>
              </a:defRPr>
            </a:lvl7pPr>
            <a:lvl8pPr lvl="7" rtl="0">
              <a:spcBef>
                <a:spcPts val="0"/>
              </a:spcBef>
              <a:spcAft>
                <a:spcPts val="0"/>
              </a:spcAft>
              <a:buSzPts val="2800"/>
              <a:buNone/>
              <a:defRPr>
                <a:latin typeface="Montserrat"/>
                <a:ea typeface="Montserrat"/>
                <a:cs typeface="Montserrat"/>
                <a:sym typeface="Montserrat"/>
              </a:defRPr>
            </a:lvl8pPr>
            <a:lvl9pPr lvl="8" rtl="0">
              <a:spcBef>
                <a:spcPts val="0"/>
              </a:spcBef>
              <a:spcAft>
                <a:spcPts val="0"/>
              </a:spcAft>
              <a:buSzPts val="2800"/>
              <a:buNone/>
              <a:defRPr>
                <a:latin typeface="Montserrat"/>
                <a:ea typeface="Montserrat"/>
                <a:cs typeface="Montserrat"/>
                <a:sym typeface="Montserrat"/>
              </a:defRPr>
            </a:lvl9pPr>
          </a:lstStyle>
          <a:p>
            <a:endParaRPr/>
          </a:p>
        </p:txBody>
      </p:sp>
      <p:sp>
        <p:nvSpPr>
          <p:cNvPr id="380" name="Google Shape;380;p17"/>
          <p:cNvSpPr txBox="1">
            <a:spLocks noGrp="1"/>
          </p:cNvSpPr>
          <p:nvPr>
            <p:ph type="ctrTitle" idx="2"/>
          </p:nvPr>
        </p:nvSpPr>
        <p:spPr>
          <a:xfrm>
            <a:off x="1005833" y="3105056"/>
            <a:ext cx="1995300" cy="44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381" name="Google Shape;381;p17"/>
          <p:cNvSpPr txBox="1">
            <a:spLocks noGrp="1"/>
          </p:cNvSpPr>
          <p:nvPr>
            <p:ph type="subTitle" idx="1"/>
          </p:nvPr>
        </p:nvSpPr>
        <p:spPr>
          <a:xfrm>
            <a:off x="1005850" y="3514351"/>
            <a:ext cx="1995300" cy="924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2" name="Google Shape;382;p17"/>
          <p:cNvSpPr txBox="1">
            <a:spLocks noGrp="1"/>
          </p:cNvSpPr>
          <p:nvPr>
            <p:ph type="ctrTitle" idx="3"/>
          </p:nvPr>
        </p:nvSpPr>
        <p:spPr>
          <a:xfrm>
            <a:off x="3577022" y="3105056"/>
            <a:ext cx="1995300" cy="44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383" name="Google Shape;383;p17"/>
          <p:cNvSpPr txBox="1">
            <a:spLocks noGrp="1"/>
          </p:cNvSpPr>
          <p:nvPr>
            <p:ph type="subTitle" idx="4"/>
          </p:nvPr>
        </p:nvSpPr>
        <p:spPr>
          <a:xfrm>
            <a:off x="3576888" y="3514351"/>
            <a:ext cx="1995300" cy="924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4" name="Google Shape;384;p17"/>
          <p:cNvSpPr txBox="1">
            <a:spLocks noGrp="1"/>
          </p:cNvSpPr>
          <p:nvPr>
            <p:ph type="ctrTitle" idx="5"/>
          </p:nvPr>
        </p:nvSpPr>
        <p:spPr>
          <a:xfrm>
            <a:off x="6142728" y="3105056"/>
            <a:ext cx="1995300" cy="44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385" name="Google Shape;385;p17"/>
          <p:cNvSpPr txBox="1">
            <a:spLocks noGrp="1"/>
          </p:cNvSpPr>
          <p:nvPr>
            <p:ph type="subTitle" idx="6"/>
          </p:nvPr>
        </p:nvSpPr>
        <p:spPr>
          <a:xfrm>
            <a:off x="6142875" y="3514351"/>
            <a:ext cx="1995300" cy="924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6" name="Google Shape;386;p17"/>
          <p:cNvSpPr/>
          <p:nvPr/>
        </p:nvSpPr>
        <p:spPr>
          <a:xfrm rot="5400000" flipH="1">
            <a:off x="6868824" y="104592"/>
            <a:ext cx="2452950" cy="2164175"/>
          </a:xfrm>
          <a:custGeom>
            <a:avLst/>
            <a:gdLst/>
            <a:ahLst/>
            <a:cxnLst/>
            <a:rect l="l" t="t" r="r" b="b"/>
            <a:pathLst>
              <a:path w="98118" h="86567" extrusionOk="0">
                <a:moveTo>
                  <a:pt x="66841" y="56171"/>
                </a:moveTo>
                <a:cubicBezTo>
                  <a:pt x="74379" y="80943"/>
                  <a:pt x="88756" y="86080"/>
                  <a:pt x="98118" y="86567"/>
                </a:cubicBezTo>
                <a:lnTo>
                  <a:pt x="98118" y="0"/>
                </a:lnTo>
                <a:lnTo>
                  <a:pt x="0" y="0"/>
                </a:lnTo>
                <a:cubicBezTo>
                  <a:pt x="9849" y="20791"/>
                  <a:pt x="52494" y="9210"/>
                  <a:pt x="66841" y="5617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7" name="Google Shape;387;p17"/>
          <p:cNvGrpSpPr/>
          <p:nvPr/>
        </p:nvGrpSpPr>
        <p:grpSpPr>
          <a:xfrm flipH="1">
            <a:off x="7409658" y="244914"/>
            <a:ext cx="1727024" cy="1598731"/>
            <a:chOff x="806555" y="1157731"/>
            <a:chExt cx="1176527" cy="1089128"/>
          </a:xfrm>
        </p:grpSpPr>
        <p:sp>
          <p:nvSpPr>
            <p:cNvPr id="388" name="Google Shape;388;p17"/>
            <p:cNvSpPr/>
            <p:nvPr/>
          </p:nvSpPr>
          <p:spPr>
            <a:xfrm rot="5400000">
              <a:off x="909541" y="1182048"/>
              <a:ext cx="523627" cy="556710"/>
            </a:xfrm>
            <a:custGeom>
              <a:avLst/>
              <a:gdLst/>
              <a:ahLst/>
              <a:cxnLst/>
              <a:rect l="l" t="t" r="r" b="b"/>
              <a:pathLst>
                <a:path w="13786" h="14657" extrusionOk="0">
                  <a:moveTo>
                    <a:pt x="6299" y="0"/>
                  </a:moveTo>
                  <a:cubicBezTo>
                    <a:pt x="5918" y="0"/>
                    <a:pt x="5536" y="175"/>
                    <a:pt x="5293" y="531"/>
                  </a:cubicBezTo>
                  <a:cubicBezTo>
                    <a:pt x="5032" y="851"/>
                    <a:pt x="4857" y="1229"/>
                    <a:pt x="4770" y="1607"/>
                  </a:cubicBezTo>
                  <a:cubicBezTo>
                    <a:pt x="4130" y="3643"/>
                    <a:pt x="4188" y="5853"/>
                    <a:pt x="4944" y="7860"/>
                  </a:cubicBezTo>
                  <a:cubicBezTo>
                    <a:pt x="4043" y="6958"/>
                    <a:pt x="2909" y="6318"/>
                    <a:pt x="1687" y="6028"/>
                  </a:cubicBezTo>
                  <a:cubicBezTo>
                    <a:pt x="1490" y="5991"/>
                    <a:pt x="1283" y="5959"/>
                    <a:pt x="1083" y="5959"/>
                  </a:cubicBezTo>
                  <a:cubicBezTo>
                    <a:pt x="810" y="5959"/>
                    <a:pt x="551" y="6018"/>
                    <a:pt x="350" y="6202"/>
                  </a:cubicBezTo>
                  <a:cubicBezTo>
                    <a:pt x="88" y="6493"/>
                    <a:pt x="1" y="6871"/>
                    <a:pt x="88" y="7249"/>
                  </a:cubicBezTo>
                  <a:cubicBezTo>
                    <a:pt x="204" y="7598"/>
                    <a:pt x="379" y="7918"/>
                    <a:pt x="640" y="8180"/>
                  </a:cubicBezTo>
                  <a:cubicBezTo>
                    <a:pt x="1716" y="9517"/>
                    <a:pt x="3200" y="10448"/>
                    <a:pt x="4857" y="10855"/>
                  </a:cubicBezTo>
                  <a:cubicBezTo>
                    <a:pt x="3985" y="11437"/>
                    <a:pt x="3287" y="12251"/>
                    <a:pt x="2880" y="13211"/>
                  </a:cubicBezTo>
                  <a:cubicBezTo>
                    <a:pt x="2676" y="13618"/>
                    <a:pt x="2560" y="14112"/>
                    <a:pt x="2880" y="14432"/>
                  </a:cubicBezTo>
                  <a:cubicBezTo>
                    <a:pt x="3034" y="14586"/>
                    <a:pt x="3221" y="14657"/>
                    <a:pt x="3430" y="14657"/>
                  </a:cubicBezTo>
                  <a:cubicBezTo>
                    <a:pt x="3496" y="14657"/>
                    <a:pt x="3565" y="14650"/>
                    <a:pt x="3636" y="14636"/>
                  </a:cubicBezTo>
                  <a:cubicBezTo>
                    <a:pt x="3898" y="14548"/>
                    <a:pt x="4130" y="14432"/>
                    <a:pt x="4363" y="14287"/>
                  </a:cubicBezTo>
                  <a:cubicBezTo>
                    <a:pt x="4944" y="13850"/>
                    <a:pt x="5526" y="13385"/>
                    <a:pt x="6020" y="12862"/>
                  </a:cubicBezTo>
                  <a:cubicBezTo>
                    <a:pt x="6428" y="12454"/>
                    <a:pt x="6777" y="11611"/>
                    <a:pt x="7358" y="11349"/>
                  </a:cubicBezTo>
                  <a:cubicBezTo>
                    <a:pt x="7441" y="11310"/>
                    <a:pt x="7523" y="11293"/>
                    <a:pt x="7605" y="11293"/>
                  </a:cubicBezTo>
                  <a:cubicBezTo>
                    <a:pt x="8073" y="11293"/>
                    <a:pt x="8528" y="11849"/>
                    <a:pt x="8899" y="12047"/>
                  </a:cubicBezTo>
                  <a:cubicBezTo>
                    <a:pt x="9510" y="12396"/>
                    <a:pt x="10150" y="12629"/>
                    <a:pt x="10848" y="12716"/>
                  </a:cubicBezTo>
                  <a:cubicBezTo>
                    <a:pt x="10979" y="12742"/>
                    <a:pt x="11109" y="12757"/>
                    <a:pt x="11240" y="12757"/>
                  </a:cubicBezTo>
                  <a:cubicBezTo>
                    <a:pt x="11400" y="12757"/>
                    <a:pt x="11560" y="12735"/>
                    <a:pt x="11720" y="12687"/>
                  </a:cubicBezTo>
                  <a:cubicBezTo>
                    <a:pt x="12011" y="12600"/>
                    <a:pt x="12244" y="12396"/>
                    <a:pt x="12331" y="12105"/>
                  </a:cubicBezTo>
                  <a:cubicBezTo>
                    <a:pt x="12389" y="11844"/>
                    <a:pt x="12331" y="11553"/>
                    <a:pt x="12186" y="11291"/>
                  </a:cubicBezTo>
                  <a:cubicBezTo>
                    <a:pt x="11749" y="10332"/>
                    <a:pt x="10964" y="9575"/>
                    <a:pt x="9975" y="9139"/>
                  </a:cubicBezTo>
                  <a:cubicBezTo>
                    <a:pt x="11400" y="8383"/>
                    <a:pt x="12564" y="7249"/>
                    <a:pt x="13320" y="5824"/>
                  </a:cubicBezTo>
                  <a:cubicBezTo>
                    <a:pt x="13582" y="5417"/>
                    <a:pt x="13727" y="4981"/>
                    <a:pt x="13756" y="4515"/>
                  </a:cubicBezTo>
                  <a:cubicBezTo>
                    <a:pt x="13785" y="4021"/>
                    <a:pt x="13582" y="3585"/>
                    <a:pt x="13174" y="3294"/>
                  </a:cubicBezTo>
                  <a:cubicBezTo>
                    <a:pt x="12990" y="3185"/>
                    <a:pt x="12791" y="3139"/>
                    <a:pt x="12586" y="3139"/>
                  </a:cubicBezTo>
                  <a:cubicBezTo>
                    <a:pt x="12082" y="3139"/>
                    <a:pt x="11544" y="3420"/>
                    <a:pt x="11110" y="3730"/>
                  </a:cubicBezTo>
                  <a:cubicBezTo>
                    <a:pt x="9714" y="4748"/>
                    <a:pt x="8551" y="6028"/>
                    <a:pt x="7678" y="7511"/>
                  </a:cubicBezTo>
                  <a:cubicBezTo>
                    <a:pt x="8318" y="5620"/>
                    <a:pt x="8347" y="3556"/>
                    <a:pt x="7794" y="1607"/>
                  </a:cubicBezTo>
                  <a:cubicBezTo>
                    <a:pt x="7707" y="1229"/>
                    <a:pt x="7533" y="880"/>
                    <a:pt x="7329" y="560"/>
                  </a:cubicBezTo>
                  <a:cubicBezTo>
                    <a:pt x="7092" y="190"/>
                    <a:pt x="6696" y="0"/>
                    <a:pt x="62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7"/>
            <p:cNvSpPr/>
            <p:nvPr/>
          </p:nvSpPr>
          <p:spPr>
            <a:xfrm rot="5400000">
              <a:off x="972218" y="1363182"/>
              <a:ext cx="234200" cy="245253"/>
            </a:xfrm>
            <a:custGeom>
              <a:avLst/>
              <a:gdLst/>
              <a:ahLst/>
              <a:cxnLst/>
              <a:rect l="l" t="t" r="r" b="b"/>
              <a:pathLst>
                <a:path w="6166" h="6457" extrusionOk="0">
                  <a:moveTo>
                    <a:pt x="6165" y="0"/>
                  </a:moveTo>
                  <a:lnTo>
                    <a:pt x="6165" y="0"/>
                  </a:lnTo>
                  <a:cubicBezTo>
                    <a:pt x="5613" y="495"/>
                    <a:pt x="5089" y="1047"/>
                    <a:pt x="4566" y="1542"/>
                  </a:cubicBezTo>
                  <a:cubicBezTo>
                    <a:pt x="4042" y="2036"/>
                    <a:pt x="3519" y="2588"/>
                    <a:pt x="2996" y="3141"/>
                  </a:cubicBezTo>
                  <a:cubicBezTo>
                    <a:pt x="2472" y="3693"/>
                    <a:pt x="1978" y="4217"/>
                    <a:pt x="1483" y="4769"/>
                  </a:cubicBezTo>
                  <a:cubicBezTo>
                    <a:pt x="989" y="5322"/>
                    <a:pt x="495" y="5875"/>
                    <a:pt x="0" y="6456"/>
                  </a:cubicBezTo>
                  <a:cubicBezTo>
                    <a:pt x="553" y="5962"/>
                    <a:pt x="1105" y="5438"/>
                    <a:pt x="1629" y="4915"/>
                  </a:cubicBezTo>
                  <a:cubicBezTo>
                    <a:pt x="2152" y="4391"/>
                    <a:pt x="2705" y="3868"/>
                    <a:pt x="3199" y="3315"/>
                  </a:cubicBezTo>
                  <a:cubicBezTo>
                    <a:pt x="3723" y="2763"/>
                    <a:pt x="4246" y="2239"/>
                    <a:pt x="4711" y="1687"/>
                  </a:cubicBezTo>
                  <a:cubicBezTo>
                    <a:pt x="5206" y="1134"/>
                    <a:pt x="5700" y="582"/>
                    <a:pt x="61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7"/>
            <p:cNvSpPr/>
            <p:nvPr/>
          </p:nvSpPr>
          <p:spPr>
            <a:xfrm rot="5400000">
              <a:off x="927362" y="1355854"/>
              <a:ext cx="335841" cy="131761"/>
            </a:xfrm>
            <a:custGeom>
              <a:avLst/>
              <a:gdLst/>
              <a:ahLst/>
              <a:cxnLst/>
              <a:rect l="l" t="t" r="r" b="b"/>
              <a:pathLst>
                <a:path w="8842" h="3469" extrusionOk="0">
                  <a:moveTo>
                    <a:pt x="1" y="1"/>
                  </a:moveTo>
                  <a:cubicBezTo>
                    <a:pt x="611" y="495"/>
                    <a:pt x="1280" y="961"/>
                    <a:pt x="1978" y="1368"/>
                  </a:cubicBezTo>
                  <a:cubicBezTo>
                    <a:pt x="2676" y="1775"/>
                    <a:pt x="3403" y="2153"/>
                    <a:pt x="4159" y="2444"/>
                  </a:cubicBezTo>
                  <a:cubicBezTo>
                    <a:pt x="4915" y="2735"/>
                    <a:pt x="5672" y="2996"/>
                    <a:pt x="6457" y="3171"/>
                  </a:cubicBezTo>
                  <a:cubicBezTo>
                    <a:pt x="6864" y="3258"/>
                    <a:pt x="7242" y="3345"/>
                    <a:pt x="7649" y="3403"/>
                  </a:cubicBezTo>
                  <a:cubicBezTo>
                    <a:pt x="7838" y="3447"/>
                    <a:pt x="8042" y="3469"/>
                    <a:pt x="8245" y="3469"/>
                  </a:cubicBezTo>
                  <a:cubicBezTo>
                    <a:pt x="8449" y="3469"/>
                    <a:pt x="8652" y="3447"/>
                    <a:pt x="8841" y="3403"/>
                  </a:cubicBezTo>
                  <a:lnTo>
                    <a:pt x="8841" y="3403"/>
                  </a:lnTo>
                  <a:cubicBezTo>
                    <a:pt x="8752" y="3410"/>
                    <a:pt x="8661" y="3414"/>
                    <a:pt x="8570" y="3414"/>
                  </a:cubicBezTo>
                  <a:cubicBezTo>
                    <a:pt x="8273" y="3414"/>
                    <a:pt x="7967" y="3376"/>
                    <a:pt x="7678" y="3287"/>
                  </a:cubicBezTo>
                  <a:cubicBezTo>
                    <a:pt x="7271" y="3200"/>
                    <a:pt x="6893" y="3113"/>
                    <a:pt x="6515" y="2996"/>
                  </a:cubicBezTo>
                  <a:cubicBezTo>
                    <a:pt x="5759" y="2764"/>
                    <a:pt x="5003" y="2502"/>
                    <a:pt x="4247" y="2211"/>
                  </a:cubicBezTo>
                  <a:cubicBezTo>
                    <a:pt x="3520" y="1920"/>
                    <a:pt x="2793" y="1571"/>
                    <a:pt x="2066" y="1193"/>
                  </a:cubicBezTo>
                  <a:cubicBezTo>
                    <a:pt x="1368" y="844"/>
                    <a:pt x="670" y="437"/>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7"/>
            <p:cNvSpPr/>
            <p:nvPr/>
          </p:nvSpPr>
          <p:spPr>
            <a:xfrm rot="5400000">
              <a:off x="987143" y="1233395"/>
              <a:ext cx="133698" cy="494874"/>
            </a:xfrm>
            <a:custGeom>
              <a:avLst/>
              <a:gdLst/>
              <a:ahLst/>
              <a:cxnLst/>
              <a:rect l="l" t="t" r="r" b="b"/>
              <a:pathLst>
                <a:path w="3520" h="13029" extrusionOk="0">
                  <a:moveTo>
                    <a:pt x="1" y="1"/>
                  </a:moveTo>
                  <a:lnTo>
                    <a:pt x="1" y="1"/>
                  </a:lnTo>
                  <a:cubicBezTo>
                    <a:pt x="88" y="1135"/>
                    <a:pt x="233" y="2240"/>
                    <a:pt x="437" y="3345"/>
                  </a:cubicBezTo>
                  <a:cubicBezTo>
                    <a:pt x="611" y="4479"/>
                    <a:pt x="844" y="5584"/>
                    <a:pt x="1164" y="6689"/>
                  </a:cubicBezTo>
                  <a:cubicBezTo>
                    <a:pt x="1484" y="7765"/>
                    <a:pt x="1804" y="8841"/>
                    <a:pt x="2211" y="9917"/>
                  </a:cubicBezTo>
                  <a:cubicBezTo>
                    <a:pt x="2589" y="10964"/>
                    <a:pt x="3025" y="12011"/>
                    <a:pt x="3519" y="13029"/>
                  </a:cubicBezTo>
                  <a:cubicBezTo>
                    <a:pt x="3141" y="11982"/>
                    <a:pt x="2734" y="10906"/>
                    <a:pt x="2385" y="9859"/>
                  </a:cubicBezTo>
                  <a:cubicBezTo>
                    <a:pt x="2036" y="8783"/>
                    <a:pt x="1716" y="7678"/>
                    <a:pt x="1396" y="6602"/>
                  </a:cubicBezTo>
                  <a:cubicBezTo>
                    <a:pt x="1106" y="5526"/>
                    <a:pt x="873" y="4450"/>
                    <a:pt x="611" y="3345"/>
                  </a:cubicBezTo>
                  <a:cubicBezTo>
                    <a:pt x="379" y="2240"/>
                    <a:pt x="204" y="113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7"/>
            <p:cNvSpPr/>
            <p:nvPr/>
          </p:nvSpPr>
          <p:spPr>
            <a:xfrm rot="5400000">
              <a:off x="1606395" y="1374399"/>
              <a:ext cx="293833" cy="96893"/>
            </a:xfrm>
            <a:custGeom>
              <a:avLst/>
              <a:gdLst/>
              <a:ahLst/>
              <a:cxnLst/>
              <a:rect l="l" t="t" r="r" b="b"/>
              <a:pathLst>
                <a:path w="7736" h="2551" extrusionOk="0">
                  <a:moveTo>
                    <a:pt x="6533" y="0"/>
                  </a:moveTo>
                  <a:cubicBezTo>
                    <a:pt x="6129" y="0"/>
                    <a:pt x="5729" y="58"/>
                    <a:pt x="5351" y="175"/>
                  </a:cubicBezTo>
                  <a:cubicBezTo>
                    <a:pt x="4013" y="524"/>
                    <a:pt x="2734" y="1047"/>
                    <a:pt x="1425" y="1483"/>
                  </a:cubicBezTo>
                  <a:cubicBezTo>
                    <a:pt x="1193" y="1571"/>
                    <a:pt x="0" y="1774"/>
                    <a:pt x="146" y="2210"/>
                  </a:cubicBezTo>
                  <a:cubicBezTo>
                    <a:pt x="266" y="2492"/>
                    <a:pt x="874" y="2551"/>
                    <a:pt x="1343" y="2551"/>
                  </a:cubicBezTo>
                  <a:cubicBezTo>
                    <a:pt x="1552" y="2551"/>
                    <a:pt x="1734" y="2539"/>
                    <a:pt x="1832" y="2530"/>
                  </a:cubicBezTo>
                  <a:cubicBezTo>
                    <a:pt x="3257" y="2385"/>
                    <a:pt x="4682" y="2065"/>
                    <a:pt x="5991" y="1542"/>
                  </a:cubicBezTo>
                  <a:cubicBezTo>
                    <a:pt x="6718" y="1251"/>
                    <a:pt x="7445" y="902"/>
                    <a:pt x="7736" y="175"/>
                  </a:cubicBezTo>
                  <a:cubicBezTo>
                    <a:pt x="7343" y="58"/>
                    <a:pt x="6936" y="0"/>
                    <a:pt x="65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7"/>
            <p:cNvSpPr/>
            <p:nvPr/>
          </p:nvSpPr>
          <p:spPr>
            <a:xfrm rot="5400000">
              <a:off x="1802893" y="1229401"/>
              <a:ext cx="129824" cy="230554"/>
            </a:xfrm>
            <a:custGeom>
              <a:avLst/>
              <a:gdLst/>
              <a:ahLst/>
              <a:cxnLst/>
              <a:rect l="l" t="t" r="r" b="b"/>
              <a:pathLst>
                <a:path w="3418" h="6070" extrusionOk="0">
                  <a:moveTo>
                    <a:pt x="2948" y="1"/>
                  </a:moveTo>
                  <a:cubicBezTo>
                    <a:pt x="2868" y="1"/>
                    <a:pt x="2788" y="23"/>
                    <a:pt x="2720" y="63"/>
                  </a:cubicBezTo>
                  <a:cubicBezTo>
                    <a:pt x="2546" y="150"/>
                    <a:pt x="2429" y="267"/>
                    <a:pt x="2342" y="441"/>
                  </a:cubicBezTo>
                  <a:cubicBezTo>
                    <a:pt x="1586" y="1372"/>
                    <a:pt x="1033" y="2477"/>
                    <a:pt x="684" y="3640"/>
                  </a:cubicBezTo>
                  <a:cubicBezTo>
                    <a:pt x="607" y="4028"/>
                    <a:pt x="1" y="6070"/>
                    <a:pt x="725" y="6070"/>
                  </a:cubicBezTo>
                  <a:cubicBezTo>
                    <a:pt x="815" y="6070"/>
                    <a:pt x="927" y="6038"/>
                    <a:pt x="1062" y="5967"/>
                  </a:cubicBezTo>
                  <a:cubicBezTo>
                    <a:pt x="1295" y="5792"/>
                    <a:pt x="1499" y="5559"/>
                    <a:pt x="1615" y="5269"/>
                  </a:cubicBezTo>
                  <a:cubicBezTo>
                    <a:pt x="2342" y="3873"/>
                    <a:pt x="2924" y="2361"/>
                    <a:pt x="3302" y="819"/>
                  </a:cubicBezTo>
                  <a:cubicBezTo>
                    <a:pt x="3360" y="558"/>
                    <a:pt x="3418" y="238"/>
                    <a:pt x="3214" y="92"/>
                  </a:cubicBezTo>
                  <a:cubicBezTo>
                    <a:pt x="3136" y="30"/>
                    <a:pt x="3042"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7"/>
            <p:cNvSpPr/>
            <p:nvPr/>
          </p:nvSpPr>
          <p:spPr>
            <a:xfrm rot="5400000">
              <a:off x="1765025" y="1108847"/>
              <a:ext cx="130356" cy="228123"/>
            </a:xfrm>
            <a:custGeom>
              <a:avLst/>
              <a:gdLst/>
              <a:ahLst/>
              <a:cxnLst/>
              <a:rect l="l" t="t" r="r" b="b"/>
              <a:pathLst>
                <a:path w="3432" h="6006" extrusionOk="0">
                  <a:moveTo>
                    <a:pt x="1" y="1"/>
                  </a:moveTo>
                  <a:cubicBezTo>
                    <a:pt x="291" y="2182"/>
                    <a:pt x="1280" y="4188"/>
                    <a:pt x="2792" y="5788"/>
                  </a:cubicBezTo>
                  <a:cubicBezTo>
                    <a:pt x="2941" y="5943"/>
                    <a:pt x="3050" y="6006"/>
                    <a:pt x="3128" y="6006"/>
                  </a:cubicBezTo>
                  <a:cubicBezTo>
                    <a:pt x="3431" y="6006"/>
                    <a:pt x="3275" y="5048"/>
                    <a:pt x="3229" y="4770"/>
                  </a:cubicBezTo>
                  <a:cubicBezTo>
                    <a:pt x="3141" y="4101"/>
                    <a:pt x="2967" y="3461"/>
                    <a:pt x="2676" y="2880"/>
                  </a:cubicBezTo>
                  <a:cubicBezTo>
                    <a:pt x="2094" y="1658"/>
                    <a:pt x="1164" y="64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7"/>
            <p:cNvSpPr/>
            <p:nvPr/>
          </p:nvSpPr>
          <p:spPr>
            <a:xfrm rot="5400000">
              <a:off x="1599576" y="1089247"/>
              <a:ext cx="139244" cy="368962"/>
            </a:xfrm>
            <a:custGeom>
              <a:avLst/>
              <a:gdLst/>
              <a:ahLst/>
              <a:cxnLst/>
              <a:rect l="l" t="t" r="r" b="b"/>
              <a:pathLst>
                <a:path w="3666" h="9714" extrusionOk="0">
                  <a:moveTo>
                    <a:pt x="3665" y="0"/>
                  </a:moveTo>
                  <a:lnTo>
                    <a:pt x="3665" y="0"/>
                  </a:lnTo>
                  <a:cubicBezTo>
                    <a:pt x="3084" y="669"/>
                    <a:pt x="2618" y="1396"/>
                    <a:pt x="2211" y="2182"/>
                  </a:cubicBezTo>
                  <a:cubicBezTo>
                    <a:pt x="1804" y="2938"/>
                    <a:pt x="1426" y="3752"/>
                    <a:pt x="1106" y="4566"/>
                  </a:cubicBezTo>
                  <a:cubicBezTo>
                    <a:pt x="786" y="5380"/>
                    <a:pt x="524" y="6224"/>
                    <a:pt x="321" y="7067"/>
                  </a:cubicBezTo>
                  <a:cubicBezTo>
                    <a:pt x="117" y="7940"/>
                    <a:pt x="1" y="8812"/>
                    <a:pt x="30" y="9713"/>
                  </a:cubicBezTo>
                  <a:cubicBezTo>
                    <a:pt x="292" y="8870"/>
                    <a:pt x="553" y="8056"/>
                    <a:pt x="873" y="7271"/>
                  </a:cubicBezTo>
                  <a:cubicBezTo>
                    <a:pt x="1164" y="6456"/>
                    <a:pt x="1484" y="5642"/>
                    <a:pt x="1804" y="4857"/>
                  </a:cubicBezTo>
                  <a:lnTo>
                    <a:pt x="2735" y="2443"/>
                  </a:lnTo>
                  <a:cubicBezTo>
                    <a:pt x="3054" y="1629"/>
                    <a:pt x="3345" y="815"/>
                    <a:pt x="36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7"/>
            <p:cNvSpPr/>
            <p:nvPr/>
          </p:nvSpPr>
          <p:spPr>
            <a:xfrm rot="5400000">
              <a:off x="1031829" y="1958477"/>
              <a:ext cx="288325" cy="288439"/>
            </a:xfrm>
            <a:custGeom>
              <a:avLst/>
              <a:gdLst/>
              <a:ahLst/>
              <a:cxnLst/>
              <a:rect l="l" t="t" r="r" b="b"/>
              <a:pathLst>
                <a:path w="7591" h="7594" extrusionOk="0">
                  <a:moveTo>
                    <a:pt x="3693" y="1"/>
                  </a:moveTo>
                  <a:cubicBezTo>
                    <a:pt x="2792" y="30"/>
                    <a:pt x="1948" y="321"/>
                    <a:pt x="1280" y="902"/>
                  </a:cubicBezTo>
                  <a:cubicBezTo>
                    <a:pt x="640" y="1455"/>
                    <a:pt x="204" y="2211"/>
                    <a:pt x="87" y="3054"/>
                  </a:cubicBezTo>
                  <a:cubicBezTo>
                    <a:pt x="0" y="3549"/>
                    <a:pt x="58" y="4072"/>
                    <a:pt x="262" y="4566"/>
                  </a:cubicBezTo>
                  <a:cubicBezTo>
                    <a:pt x="698" y="5497"/>
                    <a:pt x="1396" y="6311"/>
                    <a:pt x="2268" y="6864"/>
                  </a:cubicBezTo>
                  <a:cubicBezTo>
                    <a:pt x="2838" y="7260"/>
                    <a:pt x="3725" y="7593"/>
                    <a:pt x="4460" y="7593"/>
                  </a:cubicBezTo>
                  <a:cubicBezTo>
                    <a:pt x="4588" y="7593"/>
                    <a:pt x="4711" y="7583"/>
                    <a:pt x="4827" y="7562"/>
                  </a:cubicBezTo>
                  <a:cubicBezTo>
                    <a:pt x="5502" y="7430"/>
                    <a:pt x="6002" y="7393"/>
                    <a:pt x="6346" y="7393"/>
                  </a:cubicBezTo>
                  <a:cubicBezTo>
                    <a:pt x="6760" y="7393"/>
                    <a:pt x="6950" y="7445"/>
                    <a:pt x="6950" y="7445"/>
                  </a:cubicBezTo>
                  <a:cubicBezTo>
                    <a:pt x="6950" y="7445"/>
                    <a:pt x="7038" y="6398"/>
                    <a:pt x="7270" y="4944"/>
                  </a:cubicBezTo>
                  <a:cubicBezTo>
                    <a:pt x="7590" y="3229"/>
                    <a:pt x="4915" y="1"/>
                    <a:pt x="36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7"/>
            <p:cNvSpPr/>
            <p:nvPr/>
          </p:nvSpPr>
          <p:spPr>
            <a:xfrm rot="5400000">
              <a:off x="1044022" y="1946360"/>
              <a:ext cx="264016" cy="288363"/>
            </a:xfrm>
            <a:custGeom>
              <a:avLst/>
              <a:gdLst/>
              <a:ahLst/>
              <a:cxnLst/>
              <a:rect l="l" t="t" r="r" b="b"/>
              <a:pathLst>
                <a:path w="6951" h="7592" extrusionOk="0">
                  <a:moveTo>
                    <a:pt x="3693" y="1"/>
                  </a:moveTo>
                  <a:cubicBezTo>
                    <a:pt x="2792" y="30"/>
                    <a:pt x="1948" y="321"/>
                    <a:pt x="1280" y="902"/>
                  </a:cubicBezTo>
                  <a:cubicBezTo>
                    <a:pt x="640" y="1455"/>
                    <a:pt x="204" y="2211"/>
                    <a:pt x="87" y="3054"/>
                  </a:cubicBezTo>
                  <a:cubicBezTo>
                    <a:pt x="0" y="3549"/>
                    <a:pt x="58" y="4072"/>
                    <a:pt x="262" y="4566"/>
                  </a:cubicBezTo>
                  <a:cubicBezTo>
                    <a:pt x="698" y="5497"/>
                    <a:pt x="1396" y="6311"/>
                    <a:pt x="2268" y="6864"/>
                  </a:cubicBezTo>
                  <a:cubicBezTo>
                    <a:pt x="2843" y="7238"/>
                    <a:pt x="3739" y="7592"/>
                    <a:pt x="4478" y="7592"/>
                  </a:cubicBezTo>
                  <a:cubicBezTo>
                    <a:pt x="4600" y="7592"/>
                    <a:pt x="4717" y="7582"/>
                    <a:pt x="4827" y="7562"/>
                  </a:cubicBezTo>
                  <a:cubicBezTo>
                    <a:pt x="5502" y="7430"/>
                    <a:pt x="6002" y="7393"/>
                    <a:pt x="6346" y="7393"/>
                  </a:cubicBezTo>
                  <a:cubicBezTo>
                    <a:pt x="6760" y="7393"/>
                    <a:pt x="6950" y="7445"/>
                    <a:pt x="6950" y="7445"/>
                  </a:cubicBezTo>
                  <a:lnTo>
                    <a:pt x="6950" y="7271"/>
                  </a:lnTo>
                  <a:cubicBezTo>
                    <a:pt x="5933" y="6835"/>
                    <a:pt x="4566" y="6835"/>
                    <a:pt x="3315" y="6631"/>
                  </a:cubicBezTo>
                  <a:cubicBezTo>
                    <a:pt x="2123" y="6631"/>
                    <a:pt x="436" y="4915"/>
                    <a:pt x="1716" y="4217"/>
                  </a:cubicBezTo>
                  <a:cubicBezTo>
                    <a:pt x="3519" y="3229"/>
                    <a:pt x="4653" y="2356"/>
                    <a:pt x="5322" y="989"/>
                  </a:cubicBezTo>
                  <a:cubicBezTo>
                    <a:pt x="4740" y="408"/>
                    <a:pt x="4130" y="1"/>
                    <a:pt x="3693" y="1"/>
                  </a:cubicBezTo>
                  <a:close/>
                </a:path>
              </a:pathLst>
            </a:custGeom>
            <a:solidFill>
              <a:srgbClr val="E88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7"/>
            <p:cNvSpPr/>
            <p:nvPr/>
          </p:nvSpPr>
          <p:spPr>
            <a:xfrm rot="5400000">
              <a:off x="1113491" y="1916659"/>
              <a:ext cx="264054" cy="228465"/>
            </a:xfrm>
            <a:custGeom>
              <a:avLst/>
              <a:gdLst/>
              <a:ahLst/>
              <a:cxnLst/>
              <a:rect l="l" t="t" r="r" b="b"/>
              <a:pathLst>
                <a:path w="6952" h="6015" extrusionOk="0">
                  <a:moveTo>
                    <a:pt x="5307" y="0"/>
                  </a:moveTo>
                  <a:cubicBezTo>
                    <a:pt x="5155" y="0"/>
                    <a:pt x="5003" y="16"/>
                    <a:pt x="4857" y="53"/>
                  </a:cubicBezTo>
                  <a:cubicBezTo>
                    <a:pt x="3898" y="198"/>
                    <a:pt x="2996" y="576"/>
                    <a:pt x="2240" y="1129"/>
                  </a:cubicBezTo>
                  <a:cubicBezTo>
                    <a:pt x="1571" y="1740"/>
                    <a:pt x="989" y="2408"/>
                    <a:pt x="437" y="3136"/>
                  </a:cubicBezTo>
                  <a:cubicBezTo>
                    <a:pt x="117" y="3659"/>
                    <a:pt x="1" y="4299"/>
                    <a:pt x="117" y="4909"/>
                  </a:cubicBezTo>
                  <a:cubicBezTo>
                    <a:pt x="262" y="5520"/>
                    <a:pt x="815" y="5985"/>
                    <a:pt x="1455" y="6015"/>
                  </a:cubicBezTo>
                  <a:cubicBezTo>
                    <a:pt x="1920" y="5927"/>
                    <a:pt x="2385" y="5695"/>
                    <a:pt x="2734" y="5346"/>
                  </a:cubicBezTo>
                  <a:lnTo>
                    <a:pt x="5671" y="2961"/>
                  </a:lnTo>
                  <a:cubicBezTo>
                    <a:pt x="6049" y="2699"/>
                    <a:pt x="6369" y="2379"/>
                    <a:pt x="6631" y="2030"/>
                  </a:cubicBezTo>
                  <a:cubicBezTo>
                    <a:pt x="6893" y="1652"/>
                    <a:pt x="6951" y="1158"/>
                    <a:pt x="6777" y="722"/>
                  </a:cubicBezTo>
                  <a:cubicBezTo>
                    <a:pt x="6602" y="402"/>
                    <a:pt x="6282" y="169"/>
                    <a:pt x="5933" y="82"/>
                  </a:cubicBezTo>
                  <a:cubicBezTo>
                    <a:pt x="5730" y="31"/>
                    <a:pt x="5518" y="0"/>
                    <a:pt x="53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7"/>
            <p:cNvSpPr/>
            <p:nvPr/>
          </p:nvSpPr>
          <p:spPr>
            <a:xfrm rot="5400000">
              <a:off x="1093741" y="1936410"/>
              <a:ext cx="260712" cy="185620"/>
            </a:xfrm>
            <a:custGeom>
              <a:avLst/>
              <a:gdLst/>
              <a:ahLst/>
              <a:cxnLst/>
              <a:rect l="l" t="t" r="r" b="b"/>
              <a:pathLst>
                <a:path w="6864" h="4887" extrusionOk="0">
                  <a:moveTo>
                    <a:pt x="6864" y="1"/>
                  </a:moveTo>
                  <a:lnTo>
                    <a:pt x="6864" y="1"/>
                  </a:lnTo>
                  <a:cubicBezTo>
                    <a:pt x="5817" y="1280"/>
                    <a:pt x="4450" y="2298"/>
                    <a:pt x="2880" y="2909"/>
                  </a:cubicBezTo>
                  <a:cubicBezTo>
                    <a:pt x="2572" y="3017"/>
                    <a:pt x="2240" y="3071"/>
                    <a:pt x="1923" y="3071"/>
                  </a:cubicBezTo>
                  <a:cubicBezTo>
                    <a:pt x="1131" y="3071"/>
                    <a:pt x="429" y="2738"/>
                    <a:pt x="408" y="2095"/>
                  </a:cubicBezTo>
                  <a:cubicBezTo>
                    <a:pt x="88" y="2589"/>
                    <a:pt x="1" y="3200"/>
                    <a:pt x="117" y="3781"/>
                  </a:cubicBezTo>
                  <a:cubicBezTo>
                    <a:pt x="262" y="4392"/>
                    <a:pt x="815" y="4857"/>
                    <a:pt x="1455" y="4887"/>
                  </a:cubicBezTo>
                  <a:cubicBezTo>
                    <a:pt x="1920" y="4799"/>
                    <a:pt x="2385" y="4567"/>
                    <a:pt x="2734" y="4218"/>
                  </a:cubicBezTo>
                  <a:lnTo>
                    <a:pt x="5671" y="1833"/>
                  </a:lnTo>
                  <a:cubicBezTo>
                    <a:pt x="6049" y="1571"/>
                    <a:pt x="6369" y="1251"/>
                    <a:pt x="6631" y="902"/>
                  </a:cubicBezTo>
                  <a:cubicBezTo>
                    <a:pt x="6806" y="612"/>
                    <a:pt x="6864" y="321"/>
                    <a:pt x="6864" y="1"/>
                  </a:cubicBezTo>
                  <a:close/>
                </a:path>
              </a:pathLst>
            </a:custGeom>
            <a:solidFill>
              <a:srgbClr val="D17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7"/>
            <p:cNvSpPr/>
            <p:nvPr/>
          </p:nvSpPr>
          <p:spPr>
            <a:xfrm rot="5400000">
              <a:off x="1282323" y="1928812"/>
              <a:ext cx="42009" cy="119075"/>
            </a:xfrm>
            <a:custGeom>
              <a:avLst/>
              <a:gdLst/>
              <a:ahLst/>
              <a:cxnLst/>
              <a:rect l="l" t="t" r="r" b="b"/>
              <a:pathLst>
                <a:path w="1106" h="3135" extrusionOk="0">
                  <a:moveTo>
                    <a:pt x="656" y="0"/>
                  </a:moveTo>
                  <a:cubicBezTo>
                    <a:pt x="535" y="0"/>
                    <a:pt x="412" y="44"/>
                    <a:pt x="321" y="135"/>
                  </a:cubicBezTo>
                  <a:cubicBezTo>
                    <a:pt x="175" y="339"/>
                    <a:pt x="88" y="600"/>
                    <a:pt x="88" y="862"/>
                  </a:cubicBezTo>
                  <a:cubicBezTo>
                    <a:pt x="1" y="1560"/>
                    <a:pt x="88" y="2258"/>
                    <a:pt x="350" y="2898"/>
                  </a:cubicBezTo>
                  <a:cubicBezTo>
                    <a:pt x="403" y="3004"/>
                    <a:pt x="504" y="3134"/>
                    <a:pt x="610" y="3134"/>
                  </a:cubicBezTo>
                  <a:cubicBezTo>
                    <a:pt x="620" y="3134"/>
                    <a:pt x="630" y="3133"/>
                    <a:pt x="640" y="3130"/>
                  </a:cubicBezTo>
                  <a:cubicBezTo>
                    <a:pt x="757" y="3072"/>
                    <a:pt x="757" y="2898"/>
                    <a:pt x="757" y="2781"/>
                  </a:cubicBezTo>
                  <a:cubicBezTo>
                    <a:pt x="670" y="2200"/>
                    <a:pt x="728" y="1589"/>
                    <a:pt x="931" y="1036"/>
                  </a:cubicBezTo>
                  <a:cubicBezTo>
                    <a:pt x="989" y="891"/>
                    <a:pt x="1048" y="717"/>
                    <a:pt x="1077" y="571"/>
                  </a:cubicBezTo>
                  <a:cubicBezTo>
                    <a:pt x="1106" y="397"/>
                    <a:pt x="1077" y="251"/>
                    <a:pt x="960" y="106"/>
                  </a:cubicBezTo>
                  <a:cubicBezTo>
                    <a:pt x="877" y="36"/>
                    <a:pt x="767" y="0"/>
                    <a:pt x="656" y="0"/>
                  </a:cubicBezTo>
                  <a:close/>
                </a:path>
              </a:pathLst>
            </a:custGeom>
            <a:solidFill>
              <a:srgbClr val="CC6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7"/>
            <p:cNvSpPr/>
            <p:nvPr/>
          </p:nvSpPr>
          <p:spPr>
            <a:xfrm rot="5400000">
              <a:off x="1292560" y="2082240"/>
              <a:ext cx="27651" cy="34260"/>
            </a:xfrm>
            <a:custGeom>
              <a:avLst/>
              <a:gdLst/>
              <a:ahLst/>
              <a:cxnLst/>
              <a:rect l="l" t="t" r="r" b="b"/>
              <a:pathLst>
                <a:path w="728" h="902" fill="none" extrusionOk="0">
                  <a:moveTo>
                    <a:pt x="0" y="0"/>
                  </a:moveTo>
                  <a:cubicBezTo>
                    <a:pt x="349" y="233"/>
                    <a:pt x="582" y="553"/>
                    <a:pt x="727" y="902"/>
                  </a:cubicBezTo>
                </a:path>
              </a:pathLst>
            </a:custGeom>
            <a:noFill/>
            <a:ln w="5100" cap="rnd" cmpd="sng">
              <a:solidFill>
                <a:srgbClr val="D1724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7"/>
            <p:cNvSpPr/>
            <p:nvPr/>
          </p:nvSpPr>
          <p:spPr>
            <a:xfrm rot="5400000">
              <a:off x="1305246" y="2098230"/>
              <a:ext cx="27651" cy="44212"/>
            </a:xfrm>
            <a:custGeom>
              <a:avLst/>
              <a:gdLst/>
              <a:ahLst/>
              <a:cxnLst/>
              <a:rect l="l" t="t" r="r" b="b"/>
              <a:pathLst>
                <a:path w="728" h="1164" fill="none" extrusionOk="0">
                  <a:moveTo>
                    <a:pt x="1" y="0"/>
                  </a:moveTo>
                  <a:cubicBezTo>
                    <a:pt x="379" y="291"/>
                    <a:pt x="641" y="698"/>
                    <a:pt x="728" y="1163"/>
                  </a:cubicBezTo>
                </a:path>
              </a:pathLst>
            </a:custGeom>
            <a:noFill/>
            <a:ln w="5100" cap="rnd" cmpd="sng">
              <a:solidFill>
                <a:srgbClr val="D1724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7"/>
            <p:cNvSpPr/>
            <p:nvPr/>
          </p:nvSpPr>
          <p:spPr>
            <a:xfrm rot="5400000">
              <a:off x="1280956" y="2082791"/>
              <a:ext cx="72926" cy="49719"/>
            </a:xfrm>
            <a:custGeom>
              <a:avLst/>
              <a:gdLst/>
              <a:ahLst/>
              <a:cxnLst/>
              <a:rect l="l" t="t" r="r" b="b"/>
              <a:pathLst>
                <a:path w="1920" h="1309" fill="none" extrusionOk="0">
                  <a:moveTo>
                    <a:pt x="0" y="1309"/>
                  </a:moveTo>
                  <a:cubicBezTo>
                    <a:pt x="582" y="814"/>
                    <a:pt x="1251" y="378"/>
                    <a:pt x="1920" y="0"/>
                  </a:cubicBezTo>
                </a:path>
              </a:pathLst>
            </a:custGeom>
            <a:noFill/>
            <a:ln w="5100" cap="rnd" cmpd="sng">
              <a:solidFill>
                <a:srgbClr val="D1724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7"/>
            <p:cNvSpPr/>
            <p:nvPr/>
          </p:nvSpPr>
          <p:spPr>
            <a:xfrm rot="5400000">
              <a:off x="1163878" y="2123640"/>
              <a:ext cx="78434" cy="77370"/>
            </a:xfrm>
            <a:custGeom>
              <a:avLst/>
              <a:gdLst/>
              <a:ahLst/>
              <a:cxnLst/>
              <a:rect l="l" t="t" r="r" b="b"/>
              <a:pathLst>
                <a:path w="2065" h="2037" extrusionOk="0">
                  <a:moveTo>
                    <a:pt x="1047" y="0"/>
                  </a:moveTo>
                  <a:cubicBezTo>
                    <a:pt x="756" y="408"/>
                    <a:pt x="407" y="786"/>
                    <a:pt x="0" y="1076"/>
                  </a:cubicBezTo>
                  <a:cubicBezTo>
                    <a:pt x="112" y="1056"/>
                    <a:pt x="224" y="1046"/>
                    <a:pt x="336" y="1046"/>
                  </a:cubicBezTo>
                  <a:cubicBezTo>
                    <a:pt x="1008" y="1046"/>
                    <a:pt x="1653" y="1412"/>
                    <a:pt x="1978" y="2036"/>
                  </a:cubicBezTo>
                  <a:cubicBezTo>
                    <a:pt x="2065" y="1222"/>
                    <a:pt x="1687" y="437"/>
                    <a:pt x="1047" y="0"/>
                  </a:cubicBezTo>
                  <a:close/>
                </a:path>
              </a:pathLst>
            </a:custGeom>
            <a:solidFill>
              <a:srgbClr val="FFB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405"/>
        <p:cNvGrpSpPr/>
        <p:nvPr/>
      </p:nvGrpSpPr>
      <p:grpSpPr>
        <a:xfrm>
          <a:off x="0" y="0"/>
          <a:ext cx="0" cy="0"/>
          <a:chOff x="0" y="0"/>
          <a:chExt cx="0" cy="0"/>
        </a:xfrm>
      </p:grpSpPr>
      <p:sp>
        <p:nvSpPr>
          <p:cNvPr id="406" name="Google Shape;406;p18"/>
          <p:cNvSpPr txBox="1">
            <a:spLocks noGrp="1"/>
          </p:cNvSpPr>
          <p:nvPr>
            <p:ph type="ctrTitle"/>
          </p:nvPr>
        </p:nvSpPr>
        <p:spPr>
          <a:xfrm>
            <a:off x="713363" y="3790851"/>
            <a:ext cx="2278800" cy="44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Font typeface="Tenor Sans"/>
              <a:buNone/>
              <a:defRPr sz="2000">
                <a:latin typeface="Tenor Sans"/>
                <a:ea typeface="Tenor Sans"/>
                <a:cs typeface="Tenor Sans"/>
                <a:sym typeface="Tenor Sans"/>
              </a:defRPr>
            </a:lvl2pPr>
            <a:lvl3pPr lvl="2" algn="ctr" rtl="0">
              <a:spcBef>
                <a:spcPts val="0"/>
              </a:spcBef>
              <a:spcAft>
                <a:spcPts val="0"/>
              </a:spcAft>
              <a:buSzPts val="2000"/>
              <a:buFont typeface="Tenor Sans"/>
              <a:buNone/>
              <a:defRPr sz="2000">
                <a:latin typeface="Tenor Sans"/>
                <a:ea typeface="Tenor Sans"/>
                <a:cs typeface="Tenor Sans"/>
                <a:sym typeface="Tenor Sans"/>
              </a:defRPr>
            </a:lvl3pPr>
            <a:lvl4pPr lvl="3" algn="ctr" rtl="0">
              <a:spcBef>
                <a:spcPts val="0"/>
              </a:spcBef>
              <a:spcAft>
                <a:spcPts val="0"/>
              </a:spcAft>
              <a:buSzPts val="2000"/>
              <a:buFont typeface="Tenor Sans"/>
              <a:buNone/>
              <a:defRPr sz="2000">
                <a:latin typeface="Tenor Sans"/>
                <a:ea typeface="Tenor Sans"/>
                <a:cs typeface="Tenor Sans"/>
                <a:sym typeface="Tenor Sans"/>
              </a:defRPr>
            </a:lvl4pPr>
            <a:lvl5pPr lvl="4" algn="ctr" rtl="0">
              <a:spcBef>
                <a:spcPts val="0"/>
              </a:spcBef>
              <a:spcAft>
                <a:spcPts val="0"/>
              </a:spcAft>
              <a:buSzPts val="2000"/>
              <a:buFont typeface="Tenor Sans"/>
              <a:buNone/>
              <a:defRPr sz="2000">
                <a:latin typeface="Tenor Sans"/>
                <a:ea typeface="Tenor Sans"/>
                <a:cs typeface="Tenor Sans"/>
                <a:sym typeface="Tenor Sans"/>
              </a:defRPr>
            </a:lvl5pPr>
            <a:lvl6pPr lvl="5" algn="ctr" rtl="0">
              <a:spcBef>
                <a:spcPts val="0"/>
              </a:spcBef>
              <a:spcAft>
                <a:spcPts val="0"/>
              </a:spcAft>
              <a:buSzPts val="2000"/>
              <a:buFont typeface="Tenor Sans"/>
              <a:buNone/>
              <a:defRPr sz="2000">
                <a:latin typeface="Tenor Sans"/>
                <a:ea typeface="Tenor Sans"/>
                <a:cs typeface="Tenor Sans"/>
                <a:sym typeface="Tenor Sans"/>
              </a:defRPr>
            </a:lvl6pPr>
            <a:lvl7pPr lvl="6" algn="ctr" rtl="0">
              <a:spcBef>
                <a:spcPts val="0"/>
              </a:spcBef>
              <a:spcAft>
                <a:spcPts val="0"/>
              </a:spcAft>
              <a:buSzPts val="2000"/>
              <a:buFont typeface="Tenor Sans"/>
              <a:buNone/>
              <a:defRPr sz="2000">
                <a:latin typeface="Tenor Sans"/>
                <a:ea typeface="Tenor Sans"/>
                <a:cs typeface="Tenor Sans"/>
                <a:sym typeface="Tenor Sans"/>
              </a:defRPr>
            </a:lvl7pPr>
            <a:lvl8pPr lvl="7" algn="ctr" rtl="0">
              <a:spcBef>
                <a:spcPts val="0"/>
              </a:spcBef>
              <a:spcAft>
                <a:spcPts val="0"/>
              </a:spcAft>
              <a:buSzPts val="2000"/>
              <a:buFont typeface="Tenor Sans"/>
              <a:buNone/>
              <a:defRPr sz="2000">
                <a:latin typeface="Tenor Sans"/>
                <a:ea typeface="Tenor Sans"/>
                <a:cs typeface="Tenor Sans"/>
                <a:sym typeface="Tenor Sans"/>
              </a:defRPr>
            </a:lvl8pPr>
            <a:lvl9pPr lvl="8" algn="ctr" rtl="0">
              <a:spcBef>
                <a:spcPts val="0"/>
              </a:spcBef>
              <a:spcAft>
                <a:spcPts val="0"/>
              </a:spcAft>
              <a:buSzPts val="2000"/>
              <a:buFont typeface="Tenor Sans"/>
              <a:buNone/>
              <a:defRPr sz="2000">
                <a:latin typeface="Tenor Sans"/>
                <a:ea typeface="Tenor Sans"/>
                <a:cs typeface="Tenor Sans"/>
                <a:sym typeface="Tenor Sans"/>
              </a:defRPr>
            </a:lvl9pPr>
          </a:lstStyle>
          <a:p>
            <a:endParaRPr/>
          </a:p>
        </p:txBody>
      </p:sp>
      <p:sp>
        <p:nvSpPr>
          <p:cNvPr id="407" name="Google Shape;407;p18"/>
          <p:cNvSpPr txBox="1">
            <a:spLocks noGrp="1"/>
          </p:cNvSpPr>
          <p:nvPr>
            <p:ph type="subTitle" idx="1"/>
          </p:nvPr>
        </p:nvSpPr>
        <p:spPr>
          <a:xfrm>
            <a:off x="713225" y="4141300"/>
            <a:ext cx="2278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08" name="Google Shape;408;p18"/>
          <p:cNvSpPr txBox="1">
            <a:spLocks noGrp="1"/>
          </p:cNvSpPr>
          <p:nvPr>
            <p:ph type="title" idx="2" hasCustomPrompt="1"/>
          </p:nvPr>
        </p:nvSpPr>
        <p:spPr>
          <a:xfrm>
            <a:off x="1349813" y="3129035"/>
            <a:ext cx="1005900" cy="527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r>
              <a:t>xx%</a:t>
            </a:r>
          </a:p>
        </p:txBody>
      </p:sp>
      <p:sp>
        <p:nvSpPr>
          <p:cNvPr id="409" name="Google Shape;409;p18"/>
          <p:cNvSpPr txBox="1">
            <a:spLocks noGrp="1"/>
          </p:cNvSpPr>
          <p:nvPr>
            <p:ph type="ctrTitle" idx="3"/>
          </p:nvPr>
        </p:nvSpPr>
        <p:spPr>
          <a:xfrm>
            <a:off x="3432600" y="3790850"/>
            <a:ext cx="2278800" cy="44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Font typeface="Tenor Sans"/>
              <a:buNone/>
              <a:defRPr sz="2000">
                <a:latin typeface="Tenor Sans"/>
                <a:ea typeface="Tenor Sans"/>
                <a:cs typeface="Tenor Sans"/>
                <a:sym typeface="Tenor Sans"/>
              </a:defRPr>
            </a:lvl2pPr>
            <a:lvl3pPr lvl="2" algn="ctr" rtl="0">
              <a:spcBef>
                <a:spcPts val="0"/>
              </a:spcBef>
              <a:spcAft>
                <a:spcPts val="0"/>
              </a:spcAft>
              <a:buSzPts val="2000"/>
              <a:buFont typeface="Tenor Sans"/>
              <a:buNone/>
              <a:defRPr sz="2000">
                <a:latin typeface="Tenor Sans"/>
                <a:ea typeface="Tenor Sans"/>
                <a:cs typeface="Tenor Sans"/>
                <a:sym typeface="Tenor Sans"/>
              </a:defRPr>
            </a:lvl3pPr>
            <a:lvl4pPr lvl="3" algn="ctr" rtl="0">
              <a:spcBef>
                <a:spcPts val="0"/>
              </a:spcBef>
              <a:spcAft>
                <a:spcPts val="0"/>
              </a:spcAft>
              <a:buSzPts val="2000"/>
              <a:buFont typeface="Tenor Sans"/>
              <a:buNone/>
              <a:defRPr sz="2000">
                <a:latin typeface="Tenor Sans"/>
                <a:ea typeface="Tenor Sans"/>
                <a:cs typeface="Tenor Sans"/>
                <a:sym typeface="Tenor Sans"/>
              </a:defRPr>
            </a:lvl4pPr>
            <a:lvl5pPr lvl="4" algn="ctr" rtl="0">
              <a:spcBef>
                <a:spcPts val="0"/>
              </a:spcBef>
              <a:spcAft>
                <a:spcPts val="0"/>
              </a:spcAft>
              <a:buSzPts val="2000"/>
              <a:buFont typeface="Tenor Sans"/>
              <a:buNone/>
              <a:defRPr sz="2000">
                <a:latin typeface="Tenor Sans"/>
                <a:ea typeface="Tenor Sans"/>
                <a:cs typeface="Tenor Sans"/>
                <a:sym typeface="Tenor Sans"/>
              </a:defRPr>
            </a:lvl5pPr>
            <a:lvl6pPr lvl="5" algn="ctr" rtl="0">
              <a:spcBef>
                <a:spcPts val="0"/>
              </a:spcBef>
              <a:spcAft>
                <a:spcPts val="0"/>
              </a:spcAft>
              <a:buSzPts val="2000"/>
              <a:buFont typeface="Tenor Sans"/>
              <a:buNone/>
              <a:defRPr sz="2000">
                <a:latin typeface="Tenor Sans"/>
                <a:ea typeface="Tenor Sans"/>
                <a:cs typeface="Tenor Sans"/>
                <a:sym typeface="Tenor Sans"/>
              </a:defRPr>
            </a:lvl6pPr>
            <a:lvl7pPr lvl="6" algn="ctr" rtl="0">
              <a:spcBef>
                <a:spcPts val="0"/>
              </a:spcBef>
              <a:spcAft>
                <a:spcPts val="0"/>
              </a:spcAft>
              <a:buSzPts val="2000"/>
              <a:buFont typeface="Tenor Sans"/>
              <a:buNone/>
              <a:defRPr sz="2000">
                <a:latin typeface="Tenor Sans"/>
                <a:ea typeface="Tenor Sans"/>
                <a:cs typeface="Tenor Sans"/>
                <a:sym typeface="Tenor Sans"/>
              </a:defRPr>
            </a:lvl7pPr>
            <a:lvl8pPr lvl="7" algn="ctr" rtl="0">
              <a:spcBef>
                <a:spcPts val="0"/>
              </a:spcBef>
              <a:spcAft>
                <a:spcPts val="0"/>
              </a:spcAft>
              <a:buSzPts val="2000"/>
              <a:buFont typeface="Tenor Sans"/>
              <a:buNone/>
              <a:defRPr sz="2000">
                <a:latin typeface="Tenor Sans"/>
                <a:ea typeface="Tenor Sans"/>
                <a:cs typeface="Tenor Sans"/>
                <a:sym typeface="Tenor Sans"/>
              </a:defRPr>
            </a:lvl8pPr>
            <a:lvl9pPr lvl="8" algn="ctr" rtl="0">
              <a:spcBef>
                <a:spcPts val="0"/>
              </a:spcBef>
              <a:spcAft>
                <a:spcPts val="0"/>
              </a:spcAft>
              <a:buSzPts val="2000"/>
              <a:buFont typeface="Tenor Sans"/>
              <a:buNone/>
              <a:defRPr sz="2000">
                <a:latin typeface="Tenor Sans"/>
                <a:ea typeface="Tenor Sans"/>
                <a:cs typeface="Tenor Sans"/>
                <a:sym typeface="Tenor Sans"/>
              </a:defRPr>
            </a:lvl9pPr>
          </a:lstStyle>
          <a:p>
            <a:endParaRPr/>
          </a:p>
        </p:txBody>
      </p:sp>
      <p:sp>
        <p:nvSpPr>
          <p:cNvPr id="410" name="Google Shape;410;p18"/>
          <p:cNvSpPr txBox="1">
            <a:spLocks noGrp="1"/>
          </p:cNvSpPr>
          <p:nvPr>
            <p:ph type="subTitle" idx="4"/>
          </p:nvPr>
        </p:nvSpPr>
        <p:spPr>
          <a:xfrm>
            <a:off x="3432450" y="4141300"/>
            <a:ext cx="2278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11" name="Google Shape;411;p18"/>
          <p:cNvSpPr txBox="1">
            <a:spLocks noGrp="1"/>
          </p:cNvSpPr>
          <p:nvPr>
            <p:ph type="title" idx="5" hasCustomPrompt="1"/>
          </p:nvPr>
        </p:nvSpPr>
        <p:spPr>
          <a:xfrm>
            <a:off x="4070250" y="3129026"/>
            <a:ext cx="1003500" cy="527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r>
              <a:t>xx%</a:t>
            </a:r>
          </a:p>
        </p:txBody>
      </p:sp>
      <p:sp>
        <p:nvSpPr>
          <p:cNvPr id="412" name="Google Shape;412;p18"/>
          <p:cNvSpPr txBox="1">
            <a:spLocks noGrp="1"/>
          </p:cNvSpPr>
          <p:nvPr>
            <p:ph type="ctrTitle" idx="6"/>
          </p:nvPr>
        </p:nvSpPr>
        <p:spPr>
          <a:xfrm>
            <a:off x="6133662" y="3790851"/>
            <a:ext cx="2278800" cy="44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Font typeface="Tenor Sans"/>
              <a:buNone/>
              <a:defRPr sz="2000">
                <a:latin typeface="Tenor Sans"/>
                <a:ea typeface="Tenor Sans"/>
                <a:cs typeface="Tenor Sans"/>
                <a:sym typeface="Tenor Sans"/>
              </a:defRPr>
            </a:lvl2pPr>
            <a:lvl3pPr lvl="2" algn="ctr" rtl="0">
              <a:spcBef>
                <a:spcPts val="0"/>
              </a:spcBef>
              <a:spcAft>
                <a:spcPts val="0"/>
              </a:spcAft>
              <a:buSzPts val="2000"/>
              <a:buFont typeface="Tenor Sans"/>
              <a:buNone/>
              <a:defRPr sz="2000">
                <a:latin typeface="Tenor Sans"/>
                <a:ea typeface="Tenor Sans"/>
                <a:cs typeface="Tenor Sans"/>
                <a:sym typeface="Tenor Sans"/>
              </a:defRPr>
            </a:lvl3pPr>
            <a:lvl4pPr lvl="3" algn="ctr" rtl="0">
              <a:spcBef>
                <a:spcPts val="0"/>
              </a:spcBef>
              <a:spcAft>
                <a:spcPts val="0"/>
              </a:spcAft>
              <a:buSzPts val="2000"/>
              <a:buFont typeface="Tenor Sans"/>
              <a:buNone/>
              <a:defRPr sz="2000">
                <a:latin typeface="Tenor Sans"/>
                <a:ea typeface="Tenor Sans"/>
                <a:cs typeface="Tenor Sans"/>
                <a:sym typeface="Tenor Sans"/>
              </a:defRPr>
            </a:lvl4pPr>
            <a:lvl5pPr lvl="4" algn="ctr" rtl="0">
              <a:spcBef>
                <a:spcPts val="0"/>
              </a:spcBef>
              <a:spcAft>
                <a:spcPts val="0"/>
              </a:spcAft>
              <a:buSzPts val="2000"/>
              <a:buFont typeface="Tenor Sans"/>
              <a:buNone/>
              <a:defRPr sz="2000">
                <a:latin typeface="Tenor Sans"/>
                <a:ea typeface="Tenor Sans"/>
                <a:cs typeface="Tenor Sans"/>
                <a:sym typeface="Tenor Sans"/>
              </a:defRPr>
            </a:lvl5pPr>
            <a:lvl6pPr lvl="5" algn="ctr" rtl="0">
              <a:spcBef>
                <a:spcPts val="0"/>
              </a:spcBef>
              <a:spcAft>
                <a:spcPts val="0"/>
              </a:spcAft>
              <a:buSzPts val="2000"/>
              <a:buFont typeface="Tenor Sans"/>
              <a:buNone/>
              <a:defRPr sz="2000">
                <a:latin typeface="Tenor Sans"/>
                <a:ea typeface="Tenor Sans"/>
                <a:cs typeface="Tenor Sans"/>
                <a:sym typeface="Tenor Sans"/>
              </a:defRPr>
            </a:lvl6pPr>
            <a:lvl7pPr lvl="6" algn="ctr" rtl="0">
              <a:spcBef>
                <a:spcPts val="0"/>
              </a:spcBef>
              <a:spcAft>
                <a:spcPts val="0"/>
              </a:spcAft>
              <a:buSzPts val="2000"/>
              <a:buFont typeface="Tenor Sans"/>
              <a:buNone/>
              <a:defRPr sz="2000">
                <a:latin typeface="Tenor Sans"/>
                <a:ea typeface="Tenor Sans"/>
                <a:cs typeface="Tenor Sans"/>
                <a:sym typeface="Tenor Sans"/>
              </a:defRPr>
            </a:lvl7pPr>
            <a:lvl8pPr lvl="7" algn="ctr" rtl="0">
              <a:spcBef>
                <a:spcPts val="0"/>
              </a:spcBef>
              <a:spcAft>
                <a:spcPts val="0"/>
              </a:spcAft>
              <a:buSzPts val="2000"/>
              <a:buFont typeface="Tenor Sans"/>
              <a:buNone/>
              <a:defRPr sz="2000">
                <a:latin typeface="Tenor Sans"/>
                <a:ea typeface="Tenor Sans"/>
                <a:cs typeface="Tenor Sans"/>
                <a:sym typeface="Tenor Sans"/>
              </a:defRPr>
            </a:lvl8pPr>
            <a:lvl9pPr lvl="8" algn="ctr" rtl="0">
              <a:spcBef>
                <a:spcPts val="0"/>
              </a:spcBef>
              <a:spcAft>
                <a:spcPts val="0"/>
              </a:spcAft>
              <a:buSzPts val="2000"/>
              <a:buFont typeface="Tenor Sans"/>
              <a:buNone/>
              <a:defRPr sz="2000">
                <a:latin typeface="Tenor Sans"/>
                <a:ea typeface="Tenor Sans"/>
                <a:cs typeface="Tenor Sans"/>
                <a:sym typeface="Tenor Sans"/>
              </a:defRPr>
            </a:lvl9pPr>
          </a:lstStyle>
          <a:p>
            <a:endParaRPr/>
          </a:p>
        </p:txBody>
      </p:sp>
      <p:sp>
        <p:nvSpPr>
          <p:cNvPr id="413" name="Google Shape;413;p18"/>
          <p:cNvSpPr txBox="1">
            <a:spLocks noGrp="1"/>
          </p:cNvSpPr>
          <p:nvPr>
            <p:ph type="subTitle" idx="7"/>
          </p:nvPr>
        </p:nvSpPr>
        <p:spPr>
          <a:xfrm>
            <a:off x="6133650" y="4141300"/>
            <a:ext cx="2278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14" name="Google Shape;414;p18"/>
          <p:cNvSpPr txBox="1">
            <a:spLocks noGrp="1"/>
          </p:cNvSpPr>
          <p:nvPr>
            <p:ph type="title" idx="8" hasCustomPrompt="1"/>
          </p:nvPr>
        </p:nvSpPr>
        <p:spPr>
          <a:xfrm>
            <a:off x="6771312" y="3129026"/>
            <a:ext cx="1003500" cy="527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r>
              <a:t>xx%</a:t>
            </a:r>
          </a:p>
        </p:txBody>
      </p:sp>
      <p:sp>
        <p:nvSpPr>
          <p:cNvPr id="415" name="Google Shape;415;p18"/>
          <p:cNvSpPr txBox="1">
            <a:spLocks noGrp="1"/>
          </p:cNvSpPr>
          <p:nvPr>
            <p:ph type="ctrTitle" idx="9"/>
          </p:nvPr>
        </p:nvSpPr>
        <p:spPr>
          <a:xfrm>
            <a:off x="713363" y="1968725"/>
            <a:ext cx="2278800" cy="44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Font typeface="Tenor Sans"/>
              <a:buNone/>
              <a:defRPr sz="2000">
                <a:latin typeface="Tenor Sans"/>
                <a:ea typeface="Tenor Sans"/>
                <a:cs typeface="Tenor Sans"/>
                <a:sym typeface="Tenor Sans"/>
              </a:defRPr>
            </a:lvl2pPr>
            <a:lvl3pPr lvl="2" algn="ctr" rtl="0">
              <a:spcBef>
                <a:spcPts val="0"/>
              </a:spcBef>
              <a:spcAft>
                <a:spcPts val="0"/>
              </a:spcAft>
              <a:buSzPts val="2000"/>
              <a:buFont typeface="Tenor Sans"/>
              <a:buNone/>
              <a:defRPr sz="2000">
                <a:latin typeface="Tenor Sans"/>
                <a:ea typeface="Tenor Sans"/>
                <a:cs typeface="Tenor Sans"/>
                <a:sym typeface="Tenor Sans"/>
              </a:defRPr>
            </a:lvl3pPr>
            <a:lvl4pPr lvl="3" algn="ctr" rtl="0">
              <a:spcBef>
                <a:spcPts val="0"/>
              </a:spcBef>
              <a:spcAft>
                <a:spcPts val="0"/>
              </a:spcAft>
              <a:buSzPts val="2000"/>
              <a:buFont typeface="Tenor Sans"/>
              <a:buNone/>
              <a:defRPr sz="2000">
                <a:latin typeface="Tenor Sans"/>
                <a:ea typeface="Tenor Sans"/>
                <a:cs typeface="Tenor Sans"/>
                <a:sym typeface="Tenor Sans"/>
              </a:defRPr>
            </a:lvl4pPr>
            <a:lvl5pPr lvl="4" algn="ctr" rtl="0">
              <a:spcBef>
                <a:spcPts val="0"/>
              </a:spcBef>
              <a:spcAft>
                <a:spcPts val="0"/>
              </a:spcAft>
              <a:buSzPts val="2000"/>
              <a:buFont typeface="Tenor Sans"/>
              <a:buNone/>
              <a:defRPr sz="2000">
                <a:latin typeface="Tenor Sans"/>
                <a:ea typeface="Tenor Sans"/>
                <a:cs typeface="Tenor Sans"/>
                <a:sym typeface="Tenor Sans"/>
              </a:defRPr>
            </a:lvl5pPr>
            <a:lvl6pPr lvl="5" algn="ctr" rtl="0">
              <a:spcBef>
                <a:spcPts val="0"/>
              </a:spcBef>
              <a:spcAft>
                <a:spcPts val="0"/>
              </a:spcAft>
              <a:buSzPts val="2000"/>
              <a:buFont typeface="Tenor Sans"/>
              <a:buNone/>
              <a:defRPr sz="2000">
                <a:latin typeface="Tenor Sans"/>
                <a:ea typeface="Tenor Sans"/>
                <a:cs typeface="Tenor Sans"/>
                <a:sym typeface="Tenor Sans"/>
              </a:defRPr>
            </a:lvl6pPr>
            <a:lvl7pPr lvl="6" algn="ctr" rtl="0">
              <a:spcBef>
                <a:spcPts val="0"/>
              </a:spcBef>
              <a:spcAft>
                <a:spcPts val="0"/>
              </a:spcAft>
              <a:buSzPts val="2000"/>
              <a:buFont typeface="Tenor Sans"/>
              <a:buNone/>
              <a:defRPr sz="2000">
                <a:latin typeface="Tenor Sans"/>
                <a:ea typeface="Tenor Sans"/>
                <a:cs typeface="Tenor Sans"/>
                <a:sym typeface="Tenor Sans"/>
              </a:defRPr>
            </a:lvl7pPr>
            <a:lvl8pPr lvl="7" algn="ctr" rtl="0">
              <a:spcBef>
                <a:spcPts val="0"/>
              </a:spcBef>
              <a:spcAft>
                <a:spcPts val="0"/>
              </a:spcAft>
              <a:buSzPts val="2000"/>
              <a:buFont typeface="Tenor Sans"/>
              <a:buNone/>
              <a:defRPr sz="2000">
                <a:latin typeface="Tenor Sans"/>
                <a:ea typeface="Tenor Sans"/>
                <a:cs typeface="Tenor Sans"/>
                <a:sym typeface="Tenor Sans"/>
              </a:defRPr>
            </a:lvl8pPr>
            <a:lvl9pPr lvl="8" algn="ctr" rtl="0">
              <a:spcBef>
                <a:spcPts val="0"/>
              </a:spcBef>
              <a:spcAft>
                <a:spcPts val="0"/>
              </a:spcAft>
              <a:buSzPts val="2000"/>
              <a:buFont typeface="Tenor Sans"/>
              <a:buNone/>
              <a:defRPr sz="2000">
                <a:latin typeface="Tenor Sans"/>
                <a:ea typeface="Tenor Sans"/>
                <a:cs typeface="Tenor Sans"/>
                <a:sym typeface="Tenor Sans"/>
              </a:defRPr>
            </a:lvl9pPr>
          </a:lstStyle>
          <a:p>
            <a:endParaRPr/>
          </a:p>
        </p:txBody>
      </p:sp>
      <p:sp>
        <p:nvSpPr>
          <p:cNvPr id="416" name="Google Shape;416;p18"/>
          <p:cNvSpPr txBox="1">
            <a:spLocks noGrp="1"/>
          </p:cNvSpPr>
          <p:nvPr>
            <p:ph type="subTitle" idx="13"/>
          </p:nvPr>
        </p:nvSpPr>
        <p:spPr>
          <a:xfrm>
            <a:off x="713375" y="2317950"/>
            <a:ext cx="2278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17" name="Google Shape;417;p18"/>
          <p:cNvSpPr txBox="1">
            <a:spLocks noGrp="1"/>
          </p:cNvSpPr>
          <p:nvPr>
            <p:ph type="title" idx="14" hasCustomPrompt="1"/>
          </p:nvPr>
        </p:nvSpPr>
        <p:spPr>
          <a:xfrm>
            <a:off x="1351013" y="1306899"/>
            <a:ext cx="1003500" cy="527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r>
              <a:t>xx%</a:t>
            </a:r>
          </a:p>
        </p:txBody>
      </p:sp>
      <p:sp>
        <p:nvSpPr>
          <p:cNvPr id="418" name="Google Shape;418;p18"/>
          <p:cNvSpPr txBox="1">
            <a:spLocks noGrp="1"/>
          </p:cNvSpPr>
          <p:nvPr>
            <p:ph type="ctrTitle" idx="15"/>
          </p:nvPr>
        </p:nvSpPr>
        <p:spPr>
          <a:xfrm>
            <a:off x="6133662" y="1968725"/>
            <a:ext cx="2278800" cy="44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Font typeface="Tenor Sans"/>
              <a:buNone/>
              <a:defRPr sz="2000">
                <a:latin typeface="Tenor Sans"/>
                <a:ea typeface="Tenor Sans"/>
                <a:cs typeface="Tenor Sans"/>
                <a:sym typeface="Tenor Sans"/>
              </a:defRPr>
            </a:lvl2pPr>
            <a:lvl3pPr lvl="2" algn="ctr" rtl="0">
              <a:spcBef>
                <a:spcPts val="0"/>
              </a:spcBef>
              <a:spcAft>
                <a:spcPts val="0"/>
              </a:spcAft>
              <a:buSzPts val="2000"/>
              <a:buFont typeface="Tenor Sans"/>
              <a:buNone/>
              <a:defRPr sz="2000">
                <a:latin typeface="Tenor Sans"/>
                <a:ea typeface="Tenor Sans"/>
                <a:cs typeface="Tenor Sans"/>
                <a:sym typeface="Tenor Sans"/>
              </a:defRPr>
            </a:lvl3pPr>
            <a:lvl4pPr lvl="3" algn="ctr" rtl="0">
              <a:spcBef>
                <a:spcPts val="0"/>
              </a:spcBef>
              <a:spcAft>
                <a:spcPts val="0"/>
              </a:spcAft>
              <a:buSzPts val="2000"/>
              <a:buFont typeface="Tenor Sans"/>
              <a:buNone/>
              <a:defRPr sz="2000">
                <a:latin typeface="Tenor Sans"/>
                <a:ea typeface="Tenor Sans"/>
                <a:cs typeface="Tenor Sans"/>
                <a:sym typeface="Tenor Sans"/>
              </a:defRPr>
            </a:lvl4pPr>
            <a:lvl5pPr lvl="4" algn="ctr" rtl="0">
              <a:spcBef>
                <a:spcPts val="0"/>
              </a:spcBef>
              <a:spcAft>
                <a:spcPts val="0"/>
              </a:spcAft>
              <a:buSzPts val="2000"/>
              <a:buFont typeface="Tenor Sans"/>
              <a:buNone/>
              <a:defRPr sz="2000">
                <a:latin typeface="Tenor Sans"/>
                <a:ea typeface="Tenor Sans"/>
                <a:cs typeface="Tenor Sans"/>
                <a:sym typeface="Tenor Sans"/>
              </a:defRPr>
            </a:lvl5pPr>
            <a:lvl6pPr lvl="5" algn="ctr" rtl="0">
              <a:spcBef>
                <a:spcPts val="0"/>
              </a:spcBef>
              <a:spcAft>
                <a:spcPts val="0"/>
              </a:spcAft>
              <a:buSzPts val="2000"/>
              <a:buFont typeface="Tenor Sans"/>
              <a:buNone/>
              <a:defRPr sz="2000">
                <a:latin typeface="Tenor Sans"/>
                <a:ea typeface="Tenor Sans"/>
                <a:cs typeface="Tenor Sans"/>
                <a:sym typeface="Tenor Sans"/>
              </a:defRPr>
            </a:lvl6pPr>
            <a:lvl7pPr lvl="6" algn="ctr" rtl="0">
              <a:spcBef>
                <a:spcPts val="0"/>
              </a:spcBef>
              <a:spcAft>
                <a:spcPts val="0"/>
              </a:spcAft>
              <a:buSzPts val="2000"/>
              <a:buFont typeface="Tenor Sans"/>
              <a:buNone/>
              <a:defRPr sz="2000">
                <a:latin typeface="Tenor Sans"/>
                <a:ea typeface="Tenor Sans"/>
                <a:cs typeface="Tenor Sans"/>
                <a:sym typeface="Tenor Sans"/>
              </a:defRPr>
            </a:lvl7pPr>
            <a:lvl8pPr lvl="7" algn="ctr" rtl="0">
              <a:spcBef>
                <a:spcPts val="0"/>
              </a:spcBef>
              <a:spcAft>
                <a:spcPts val="0"/>
              </a:spcAft>
              <a:buSzPts val="2000"/>
              <a:buFont typeface="Tenor Sans"/>
              <a:buNone/>
              <a:defRPr sz="2000">
                <a:latin typeface="Tenor Sans"/>
                <a:ea typeface="Tenor Sans"/>
                <a:cs typeface="Tenor Sans"/>
                <a:sym typeface="Tenor Sans"/>
              </a:defRPr>
            </a:lvl8pPr>
            <a:lvl9pPr lvl="8" algn="ctr" rtl="0">
              <a:spcBef>
                <a:spcPts val="0"/>
              </a:spcBef>
              <a:spcAft>
                <a:spcPts val="0"/>
              </a:spcAft>
              <a:buSzPts val="2000"/>
              <a:buFont typeface="Tenor Sans"/>
              <a:buNone/>
              <a:defRPr sz="2000">
                <a:latin typeface="Tenor Sans"/>
                <a:ea typeface="Tenor Sans"/>
                <a:cs typeface="Tenor Sans"/>
                <a:sym typeface="Tenor Sans"/>
              </a:defRPr>
            </a:lvl9pPr>
          </a:lstStyle>
          <a:p>
            <a:endParaRPr/>
          </a:p>
        </p:txBody>
      </p:sp>
      <p:sp>
        <p:nvSpPr>
          <p:cNvPr id="419" name="Google Shape;419;p18"/>
          <p:cNvSpPr txBox="1">
            <a:spLocks noGrp="1"/>
          </p:cNvSpPr>
          <p:nvPr>
            <p:ph type="subTitle" idx="16"/>
          </p:nvPr>
        </p:nvSpPr>
        <p:spPr>
          <a:xfrm>
            <a:off x="6133650" y="2317950"/>
            <a:ext cx="2278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20" name="Google Shape;420;p18"/>
          <p:cNvSpPr txBox="1">
            <a:spLocks noGrp="1"/>
          </p:cNvSpPr>
          <p:nvPr>
            <p:ph type="title" idx="17" hasCustomPrompt="1"/>
          </p:nvPr>
        </p:nvSpPr>
        <p:spPr>
          <a:xfrm>
            <a:off x="6771312" y="1306899"/>
            <a:ext cx="1003500" cy="527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Font typeface="Comfortaa"/>
              <a:buNone/>
              <a:defRPr sz="2200">
                <a:latin typeface="Comfortaa"/>
                <a:ea typeface="Comfortaa"/>
                <a:cs typeface="Comfortaa"/>
                <a:sym typeface="Comfortaa"/>
              </a:defRPr>
            </a:lvl2pPr>
            <a:lvl3pPr lvl="2" algn="ctr" rtl="0">
              <a:spcBef>
                <a:spcPts val="0"/>
              </a:spcBef>
              <a:spcAft>
                <a:spcPts val="0"/>
              </a:spcAft>
              <a:buSzPts val="2200"/>
              <a:buFont typeface="Comfortaa"/>
              <a:buNone/>
              <a:defRPr sz="2200">
                <a:latin typeface="Comfortaa"/>
                <a:ea typeface="Comfortaa"/>
                <a:cs typeface="Comfortaa"/>
                <a:sym typeface="Comfortaa"/>
              </a:defRPr>
            </a:lvl3pPr>
            <a:lvl4pPr lvl="3" algn="ctr" rtl="0">
              <a:spcBef>
                <a:spcPts val="0"/>
              </a:spcBef>
              <a:spcAft>
                <a:spcPts val="0"/>
              </a:spcAft>
              <a:buSzPts val="2200"/>
              <a:buFont typeface="Comfortaa"/>
              <a:buNone/>
              <a:defRPr sz="2200">
                <a:latin typeface="Comfortaa"/>
                <a:ea typeface="Comfortaa"/>
                <a:cs typeface="Comfortaa"/>
                <a:sym typeface="Comfortaa"/>
              </a:defRPr>
            </a:lvl4pPr>
            <a:lvl5pPr lvl="4" algn="ctr" rtl="0">
              <a:spcBef>
                <a:spcPts val="0"/>
              </a:spcBef>
              <a:spcAft>
                <a:spcPts val="0"/>
              </a:spcAft>
              <a:buSzPts val="2200"/>
              <a:buFont typeface="Comfortaa"/>
              <a:buNone/>
              <a:defRPr sz="2200">
                <a:latin typeface="Comfortaa"/>
                <a:ea typeface="Comfortaa"/>
                <a:cs typeface="Comfortaa"/>
                <a:sym typeface="Comfortaa"/>
              </a:defRPr>
            </a:lvl5pPr>
            <a:lvl6pPr lvl="5" algn="ctr" rtl="0">
              <a:spcBef>
                <a:spcPts val="0"/>
              </a:spcBef>
              <a:spcAft>
                <a:spcPts val="0"/>
              </a:spcAft>
              <a:buSzPts val="2200"/>
              <a:buFont typeface="Comfortaa"/>
              <a:buNone/>
              <a:defRPr sz="2200">
                <a:latin typeface="Comfortaa"/>
                <a:ea typeface="Comfortaa"/>
                <a:cs typeface="Comfortaa"/>
                <a:sym typeface="Comfortaa"/>
              </a:defRPr>
            </a:lvl6pPr>
            <a:lvl7pPr lvl="6" algn="ctr" rtl="0">
              <a:spcBef>
                <a:spcPts val="0"/>
              </a:spcBef>
              <a:spcAft>
                <a:spcPts val="0"/>
              </a:spcAft>
              <a:buSzPts val="2200"/>
              <a:buFont typeface="Comfortaa"/>
              <a:buNone/>
              <a:defRPr sz="2200">
                <a:latin typeface="Comfortaa"/>
                <a:ea typeface="Comfortaa"/>
                <a:cs typeface="Comfortaa"/>
                <a:sym typeface="Comfortaa"/>
              </a:defRPr>
            </a:lvl7pPr>
            <a:lvl8pPr lvl="7" algn="ctr" rtl="0">
              <a:spcBef>
                <a:spcPts val="0"/>
              </a:spcBef>
              <a:spcAft>
                <a:spcPts val="0"/>
              </a:spcAft>
              <a:buSzPts val="2200"/>
              <a:buFont typeface="Comfortaa"/>
              <a:buNone/>
              <a:defRPr sz="2200">
                <a:latin typeface="Comfortaa"/>
                <a:ea typeface="Comfortaa"/>
                <a:cs typeface="Comfortaa"/>
                <a:sym typeface="Comfortaa"/>
              </a:defRPr>
            </a:lvl8pPr>
            <a:lvl9pPr lvl="8" algn="ctr" rtl="0">
              <a:spcBef>
                <a:spcPts val="0"/>
              </a:spcBef>
              <a:spcAft>
                <a:spcPts val="0"/>
              </a:spcAft>
              <a:buSzPts val="2200"/>
              <a:buFont typeface="Comfortaa"/>
              <a:buNone/>
              <a:defRPr sz="2200">
                <a:latin typeface="Comfortaa"/>
                <a:ea typeface="Comfortaa"/>
                <a:cs typeface="Comfortaa"/>
                <a:sym typeface="Comfortaa"/>
              </a:defRPr>
            </a:lvl9pPr>
          </a:lstStyle>
          <a:p>
            <a:r>
              <a:t>xx%</a:t>
            </a:r>
          </a:p>
        </p:txBody>
      </p:sp>
      <p:sp>
        <p:nvSpPr>
          <p:cNvPr id="421" name="Google Shape;421;p18"/>
          <p:cNvSpPr txBox="1">
            <a:spLocks noGrp="1"/>
          </p:cNvSpPr>
          <p:nvPr>
            <p:ph type="title" idx="18"/>
          </p:nvPr>
        </p:nvSpPr>
        <p:spPr>
          <a:xfrm>
            <a:off x="731550" y="445025"/>
            <a:ext cx="7680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Font typeface="Comfortaa Regular"/>
              <a:buNone/>
              <a:defRPr/>
            </a:lvl1pPr>
            <a:lvl2pPr lvl="1" rtl="0">
              <a:spcBef>
                <a:spcPts val="0"/>
              </a:spcBef>
              <a:spcAft>
                <a:spcPts val="0"/>
              </a:spcAft>
              <a:buSzPts val="2800"/>
              <a:buNone/>
              <a:defRPr>
                <a:latin typeface="Montserrat"/>
                <a:ea typeface="Montserrat"/>
                <a:cs typeface="Montserrat"/>
                <a:sym typeface="Montserrat"/>
              </a:defRPr>
            </a:lvl2pPr>
            <a:lvl3pPr lvl="2" rtl="0">
              <a:spcBef>
                <a:spcPts val="0"/>
              </a:spcBef>
              <a:spcAft>
                <a:spcPts val="0"/>
              </a:spcAft>
              <a:buSzPts val="2800"/>
              <a:buNone/>
              <a:defRPr>
                <a:latin typeface="Montserrat"/>
                <a:ea typeface="Montserrat"/>
                <a:cs typeface="Montserrat"/>
                <a:sym typeface="Montserrat"/>
              </a:defRPr>
            </a:lvl3pPr>
            <a:lvl4pPr lvl="3" rtl="0">
              <a:spcBef>
                <a:spcPts val="0"/>
              </a:spcBef>
              <a:spcAft>
                <a:spcPts val="0"/>
              </a:spcAft>
              <a:buSzPts val="2800"/>
              <a:buNone/>
              <a:defRPr>
                <a:latin typeface="Montserrat"/>
                <a:ea typeface="Montserrat"/>
                <a:cs typeface="Montserrat"/>
                <a:sym typeface="Montserrat"/>
              </a:defRPr>
            </a:lvl4pPr>
            <a:lvl5pPr lvl="4" rtl="0">
              <a:spcBef>
                <a:spcPts val="0"/>
              </a:spcBef>
              <a:spcAft>
                <a:spcPts val="0"/>
              </a:spcAft>
              <a:buSzPts val="2800"/>
              <a:buNone/>
              <a:defRPr>
                <a:latin typeface="Montserrat"/>
                <a:ea typeface="Montserrat"/>
                <a:cs typeface="Montserrat"/>
                <a:sym typeface="Montserrat"/>
              </a:defRPr>
            </a:lvl5pPr>
            <a:lvl6pPr lvl="5" rtl="0">
              <a:spcBef>
                <a:spcPts val="0"/>
              </a:spcBef>
              <a:spcAft>
                <a:spcPts val="0"/>
              </a:spcAft>
              <a:buSzPts val="2800"/>
              <a:buNone/>
              <a:defRPr>
                <a:latin typeface="Montserrat"/>
                <a:ea typeface="Montserrat"/>
                <a:cs typeface="Montserrat"/>
                <a:sym typeface="Montserrat"/>
              </a:defRPr>
            </a:lvl6pPr>
            <a:lvl7pPr lvl="6" rtl="0">
              <a:spcBef>
                <a:spcPts val="0"/>
              </a:spcBef>
              <a:spcAft>
                <a:spcPts val="0"/>
              </a:spcAft>
              <a:buSzPts val="2800"/>
              <a:buNone/>
              <a:defRPr>
                <a:latin typeface="Montserrat"/>
                <a:ea typeface="Montserrat"/>
                <a:cs typeface="Montserrat"/>
                <a:sym typeface="Montserrat"/>
              </a:defRPr>
            </a:lvl7pPr>
            <a:lvl8pPr lvl="7" rtl="0">
              <a:spcBef>
                <a:spcPts val="0"/>
              </a:spcBef>
              <a:spcAft>
                <a:spcPts val="0"/>
              </a:spcAft>
              <a:buSzPts val="2800"/>
              <a:buNone/>
              <a:defRPr>
                <a:latin typeface="Montserrat"/>
                <a:ea typeface="Montserrat"/>
                <a:cs typeface="Montserrat"/>
                <a:sym typeface="Montserrat"/>
              </a:defRPr>
            </a:lvl8pPr>
            <a:lvl9pPr lvl="8" rtl="0">
              <a:spcBef>
                <a:spcPts val="0"/>
              </a:spcBef>
              <a:spcAft>
                <a:spcPts val="0"/>
              </a:spcAft>
              <a:buSzPts val="2800"/>
              <a:buNone/>
              <a:defRPr>
                <a:latin typeface="Montserrat"/>
                <a:ea typeface="Montserrat"/>
                <a:cs typeface="Montserrat"/>
                <a:sym typeface="Montserrat"/>
              </a:defRPr>
            </a:lvl9pPr>
          </a:lstStyle>
          <a:p>
            <a:endParaRPr/>
          </a:p>
        </p:txBody>
      </p:sp>
      <p:sp>
        <p:nvSpPr>
          <p:cNvPr id="422" name="Google Shape;422;p18"/>
          <p:cNvSpPr/>
          <p:nvPr/>
        </p:nvSpPr>
        <p:spPr>
          <a:xfrm rot="10800000">
            <a:off x="7416337" y="-19957"/>
            <a:ext cx="1747584" cy="1384561"/>
          </a:xfrm>
          <a:custGeom>
            <a:avLst/>
            <a:gdLst/>
            <a:ahLst/>
            <a:cxnLst/>
            <a:rect l="l" t="t" r="r" b="b"/>
            <a:pathLst>
              <a:path w="51938" h="41149" extrusionOk="0">
                <a:moveTo>
                  <a:pt x="73" y="1"/>
                </a:moveTo>
                <a:cubicBezTo>
                  <a:pt x="25" y="1"/>
                  <a:pt x="0" y="1"/>
                  <a:pt x="0" y="1"/>
                </a:cubicBezTo>
                <a:lnTo>
                  <a:pt x="0" y="41116"/>
                </a:lnTo>
                <a:lnTo>
                  <a:pt x="49623" y="41116"/>
                </a:lnTo>
                <a:cubicBezTo>
                  <a:pt x="34629" y="40224"/>
                  <a:pt x="36451" y="21460"/>
                  <a:pt x="25510" y="10519"/>
                </a:cubicBezTo>
                <a:cubicBezTo>
                  <a:pt x="15203" y="212"/>
                  <a:pt x="1203" y="1"/>
                  <a:pt x="73" y="1"/>
                </a:cubicBezTo>
                <a:close/>
                <a:moveTo>
                  <a:pt x="49623" y="41116"/>
                </a:moveTo>
                <a:cubicBezTo>
                  <a:pt x="49990" y="41138"/>
                  <a:pt x="50368" y="41149"/>
                  <a:pt x="50756" y="41149"/>
                </a:cubicBezTo>
                <a:cubicBezTo>
                  <a:pt x="51139" y="41149"/>
                  <a:pt x="51533" y="41138"/>
                  <a:pt x="51938" y="4111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18"/>
          <p:cNvGrpSpPr/>
          <p:nvPr/>
        </p:nvGrpSpPr>
        <p:grpSpPr>
          <a:xfrm>
            <a:off x="7977765" y="273652"/>
            <a:ext cx="1017875" cy="989622"/>
            <a:chOff x="7977765" y="273652"/>
            <a:chExt cx="1017875" cy="989622"/>
          </a:xfrm>
        </p:grpSpPr>
        <p:sp>
          <p:nvSpPr>
            <p:cNvPr id="424" name="Google Shape;424;p18"/>
            <p:cNvSpPr/>
            <p:nvPr/>
          </p:nvSpPr>
          <p:spPr>
            <a:xfrm rot="-5400000" flipH="1">
              <a:off x="8121995" y="312479"/>
              <a:ext cx="912473" cy="834818"/>
            </a:xfrm>
            <a:custGeom>
              <a:avLst/>
              <a:gdLst/>
              <a:ahLst/>
              <a:cxnLst/>
              <a:rect l="l" t="t" r="r" b="b"/>
              <a:pathLst>
                <a:path w="18119" h="16577" extrusionOk="0">
                  <a:moveTo>
                    <a:pt x="3171" y="0"/>
                  </a:moveTo>
                  <a:lnTo>
                    <a:pt x="3171" y="0"/>
                  </a:lnTo>
                  <a:cubicBezTo>
                    <a:pt x="3403" y="2821"/>
                    <a:pt x="3287" y="5642"/>
                    <a:pt x="2734" y="8434"/>
                  </a:cubicBezTo>
                  <a:cubicBezTo>
                    <a:pt x="2211" y="11196"/>
                    <a:pt x="1309" y="13872"/>
                    <a:pt x="1" y="16402"/>
                  </a:cubicBezTo>
                  <a:lnTo>
                    <a:pt x="350" y="16576"/>
                  </a:lnTo>
                  <a:cubicBezTo>
                    <a:pt x="1280" y="15035"/>
                    <a:pt x="2414" y="13610"/>
                    <a:pt x="3694" y="12331"/>
                  </a:cubicBezTo>
                  <a:cubicBezTo>
                    <a:pt x="7562" y="8492"/>
                    <a:pt x="12651" y="6078"/>
                    <a:pt x="18118" y="5497"/>
                  </a:cubicBezTo>
                  <a:lnTo>
                    <a:pt x="18118" y="5497"/>
                  </a:lnTo>
                  <a:cubicBezTo>
                    <a:pt x="16286" y="5584"/>
                    <a:pt x="14483" y="5904"/>
                    <a:pt x="12738" y="6456"/>
                  </a:cubicBezTo>
                  <a:cubicBezTo>
                    <a:pt x="9219" y="7561"/>
                    <a:pt x="6050" y="9481"/>
                    <a:pt x="3432" y="12069"/>
                  </a:cubicBezTo>
                  <a:cubicBezTo>
                    <a:pt x="2664" y="12804"/>
                    <a:pt x="1963" y="13596"/>
                    <a:pt x="1329" y="14435"/>
                  </a:cubicBezTo>
                  <a:lnTo>
                    <a:pt x="1329" y="14435"/>
                  </a:lnTo>
                  <a:cubicBezTo>
                    <a:pt x="2118" y="12522"/>
                    <a:pt x="2687" y="10522"/>
                    <a:pt x="3025" y="8492"/>
                  </a:cubicBezTo>
                  <a:cubicBezTo>
                    <a:pt x="3258" y="7067"/>
                    <a:pt x="3403" y="5671"/>
                    <a:pt x="3432" y="4246"/>
                  </a:cubicBezTo>
                  <a:cubicBezTo>
                    <a:pt x="3432" y="2821"/>
                    <a:pt x="3345" y="1396"/>
                    <a:pt x="31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8"/>
            <p:cNvSpPr/>
            <p:nvPr/>
          </p:nvSpPr>
          <p:spPr>
            <a:xfrm rot="-5400000" flipH="1">
              <a:off x="8244294" y="229712"/>
              <a:ext cx="667874" cy="796746"/>
            </a:xfrm>
            <a:custGeom>
              <a:avLst/>
              <a:gdLst/>
              <a:ahLst/>
              <a:cxnLst/>
              <a:rect l="l" t="t" r="r" b="b"/>
              <a:pathLst>
                <a:path w="13262" h="15821" extrusionOk="0">
                  <a:moveTo>
                    <a:pt x="13262" y="0"/>
                  </a:moveTo>
                  <a:lnTo>
                    <a:pt x="13262" y="0"/>
                  </a:lnTo>
                  <a:cubicBezTo>
                    <a:pt x="12884" y="233"/>
                    <a:pt x="12535" y="466"/>
                    <a:pt x="12157" y="727"/>
                  </a:cubicBezTo>
                  <a:lnTo>
                    <a:pt x="11110" y="1513"/>
                  </a:lnTo>
                  <a:lnTo>
                    <a:pt x="10121" y="2356"/>
                  </a:lnTo>
                  <a:lnTo>
                    <a:pt x="9132" y="3199"/>
                  </a:lnTo>
                  <a:cubicBezTo>
                    <a:pt x="7824" y="4362"/>
                    <a:pt x="6602" y="5642"/>
                    <a:pt x="5497" y="6980"/>
                  </a:cubicBezTo>
                  <a:cubicBezTo>
                    <a:pt x="4363" y="8317"/>
                    <a:pt x="3345" y="9742"/>
                    <a:pt x="2415" y="11226"/>
                  </a:cubicBezTo>
                  <a:lnTo>
                    <a:pt x="1746" y="12331"/>
                  </a:lnTo>
                  <a:lnTo>
                    <a:pt x="1135" y="13465"/>
                  </a:lnTo>
                  <a:lnTo>
                    <a:pt x="553" y="14628"/>
                  </a:lnTo>
                  <a:cubicBezTo>
                    <a:pt x="379" y="15035"/>
                    <a:pt x="175" y="15442"/>
                    <a:pt x="1" y="15820"/>
                  </a:cubicBezTo>
                  <a:cubicBezTo>
                    <a:pt x="234" y="15442"/>
                    <a:pt x="437" y="15064"/>
                    <a:pt x="641" y="14657"/>
                  </a:cubicBezTo>
                  <a:lnTo>
                    <a:pt x="1310" y="13552"/>
                  </a:lnTo>
                  <a:lnTo>
                    <a:pt x="1978" y="12447"/>
                  </a:lnTo>
                  <a:lnTo>
                    <a:pt x="2676" y="11371"/>
                  </a:lnTo>
                  <a:cubicBezTo>
                    <a:pt x="3636" y="9917"/>
                    <a:pt x="4683" y="8550"/>
                    <a:pt x="5788" y="7212"/>
                  </a:cubicBezTo>
                  <a:cubicBezTo>
                    <a:pt x="6893" y="5875"/>
                    <a:pt x="8085" y="4624"/>
                    <a:pt x="9336" y="3432"/>
                  </a:cubicBezTo>
                  <a:lnTo>
                    <a:pt x="10296" y="2530"/>
                  </a:lnTo>
                  <a:lnTo>
                    <a:pt x="11255" y="1687"/>
                  </a:lnTo>
                  <a:lnTo>
                    <a:pt x="12244" y="815"/>
                  </a:lnTo>
                  <a:cubicBezTo>
                    <a:pt x="12564" y="553"/>
                    <a:pt x="12913" y="291"/>
                    <a:pt x="132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8"/>
            <p:cNvSpPr/>
            <p:nvPr/>
          </p:nvSpPr>
          <p:spPr>
            <a:xfrm rot="-5400000" flipH="1">
              <a:off x="8166665" y="620731"/>
              <a:ext cx="104044" cy="314951"/>
            </a:xfrm>
            <a:custGeom>
              <a:avLst/>
              <a:gdLst/>
              <a:ahLst/>
              <a:cxnLst/>
              <a:rect l="l" t="t" r="r" b="b"/>
              <a:pathLst>
                <a:path w="2066" h="6254" extrusionOk="0">
                  <a:moveTo>
                    <a:pt x="1833" y="1"/>
                  </a:moveTo>
                  <a:cubicBezTo>
                    <a:pt x="1775" y="1077"/>
                    <a:pt x="1571" y="2153"/>
                    <a:pt x="1280" y="3229"/>
                  </a:cubicBezTo>
                  <a:cubicBezTo>
                    <a:pt x="960" y="4276"/>
                    <a:pt x="524" y="5294"/>
                    <a:pt x="1" y="6253"/>
                  </a:cubicBezTo>
                  <a:cubicBezTo>
                    <a:pt x="786" y="5439"/>
                    <a:pt x="1339" y="4421"/>
                    <a:pt x="1658" y="3345"/>
                  </a:cubicBezTo>
                  <a:cubicBezTo>
                    <a:pt x="2007" y="2269"/>
                    <a:pt x="2066" y="1106"/>
                    <a:pt x="18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8"/>
            <p:cNvSpPr/>
            <p:nvPr/>
          </p:nvSpPr>
          <p:spPr>
            <a:xfrm rot="-5400000" flipH="1">
              <a:off x="8076848" y="357627"/>
              <a:ext cx="141663" cy="120159"/>
            </a:xfrm>
            <a:custGeom>
              <a:avLst/>
              <a:gdLst/>
              <a:ahLst/>
              <a:cxnLst/>
              <a:rect l="l" t="t" r="r" b="b"/>
              <a:pathLst>
                <a:path w="2813" h="2386" extrusionOk="0">
                  <a:moveTo>
                    <a:pt x="1600" y="0"/>
                  </a:moveTo>
                  <a:cubicBezTo>
                    <a:pt x="524" y="0"/>
                    <a:pt x="1" y="1280"/>
                    <a:pt x="757" y="2036"/>
                  </a:cubicBezTo>
                  <a:cubicBezTo>
                    <a:pt x="999" y="2278"/>
                    <a:pt x="1297" y="2385"/>
                    <a:pt x="1589" y="2385"/>
                  </a:cubicBezTo>
                  <a:cubicBezTo>
                    <a:pt x="2213" y="2385"/>
                    <a:pt x="2812" y="1896"/>
                    <a:pt x="2793" y="1163"/>
                  </a:cubicBezTo>
                  <a:cubicBezTo>
                    <a:pt x="2793" y="524"/>
                    <a:pt x="2240" y="0"/>
                    <a:pt x="1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8"/>
            <p:cNvSpPr/>
            <p:nvPr/>
          </p:nvSpPr>
          <p:spPr>
            <a:xfrm rot="-5400000" flipH="1">
              <a:off x="8075840" y="911132"/>
              <a:ext cx="140253" cy="119756"/>
            </a:xfrm>
            <a:custGeom>
              <a:avLst/>
              <a:gdLst/>
              <a:ahLst/>
              <a:cxnLst/>
              <a:rect l="l" t="t" r="r" b="b"/>
              <a:pathLst>
                <a:path w="2785" h="2378" extrusionOk="0">
                  <a:moveTo>
                    <a:pt x="1585" y="1"/>
                  </a:moveTo>
                  <a:cubicBezTo>
                    <a:pt x="533" y="1"/>
                    <a:pt x="1" y="1260"/>
                    <a:pt x="749" y="2008"/>
                  </a:cubicBezTo>
                  <a:cubicBezTo>
                    <a:pt x="995" y="2264"/>
                    <a:pt x="1297" y="2377"/>
                    <a:pt x="1592" y="2377"/>
                  </a:cubicBezTo>
                  <a:cubicBezTo>
                    <a:pt x="2203" y="2377"/>
                    <a:pt x="2784" y="1890"/>
                    <a:pt x="2784" y="1164"/>
                  </a:cubicBezTo>
                  <a:cubicBezTo>
                    <a:pt x="2784" y="525"/>
                    <a:pt x="2261" y="1"/>
                    <a:pt x="1621" y="1"/>
                  </a:cubicBezTo>
                  <a:cubicBezTo>
                    <a:pt x="1609" y="1"/>
                    <a:pt x="1597" y="1"/>
                    <a:pt x="1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8"/>
            <p:cNvSpPr/>
            <p:nvPr/>
          </p:nvSpPr>
          <p:spPr>
            <a:xfrm rot="-5400000" flipH="1">
              <a:off x="7967265" y="739606"/>
              <a:ext cx="141663" cy="120663"/>
            </a:xfrm>
            <a:custGeom>
              <a:avLst/>
              <a:gdLst/>
              <a:ahLst/>
              <a:cxnLst/>
              <a:rect l="l" t="t" r="r" b="b"/>
              <a:pathLst>
                <a:path w="2813" h="2396" extrusionOk="0">
                  <a:moveTo>
                    <a:pt x="1600" y="0"/>
                  </a:moveTo>
                  <a:cubicBezTo>
                    <a:pt x="553" y="0"/>
                    <a:pt x="1" y="1309"/>
                    <a:pt x="757" y="2065"/>
                  </a:cubicBezTo>
                  <a:cubicBezTo>
                    <a:pt x="1004" y="2294"/>
                    <a:pt x="1300" y="2396"/>
                    <a:pt x="1588" y="2396"/>
                  </a:cubicBezTo>
                  <a:cubicBezTo>
                    <a:pt x="2218" y="2396"/>
                    <a:pt x="2813" y="1910"/>
                    <a:pt x="2793" y="1193"/>
                  </a:cubicBezTo>
                  <a:cubicBezTo>
                    <a:pt x="2793" y="524"/>
                    <a:pt x="2269" y="0"/>
                    <a:pt x="1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8"/>
            <p:cNvSpPr/>
            <p:nvPr/>
          </p:nvSpPr>
          <p:spPr>
            <a:xfrm rot="-5400000" flipH="1">
              <a:off x="8349243" y="1132363"/>
              <a:ext cx="141663" cy="120159"/>
            </a:xfrm>
            <a:custGeom>
              <a:avLst/>
              <a:gdLst/>
              <a:ahLst/>
              <a:cxnLst/>
              <a:rect l="l" t="t" r="r" b="b"/>
              <a:pathLst>
                <a:path w="2813" h="2386" extrusionOk="0">
                  <a:moveTo>
                    <a:pt x="1600" y="0"/>
                  </a:moveTo>
                  <a:cubicBezTo>
                    <a:pt x="553" y="0"/>
                    <a:pt x="1" y="1280"/>
                    <a:pt x="757" y="2036"/>
                  </a:cubicBezTo>
                  <a:cubicBezTo>
                    <a:pt x="1008" y="2278"/>
                    <a:pt x="1309" y="2386"/>
                    <a:pt x="1602" y="2386"/>
                  </a:cubicBezTo>
                  <a:cubicBezTo>
                    <a:pt x="2226" y="2386"/>
                    <a:pt x="2812" y="1896"/>
                    <a:pt x="2792" y="1164"/>
                  </a:cubicBezTo>
                  <a:cubicBezTo>
                    <a:pt x="2792" y="524"/>
                    <a:pt x="2269" y="0"/>
                    <a:pt x="1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20">
    <p:spTree>
      <p:nvGrpSpPr>
        <p:cNvPr id="1" name="Shape 669"/>
        <p:cNvGrpSpPr/>
        <p:nvPr/>
      </p:nvGrpSpPr>
      <p:grpSpPr>
        <a:xfrm>
          <a:off x="0" y="0"/>
          <a:ext cx="0" cy="0"/>
          <a:chOff x="0" y="0"/>
          <a:chExt cx="0" cy="0"/>
        </a:xfrm>
      </p:grpSpPr>
      <p:sp>
        <p:nvSpPr>
          <p:cNvPr id="670" name="Google Shape;670;p30"/>
          <p:cNvSpPr/>
          <p:nvPr/>
        </p:nvSpPr>
        <p:spPr>
          <a:xfrm>
            <a:off x="4126925" y="-99051"/>
            <a:ext cx="5046949" cy="5272488"/>
          </a:xfrm>
          <a:custGeom>
            <a:avLst/>
            <a:gdLst/>
            <a:ahLst/>
            <a:cxnLst/>
            <a:rect l="l" t="t" r="r" b="b"/>
            <a:pathLst>
              <a:path w="40919" h="41915" extrusionOk="0">
                <a:moveTo>
                  <a:pt x="39318" y="1"/>
                </a:moveTo>
                <a:cubicBezTo>
                  <a:pt x="38926" y="1"/>
                  <a:pt x="38499" y="1"/>
                  <a:pt x="38072" y="36"/>
                </a:cubicBezTo>
                <a:cubicBezTo>
                  <a:pt x="34834" y="321"/>
                  <a:pt x="30351" y="2136"/>
                  <a:pt x="28110" y="9643"/>
                </a:cubicBezTo>
                <a:cubicBezTo>
                  <a:pt x="24374" y="22132"/>
                  <a:pt x="14980" y="19463"/>
                  <a:pt x="6975" y="25975"/>
                </a:cubicBezTo>
                <a:cubicBezTo>
                  <a:pt x="748" y="31027"/>
                  <a:pt x="1" y="38713"/>
                  <a:pt x="1" y="41915"/>
                </a:cubicBezTo>
                <a:lnTo>
                  <a:pt x="40919" y="41915"/>
                </a:lnTo>
                <a:lnTo>
                  <a:pt x="40919" y="179"/>
                </a:lnTo>
                <a:cubicBezTo>
                  <a:pt x="40385" y="72"/>
                  <a:pt x="39851" y="1"/>
                  <a:pt x="39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CUSTOM_21">
    <p:spTree>
      <p:nvGrpSpPr>
        <p:cNvPr id="1" name="Shape 671"/>
        <p:cNvGrpSpPr/>
        <p:nvPr/>
      </p:nvGrpSpPr>
      <p:grpSpPr>
        <a:xfrm>
          <a:off x="0" y="0"/>
          <a:ext cx="0" cy="0"/>
          <a:chOff x="0" y="0"/>
          <a:chExt cx="0" cy="0"/>
        </a:xfrm>
      </p:grpSpPr>
      <p:sp>
        <p:nvSpPr>
          <p:cNvPr id="672" name="Google Shape;672;p31"/>
          <p:cNvSpPr/>
          <p:nvPr/>
        </p:nvSpPr>
        <p:spPr>
          <a:xfrm>
            <a:off x="6075360" y="0"/>
            <a:ext cx="3068640" cy="2001645"/>
          </a:xfrm>
          <a:custGeom>
            <a:avLst/>
            <a:gdLst/>
            <a:ahLst/>
            <a:cxnLst/>
            <a:rect l="l" t="t" r="r" b="b"/>
            <a:pathLst>
              <a:path w="98118" h="86567" extrusionOk="0">
                <a:moveTo>
                  <a:pt x="66841" y="56171"/>
                </a:moveTo>
                <a:cubicBezTo>
                  <a:pt x="74379" y="80943"/>
                  <a:pt x="88756" y="86080"/>
                  <a:pt x="98118" y="86567"/>
                </a:cubicBezTo>
                <a:lnTo>
                  <a:pt x="98118" y="0"/>
                </a:lnTo>
                <a:lnTo>
                  <a:pt x="0" y="0"/>
                </a:lnTo>
                <a:cubicBezTo>
                  <a:pt x="9849" y="20791"/>
                  <a:pt x="52494" y="9210"/>
                  <a:pt x="66841" y="5617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3" name="Google Shape;673;p31"/>
          <p:cNvGrpSpPr/>
          <p:nvPr/>
        </p:nvGrpSpPr>
        <p:grpSpPr>
          <a:xfrm rot="2044096">
            <a:off x="7583413" y="152992"/>
            <a:ext cx="731581" cy="604846"/>
            <a:chOff x="7714458" y="168714"/>
            <a:chExt cx="731555" cy="604825"/>
          </a:xfrm>
        </p:grpSpPr>
        <p:sp>
          <p:nvSpPr>
            <p:cNvPr id="674" name="Google Shape;674;p31"/>
            <p:cNvSpPr/>
            <p:nvPr/>
          </p:nvSpPr>
          <p:spPr>
            <a:xfrm rot="-5400000" flipH="1">
              <a:off x="7836078" y="486763"/>
              <a:ext cx="431321" cy="142231"/>
            </a:xfrm>
            <a:custGeom>
              <a:avLst/>
              <a:gdLst/>
              <a:ahLst/>
              <a:cxnLst/>
              <a:rect l="l" t="t" r="r" b="b"/>
              <a:pathLst>
                <a:path w="7736" h="2551" extrusionOk="0">
                  <a:moveTo>
                    <a:pt x="6533" y="0"/>
                  </a:moveTo>
                  <a:cubicBezTo>
                    <a:pt x="6129" y="0"/>
                    <a:pt x="5729" y="58"/>
                    <a:pt x="5351" y="175"/>
                  </a:cubicBezTo>
                  <a:cubicBezTo>
                    <a:pt x="4013" y="524"/>
                    <a:pt x="2734" y="1047"/>
                    <a:pt x="1425" y="1483"/>
                  </a:cubicBezTo>
                  <a:cubicBezTo>
                    <a:pt x="1193" y="1571"/>
                    <a:pt x="0" y="1774"/>
                    <a:pt x="146" y="2210"/>
                  </a:cubicBezTo>
                  <a:cubicBezTo>
                    <a:pt x="266" y="2492"/>
                    <a:pt x="874" y="2551"/>
                    <a:pt x="1343" y="2551"/>
                  </a:cubicBezTo>
                  <a:cubicBezTo>
                    <a:pt x="1552" y="2551"/>
                    <a:pt x="1734" y="2539"/>
                    <a:pt x="1832" y="2530"/>
                  </a:cubicBezTo>
                  <a:cubicBezTo>
                    <a:pt x="3257" y="2385"/>
                    <a:pt x="4682" y="2065"/>
                    <a:pt x="5991" y="1542"/>
                  </a:cubicBezTo>
                  <a:cubicBezTo>
                    <a:pt x="6718" y="1251"/>
                    <a:pt x="7445" y="902"/>
                    <a:pt x="7736" y="175"/>
                  </a:cubicBezTo>
                  <a:cubicBezTo>
                    <a:pt x="7343" y="58"/>
                    <a:pt x="6936" y="0"/>
                    <a:pt x="65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1"/>
            <p:cNvSpPr/>
            <p:nvPr/>
          </p:nvSpPr>
          <p:spPr>
            <a:xfrm rot="-5400000" flipH="1">
              <a:off x="7788389" y="273918"/>
              <a:ext cx="190571" cy="338433"/>
            </a:xfrm>
            <a:custGeom>
              <a:avLst/>
              <a:gdLst/>
              <a:ahLst/>
              <a:cxnLst/>
              <a:rect l="l" t="t" r="r" b="b"/>
              <a:pathLst>
                <a:path w="3418" h="6070" extrusionOk="0">
                  <a:moveTo>
                    <a:pt x="2948" y="1"/>
                  </a:moveTo>
                  <a:cubicBezTo>
                    <a:pt x="2868" y="1"/>
                    <a:pt x="2788" y="23"/>
                    <a:pt x="2720" y="63"/>
                  </a:cubicBezTo>
                  <a:cubicBezTo>
                    <a:pt x="2546" y="150"/>
                    <a:pt x="2429" y="267"/>
                    <a:pt x="2342" y="441"/>
                  </a:cubicBezTo>
                  <a:cubicBezTo>
                    <a:pt x="1586" y="1372"/>
                    <a:pt x="1033" y="2477"/>
                    <a:pt x="684" y="3640"/>
                  </a:cubicBezTo>
                  <a:cubicBezTo>
                    <a:pt x="607" y="4028"/>
                    <a:pt x="1" y="6070"/>
                    <a:pt x="725" y="6070"/>
                  </a:cubicBezTo>
                  <a:cubicBezTo>
                    <a:pt x="815" y="6070"/>
                    <a:pt x="927" y="6038"/>
                    <a:pt x="1062" y="5967"/>
                  </a:cubicBezTo>
                  <a:cubicBezTo>
                    <a:pt x="1295" y="5792"/>
                    <a:pt x="1499" y="5559"/>
                    <a:pt x="1615" y="5269"/>
                  </a:cubicBezTo>
                  <a:cubicBezTo>
                    <a:pt x="2342" y="3873"/>
                    <a:pt x="2924" y="2361"/>
                    <a:pt x="3302" y="819"/>
                  </a:cubicBezTo>
                  <a:cubicBezTo>
                    <a:pt x="3360" y="558"/>
                    <a:pt x="3418" y="238"/>
                    <a:pt x="3214" y="92"/>
                  </a:cubicBezTo>
                  <a:cubicBezTo>
                    <a:pt x="3136" y="30"/>
                    <a:pt x="3042" y="1"/>
                    <a:pt x="29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1"/>
            <p:cNvSpPr/>
            <p:nvPr/>
          </p:nvSpPr>
          <p:spPr>
            <a:xfrm rot="-5400000" flipH="1">
              <a:off x="7843194" y="96957"/>
              <a:ext cx="191351" cy="334865"/>
            </a:xfrm>
            <a:custGeom>
              <a:avLst/>
              <a:gdLst/>
              <a:ahLst/>
              <a:cxnLst/>
              <a:rect l="l" t="t" r="r" b="b"/>
              <a:pathLst>
                <a:path w="3432" h="6006" extrusionOk="0">
                  <a:moveTo>
                    <a:pt x="1" y="1"/>
                  </a:moveTo>
                  <a:cubicBezTo>
                    <a:pt x="291" y="2182"/>
                    <a:pt x="1280" y="4188"/>
                    <a:pt x="2792" y="5788"/>
                  </a:cubicBezTo>
                  <a:cubicBezTo>
                    <a:pt x="2941" y="5943"/>
                    <a:pt x="3050" y="6006"/>
                    <a:pt x="3128" y="6006"/>
                  </a:cubicBezTo>
                  <a:cubicBezTo>
                    <a:pt x="3431" y="6006"/>
                    <a:pt x="3275" y="5048"/>
                    <a:pt x="3229" y="4770"/>
                  </a:cubicBezTo>
                  <a:cubicBezTo>
                    <a:pt x="3141" y="4101"/>
                    <a:pt x="2967" y="3461"/>
                    <a:pt x="2676" y="2880"/>
                  </a:cubicBezTo>
                  <a:cubicBezTo>
                    <a:pt x="2094" y="1658"/>
                    <a:pt x="1164" y="64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1"/>
            <p:cNvSpPr/>
            <p:nvPr/>
          </p:nvSpPr>
          <p:spPr>
            <a:xfrm rot="-5400000" flipH="1">
              <a:off x="8073012" y="68185"/>
              <a:ext cx="204398" cy="541604"/>
            </a:xfrm>
            <a:custGeom>
              <a:avLst/>
              <a:gdLst/>
              <a:ahLst/>
              <a:cxnLst/>
              <a:rect l="l" t="t" r="r" b="b"/>
              <a:pathLst>
                <a:path w="3666" h="9714" extrusionOk="0">
                  <a:moveTo>
                    <a:pt x="3665" y="0"/>
                  </a:moveTo>
                  <a:lnTo>
                    <a:pt x="3665" y="0"/>
                  </a:lnTo>
                  <a:cubicBezTo>
                    <a:pt x="3084" y="669"/>
                    <a:pt x="2618" y="1396"/>
                    <a:pt x="2211" y="2182"/>
                  </a:cubicBezTo>
                  <a:cubicBezTo>
                    <a:pt x="1804" y="2938"/>
                    <a:pt x="1426" y="3752"/>
                    <a:pt x="1106" y="4566"/>
                  </a:cubicBezTo>
                  <a:cubicBezTo>
                    <a:pt x="786" y="5380"/>
                    <a:pt x="524" y="6224"/>
                    <a:pt x="321" y="7067"/>
                  </a:cubicBezTo>
                  <a:cubicBezTo>
                    <a:pt x="117" y="7940"/>
                    <a:pt x="1" y="8812"/>
                    <a:pt x="30" y="9713"/>
                  </a:cubicBezTo>
                  <a:cubicBezTo>
                    <a:pt x="292" y="8870"/>
                    <a:pt x="553" y="8056"/>
                    <a:pt x="873" y="7271"/>
                  </a:cubicBezTo>
                  <a:cubicBezTo>
                    <a:pt x="1164" y="6456"/>
                    <a:pt x="1484" y="5642"/>
                    <a:pt x="1804" y="4857"/>
                  </a:cubicBezTo>
                  <a:lnTo>
                    <a:pt x="2735" y="2443"/>
                  </a:lnTo>
                  <a:cubicBezTo>
                    <a:pt x="3054" y="1629"/>
                    <a:pt x="3345" y="815"/>
                    <a:pt x="36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 name="Google Shape;678;p31"/>
          <p:cNvGrpSpPr/>
          <p:nvPr/>
        </p:nvGrpSpPr>
        <p:grpSpPr>
          <a:xfrm rot="5549941" flipH="1">
            <a:off x="7981186" y="500245"/>
            <a:ext cx="1017825" cy="989573"/>
            <a:chOff x="7977765" y="273652"/>
            <a:chExt cx="1017875" cy="989622"/>
          </a:xfrm>
        </p:grpSpPr>
        <p:sp>
          <p:nvSpPr>
            <p:cNvPr id="679" name="Google Shape;679;p31"/>
            <p:cNvSpPr/>
            <p:nvPr/>
          </p:nvSpPr>
          <p:spPr>
            <a:xfrm rot="-5400000" flipH="1">
              <a:off x="8121995" y="312479"/>
              <a:ext cx="912473" cy="834818"/>
            </a:xfrm>
            <a:custGeom>
              <a:avLst/>
              <a:gdLst/>
              <a:ahLst/>
              <a:cxnLst/>
              <a:rect l="l" t="t" r="r" b="b"/>
              <a:pathLst>
                <a:path w="18119" h="16577" extrusionOk="0">
                  <a:moveTo>
                    <a:pt x="3171" y="0"/>
                  </a:moveTo>
                  <a:lnTo>
                    <a:pt x="3171" y="0"/>
                  </a:lnTo>
                  <a:cubicBezTo>
                    <a:pt x="3403" y="2821"/>
                    <a:pt x="3287" y="5642"/>
                    <a:pt x="2734" y="8434"/>
                  </a:cubicBezTo>
                  <a:cubicBezTo>
                    <a:pt x="2211" y="11196"/>
                    <a:pt x="1309" y="13872"/>
                    <a:pt x="1" y="16402"/>
                  </a:cubicBezTo>
                  <a:lnTo>
                    <a:pt x="350" y="16576"/>
                  </a:lnTo>
                  <a:cubicBezTo>
                    <a:pt x="1280" y="15035"/>
                    <a:pt x="2414" y="13610"/>
                    <a:pt x="3694" y="12331"/>
                  </a:cubicBezTo>
                  <a:cubicBezTo>
                    <a:pt x="7562" y="8492"/>
                    <a:pt x="12651" y="6078"/>
                    <a:pt x="18118" y="5497"/>
                  </a:cubicBezTo>
                  <a:lnTo>
                    <a:pt x="18118" y="5497"/>
                  </a:lnTo>
                  <a:cubicBezTo>
                    <a:pt x="16286" y="5584"/>
                    <a:pt x="14483" y="5904"/>
                    <a:pt x="12738" y="6456"/>
                  </a:cubicBezTo>
                  <a:cubicBezTo>
                    <a:pt x="9219" y="7561"/>
                    <a:pt x="6050" y="9481"/>
                    <a:pt x="3432" y="12069"/>
                  </a:cubicBezTo>
                  <a:cubicBezTo>
                    <a:pt x="2664" y="12804"/>
                    <a:pt x="1963" y="13596"/>
                    <a:pt x="1329" y="14435"/>
                  </a:cubicBezTo>
                  <a:lnTo>
                    <a:pt x="1329" y="14435"/>
                  </a:lnTo>
                  <a:cubicBezTo>
                    <a:pt x="2118" y="12522"/>
                    <a:pt x="2687" y="10522"/>
                    <a:pt x="3025" y="8492"/>
                  </a:cubicBezTo>
                  <a:cubicBezTo>
                    <a:pt x="3258" y="7067"/>
                    <a:pt x="3403" y="5671"/>
                    <a:pt x="3432" y="4246"/>
                  </a:cubicBezTo>
                  <a:cubicBezTo>
                    <a:pt x="3432" y="2821"/>
                    <a:pt x="3345" y="1396"/>
                    <a:pt x="31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1"/>
            <p:cNvSpPr/>
            <p:nvPr/>
          </p:nvSpPr>
          <p:spPr>
            <a:xfrm rot="-5400000" flipH="1">
              <a:off x="8244294" y="229712"/>
              <a:ext cx="667874" cy="796746"/>
            </a:xfrm>
            <a:custGeom>
              <a:avLst/>
              <a:gdLst/>
              <a:ahLst/>
              <a:cxnLst/>
              <a:rect l="l" t="t" r="r" b="b"/>
              <a:pathLst>
                <a:path w="13262" h="15821" extrusionOk="0">
                  <a:moveTo>
                    <a:pt x="13262" y="0"/>
                  </a:moveTo>
                  <a:lnTo>
                    <a:pt x="13262" y="0"/>
                  </a:lnTo>
                  <a:cubicBezTo>
                    <a:pt x="12884" y="233"/>
                    <a:pt x="12535" y="466"/>
                    <a:pt x="12157" y="727"/>
                  </a:cubicBezTo>
                  <a:lnTo>
                    <a:pt x="11110" y="1513"/>
                  </a:lnTo>
                  <a:lnTo>
                    <a:pt x="10121" y="2356"/>
                  </a:lnTo>
                  <a:lnTo>
                    <a:pt x="9132" y="3199"/>
                  </a:lnTo>
                  <a:cubicBezTo>
                    <a:pt x="7824" y="4362"/>
                    <a:pt x="6602" y="5642"/>
                    <a:pt x="5497" y="6980"/>
                  </a:cubicBezTo>
                  <a:cubicBezTo>
                    <a:pt x="4363" y="8317"/>
                    <a:pt x="3345" y="9742"/>
                    <a:pt x="2415" y="11226"/>
                  </a:cubicBezTo>
                  <a:lnTo>
                    <a:pt x="1746" y="12331"/>
                  </a:lnTo>
                  <a:lnTo>
                    <a:pt x="1135" y="13465"/>
                  </a:lnTo>
                  <a:lnTo>
                    <a:pt x="553" y="14628"/>
                  </a:lnTo>
                  <a:cubicBezTo>
                    <a:pt x="379" y="15035"/>
                    <a:pt x="175" y="15442"/>
                    <a:pt x="1" y="15820"/>
                  </a:cubicBezTo>
                  <a:cubicBezTo>
                    <a:pt x="234" y="15442"/>
                    <a:pt x="437" y="15064"/>
                    <a:pt x="641" y="14657"/>
                  </a:cubicBezTo>
                  <a:lnTo>
                    <a:pt x="1310" y="13552"/>
                  </a:lnTo>
                  <a:lnTo>
                    <a:pt x="1978" y="12447"/>
                  </a:lnTo>
                  <a:lnTo>
                    <a:pt x="2676" y="11371"/>
                  </a:lnTo>
                  <a:cubicBezTo>
                    <a:pt x="3636" y="9917"/>
                    <a:pt x="4683" y="8550"/>
                    <a:pt x="5788" y="7212"/>
                  </a:cubicBezTo>
                  <a:cubicBezTo>
                    <a:pt x="6893" y="5875"/>
                    <a:pt x="8085" y="4624"/>
                    <a:pt x="9336" y="3432"/>
                  </a:cubicBezTo>
                  <a:lnTo>
                    <a:pt x="10296" y="2530"/>
                  </a:lnTo>
                  <a:lnTo>
                    <a:pt x="11255" y="1687"/>
                  </a:lnTo>
                  <a:lnTo>
                    <a:pt x="12244" y="815"/>
                  </a:lnTo>
                  <a:cubicBezTo>
                    <a:pt x="12564" y="553"/>
                    <a:pt x="12913" y="291"/>
                    <a:pt x="132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1"/>
            <p:cNvSpPr/>
            <p:nvPr/>
          </p:nvSpPr>
          <p:spPr>
            <a:xfrm rot="-5400000" flipH="1">
              <a:off x="8166665" y="620731"/>
              <a:ext cx="104044" cy="314951"/>
            </a:xfrm>
            <a:custGeom>
              <a:avLst/>
              <a:gdLst/>
              <a:ahLst/>
              <a:cxnLst/>
              <a:rect l="l" t="t" r="r" b="b"/>
              <a:pathLst>
                <a:path w="2066" h="6254" extrusionOk="0">
                  <a:moveTo>
                    <a:pt x="1833" y="1"/>
                  </a:moveTo>
                  <a:cubicBezTo>
                    <a:pt x="1775" y="1077"/>
                    <a:pt x="1571" y="2153"/>
                    <a:pt x="1280" y="3229"/>
                  </a:cubicBezTo>
                  <a:cubicBezTo>
                    <a:pt x="960" y="4276"/>
                    <a:pt x="524" y="5294"/>
                    <a:pt x="1" y="6253"/>
                  </a:cubicBezTo>
                  <a:cubicBezTo>
                    <a:pt x="786" y="5439"/>
                    <a:pt x="1339" y="4421"/>
                    <a:pt x="1658" y="3345"/>
                  </a:cubicBezTo>
                  <a:cubicBezTo>
                    <a:pt x="2007" y="2269"/>
                    <a:pt x="2066" y="1106"/>
                    <a:pt x="18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1"/>
            <p:cNvSpPr/>
            <p:nvPr/>
          </p:nvSpPr>
          <p:spPr>
            <a:xfrm rot="-5400000" flipH="1">
              <a:off x="8076848" y="357627"/>
              <a:ext cx="141663" cy="120159"/>
            </a:xfrm>
            <a:custGeom>
              <a:avLst/>
              <a:gdLst/>
              <a:ahLst/>
              <a:cxnLst/>
              <a:rect l="l" t="t" r="r" b="b"/>
              <a:pathLst>
                <a:path w="2813" h="2386" extrusionOk="0">
                  <a:moveTo>
                    <a:pt x="1600" y="0"/>
                  </a:moveTo>
                  <a:cubicBezTo>
                    <a:pt x="524" y="0"/>
                    <a:pt x="1" y="1280"/>
                    <a:pt x="757" y="2036"/>
                  </a:cubicBezTo>
                  <a:cubicBezTo>
                    <a:pt x="999" y="2278"/>
                    <a:pt x="1297" y="2385"/>
                    <a:pt x="1589" y="2385"/>
                  </a:cubicBezTo>
                  <a:cubicBezTo>
                    <a:pt x="2213" y="2385"/>
                    <a:pt x="2812" y="1896"/>
                    <a:pt x="2793" y="1163"/>
                  </a:cubicBezTo>
                  <a:cubicBezTo>
                    <a:pt x="2793" y="524"/>
                    <a:pt x="2240" y="0"/>
                    <a:pt x="1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1"/>
            <p:cNvSpPr/>
            <p:nvPr/>
          </p:nvSpPr>
          <p:spPr>
            <a:xfrm rot="-5400000" flipH="1">
              <a:off x="8075840" y="911132"/>
              <a:ext cx="140253" cy="119756"/>
            </a:xfrm>
            <a:custGeom>
              <a:avLst/>
              <a:gdLst/>
              <a:ahLst/>
              <a:cxnLst/>
              <a:rect l="l" t="t" r="r" b="b"/>
              <a:pathLst>
                <a:path w="2785" h="2378" extrusionOk="0">
                  <a:moveTo>
                    <a:pt x="1585" y="1"/>
                  </a:moveTo>
                  <a:cubicBezTo>
                    <a:pt x="533" y="1"/>
                    <a:pt x="1" y="1260"/>
                    <a:pt x="749" y="2008"/>
                  </a:cubicBezTo>
                  <a:cubicBezTo>
                    <a:pt x="995" y="2264"/>
                    <a:pt x="1297" y="2377"/>
                    <a:pt x="1592" y="2377"/>
                  </a:cubicBezTo>
                  <a:cubicBezTo>
                    <a:pt x="2203" y="2377"/>
                    <a:pt x="2784" y="1890"/>
                    <a:pt x="2784" y="1164"/>
                  </a:cubicBezTo>
                  <a:cubicBezTo>
                    <a:pt x="2784" y="525"/>
                    <a:pt x="2261" y="1"/>
                    <a:pt x="1621" y="1"/>
                  </a:cubicBezTo>
                  <a:cubicBezTo>
                    <a:pt x="1609" y="1"/>
                    <a:pt x="1597" y="1"/>
                    <a:pt x="1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1"/>
            <p:cNvSpPr/>
            <p:nvPr/>
          </p:nvSpPr>
          <p:spPr>
            <a:xfrm rot="-5400000" flipH="1">
              <a:off x="7967265" y="739606"/>
              <a:ext cx="141663" cy="120663"/>
            </a:xfrm>
            <a:custGeom>
              <a:avLst/>
              <a:gdLst/>
              <a:ahLst/>
              <a:cxnLst/>
              <a:rect l="l" t="t" r="r" b="b"/>
              <a:pathLst>
                <a:path w="2813" h="2396" extrusionOk="0">
                  <a:moveTo>
                    <a:pt x="1600" y="0"/>
                  </a:moveTo>
                  <a:cubicBezTo>
                    <a:pt x="553" y="0"/>
                    <a:pt x="1" y="1309"/>
                    <a:pt x="757" y="2065"/>
                  </a:cubicBezTo>
                  <a:cubicBezTo>
                    <a:pt x="1004" y="2294"/>
                    <a:pt x="1300" y="2396"/>
                    <a:pt x="1588" y="2396"/>
                  </a:cubicBezTo>
                  <a:cubicBezTo>
                    <a:pt x="2218" y="2396"/>
                    <a:pt x="2813" y="1910"/>
                    <a:pt x="2793" y="1193"/>
                  </a:cubicBezTo>
                  <a:cubicBezTo>
                    <a:pt x="2793" y="524"/>
                    <a:pt x="2269" y="0"/>
                    <a:pt x="1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1"/>
            <p:cNvSpPr/>
            <p:nvPr/>
          </p:nvSpPr>
          <p:spPr>
            <a:xfrm rot="-5400000" flipH="1">
              <a:off x="8349243" y="1132363"/>
              <a:ext cx="141663" cy="120159"/>
            </a:xfrm>
            <a:custGeom>
              <a:avLst/>
              <a:gdLst/>
              <a:ahLst/>
              <a:cxnLst/>
              <a:rect l="l" t="t" r="r" b="b"/>
              <a:pathLst>
                <a:path w="2813" h="2386" extrusionOk="0">
                  <a:moveTo>
                    <a:pt x="1600" y="0"/>
                  </a:moveTo>
                  <a:cubicBezTo>
                    <a:pt x="553" y="0"/>
                    <a:pt x="1" y="1280"/>
                    <a:pt x="757" y="2036"/>
                  </a:cubicBezTo>
                  <a:cubicBezTo>
                    <a:pt x="1008" y="2278"/>
                    <a:pt x="1309" y="2386"/>
                    <a:pt x="1602" y="2386"/>
                  </a:cubicBezTo>
                  <a:cubicBezTo>
                    <a:pt x="2226" y="2386"/>
                    <a:pt x="2812" y="1896"/>
                    <a:pt x="2792" y="1164"/>
                  </a:cubicBezTo>
                  <a:cubicBezTo>
                    <a:pt x="2792" y="524"/>
                    <a:pt x="2269" y="0"/>
                    <a:pt x="1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3">
  <p:cSld name="CUSTOM_22">
    <p:spTree>
      <p:nvGrpSpPr>
        <p:cNvPr id="1" name="Shape 686"/>
        <p:cNvGrpSpPr/>
        <p:nvPr/>
      </p:nvGrpSpPr>
      <p:grpSpPr>
        <a:xfrm>
          <a:off x="0" y="0"/>
          <a:ext cx="0" cy="0"/>
          <a:chOff x="0" y="0"/>
          <a:chExt cx="0" cy="0"/>
        </a:xfrm>
      </p:grpSpPr>
      <p:sp>
        <p:nvSpPr>
          <p:cNvPr id="687" name="Google Shape;687;p32"/>
          <p:cNvSpPr/>
          <p:nvPr/>
        </p:nvSpPr>
        <p:spPr>
          <a:xfrm rot="5400000">
            <a:off x="1374843" y="-1424720"/>
            <a:ext cx="2108741" cy="4878438"/>
          </a:xfrm>
          <a:custGeom>
            <a:avLst/>
            <a:gdLst/>
            <a:ahLst/>
            <a:cxnLst/>
            <a:rect l="l" t="t" r="r" b="b"/>
            <a:pathLst>
              <a:path w="29853" h="69063" extrusionOk="0">
                <a:moveTo>
                  <a:pt x="0" y="0"/>
                </a:moveTo>
                <a:lnTo>
                  <a:pt x="0" y="69062"/>
                </a:lnTo>
                <a:lnTo>
                  <a:pt x="24587" y="69062"/>
                </a:lnTo>
                <a:cubicBezTo>
                  <a:pt x="29853" y="60060"/>
                  <a:pt x="28109" y="40420"/>
                  <a:pt x="16261" y="34727"/>
                </a:cubicBezTo>
                <a:cubicBezTo>
                  <a:pt x="13485" y="33410"/>
                  <a:pt x="11635" y="32058"/>
                  <a:pt x="10354" y="30742"/>
                </a:cubicBezTo>
                <a:cubicBezTo>
                  <a:pt x="10354" y="30706"/>
                  <a:pt x="10319" y="30706"/>
                  <a:pt x="10319" y="30671"/>
                </a:cubicBezTo>
                <a:cubicBezTo>
                  <a:pt x="9998" y="30315"/>
                  <a:pt x="9678" y="29924"/>
                  <a:pt x="9429" y="29497"/>
                </a:cubicBezTo>
                <a:cubicBezTo>
                  <a:pt x="6654" y="25191"/>
                  <a:pt x="9144" y="20246"/>
                  <a:pt x="9073" y="12596"/>
                </a:cubicBezTo>
                <a:cubicBezTo>
                  <a:pt x="9073" y="9536"/>
                  <a:pt x="8006" y="6583"/>
                  <a:pt x="6049" y="4234"/>
                </a:cubicBezTo>
                <a:cubicBezTo>
                  <a:pt x="5800" y="3950"/>
                  <a:pt x="5551" y="3665"/>
                  <a:pt x="5266" y="3416"/>
                </a:cubicBezTo>
                <a:cubicBezTo>
                  <a:pt x="3772" y="1957"/>
                  <a:pt x="1957" y="78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2"/>
          <p:cNvSpPr/>
          <p:nvPr/>
        </p:nvSpPr>
        <p:spPr>
          <a:xfrm rot="10800000" flipH="1">
            <a:off x="5927201" y="3304376"/>
            <a:ext cx="3227275" cy="1849600"/>
          </a:xfrm>
          <a:custGeom>
            <a:avLst/>
            <a:gdLst/>
            <a:ahLst/>
            <a:cxnLst/>
            <a:rect l="l" t="t" r="r" b="b"/>
            <a:pathLst>
              <a:path w="129091" h="73984" extrusionOk="0">
                <a:moveTo>
                  <a:pt x="96324" y="52402"/>
                </a:moveTo>
                <a:cubicBezTo>
                  <a:pt x="107996" y="68634"/>
                  <a:pt x="119729" y="73497"/>
                  <a:pt x="129091" y="73983"/>
                </a:cubicBezTo>
                <a:lnTo>
                  <a:pt x="129091" y="122"/>
                </a:lnTo>
                <a:lnTo>
                  <a:pt x="0" y="122"/>
                </a:lnTo>
                <a:cubicBezTo>
                  <a:pt x="8329" y="49849"/>
                  <a:pt x="58633" y="0"/>
                  <a:pt x="96324" y="5240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9" name="Google Shape;689;p32"/>
          <p:cNvGrpSpPr/>
          <p:nvPr/>
        </p:nvGrpSpPr>
        <p:grpSpPr>
          <a:xfrm>
            <a:off x="229058" y="118480"/>
            <a:ext cx="2004170" cy="1662838"/>
            <a:chOff x="229058" y="118480"/>
            <a:chExt cx="2004170" cy="1662838"/>
          </a:xfrm>
        </p:grpSpPr>
        <p:grpSp>
          <p:nvGrpSpPr>
            <p:cNvPr id="690" name="Google Shape;690;p32"/>
            <p:cNvGrpSpPr/>
            <p:nvPr/>
          </p:nvGrpSpPr>
          <p:grpSpPr>
            <a:xfrm rot="-1153606">
              <a:off x="1682131" y="187698"/>
              <a:ext cx="493644" cy="432548"/>
              <a:chOff x="1363200" y="166154"/>
              <a:chExt cx="493656" cy="432559"/>
            </a:xfrm>
          </p:grpSpPr>
          <p:sp>
            <p:nvSpPr>
              <p:cNvPr id="691" name="Google Shape;691;p32"/>
              <p:cNvSpPr/>
              <p:nvPr/>
            </p:nvSpPr>
            <p:spPr>
              <a:xfrm rot="-5400000">
                <a:off x="1433505" y="175363"/>
                <a:ext cx="432559" cy="414142"/>
              </a:xfrm>
              <a:custGeom>
                <a:avLst/>
                <a:gdLst/>
                <a:ahLst/>
                <a:cxnLst/>
                <a:rect l="l" t="t" r="r" b="b"/>
                <a:pathLst>
                  <a:path w="10499" h="10052" extrusionOk="0">
                    <a:moveTo>
                      <a:pt x="3985" y="1"/>
                    </a:moveTo>
                    <a:cubicBezTo>
                      <a:pt x="3812" y="1"/>
                      <a:pt x="3657" y="79"/>
                      <a:pt x="3519" y="193"/>
                    </a:cubicBezTo>
                    <a:cubicBezTo>
                      <a:pt x="3403" y="368"/>
                      <a:pt x="3345" y="571"/>
                      <a:pt x="3345" y="775"/>
                    </a:cubicBezTo>
                    <a:cubicBezTo>
                      <a:pt x="3345" y="1531"/>
                      <a:pt x="3607" y="2287"/>
                      <a:pt x="4101" y="2869"/>
                    </a:cubicBezTo>
                    <a:cubicBezTo>
                      <a:pt x="2938" y="2898"/>
                      <a:pt x="1833" y="3276"/>
                      <a:pt x="873" y="3945"/>
                    </a:cubicBezTo>
                    <a:cubicBezTo>
                      <a:pt x="582" y="4148"/>
                      <a:pt x="350" y="4381"/>
                      <a:pt x="175" y="4672"/>
                    </a:cubicBezTo>
                    <a:cubicBezTo>
                      <a:pt x="1" y="4992"/>
                      <a:pt x="1" y="5341"/>
                      <a:pt x="175" y="5660"/>
                    </a:cubicBezTo>
                    <a:cubicBezTo>
                      <a:pt x="376" y="5962"/>
                      <a:pt x="758" y="6055"/>
                      <a:pt x="1147" y="6055"/>
                    </a:cubicBezTo>
                    <a:cubicBezTo>
                      <a:pt x="1321" y="6055"/>
                      <a:pt x="1497" y="6036"/>
                      <a:pt x="1658" y="6009"/>
                    </a:cubicBezTo>
                    <a:cubicBezTo>
                      <a:pt x="2880" y="5806"/>
                      <a:pt x="4072" y="5341"/>
                      <a:pt x="5090" y="4643"/>
                    </a:cubicBezTo>
                    <a:lnTo>
                      <a:pt x="5090" y="4643"/>
                    </a:lnTo>
                    <a:cubicBezTo>
                      <a:pt x="4072" y="5690"/>
                      <a:pt x="3403" y="6998"/>
                      <a:pt x="3141" y="8452"/>
                    </a:cubicBezTo>
                    <a:cubicBezTo>
                      <a:pt x="3083" y="8714"/>
                      <a:pt x="3083" y="9005"/>
                      <a:pt x="3112" y="9266"/>
                    </a:cubicBezTo>
                    <a:cubicBezTo>
                      <a:pt x="3171" y="9557"/>
                      <a:pt x="3345" y="9819"/>
                      <a:pt x="3578" y="9964"/>
                    </a:cubicBezTo>
                    <a:cubicBezTo>
                      <a:pt x="3709" y="10023"/>
                      <a:pt x="3854" y="10052"/>
                      <a:pt x="3999" y="10052"/>
                    </a:cubicBezTo>
                    <a:cubicBezTo>
                      <a:pt x="4145" y="10052"/>
                      <a:pt x="4290" y="10023"/>
                      <a:pt x="4421" y="9964"/>
                    </a:cubicBezTo>
                    <a:cubicBezTo>
                      <a:pt x="4683" y="9819"/>
                      <a:pt x="4915" y="9645"/>
                      <a:pt x="5119" y="9412"/>
                    </a:cubicBezTo>
                    <a:cubicBezTo>
                      <a:pt x="6166" y="8307"/>
                      <a:pt x="6835" y="6853"/>
                      <a:pt x="6951" y="5312"/>
                    </a:cubicBezTo>
                    <a:cubicBezTo>
                      <a:pt x="7271" y="6184"/>
                      <a:pt x="7794" y="6940"/>
                      <a:pt x="8521" y="7522"/>
                    </a:cubicBezTo>
                    <a:cubicBezTo>
                      <a:pt x="8715" y="7739"/>
                      <a:pt x="8988" y="7856"/>
                      <a:pt x="9276" y="7856"/>
                    </a:cubicBezTo>
                    <a:cubicBezTo>
                      <a:pt x="9334" y="7856"/>
                      <a:pt x="9393" y="7851"/>
                      <a:pt x="9452" y="7842"/>
                    </a:cubicBezTo>
                    <a:cubicBezTo>
                      <a:pt x="9714" y="7754"/>
                      <a:pt x="9888" y="7522"/>
                      <a:pt x="9946" y="7260"/>
                    </a:cubicBezTo>
                    <a:cubicBezTo>
                      <a:pt x="9975" y="6998"/>
                      <a:pt x="9975" y="6736"/>
                      <a:pt x="9888" y="6475"/>
                    </a:cubicBezTo>
                    <a:cubicBezTo>
                      <a:pt x="9597" y="5253"/>
                      <a:pt x="8929" y="4177"/>
                      <a:pt x="7969" y="3392"/>
                    </a:cubicBezTo>
                    <a:cubicBezTo>
                      <a:pt x="8725" y="3305"/>
                      <a:pt x="9452" y="2985"/>
                      <a:pt x="10034" y="2491"/>
                    </a:cubicBezTo>
                    <a:cubicBezTo>
                      <a:pt x="10266" y="2287"/>
                      <a:pt x="10499" y="1996"/>
                      <a:pt x="10412" y="1705"/>
                    </a:cubicBezTo>
                    <a:cubicBezTo>
                      <a:pt x="10354" y="1531"/>
                      <a:pt x="10179" y="1386"/>
                      <a:pt x="9975" y="1357"/>
                    </a:cubicBezTo>
                    <a:cubicBezTo>
                      <a:pt x="9874" y="1327"/>
                      <a:pt x="9779" y="1313"/>
                      <a:pt x="9685" y="1313"/>
                    </a:cubicBezTo>
                    <a:cubicBezTo>
                      <a:pt x="9590" y="1313"/>
                      <a:pt x="9496" y="1327"/>
                      <a:pt x="9394" y="1357"/>
                    </a:cubicBezTo>
                    <a:cubicBezTo>
                      <a:pt x="8870" y="1415"/>
                      <a:pt x="8376" y="1531"/>
                      <a:pt x="7882" y="1705"/>
                    </a:cubicBezTo>
                    <a:cubicBezTo>
                      <a:pt x="7475" y="1851"/>
                      <a:pt x="6980" y="2258"/>
                      <a:pt x="6544" y="2258"/>
                    </a:cubicBezTo>
                    <a:cubicBezTo>
                      <a:pt x="6079" y="2258"/>
                      <a:pt x="5962" y="1618"/>
                      <a:pt x="5759" y="1327"/>
                    </a:cubicBezTo>
                    <a:cubicBezTo>
                      <a:pt x="5468" y="891"/>
                      <a:pt x="5119" y="542"/>
                      <a:pt x="4712" y="281"/>
                    </a:cubicBezTo>
                    <a:cubicBezTo>
                      <a:pt x="4537" y="135"/>
                      <a:pt x="4334" y="48"/>
                      <a:pt x="4130" y="19"/>
                    </a:cubicBezTo>
                    <a:cubicBezTo>
                      <a:pt x="4080" y="6"/>
                      <a:pt x="4032" y="1"/>
                      <a:pt x="39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2"/>
              <p:cNvSpPr/>
              <p:nvPr/>
            </p:nvSpPr>
            <p:spPr>
              <a:xfrm rot="-5400000">
                <a:off x="1459643" y="314107"/>
                <a:ext cx="249260" cy="92288"/>
              </a:xfrm>
              <a:custGeom>
                <a:avLst/>
                <a:gdLst/>
                <a:ahLst/>
                <a:cxnLst/>
                <a:rect l="l" t="t" r="r" b="b"/>
                <a:pathLst>
                  <a:path w="6050" h="2240" extrusionOk="0">
                    <a:moveTo>
                      <a:pt x="6049" y="0"/>
                    </a:moveTo>
                    <a:lnTo>
                      <a:pt x="6049" y="0"/>
                    </a:lnTo>
                    <a:cubicBezTo>
                      <a:pt x="5002" y="291"/>
                      <a:pt x="3984" y="640"/>
                      <a:pt x="2996" y="1018"/>
                    </a:cubicBezTo>
                    <a:cubicBezTo>
                      <a:pt x="1978" y="1396"/>
                      <a:pt x="989" y="1774"/>
                      <a:pt x="0" y="2239"/>
                    </a:cubicBezTo>
                    <a:cubicBezTo>
                      <a:pt x="1018" y="1920"/>
                      <a:pt x="2065" y="1571"/>
                      <a:pt x="3054" y="1192"/>
                    </a:cubicBezTo>
                    <a:cubicBezTo>
                      <a:pt x="4043" y="814"/>
                      <a:pt x="5060" y="436"/>
                      <a:pt x="60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2"/>
              <p:cNvSpPr/>
              <p:nvPr/>
            </p:nvSpPr>
            <p:spPr>
              <a:xfrm rot="-5400000">
                <a:off x="1515367" y="214055"/>
                <a:ext cx="191745" cy="206124"/>
              </a:xfrm>
              <a:custGeom>
                <a:avLst/>
                <a:gdLst/>
                <a:ahLst/>
                <a:cxnLst/>
                <a:rect l="l" t="t" r="r" b="b"/>
                <a:pathLst>
                  <a:path w="4654" h="5003" extrusionOk="0">
                    <a:moveTo>
                      <a:pt x="0" y="0"/>
                    </a:moveTo>
                    <a:cubicBezTo>
                      <a:pt x="262" y="87"/>
                      <a:pt x="524" y="233"/>
                      <a:pt x="727" y="436"/>
                    </a:cubicBezTo>
                    <a:cubicBezTo>
                      <a:pt x="931" y="611"/>
                      <a:pt x="1163" y="814"/>
                      <a:pt x="1367" y="1018"/>
                    </a:cubicBezTo>
                    <a:cubicBezTo>
                      <a:pt x="1803" y="1396"/>
                      <a:pt x="2210" y="1803"/>
                      <a:pt x="2588" y="2239"/>
                    </a:cubicBezTo>
                    <a:cubicBezTo>
                      <a:pt x="3345" y="3083"/>
                      <a:pt x="4042" y="4013"/>
                      <a:pt x="4653" y="5002"/>
                    </a:cubicBezTo>
                    <a:cubicBezTo>
                      <a:pt x="4159" y="3955"/>
                      <a:pt x="3519" y="2966"/>
                      <a:pt x="2734" y="2094"/>
                    </a:cubicBezTo>
                    <a:cubicBezTo>
                      <a:pt x="2356" y="1658"/>
                      <a:pt x="1920" y="1251"/>
                      <a:pt x="1483" y="902"/>
                    </a:cubicBezTo>
                    <a:cubicBezTo>
                      <a:pt x="1251" y="727"/>
                      <a:pt x="1018" y="524"/>
                      <a:pt x="785" y="349"/>
                    </a:cubicBezTo>
                    <a:cubicBezTo>
                      <a:pt x="553" y="175"/>
                      <a:pt x="291" y="58"/>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2"/>
              <p:cNvSpPr/>
              <p:nvPr/>
            </p:nvSpPr>
            <p:spPr>
              <a:xfrm rot="-5400000">
                <a:off x="1522561" y="146962"/>
                <a:ext cx="76714" cy="395438"/>
              </a:xfrm>
              <a:custGeom>
                <a:avLst/>
                <a:gdLst/>
                <a:ahLst/>
                <a:cxnLst/>
                <a:rect l="l" t="t" r="r" b="b"/>
                <a:pathLst>
                  <a:path w="1862" h="9598" extrusionOk="0">
                    <a:moveTo>
                      <a:pt x="1861" y="0"/>
                    </a:moveTo>
                    <a:lnTo>
                      <a:pt x="1861" y="0"/>
                    </a:lnTo>
                    <a:cubicBezTo>
                      <a:pt x="1774" y="815"/>
                      <a:pt x="1687" y="1629"/>
                      <a:pt x="1600" y="2443"/>
                    </a:cubicBezTo>
                    <a:cubicBezTo>
                      <a:pt x="1483" y="3228"/>
                      <a:pt x="1338" y="4043"/>
                      <a:pt x="1193" y="4857"/>
                    </a:cubicBezTo>
                    <a:cubicBezTo>
                      <a:pt x="1047" y="5642"/>
                      <a:pt x="873" y="6427"/>
                      <a:pt x="669" y="7242"/>
                    </a:cubicBezTo>
                    <a:cubicBezTo>
                      <a:pt x="466" y="8027"/>
                      <a:pt x="233" y="8812"/>
                      <a:pt x="0" y="9597"/>
                    </a:cubicBezTo>
                    <a:cubicBezTo>
                      <a:pt x="320" y="8812"/>
                      <a:pt x="582" y="8056"/>
                      <a:pt x="785" y="7271"/>
                    </a:cubicBezTo>
                    <a:cubicBezTo>
                      <a:pt x="1018" y="6485"/>
                      <a:pt x="1222" y="5671"/>
                      <a:pt x="1367" y="4886"/>
                    </a:cubicBezTo>
                    <a:cubicBezTo>
                      <a:pt x="1542" y="4072"/>
                      <a:pt x="1658" y="3257"/>
                      <a:pt x="1745" y="2443"/>
                    </a:cubicBezTo>
                    <a:cubicBezTo>
                      <a:pt x="1803" y="1629"/>
                      <a:pt x="1861" y="815"/>
                      <a:pt x="1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 name="Google Shape;695;p32"/>
            <p:cNvGrpSpPr/>
            <p:nvPr/>
          </p:nvGrpSpPr>
          <p:grpSpPr>
            <a:xfrm>
              <a:off x="539209" y="1248068"/>
              <a:ext cx="403089" cy="533250"/>
              <a:chOff x="559722" y="1026593"/>
              <a:chExt cx="403089" cy="533250"/>
            </a:xfrm>
          </p:grpSpPr>
          <p:sp>
            <p:nvSpPr>
              <p:cNvPr id="696" name="Google Shape;696;p32"/>
              <p:cNvSpPr/>
              <p:nvPr/>
            </p:nvSpPr>
            <p:spPr>
              <a:xfrm rot="-5400000">
                <a:off x="498639" y="1188365"/>
                <a:ext cx="485295" cy="161751"/>
              </a:xfrm>
              <a:custGeom>
                <a:avLst/>
                <a:gdLst/>
                <a:ahLst/>
                <a:cxnLst/>
                <a:rect l="l" t="t" r="r" b="b"/>
                <a:pathLst>
                  <a:path w="11779" h="3926" extrusionOk="0">
                    <a:moveTo>
                      <a:pt x="11778" y="0"/>
                    </a:moveTo>
                    <a:lnTo>
                      <a:pt x="11778" y="0"/>
                    </a:lnTo>
                    <a:cubicBezTo>
                      <a:pt x="10760" y="204"/>
                      <a:pt x="9742" y="436"/>
                      <a:pt x="8754" y="727"/>
                    </a:cubicBezTo>
                    <a:cubicBezTo>
                      <a:pt x="7736" y="989"/>
                      <a:pt x="6747" y="1280"/>
                      <a:pt x="5758" y="1629"/>
                    </a:cubicBezTo>
                    <a:cubicBezTo>
                      <a:pt x="4770" y="1949"/>
                      <a:pt x="3810" y="2297"/>
                      <a:pt x="2850" y="2676"/>
                    </a:cubicBezTo>
                    <a:cubicBezTo>
                      <a:pt x="1861" y="3054"/>
                      <a:pt x="931" y="3461"/>
                      <a:pt x="0" y="3926"/>
                    </a:cubicBezTo>
                    <a:cubicBezTo>
                      <a:pt x="989" y="3664"/>
                      <a:pt x="1978" y="3344"/>
                      <a:pt x="2967" y="3054"/>
                    </a:cubicBezTo>
                    <a:cubicBezTo>
                      <a:pt x="3955" y="2763"/>
                      <a:pt x="4944" y="2443"/>
                      <a:pt x="5933" y="2094"/>
                    </a:cubicBezTo>
                    <a:cubicBezTo>
                      <a:pt x="6922" y="1774"/>
                      <a:pt x="7910" y="1454"/>
                      <a:pt x="8870" y="1105"/>
                    </a:cubicBezTo>
                    <a:cubicBezTo>
                      <a:pt x="9830" y="727"/>
                      <a:pt x="10818" y="407"/>
                      <a:pt x="117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2"/>
              <p:cNvSpPr/>
              <p:nvPr/>
            </p:nvSpPr>
            <p:spPr>
              <a:xfrm rot="-5400000">
                <a:off x="610067" y="1091322"/>
                <a:ext cx="274433" cy="322308"/>
              </a:xfrm>
              <a:custGeom>
                <a:avLst/>
                <a:gdLst/>
                <a:ahLst/>
                <a:cxnLst/>
                <a:rect l="l" t="t" r="r" b="b"/>
                <a:pathLst>
                  <a:path w="6661" h="7823" extrusionOk="0">
                    <a:moveTo>
                      <a:pt x="1" y="0"/>
                    </a:moveTo>
                    <a:lnTo>
                      <a:pt x="1" y="0"/>
                    </a:lnTo>
                    <a:cubicBezTo>
                      <a:pt x="1106" y="465"/>
                      <a:pt x="2152" y="902"/>
                      <a:pt x="3170" y="1396"/>
                    </a:cubicBezTo>
                    <a:cubicBezTo>
                      <a:pt x="4157" y="1862"/>
                      <a:pt x="5117" y="2379"/>
                      <a:pt x="6052" y="2899"/>
                    </a:cubicBezTo>
                    <a:lnTo>
                      <a:pt x="6052" y="2899"/>
                    </a:lnTo>
                    <a:cubicBezTo>
                      <a:pt x="5698" y="3703"/>
                      <a:pt x="5321" y="4483"/>
                      <a:pt x="4944" y="5264"/>
                    </a:cubicBezTo>
                    <a:cubicBezTo>
                      <a:pt x="4508" y="6136"/>
                      <a:pt x="4072" y="6979"/>
                      <a:pt x="3607" y="7823"/>
                    </a:cubicBezTo>
                    <a:cubicBezTo>
                      <a:pt x="4217" y="7067"/>
                      <a:pt x="4770" y="6282"/>
                      <a:pt x="5264" y="5467"/>
                    </a:cubicBezTo>
                    <a:cubicBezTo>
                      <a:pt x="5759" y="4624"/>
                      <a:pt x="6195" y="3781"/>
                      <a:pt x="6573" y="2908"/>
                    </a:cubicBezTo>
                    <a:lnTo>
                      <a:pt x="6660" y="2705"/>
                    </a:lnTo>
                    <a:lnTo>
                      <a:pt x="6486" y="2588"/>
                    </a:lnTo>
                    <a:cubicBezTo>
                      <a:pt x="5468" y="1978"/>
                      <a:pt x="4421" y="1454"/>
                      <a:pt x="3345" y="1018"/>
                    </a:cubicBezTo>
                    <a:cubicBezTo>
                      <a:pt x="2269" y="582"/>
                      <a:pt x="1135" y="233"/>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2"/>
              <p:cNvSpPr/>
              <p:nvPr/>
            </p:nvSpPr>
            <p:spPr>
              <a:xfrm rot="-5400000">
                <a:off x="764026" y="1232103"/>
                <a:ext cx="112682" cy="168961"/>
              </a:xfrm>
              <a:custGeom>
                <a:avLst/>
                <a:gdLst/>
                <a:ahLst/>
                <a:cxnLst/>
                <a:rect l="l" t="t" r="r" b="b"/>
                <a:pathLst>
                  <a:path w="2735" h="4101" extrusionOk="0">
                    <a:moveTo>
                      <a:pt x="2734" y="0"/>
                    </a:moveTo>
                    <a:lnTo>
                      <a:pt x="2734" y="0"/>
                    </a:lnTo>
                    <a:cubicBezTo>
                      <a:pt x="2443" y="291"/>
                      <a:pt x="2153" y="582"/>
                      <a:pt x="1891" y="931"/>
                    </a:cubicBezTo>
                    <a:cubicBezTo>
                      <a:pt x="1629" y="1251"/>
                      <a:pt x="1397" y="1571"/>
                      <a:pt x="1164" y="1920"/>
                    </a:cubicBezTo>
                    <a:cubicBezTo>
                      <a:pt x="931" y="2239"/>
                      <a:pt x="728" y="2617"/>
                      <a:pt x="524" y="2966"/>
                    </a:cubicBezTo>
                    <a:cubicBezTo>
                      <a:pt x="321" y="3315"/>
                      <a:pt x="146" y="3693"/>
                      <a:pt x="1" y="4101"/>
                    </a:cubicBezTo>
                    <a:cubicBezTo>
                      <a:pt x="321" y="3810"/>
                      <a:pt x="582" y="3519"/>
                      <a:pt x="873" y="3199"/>
                    </a:cubicBezTo>
                    <a:cubicBezTo>
                      <a:pt x="1106" y="2879"/>
                      <a:pt x="1367" y="2530"/>
                      <a:pt x="1600" y="2210"/>
                    </a:cubicBezTo>
                    <a:cubicBezTo>
                      <a:pt x="1804" y="1890"/>
                      <a:pt x="2036" y="1512"/>
                      <a:pt x="2240" y="1163"/>
                    </a:cubicBezTo>
                    <a:cubicBezTo>
                      <a:pt x="2443" y="785"/>
                      <a:pt x="2589" y="407"/>
                      <a:pt x="2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2"/>
              <p:cNvSpPr/>
              <p:nvPr/>
            </p:nvSpPr>
            <p:spPr>
              <a:xfrm rot="-5400000">
                <a:off x="608272" y="1368697"/>
                <a:ext cx="207318" cy="67115"/>
              </a:xfrm>
              <a:custGeom>
                <a:avLst/>
                <a:gdLst/>
                <a:ahLst/>
                <a:cxnLst/>
                <a:rect l="l" t="t" r="r" b="b"/>
                <a:pathLst>
                  <a:path w="5032" h="1629" extrusionOk="0">
                    <a:moveTo>
                      <a:pt x="1" y="0"/>
                    </a:moveTo>
                    <a:lnTo>
                      <a:pt x="1" y="0"/>
                    </a:lnTo>
                    <a:cubicBezTo>
                      <a:pt x="379" y="233"/>
                      <a:pt x="786" y="437"/>
                      <a:pt x="1193" y="582"/>
                    </a:cubicBezTo>
                    <a:cubicBezTo>
                      <a:pt x="1600" y="756"/>
                      <a:pt x="2007" y="902"/>
                      <a:pt x="2443" y="1047"/>
                    </a:cubicBezTo>
                    <a:cubicBezTo>
                      <a:pt x="2851" y="1193"/>
                      <a:pt x="3287" y="1309"/>
                      <a:pt x="3694" y="1425"/>
                    </a:cubicBezTo>
                    <a:cubicBezTo>
                      <a:pt x="4130" y="1513"/>
                      <a:pt x="4566" y="1600"/>
                      <a:pt x="5032" y="1629"/>
                    </a:cubicBezTo>
                    <a:cubicBezTo>
                      <a:pt x="4625" y="1425"/>
                      <a:pt x="4246" y="1222"/>
                      <a:pt x="3839" y="1047"/>
                    </a:cubicBezTo>
                    <a:cubicBezTo>
                      <a:pt x="3432" y="873"/>
                      <a:pt x="2996" y="727"/>
                      <a:pt x="2589" y="582"/>
                    </a:cubicBezTo>
                    <a:cubicBezTo>
                      <a:pt x="2182" y="437"/>
                      <a:pt x="1746" y="320"/>
                      <a:pt x="1309" y="233"/>
                    </a:cubicBezTo>
                    <a:cubicBezTo>
                      <a:pt x="873" y="117"/>
                      <a:pt x="437" y="29"/>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2"/>
              <p:cNvSpPr/>
              <p:nvPr/>
            </p:nvSpPr>
            <p:spPr>
              <a:xfrm rot="-5400000">
                <a:off x="882821" y="1195871"/>
                <a:ext cx="83183" cy="76797"/>
              </a:xfrm>
              <a:custGeom>
                <a:avLst/>
                <a:gdLst/>
                <a:ahLst/>
                <a:cxnLst/>
                <a:rect l="l" t="t" r="r" b="b"/>
                <a:pathLst>
                  <a:path w="2019" h="1864" extrusionOk="0">
                    <a:moveTo>
                      <a:pt x="1051" y="0"/>
                    </a:moveTo>
                    <a:cubicBezTo>
                      <a:pt x="838" y="0"/>
                      <a:pt x="620" y="78"/>
                      <a:pt x="436" y="253"/>
                    </a:cubicBezTo>
                    <a:cubicBezTo>
                      <a:pt x="58" y="573"/>
                      <a:pt x="0" y="1125"/>
                      <a:pt x="320" y="1503"/>
                    </a:cubicBezTo>
                    <a:cubicBezTo>
                      <a:pt x="514" y="1751"/>
                      <a:pt x="780" y="1863"/>
                      <a:pt x="1042" y="1863"/>
                    </a:cubicBezTo>
                    <a:cubicBezTo>
                      <a:pt x="1488" y="1863"/>
                      <a:pt x="1923" y="1540"/>
                      <a:pt x="1978" y="1009"/>
                    </a:cubicBezTo>
                    <a:cubicBezTo>
                      <a:pt x="2018" y="419"/>
                      <a:pt x="1547" y="0"/>
                      <a:pt x="10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2"/>
              <p:cNvSpPr/>
              <p:nvPr/>
            </p:nvSpPr>
            <p:spPr>
              <a:xfrm rot="-5400000">
                <a:off x="874581" y="1338212"/>
                <a:ext cx="84048" cy="76426"/>
              </a:xfrm>
              <a:custGeom>
                <a:avLst/>
                <a:gdLst/>
                <a:ahLst/>
                <a:cxnLst/>
                <a:rect l="l" t="t" r="r" b="b"/>
                <a:pathLst>
                  <a:path w="2040" h="1855" extrusionOk="0">
                    <a:moveTo>
                      <a:pt x="1062" y="1"/>
                    </a:moveTo>
                    <a:cubicBezTo>
                      <a:pt x="855" y="1"/>
                      <a:pt x="644" y="73"/>
                      <a:pt x="466" y="234"/>
                    </a:cubicBezTo>
                    <a:cubicBezTo>
                      <a:pt x="59" y="554"/>
                      <a:pt x="1" y="1107"/>
                      <a:pt x="320" y="1485"/>
                    </a:cubicBezTo>
                    <a:cubicBezTo>
                      <a:pt x="519" y="1738"/>
                      <a:pt x="792" y="1854"/>
                      <a:pt x="1060" y="1854"/>
                    </a:cubicBezTo>
                    <a:cubicBezTo>
                      <a:pt x="1500" y="1854"/>
                      <a:pt x="1924" y="1543"/>
                      <a:pt x="1978" y="1020"/>
                    </a:cubicBezTo>
                    <a:cubicBezTo>
                      <a:pt x="2040" y="423"/>
                      <a:pt x="1563" y="1"/>
                      <a:pt x="10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2"/>
              <p:cNvSpPr/>
              <p:nvPr/>
            </p:nvSpPr>
            <p:spPr>
              <a:xfrm rot="-5400000">
                <a:off x="556302" y="1363817"/>
                <a:ext cx="83224" cy="76385"/>
              </a:xfrm>
              <a:custGeom>
                <a:avLst/>
                <a:gdLst/>
                <a:ahLst/>
                <a:cxnLst/>
                <a:rect l="l" t="t" r="r" b="b"/>
                <a:pathLst>
                  <a:path w="2020" h="1854" extrusionOk="0">
                    <a:moveTo>
                      <a:pt x="1047" y="0"/>
                    </a:moveTo>
                    <a:cubicBezTo>
                      <a:pt x="839" y="0"/>
                      <a:pt x="624" y="72"/>
                      <a:pt x="437" y="234"/>
                    </a:cubicBezTo>
                    <a:cubicBezTo>
                      <a:pt x="59" y="525"/>
                      <a:pt x="1" y="1106"/>
                      <a:pt x="321" y="1484"/>
                    </a:cubicBezTo>
                    <a:cubicBezTo>
                      <a:pt x="508" y="1738"/>
                      <a:pt x="779" y="1854"/>
                      <a:pt x="1048" y="1854"/>
                    </a:cubicBezTo>
                    <a:cubicBezTo>
                      <a:pt x="1489" y="1854"/>
                      <a:pt x="1924" y="1543"/>
                      <a:pt x="1978" y="1019"/>
                    </a:cubicBezTo>
                    <a:cubicBezTo>
                      <a:pt x="2020" y="422"/>
                      <a:pt x="1551" y="0"/>
                      <a:pt x="10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2"/>
              <p:cNvSpPr/>
              <p:nvPr/>
            </p:nvSpPr>
            <p:spPr>
              <a:xfrm rot="-5400000">
                <a:off x="640944" y="1479606"/>
                <a:ext cx="84089" cy="76385"/>
              </a:xfrm>
              <a:custGeom>
                <a:avLst/>
                <a:gdLst/>
                <a:ahLst/>
                <a:cxnLst/>
                <a:rect l="l" t="t" r="r" b="b"/>
                <a:pathLst>
                  <a:path w="2041" h="1854" extrusionOk="0">
                    <a:moveTo>
                      <a:pt x="1052" y="0"/>
                    </a:moveTo>
                    <a:cubicBezTo>
                      <a:pt x="841" y="0"/>
                      <a:pt x="624" y="72"/>
                      <a:pt x="437" y="234"/>
                    </a:cubicBezTo>
                    <a:cubicBezTo>
                      <a:pt x="59" y="554"/>
                      <a:pt x="1" y="1106"/>
                      <a:pt x="321" y="1484"/>
                    </a:cubicBezTo>
                    <a:cubicBezTo>
                      <a:pt x="519" y="1738"/>
                      <a:pt x="793" y="1853"/>
                      <a:pt x="1061" y="1853"/>
                    </a:cubicBezTo>
                    <a:cubicBezTo>
                      <a:pt x="1500" y="1853"/>
                      <a:pt x="1924" y="1543"/>
                      <a:pt x="1979" y="1019"/>
                    </a:cubicBezTo>
                    <a:cubicBezTo>
                      <a:pt x="2040" y="422"/>
                      <a:pt x="1563" y="0"/>
                      <a:pt x="10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2"/>
              <p:cNvSpPr/>
              <p:nvPr/>
            </p:nvSpPr>
            <p:spPr>
              <a:xfrm rot="-5400000">
                <a:off x="784707" y="1477196"/>
                <a:ext cx="84048" cy="76385"/>
              </a:xfrm>
              <a:custGeom>
                <a:avLst/>
                <a:gdLst/>
                <a:ahLst/>
                <a:cxnLst/>
                <a:rect l="l" t="t" r="r" b="b"/>
                <a:pathLst>
                  <a:path w="2040" h="1854" extrusionOk="0">
                    <a:moveTo>
                      <a:pt x="1051" y="1"/>
                    </a:moveTo>
                    <a:cubicBezTo>
                      <a:pt x="840" y="1"/>
                      <a:pt x="623" y="73"/>
                      <a:pt x="436" y="234"/>
                    </a:cubicBezTo>
                    <a:cubicBezTo>
                      <a:pt x="58" y="554"/>
                      <a:pt x="0" y="1107"/>
                      <a:pt x="320" y="1485"/>
                    </a:cubicBezTo>
                    <a:cubicBezTo>
                      <a:pt x="507" y="1738"/>
                      <a:pt x="778" y="1854"/>
                      <a:pt x="1047" y="1854"/>
                    </a:cubicBezTo>
                    <a:cubicBezTo>
                      <a:pt x="1488" y="1854"/>
                      <a:pt x="1923" y="1543"/>
                      <a:pt x="1978" y="1020"/>
                    </a:cubicBezTo>
                    <a:cubicBezTo>
                      <a:pt x="2039" y="423"/>
                      <a:pt x="1562" y="1"/>
                      <a:pt x="10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 name="Google Shape;705;p32"/>
            <p:cNvGrpSpPr/>
            <p:nvPr/>
          </p:nvGrpSpPr>
          <p:grpSpPr>
            <a:xfrm rot="-5400000" flipH="1">
              <a:off x="330900" y="80358"/>
              <a:ext cx="887851" cy="1091534"/>
              <a:chOff x="254705" y="156553"/>
              <a:chExt cx="887851" cy="1091534"/>
            </a:xfrm>
          </p:grpSpPr>
          <p:sp>
            <p:nvSpPr>
              <p:cNvPr id="706" name="Google Shape;706;p32"/>
              <p:cNvSpPr/>
              <p:nvPr/>
            </p:nvSpPr>
            <p:spPr>
              <a:xfrm rot="-5400000">
                <a:off x="472952" y="473886"/>
                <a:ext cx="535600" cy="420940"/>
              </a:xfrm>
              <a:custGeom>
                <a:avLst/>
                <a:gdLst/>
                <a:ahLst/>
                <a:cxnLst/>
                <a:rect l="l" t="t" r="r" b="b"/>
                <a:pathLst>
                  <a:path w="13000" h="10217" extrusionOk="0">
                    <a:moveTo>
                      <a:pt x="12884" y="0"/>
                    </a:moveTo>
                    <a:lnTo>
                      <a:pt x="12884" y="0"/>
                    </a:lnTo>
                    <a:cubicBezTo>
                      <a:pt x="11895" y="698"/>
                      <a:pt x="10848" y="1309"/>
                      <a:pt x="9743" y="1862"/>
                    </a:cubicBezTo>
                    <a:cubicBezTo>
                      <a:pt x="8667" y="2385"/>
                      <a:pt x="7533" y="2850"/>
                      <a:pt x="6428" y="3316"/>
                    </a:cubicBezTo>
                    <a:cubicBezTo>
                      <a:pt x="4218" y="4304"/>
                      <a:pt x="1949" y="5555"/>
                      <a:pt x="611" y="7591"/>
                    </a:cubicBezTo>
                    <a:cubicBezTo>
                      <a:pt x="292" y="8085"/>
                      <a:pt x="1" y="8725"/>
                      <a:pt x="204" y="9306"/>
                    </a:cubicBezTo>
                    <a:cubicBezTo>
                      <a:pt x="408" y="9743"/>
                      <a:pt x="815" y="10062"/>
                      <a:pt x="1309" y="10179"/>
                    </a:cubicBezTo>
                    <a:cubicBezTo>
                      <a:pt x="1502" y="10203"/>
                      <a:pt x="1700" y="10217"/>
                      <a:pt x="1901" y="10217"/>
                    </a:cubicBezTo>
                    <a:cubicBezTo>
                      <a:pt x="2184" y="10217"/>
                      <a:pt x="2474" y="10189"/>
                      <a:pt x="2763" y="10121"/>
                    </a:cubicBezTo>
                    <a:cubicBezTo>
                      <a:pt x="5148" y="9626"/>
                      <a:pt x="7358" y="8463"/>
                      <a:pt x="9103" y="6776"/>
                    </a:cubicBezTo>
                    <a:cubicBezTo>
                      <a:pt x="10150" y="5788"/>
                      <a:pt x="11022" y="4653"/>
                      <a:pt x="11691" y="3403"/>
                    </a:cubicBezTo>
                    <a:cubicBezTo>
                      <a:pt x="12040" y="2763"/>
                      <a:pt x="12331" y="2123"/>
                      <a:pt x="12593" y="1454"/>
                    </a:cubicBezTo>
                    <a:cubicBezTo>
                      <a:pt x="12738" y="989"/>
                      <a:pt x="13000" y="466"/>
                      <a:pt x="128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2"/>
              <p:cNvSpPr/>
              <p:nvPr/>
            </p:nvSpPr>
            <p:spPr>
              <a:xfrm rot="-5400000">
                <a:off x="38404" y="812273"/>
                <a:ext cx="670860" cy="200768"/>
              </a:xfrm>
              <a:custGeom>
                <a:avLst/>
                <a:gdLst/>
                <a:ahLst/>
                <a:cxnLst/>
                <a:rect l="l" t="t" r="r" b="b"/>
                <a:pathLst>
                  <a:path w="16283" h="4873" extrusionOk="0">
                    <a:moveTo>
                      <a:pt x="4928" y="0"/>
                    </a:moveTo>
                    <a:cubicBezTo>
                      <a:pt x="3874" y="0"/>
                      <a:pt x="2834" y="181"/>
                      <a:pt x="1833" y="535"/>
                    </a:cubicBezTo>
                    <a:cubicBezTo>
                      <a:pt x="1106" y="796"/>
                      <a:pt x="321" y="1262"/>
                      <a:pt x="146" y="2018"/>
                    </a:cubicBezTo>
                    <a:cubicBezTo>
                      <a:pt x="1" y="2774"/>
                      <a:pt x="350" y="3530"/>
                      <a:pt x="1019" y="3908"/>
                    </a:cubicBezTo>
                    <a:cubicBezTo>
                      <a:pt x="1658" y="4286"/>
                      <a:pt x="2385" y="4519"/>
                      <a:pt x="3142" y="4577"/>
                    </a:cubicBezTo>
                    <a:cubicBezTo>
                      <a:pt x="4473" y="4760"/>
                      <a:pt x="5828" y="4872"/>
                      <a:pt x="7186" y="4872"/>
                    </a:cubicBezTo>
                    <a:cubicBezTo>
                      <a:pt x="7340" y="4872"/>
                      <a:pt x="7495" y="4871"/>
                      <a:pt x="7649" y="4868"/>
                    </a:cubicBezTo>
                    <a:cubicBezTo>
                      <a:pt x="10092" y="4868"/>
                      <a:pt x="13029" y="4635"/>
                      <a:pt x="15268" y="3530"/>
                    </a:cubicBezTo>
                    <a:cubicBezTo>
                      <a:pt x="15472" y="3443"/>
                      <a:pt x="16199" y="3123"/>
                      <a:pt x="16257" y="2861"/>
                    </a:cubicBezTo>
                    <a:cubicBezTo>
                      <a:pt x="16283" y="2720"/>
                      <a:pt x="16139" y="2681"/>
                      <a:pt x="15951" y="2681"/>
                    </a:cubicBezTo>
                    <a:cubicBezTo>
                      <a:pt x="15711" y="2681"/>
                      <a:pt x="15399" y="2745"/>
                      <a:pt x="15268" y="2745"/>
                    </a:cubicBezTo>
                    <a:cubicBezTo>
                      <a:pt x="13989" y="2687"/>
                      <a:pt x="12709" y="2396"/>
                      <a:pt x="11517" y="1901"/>
                    </a:cubicBezTo>
                    <a:cubicBezTo>
                      <a:pt x="9830" y="1262"/>
                      <a:pt x="8202" y="447"/>
                      <a:pt x="6457" y="127"/>
                    </a:cubicBezTo>
                    <a:cubicBezTo>
                      <a:pt x="5946" y="42"/>
                      <a:pt x="5435" y="0"/>
                      <a:pt x="4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2"/>
              <p:cNvSpPr/>
              <p:nvPr/>
            </p:nvSpPr>
            <p:spPr>
              <a:xfrm rot="-5400000">
                <a:off x="722563" y="40952"/>
                <a:ext cx="210944" cy="629042"/>
              </a:xfrm>
              <a:custGeom>
                <a:avLst/>
                <a:gdLst/>
                <a:ahLst/>
                <a:cxnLst/>
                <a:rect l="l" t="t" r="r" b="b"/>
                <a:pathLst>
                  <a:path w="5120" h="15268" extrusionOk="0">
                    <a:moveTo>
                      <a:pt x="3985" y="0"/>
                    </a:moveTo>
                    <a:cubicBezTo>
                      <a:pt x="3723" y="117"/>
                      <a:pt x="3549" y="553"/>
                      <a:pt x="3433" y="785"/>
                    </a:cubicBezTo>
                    <a:cubicBezTo>
                      <a:pt x="3142" y="1280"/>
                      <a:pt x="2880" y="1774"/>
                      <a:pt x="2589" y="2298"/>
                    </a:cubicBezTo>
                    <a:cubicBezTo>
                      <a:pt x="1891" y="3577"/>
                      <a:pt x="1339" y="4915"/>
                      <a:pt x="873" y="6311"/>
                    </a:cubicBezTo>
                    <a:cubicBezTo>
                      <a:pt x="234" y="8317"/>
                      <a:pt x="1" y="10440"/>
                      <a:pt x="205" y="12534"/>
                    </a:cubicBezTo>
                    <a:cubicBezTo>
                      <a:pt x="234" y="13174"/>
                      <a:pt x="408" y="13785"/>
                      <a:pt x="728" y="14337"/>
                    </a:cubicBezTo>
                    <a:cubicBezTo>
                      <a:pt x="1048" y="14919"/>
                      <a:pt x="1659" y="15268"/>
                      <a:pt x="2298" y="15268"/>
                    </a:cubicBezTo>
                    <a:cubicBezTo>
                      <a:pt x="3084" y="15239"/>
                      <a:pt x="3694" y="14599"/>
                      <a:pt x="4072" y="13930"/>
                    </a:cubicBezTo>
                    <a:cubicBezTo>
                      <a:pt x="4799" y="12476"/>
                      <a:pt x="5119" y="10877"/>
                      <a:pt x="5003" y="9277"/>
                    </a:cubicBezTo>
                    <a:cubicBezTo>
                      <a:pt x="4858" y="7707"/>
                      <a:pt x="4625" y="6107"/>
                      <a:pt x="4305" y="4566"/>
                    </a:cubicBezTo>
                    <a:cubicBezTo>
                      <a:pt x="4131" y="3723"/>
                      <a:pt x="4043" y="2908"/>
                      <a:pt x="3985" y="2065"/>
                    </a:cubicBezTo>
                    <a:cubicBezTo>
                      <a:pt x="3956" y="1454"/>
                      <a:pt x="4160" y="524"/>
                      <a:pt x="39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2"/>
              <p:cNvSpPr/>
              <p:nvPr/>
            </p:nvSpPr>
            <p:spPr>
              <a:xfrm rot="-5400000">
                <a:off x="180420" y="338645"/>
                <a:ext cx="795613" cy="560773"/>
              </a:xfrm>
              <a:custGeom>
                <a:avLst/>
                <a:gdLst/>
                <a:ahLst/>
                <a:cxnLst/>
                <a:rect l="l" t="t" r="r" b="b"/>
                <a:pathLst>
                  <a:path w="19311" h="13611" extrusionOk="0">
                    <a:moveTo>
                      <a:pt x="19310" y="1"/>
                    </a:moveTo>
                    <a:lnTo>
                      <a:pt x="18234" y="902"/>
                    </a:lnTo>
                    <a:cubicBezTo>
                      <a:pt x="18089" y="990"/>
                      <a:pt x="17972" y="1048"/>
                      <a:pt x="17827" y="1106"/>
                    </a:cubicBezTo>
                    <a:cubicBezTo>
                      <a:pt x="17653" y="1164"/>
                      <a:pt x="17478" y="1222"/>
                      <a:pt x="17304" y="1280"/>
                    </a:cubicBezTo>
                    <a:cubicBezTo>
                      <a:pt x="16955" y="1368"/>
                      <a:pt x="16577" y="1455"/>
                      <a:pt x="16199" y="1542"/>
                    </a:cubicBezTo>
                    <a:cubicBezTo>
                      <a:pt x="15472" y="1687"/>
                      <a:pt x="14686" y="1804"/>
                      <a:pt x="13930" y="1891"/>
                    </a:cubicBezTo>
                    <a:cubicBezTo>
                      <a:pt x="12389" y="2095"/>
                      <a:pt x="10848" y="2211"/>
                      <a:pt x="9306" y="2327"/>
                    </a:cubicBezTo>
                    <a:cubicBezTo>
                      <a:pt x="7765" y="2444"/>
                      <a:pt x="6195" y="2502"/>
                      <a:pt x="4653" y="2531"/>
                    </a:cubicBezTo>
                    <a:cubicBezTo>
                      <a:pt x="4140" y="2550"/>
                      <a:pt x="3623" y="2560"/>
                      <a:pt x="3105" y="2560"/>
                    </a:cubicBezTo>
                    <a:cubicBezTo>
                      <a:pt x="2068" y="2560"/>
                      <a:pt x="1028" y="2521"/>
                      <a:pt x="0" y="2444"/>
                    </a:cubicBezTo>
                    <a:lnTo>
                      <a:pt x="0" y="2444"/>
                    </a:lnTo>
                    <a:cubicBezTo>
                      <a:pt x="757" y="2618"/>
                      <a:pt x="1542" y="2734"/>
                      <a:pt x="2298" y="2822"/>
                    </a:cubicBezTo>
                    <a:cubicBezTo>
                      <a:pt x="3083" y="2909"/>
                      <a:pt x="3868" y="2967"/>
                      <a:pt x="4653" y="2996"/>
                    </a:cubicBezTo>
                    <a:cubicBezTo>
                      <a:pt x="5518" y="3044"/>
                      <a:pt x="6374" y="3066"/>
                      <a:pt x="7230" y="3066"/>
                    </a:cubicBezTo>
                    <a:cubicBezTo>
                      <a:pt x="7930" y="3066"/>
                      <a:pt x="8630" y="3051"/>
                      <a:pt x="9335" y="3025"/>
                    </a:cubicBezTo>
                    <a:cubicBezTo>
                      <a:pt x="10906" y="2967"/>
                      <a:pt x="12476" y="2880"/>
                      <a:pt x="14017" y="2676"/>
                    </a:cubicBezTo>
                    <a:cubicBezTo>
                      <a:pt x="14803" y="2589"/>
                      <a:pt x="15588" y="2473"/>
                      <a:pt x="16373" y="2327"/>
                    </a:cubicBezTo>
                    <a:cubicBezTo>
                      <a:pt x="16751" y="2240"/>
                      <a:pt x="17158" y="2153"/>
                      <a:pt x="17536" y="2036"/>
                    </a:cubicBezTo>
                    <a:cubicBezTo>
                      <a:pt x="17635" y="2008"/>
                      <a:pt x="17726" y="1980"/>
                      <a:pt x="17817" y="1949"/>
                    </a:cubicBezTo>
                    <a:lnTo>
                      <a:pt x="17817" y="1949"/>
                    </a:lnTo>
                    <a:cubicBezTo>
                      <a:pt x="17585" y="2668"/>
                      <a:pt x="17372" y="3392"/>
                      <a:pt x="17187" y="4130"/>
                    </a:cubicBezTo>
                    <a:cubicBezTo>
                      <a:pt x="16926" y="5148"/>
                      <a:pt x="16751" y="6195"/>
                      <a:pt x="16548" y="7242"/>
                    </a:cubicBezTo>
                    <a:cubicBezTo>
                      <a:pt x="16373" y="8289"/>
                      <a:pt x="16257" y="9365"/>
                      <a:pt x="16199" y="10412"/>
                    </a:cubicBezTo>
                    <a:cubicBezTo>
                      <a:pt x="16140" y="11488"/>
                      <a:pt x="16111" y="12535"/>
                      <a:pt x="16169" y="13611"/>
                    </a:cubicBezTo>
                    <a:cubicBezTo>
                      <a:pt x="16257" y="12535"/>
                      <a:pt x="16344" y="11517"/>
                      <a:pt x="16489" y="10470"/>
                    </a:cubicBezTo>
                    <a:cubicBezTo>
                      <a:pt x="16664" y="9423"/>
                      <a:pt x="16838" y="8376"/>
                      <a:pt x="17071" y="7358"/>
                    </a:cubicBezTo>
                    <a:cubicBezTo>
                      <a:pt x="17275" y="6340"/>
                      <a:pt x="17565" y="5323"/>
                      <a:pt x="17856" y="4305"/>
                    </a:cubicBezTo>
                    <a:cubicBezTo>
                      <a:pt x="18147" y="3287"/>
                      <a:pt x="18467" y="2298"/>
                      <a:pt x="18845" y="1309"/>
                    </a:cubicBezTo>
                    <a:lnTo>
                      <a:pt x="193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2"/>
              <p:cNvSpPr/>
              <p:nvPr/>
            </p:nvSpPr>
            <p:spPr>
              <a:xfrm rot="-5400000">
                <a:off x="264305" y="146953"/>
                <a:ext cx="494853" cy="514052"/>
              </a:xfrm>
              <a:custGeom>
                <a:avLst/>
                <a:gdLst/>
                <a:ahLst/>
                <a:cxnLst/>
                <a:rect l="l" t="t" r="r" b="b"/>
                <a:pathLst>
                  <a:path w="12011" h="12477" extrusionOk="0">
                    <a:moveTo>
                      <a:pt x="12011" y="1"/>
                    </a:moveTo>
                    <a:lnTo>
                      <a:pt x="12011" y="1"/>
                    </a:lnTo>
                    <a:cubicBezTo>
                      <a:pt x="10702" y="699"/>
                      <a:pt x="9539" y="1600"/>
                      <a:pt x="8521" y="2647"/>
                    </a:cubicBezTo>
                    <a:cubicBezTo>
                      <a:pt x="7503" y="3694"/>
                      <a:pt x="6543" y="4799"/>
                      <a:pt x="5671" y="5962"/>
                    </a:cubicBezTo>
                    <a:cubicBezTo>
                      <a:pt x="4769" y="7126"/>
                      <a:pt x="3897" y="8260"/>
                      <a:pt x="2995" y="9365"/>
                    </a:cubicBezTo>
                    <a:cubicBezTo>
                      <a:pt x="2065" y="10470"/>
                      <a:pt x="1076" y="11517"/>
                      <a:pt x="0" y="12477"/>
                    </a:cubicBezTo>
                    <a:cubicBezTo>
                      <a:pt x="1280" y="11750"/>
                      <a:pt x="2443" y="10848"/>
                      <a:pt x="3461" y="9772"/>
                    </a:cubicBezTo>
                    <a:cubicBezTo>
                      <a:pt x="4450" y="8725"/>
                      <a:pt x="5409" y="7620"/>
                      <a:pt x="6311" y="6457"/>
                    </a:cubicBezTo>
                    <a:cubicBezTo>
                      <a:pt x="7183" y="5323"/>
                      <a:pt x="8056" y="4159"/>
                      <a:pt x="8986" y="3083"/>
                    </a:cubicBezTo>
                    <a:cubicBezTo>
                      <a:pt x="9888" y="1949"/>
                      <a:pt x="10905" y="931"/>
                      <a:pt x="120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 name="Google Shape;711;p32"/>
            <p:cNvGrpSpPr/>
            <p:nvPr/>
          </p:nvGrpSpPr>
          <p:grpSpPr>
            <a:xfrm rot="933143">
              <a:off x="1276418" y="924988"/>
              <a:ext cx="605914" cy="402516"/>
              <a:chOff x="2296577" y="3010047"/>
              <a:chExt cx="332495" cy="220942"/>
            </a:xfrm>
          </p:grpSpPr>
          <p:sp>
            <p:nvSpPr>
              <p:cNvPr id="712" name="Google Shape;712;p32"/>
              <p:cNvSpPr/>
              <p:nvPr/>
            </p:nvSpPr>
            <p:spPr>
              <a:xfrm rot="5400000">
                <a:off x="2494197" y="3070703"/>
                <a:ext cx="106047" cy="163705"/>
              </a:xfrm>
              <a:custGeom>
                <a:avLst/>
                <a:gdLst/>
                <a:ahLst/>
                <a:cxnLst/>
                <a:rect l="l" t="t" r="r" b="b"/>
                <a:pathLst>
                  <a:path w="2792" h="4310" extrusionOk="0">
                    <a:moveTo>
                      <a:pt x="2792" y="0"/>
                    </a:moveTo>
                    <a:lnTo>
                      <a:pt x="2792" y="0"/>
                    </a:lnTo>
                    <a:cubicBezTo>
                      <a:pt x="2414" y="291"/>
                      <a:pt x="2094" y="640"/>
                      <a:pt x="1774" y="989"/>
                    </a:cubicBezTo>
                    <a:cubicBezTo>
                      <a:pt x="1251" y="1629"/>
                      <a:pt x="785" y="2356"/>
                      <a:pt x="436" y="3112"/>
                    </a:cubicBezTo>
                    <a:cubicBezTo>
                      <a:pt x="320" y="3345"/>
                      <a:pt x="0" y="3897"/>
                      <a:pt x="87" y="4159"/>
                    </a:cubicBezTo>
                    <a:cubicBezTo>
                      <a:pt x="138" y="4268"/>
                      <a:pt x="222" y="4309"/>
                      <a:pt x="321" y="4309"/>
                    </a:cubicBezTo>
                    <a:cubicBezTo>
                      <a:pt x="564" y="4309"/>
                      <a:pt x="894" y="4059"/>
                      <a:pt x="1018" y="3955"/>
                    </a:cubicBezTo>
                    <a:cubicBezTo>
                      <a:pt x="2094" y="2909"/>
                      <a:pt x="2734" y="1484"/>
                      <a:pt x="27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2"/>
              <p:cNvSpPr/>
              <p:nvPr/>
            </p:nvSpPr>
            <p:spPr>
              <a:xfrm rot="5400000">
                <a:off x="2485252" y="2962322"/>
                <a:ext cx="78472" cy="173922"/>
              </a:xfrm>
              <a:custGeom>
                <a:avLst/>
                <a:gdLst/>
                <a:ahLst/>
                <a:cxnLst/>
                <a:rect l="l" t="t" r="r" b="b"/>
                <a:pathLst>
                  <a:path w="2066" h="4579" extrusionOk="0">
                    <a:moveTo>
                      <a:pt x="452" y="1"/>
                    </a:moveTo>
                    <a:cubicBezTo>
                      <a:pt x="407" y="1"/>
                      <a:pt x="362" y="10"/>
                      <a:pt x="320" y="31"/>
                    </a:cubicBezTo>
                    <a:cubicBezTo>
                      <a:pt x="204" y="118"/>
                      <a:pt x="146" y="264"/>
                      <a:pt x="146" y="409"/>
                    </a:cubicBezTo>
                    <a:cubicBezTo>
                      <a:pt x="1" y="1688"/>
                      <a:pt x="350" y="2968"/>
                      <a:pt x="1077" y="4015"/>
                    </a:cubicBezTo>
                    <a:cubicBezTo>
                      <a:pt x="1210" y="4175"/>
                      <a:pt x="1513" y="4578"/>
                      <a:pt x="1742" y="4578"/>
                    </a:cubicBezTo>
                    <a:cubicBezTo>
                      <a:pt x="1763" y="4578"/>
                      <a:pt x="1784" y="4575"/>
                      <a:pt x="1804" y="4567"/>
                    </a:cubicBezTo>
                    <a:cubicBezTo>
                      <a:pt x="2065" y="4451"/>
                      <a:pt x="1891" y="3928"/>
                      <a:pt x="1862" y="3753"/>
                    </a:cubicBezTo>
                    <a:cubicBezTo>
                      <a:pt x="1775" y="2997"/>
                      <a:pt x="1600" y="2270"/>
                      <a:pt x="1367" y="1572"/>
                    </a:cubicBezTo>
                    <a:cubicBezTo>
                      <a:pt x="1222" y="1165"/>
                      <a:pt x="1077" y="787"/>
                      <a:pt x="902" y="409"/>
                    </a:cubicBezTo>
                    <a:cubicBezTo>
                      <a:pt x="873" y="293"/>
                      <a:pt x="786" y="176"/>
                      <a:pt x="699" y="89"/>
                    </a:cubicBezTo>
                    <a:cubicBezTo>
                      <a:pt x="623" y="33"/>
                      <a:pt x="536" y="1"/>
                      <a:pt x="45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2"/>
              <p:cNvSpPr/>
              <p:nvPr/>
            </p:nvSpPr>
            <p:spPr>
              <a:xfrm rot="5400000">
                <a:off x="2395845" y="3131418"/>
                <a:ext cx="145815" cy="53327"/>
              </a:xfrm>
              <a:custGeom>
                <a:avLst/>
                <a:gdLst/>
                <a:ahLst/>
                <a:cxnLst/>
                <a:rect l="l" t="t" r="r" b="b"/>
                <a:pathLst>
                  <a:path w="3839" h="1404" extrusionOk="0">
                    <a:moveTo>
                      <a:pt x="3344" y="0"/>
                    </a:moveTo>
                    <a:cubicBezTo>
                      <a:pt x="2617" y="29"/>
                      <a:pt x="1890" y="175"/>
                      <a:pt x="1221" y="466"/>
                    </a:cubicBezTo>
                    <a:cubicBezTo>
                      <a:pt x="873" y="582"/>
                      <a:pt x="553" y="727"/>
                      <a:pt x="262" y="931"/>
                    </a:cubicBezTo>
                    <a:cubicBezTo>
                      <a:pt x="0" y="1164"/>
                      <a:pt x="320" y="1396"/>
                      <a:pt x="582" y="1396"/>
                    </a:cubicBezTo>
                    <a:cubicBezTo>
                      <a:pt x="669" y="1401"/>
                      <a:pt x="757" y="1403"/>
                      <a:pt x="844" y="1403"/>
                    </a:cubicBezTo>
                    <a:cubicBezTo>
                      <a:pt x="1803" y="1403"/>
                      <a:pt x="2751" y="1112"/>
                      <a:pt x="3577" y="553"/>
                    </a:cubicBezTo>
                    <a:cubicBezTo>
                      <a:pt x="3693" y="466"/>
                      <a:pt x="3839" y="378"/>
                      <a:pt x="3810" y="204"/>
                    </a:cubicBezTo>
                    <a:cubicBezTo>
                      <a:pt x="3752" y="29"/>
                      <a:pt x="3519" y="0"/>
                      <a:pt x="33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2"/>
              <p:cNvSpPr/>
              <p:nvPr/>
            </p:nvSpPr>
            <p:spPr>
              <a:xfrm rot="5400000">
                <a:off x="2344625" y="2973052"/>
                <a:ext cx="99438" cy="195534"/>
              </a:xfrm>
              <a:custGeom>
                <a:avLst/>
                <a:gdLst/>
                <a:ahLst/>
                <a:cxnLst/>
                <a:rect l="l" t="t" r="r" b="b"/>
                <a:pathLst>
                  <a:path w="2618" h="5148" extrusionOk="0">
                    <a:moveTo>
                      <a:pt x="2618" y="1"/>
                    </a:moveTo>
                    <a:cubicBezTo>
                      <a:pt x="2269" y="349"/>
                      <a:pt x="1949" y="728"/>
                      <a:pt x="1687" y="1135"/>
                    </a:cubicBezTo>
                    <a:cubicBezTo>
                      <a:pt x="1396" y="1542"/>
                      <a:pt x="1135" y="1949"/>
                      <a:pt x="902" y="2385"/>
                    </a:cubicBezTo>
                    <a:cubicBezTo>
                      <a:pt x="466" y="3258"/>
                      <a:pt x="175" y="4188"/>
                      <a:pt x="0" y="5148"/>
                    </a:cubicBezTo>
                    <a:cubicBezTo>
                      <a:pt x="291" y="4217"/>
                      <a:pt x="640" y="3345"/>
                      <a:pt x="1076" y="2472"/>
                    </a:cubicBezTo>
                    <a:cubicBezTo>
                      <a:pt x="1280" y="2036"/>
                      <a:pt x="1542" y="1629"/>
                      <a:pt x="1803" y="1222"/>
                    </a:cubicBezTo>
                    <a:cubicBezTo>
                      <a:pt x="2065" y="815"/>
                      <a:pt x="2327" y="408"/>
                      <a:pt x="26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16" name="Google Shape;716;p32"/>
          <p:cNvGrpSpPr/>
          <p:nvPr/>
        </p:nvGrpSpPr>
        <p:grpSpPr>
          <a:xfrm rot="5400000">
            <a:off x="7187945" y="3395819"/>
            <a:ext cx="1827635" cy="1819103"/>
            <a:chOff x="7247545" y="98381"/>
            <a:chExt cx="1827635" cy="1819103"/>
          </a:xfrm>
        </p:grpSpPr>
        <p:grpSp>
          <p:nvGrpSpPr>
            <p:cNvPr id="717" name="Google Shape;717;p32"/>
            <p:cNvGrpSpPr/>
            <p:nvPr/>
          </p:nvGrpSpPr>
          <p:grpSpPr>
            <a:xfrm>
              <a:off x="7247545" y="98381"/>
              <a:ext cx="853056" cy="737535"/>
              <a:chOff x="7476145" y="98381"/>
              <a:chExt cx="853056" cy="737535"/>
            </a:xfrm>
          </p:grpSpPr>
          <p:sp>
            <p:nvSpPr>
              <p:cNvPr id="718" name="Google Shape;718;p32"/>
              <p:cNvSpPr/>
              <p:nvPr/>
            </p:nvSpPr>
            <p:spPr>
              <a:xfrm rot="-5400000">
                <a:off x="7533906" y="40621"/>
                <a:ext cx="737535" cy="853056"/>
              </a:xfrm>
              <a:custGeom>
                <a:avLst/>
                <a:gdLst/>
                <a:ahLst/>
                <a:cxnLst/>
                <a:rect l="l" t="t" r="r" b="b"/>
                <a:pathLst>
                  <a:path w="12622" h="14599" extrusionOk="0">
                    <a:moveTo>
                      <a:pt x="3519" y="1862"/>
                    </a:moveTo>
                    <a:lnTo>
                      <a:pt x="3611" y="1995"/>
                    </a:lnTo>
                    <a:lnTo>
                      <a:pt x="3611" y="1995"/>
                    </a:lnTo>
                    <a:cubicBezTo>
                      <a:pt x="3589" y="1946"/>
                      <a:pt x="3558" y="1901"/>
                      <a:pt x="3519" y="1862"/>
                    </a:cubicBezTo>
                    <a:close/>
                    <a:moveTo>
                      <a:pt x="9248" y="0"/>
                    </a:moveTo>
                    <a:cubicBezTo>
                      <a:pt x="8957" y="698"/>
                      <a:pt x="8637" y="1396"/>
                      <a:pt x="8318" y="2094"/>
                    </a:cubicBezTo>
                    <a:cubicBezTo>
                      <a:pt x="8201" y="1600"/>
                      <a:pt x="8085" y="1076"/>
                      <a:pt x="7969" y="582"/>
                    </a:cubicBezTo>
                    <a:lnTo>
                      <a:pt x="7561" y="2298"/>
                    </a:lnTo>
                    <a:cubicBezTo>
                      <a:pt x="7503" y="2560"/>
                      <a:pt x="7387" y="2909"/>
                      <a:pt x="7096" y="2938"/>
                    </a:cubicBezTo>
                    <a:cubicBezTo>
                      <a:pt x="6893" y="2938"/>
                      <a:pt x="6689" y="2792"/>
                      <a:pt x="6631" y="2589"/>
                    </a:cubicBezTo>
                    <a:cubicBezTo>
                      <a:pt x="6573" y="2385"/>
                      <a:pt x="6573" y="2181"/>
                      <a:pt x="6602" y="1978"/>
                    </a:cubicBezTo>
                    <a:lnTo>
                      <a:pt x="6602" y="1978"/>
                    </a:lnTo>
                    <a:cubicBezTo>
                      <a:pt x="6340" y="3054"/>
                      <a:pt x="6078" y="4159"/>
                      <a:pt x="5846" y="5235"/>
                    </a:cubicBezTo>
                    <a:lnTo>
                      <a:pt x="3611" y="1995"/>
                    </a:lnTo>
                    <a:lnTo>
                      <a:pt x="3611" y="1995"/>
                    </a:lnTo>
                    <a:cubicBezTo>
                      <a:pt x="3672" y="2128"/>
                      <a:pt x="3670" y="2287"/>
                      <a:pt x="3606" y="2414"/>
                    </a:cubicBezTo>
                    <a:cubicBezTo>
                      <a:pt x="3490" y="2618"/>
                      <a:pt x="3316" y="2734"/>
                      <a:pt x="3112" y="2792"/>
                    </a:cubicBezTo>
                    <a:cubicBezTo>
                      <a:pt x="3035" y="2804"/>
                      <a:pt x="2956" y="2810"/>
                      <a:pt x="2878" y="2810"/>
                    </a:cubicBezTo>
                    <a:cubicBezTo>
                      <a:pt x="2573" y="2810"/>
                      <a:pt x="2267" y="2722"/>
                      <a:pt x="2036" y="2560"/>
                    </a:cubicBezTo>
                    <a:cubicBezTo>
                      <a:pt x="1716" y="2327"/>
                      <a:pt x="1454" y="2065"/>
                      <a:pt x="1222" y="1745"/>
                    </a:cubicBezTo>
                    <a:lnTo>
                      <a:pt x="1222" y="1745"/>
                    </a:lnTo>
                    <a:cubicBezTo>
                      <a:pt x="1745" y="2618"/>
                      <a:pt x="2094" y="3606"/>
                      <a:pt x="2269" y="4624"/>
                    </a:cubicBezTo>
                    <a:lnTo>
                      <a:pt x="756" y="4246"/>
                    </a:lnTo>
                    <a:lnTo>
                      <a:pt x="2298" y="6107"/>
                    </a:lnTo>
                    <a:lnTo>
                      <a:pt x="2298" y="6107"/>
                    </a:lnTo>
                    <a:lnTo>
                      <a:pt x="756" y="5758"/>
                    </a:lnTo>
                    <a:lnTo>
                      <a:pt x="3665" y="8550"/>
                    </a:lnTo>
                    <a:lnTo>
                      <a:pt x="3984" y="8812"/>
                    </a:lnTo>
                    <a:lnTo>
                      <a:pt x="0" y="10353"/>
                    </a:lnTo>
                    <a:lnTo>
                      <a:pt x="1716" y="10935"/>
                    </a:lnTo>
                    <a:lnTo>
                      <a:pt x="902" y="11546"/>
                    </a:lnTo>
                    <a:cubicBezTo>
                      <a:pt x="1025" y="11524"/>
                      <a:pt x="1149" y="11513"/>
                      <a:pt x="1271" y="11513"/>
                    </a:cubicBezTo>
                    <a:cubicBezTo>
                      <a:pt x="1638" y="11513"/>
                      <a:pt x="1992" y="11611"/>
                      <a:pt x="2298" y="11807"/>
                    </a:cubicBezTo>
                    <a:lnTo>
                      <a:pt x="1425" y="13000"/>
                    </a:lnTo>
                    <a:lnTo>
                      <a:pt x="7212" y="11255"/>
                    </a:lnTo>
                    <a:lnTo>
                      <a:pt x="7271" y="14599"/>
                    </a:lnTo>
                    <a:lnTo>
                      <a:pt x="8318" y="13000"/>
                    </a:lnTo>
                    <a:lnTo>
                      <a:pt x="8666" y="14395"/>
                    </a:lnTo>
                    <a:lnTo>
                      <a:pt x="9074" y="13319"/>
                    </a:lnTo>
                    <a:cubicBezTo>
                      <a:pt x="9190" y="13523"/>
                      <a:pt x="9306" y="13727"/>
                      <a:pt x="9423" y="13930"/>
                    </a:cubicBezTo>
                    <a:cubicBezTo>
                      <a:pt x="9539" y="12912"/>
                      <a:pt x="9684" y="11865"/>
                      <a:pt x="9830" y="10848"/>
                    </a:cubicBezTo>
                    <a:lnTo>
                      <a:pt x="12621" y="9452"/>
                    </a:lnTo>
                    <a:lnTo>
                      <a:pt x="11836" y="9248"/>
                    </a:lnTo>
                    <a:lnTo>
                      <a:pt x="12621" y="8434"/>
                    </a:lnTo>
                    <a:lnTo>
                      <a:pt x="11575" y="8405"/>
                    </a:lnTo>
                    <a:lnTo>
                      <a:pt x="12360" y="7154"/>
                    </a:lnTo>
                    <a:lnTo>
                      <a:pt x="9161" y="7881"/>
                    </a:lnTo>
                    <a:cubicBezTo>
                      <a:pt x="9248" y="5875"/>
                      <a:pt x="9568" y="3868"/>
                      <a:pt x="10150" y="1920"/>
                    </a:cubicBezTo>
                    <a:lnTo>
                      <a:pt x="10150" y="1920"/>
                    </a:lnTo>
                    <a:lnTo>
                      <a:pt x="9306" y="3083"/>
                    </a:lnTo>
                    <a:cubicBezTo>
                      <a:pt x="9277" y="2036"/>
                      <a:pt x="9248" y="1018"/>
                      <a:pt x="924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2"/>
              <p:cNvSpPr/>
              <p:nvPr/>
            </p:nvSpPr>
            <p:spPr>
              <a:xfrm rot="-5400000">
                <a:off x="7784542" y="170610"/>
                <a:ext cx="477569" cy="384077"/>
              </a:xfrm>
              <a:custGeom>
                <a:avLst/>
                <a:gdLst/>
                <a:ahLst/>
                <a:cxnLst/>
                <a:rect l="l" t="t" r="r" b="b"/>
                <a:pathLst>
                  <a:path w="8173" h="6573" extrusionOk="0">
                    <a:moveTo>
                      <a:pt x="1" y="0"/>
                    </a:moveTo>
                    <a:lnTo>
                      <a:pt x="1" y="0"/>
                    </a:lnTo>
                    <a:cubicBezTo>
                      <a:pt x="1164" y="1309"/>
                      <a:pt x="2443" y="2530"/>
                      <a:pt x="3810" y="3606"/>
                    </a:cubicBezTo>
                    <a:cubicBezTo>
                      <a:pt x="5177" y="4711"/>
                      <a:pt x="6631" y="5700"/>
                      <a:pt x="8172" y="6573"/>
                    </a:cubicBezTo>
                    <a:cubicBezTo>
                      <a:pt x="6835" y="5438"/>
                      <a:pt x="5468" y="4362"/>
                      <a:pt x="4101" y="3257"/>
                    </a:cubicBezTo>
                    <a:cubicBezTo>
                      <a:pt x="2763" y="2181"/>
                      <a:pt x="1396" y="1076"/>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2"/>
              <p:cNvSpPr/>
              <p:nvPr/>
            </p:nvSpPr>
            <p:spPr>
              <a:xfrm rot="-5400000">
                <a:off x="7846600" y="271703"/>
                <a:ext cx="35702" cy="260083"/>
              </a:xfrm>
              <a:custGeom>
                <a:avLst/>
                <a:gdLst/>
                <a:ahLst/>
                <a:cxnLst/>
                <a:rect l="l" t="t" r="r" b="b"/>
                <a:pathLst>
                  <a:path w="611" h="4451" extrusionOk="0">
                    <a:moveTo>
                      <a:pt x="553" y="1"/>
                    </a:moveTo>
                    <a:cubicBezTo>
                      <a:pt x="29" y="1455"/>
                      <a:pt x="0" y="2996"/>
                      <a:pt x="436" y="4450"/>
                    </a:cubicBezTo>
                    <a:cubicBezTo>
                      <a:pt x="553" y="3723"/>
                      <a:pt x="582" y="2967"/>
                      <a:pt x="611" y="2240"/>
                    </a:cubicBezTo>
                    <a:cubicBezTo>
                      <a:pt x="611" y="1484"/>
                      <a:pt x="611" y="757"/>
                      <a:pt x="5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2"/>
              <p:cNvSpPr/>
              <p:nvPr/>
            </p:nvSpPr>
            <p:spPr>
              <a:xfrm rot="-5400000">
                <a:off x="7962989" y="469668"/>
                <a:ext cx="151282" cy="78241"/>
              </a:xfrm>
              <a:custGeom>
                <a:avLst/>
                <a:gdLst/>
                <a:ahLst/>
                <a:cxnLst/>
                <a:rect l="l" t="t" r="r" b="b"/>
                <a:pathLst>
                  <a:path w="2589" h="1339" extrusionOk="0">
                    <a:moveTo>
                      <a:pt x="2589" y="0"/>
                    </a:moveTo>
                    <a:lnTo>
                      <a:pt x="2589" y="0"/>
                    </a:lnTo>
                    <a:cubicBezTo>
                      <a:pt x="2094" y="58"/>
                      <a:pt x="1629" y="233"/>
                      <a:pt x="1193" y="466"/>
                    </a:cubicBezTo>
                    <a:cubicBezTo>
                      <a:pt x="756" y="669"/>
                      <a:pt x="349" y="989"/>
                      <a:pt x="0" y="1338"/>
                    </a:cubicBezTo>
                    <a:cubicBezTo>
                      <a:pt x="495" y="1251"/>
                      <a:pt x="960" y="1105"/>
                      <a:pt x="1396" y="873"/>
                    </a:cubicBezTo>
                    <a:cubicBezTo>
                      <a:pt x="1832" y="640"/>
                      <a:pt x="2240" y="349"/>
                      <a:pt x="25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2" name="Google Shape;722;p32"/>
            <p:cNvSpPr/>
            <p:nvPr/>
          </p:nvSpPr>
          <p:spPr>
            <a:xfrm rot="-5400000">
              <a:off x="8445540" y="133238"/>
              <a:ext cx="642407" cy="616872"/>
            </a:xfrm>
            <a:custGeom>
              <a:avLst/>
              <a:gdLst/>
              <a:ahLst/>
              <a:cxnLst/>
              <a:rect l="l" t="t" r="r" b="b"/>
              <a:pathLst>
                <a:path w="10994" h="10557" extrusionOk="0">
                  <a:moveTo>
                    <a:pt x="1" y="0"/>
                  </a:moveTo>
                  <a:lnTo>
                    <a:pt x="1" y="0"/>
                  </a:lnTo>
                  <a:cubicBezTo>
                    <a:pt x="263" y="175"/>
                    <a:pt x="524" y="349"/>
                    <a:pt x="815" y="524"/>
                  </a:cubicBezTo>
                  <a:lnTo>
                    <a:pt x="1629" y="1076"/>
                  </a:lnTo>
                  <a:lnTo>
                    <a:pt x="2415" y="1629"/>
                  </a:lnTo>
                  <a:lnTo>
                    <a:pt x="3171" y="2210"/>
                  </a:lnTo>
                  <a:cubicBezTo>
                    <a:pt x="4159" y="2995"/>
                    <a:pt x="5148" y="3839"/>
                    <a:pt x="6050" y="4711"/>
                  </a:cubicBezTo>
                  <a:cubicBezTo>
                    <a:pt x="6980" y="5613"/>
                    <a:pt x="7853" y="6543"/>
                    <a:pt x="8667" y="7503"/>
                  </a:cubicBezTo>
                  <a:lnTo>
                    <a:pt x="9278" y="8230"/>
                  </a:lnTo>
                  <a:lnTo>
                    <a:pt x="9859" y="8986"/>
                  </a:lnTo>
                  <a:lnTo>
                    <a:pt x="10441" y="9771"/>
                  </a:lnTo>
                  <a:cubicBezTo>
                    <a:pt x="10615" y="10033"/>
                    <a:pt x="10790" y="10295"/>
                    <a:pt x="10993" y="10557"/>
                  </a:cubicBezTo>
                  <a:cubicBezTo>
                    <a:pt x="10819" y="10266"/>
                    <a:pt x="10644" y="9975"/>
                    <a:pt x="10499" y="9713"/>
                  </a:cubicBezTo>
                  <a:lnTo>
                    <a:pt x="10005" y="8899"/>
                  </a:lnTo>
                  <a:lnTo>
                    <a:pt x="9452" y="8085"/>
                  </a:lnTo>
                  <a:lnTo>
                    <a:pt x="8900" y="7329"/>
                  </a:lnTo>
                  <a:cubicBezTo>
                    <a:pt x="7329" y="5264"/>
                    <a:pt x="5468" y="3461"/>
                    <a:pt x="3345" y="1978"/>
                  </a:cubicBezTo>
                  <a:lnTo>
                    <a:pt x="2531" y="1425"/>
                  </a:lnTo>
                  <a:lnTo>
                    <a:pt x="1688" y="902"/>
                  </a:lnTo>
                  <a:lnTo>
                    <a:pt x="844" y="436"/>
                  </a:lnTo>
                  <a:cubicBezTo>
                    <a:pt x="582" y="291"/>
                    <a:pt x="292" y="146"/>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2"/>
            <p:cNvSpPr/>
            <p:nvPr/>
          </p:nvSpPr>
          <p:spPr>
            <a:xfrm rot="-5400000">
              <a:off x="8350795" y="718173"/>
              <a:ext cx="200599" cy="150464"/>
            </a:xfrm>
            <a:custGeom>
              <a:avLst/>
              <a:gdLst/>
              <a:ahLst/>
              <a:cxnLst/>
              <a:rect l="l" t="t" r="r" b="b"/>
              <a:pathLst>
                <a:path w="3433" h="2575" extrusionOk="0">
                  <a:moveTo>
                    <a:pt x="1715" y="0"/>
                  </a:moveTo>
                  <a:cubicBezTo>
                    <a:pt x="1371" y="0"/>
                    <a:pt x="1026" y="138"/>
                    <a:pt x="757" y="422"/>
                  </a:cubicBezTo>
                  <a:cubicBezTo>
                    <a:pt x="1" y="1237"/>
                    <a:pt x="611" y="2574"/>
                    <a:pt x="1745" y="2574"/>
                  </a:cubicBezTo>
                  <a:cubicBezTo>
                    <a:pt x="2880" y="2545"/>
                    <a:pt x="3432" y="1179"/>
                    <a:pt x="2618" y="364"/>
                  </a:cubicBezTo>
                  <a:cubicBezTo>
                    <a:pt x="2363" y="124"/>
                    <a:pt x="2040" y="0"/>
                    <a:pt x="17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2"/>
            <p:cNvSpPr/>
            <p:nvPr/>
          </p:nvSpPr>
          <p:spPr>
            <a:xfrm rot="-5400000">
              <a:off x="8620803" y="265509"/>
              <a:ext cx="198378" cy="149646"/>
            </a:xfrm>
            <a:custGeom>
              <a:avLst/>
              <a:gdLst/>
              <a:ahLst/>
              <a:cxnLst/>
              <a:rect l="l" t="t" r="r" b="b"/>
              <a:pathLst>
                <a:path w="3395" h="2561" extrusionOk="0">
                  <a:moveTo>
                    <a:pt x="1696" y="1"/>
                  </a:moveTo>
                  <a:cubicBezTo>
                    <a:pt x="1349" y="1"/>
                    <a:pt x="1002" y="139"/>
                    <a:pt x="748" y="408"/>
                  </a:cubicBezTo>
                  <a:cubicBezTo>
                    <a:pt x="0" y="1242"/>
                    <a:pt x="590" y="2561"/>
                    <a:pt x="1701" y="2561"/>
                  </a:cubicBezTo>
                  <a:cubicBezTo>
                    <a:pt x="1713" y="2561"/>
                    <a:pt x="1725" y="2560"/>
                    <a:pt x="1737" y="2560"/>
                  </a:cubicBezTo>
                  <a:cubicBezTo>
                    <a:pt x="2871" y="2531"/>
                    <a:pt x="3395" y="1164"/>
                    <a:pt x="2610" y="379"/>
                  </a:cubicBezTo>
                  <a:cubicBezTo>
                    <a:pt x="2355" y="125"/>
                    <a:pt x="2025" y="1"/>
                    <a:pt x="16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2"/>
            <p:cNvSpPr/>
            <p:nvPr/>
          </p:nvSpPr>
          <p:spPr>
            <a:xfrm rot="-5400000">
              <a:off x="8607978" y="451465"/>
              <a:ext cx="200073" cy="149879"/>
            </a:xfrm>
            <a:custGeom>
              <a:avLst/>
              <a:gdLst/>
              <a:ahLst/>
              <a:cxnLst/>
              <a:rect l="l" t="t" r="r" b="b"/>
              <a:pathLst>
                <a:path w="3424" h="2565" extrusionOk="0">
                  <a:moveTo>
                    <a:pt x="1722" y="0"/>
                  </a:moveTo>
                  <a:cubicBezTo>
                    <a:pt x="1373" y="0"/>
                    <a:pt x="1021" y="139"/>
                    <a:pt x="748" y="412"/>
                  </a:cubicBezTo>
                  <a:cubicBezTo>
                    <a:pt x="0" y="1217"/>
                    <a:pt x="590" y="2564"/>
                    <a:pt x="1702" y="2564"/>
                  </a:cubicBezTo>
                  <a:cubicBezTo>
                    <a:pt x="1713" y="2564"/>
                    <a:pt x="1725" y="2564"/>
                    <a:pt x="1737" y="2564"/>
                  </a:cubicBezTo>
                  <a:cubicBezTo>
                    <a:pt x="2871" y="2535"/>
                    <a:pt x="3424" y="1168"/>
                    <a:pt x="2610" y="353"/>
                  </a:cubicBezTo>
                  <a:cubicBezTo>
                    <a:pt x="2359" y="117"/>
                    <a:pt x="2042" y="0"/>
                    <a:pt x="17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2"/>
            <p:cNvSpPr/>
            <p:nvPr/>
          </p:nvSpPr>
          <p:spPr>
            <a:xfrm rot="-5400000">
              <a:off x="8388862" y="494062"/>
              <a:ext cx="200073" cy="149646"/>
            </a:xfrm>
            <a:custGeom>
              <a:avLst/>
              <a:gdLst/>
              <a:ahLst/>
              <a:cxnLst/>
              <a:rect l="l" t="t" r="r" b="b"/>
              <a:pathLst>
                <a:path w="3424" h="2561" extrusionOk="0">
                  <a:moveTo>
                    <a:pt x="1696" y="1"/>
                  </a:moveTo>
                  <a:cubicBezTo>
                    <a:pt x="1349" y="1"/>
                    <a:pt x="1002" y="139"/>
                    <a:pt x="748" y="408"/>
                  </a:cubicBezTo>
                  <a:cubicBezTo>
                    <a:pt x="0" y="1242"/>
                    <a:pt x="590" y="2561"/>
                    <a:pt x="1701" y="2561"/>
                  </a:cubicBezTo>
                  <a:cubicBezTo>
                    <a:pt x="1713" y="2561"/>
                    <a:pt x="1725" y="2560"/>
                    <a:pt x="1737" y="2560"/>
                  </a:cubicBezTo>
                  <a:cubicBezTo>
                    <a:pt x="2871" y="2531"/>
                    <a:pt x="3424" y="1164"/>
                    <a:pt x="2610" y="379"/>
                  </a:cubicBezTo>
                  <a:cubicBezTo>
                    <a:pt x="2355" y="125"/>
                    <a:pt x="2025" y="1"/>
                    <a:pt x="16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7" name="Google Shape;727;p32"/>
            <p:cNvGrpSpPr/>
            <p:nvPr/>
          </p:nvGrpSpPr>
          <p:grpSpPr>
            <a:xfrm rot="5400000" flipH="1">
              <a:off x="8266534" y="1300531"/>
              <a:ext cx="752913" cy="480995"/>
              <a:chOff x="7899243" y="902117"/>
              <a:chExt cx="752837" cy="480947"/>
            </a:xfrm>
          </p:grpSpPr>
          <p:sp>
            <p:nvSpPr>
              <p:cNvPr id="728" name="Google Shape;728;p32"/>
              <p:cNvSpPr/>
              <p:nvPr/>
            </p:nvSpPr>
            <p:spPr>
              <a:xfrm rot="-5400000">
                <a:off x="8218715" y="823956"/>
                <a:ext cx="348375" cy="518355"/>
              </a:xfrm>
              <a:custGeom>
                <a:avLst/>
                <a:gdLst/>
                <a:ahLst/>
                <a:cxnLst/>
                <a:rect l="l" t="t" r="r" b="b"/>
                <a:pathLst>
                  <a:path w="5962" h="8871" extrusionOk="0">
                    <a:moveTo>
                      <a:pt x="0" y="1"/>
                    </a:moveTo>
                    <a:cubicBezTo>
                      <a:pt x="640" y="611"/>
                      <a:pt x="1251" y="1280"/>
                      <a:pt x="1832" y="1949"/>
                    </a:cubicBezTo>
                    <a:cubicBezTo>
                      <a:pt x="2414" y="2647"/>
                      <a:pt x="2937" y="3374"/>
                      <a:pt x="3432" y="4101"/>
                    </a:cubicBezTo>
                    <a:cubicBezTo>
                      <a:pt x="3955" y="4857"/>
                      <a:pt x="4421" y="5613"/>
                      <a:pt x="4828" y="6428"/>
                    </a:cubicBezTo>
                    <a:cubicBezTo>
                      <a:pt x="5235" y="7213"/>
                      <a:pt x="5613" y="8027"/>
                      <a:pt x="5962" y="8870"/>
                    </a:cubicBezTo>
                    <a:cubicBezTo>
                      <a:pt x="5671" y="7998"/>
                      <a:pt x="5351" y="7155"/>
                      <a:pt x="4944" y="6369"/>
                    </a:cubicBezTo>
                    <a:cubicBezTo>
                      <a:pt x="4537" y="5555"/>
                      <a:pt x="4101" y="4770"/>
                      <a:pt x="3606" y="4014"/>
                    </a:cubicBezTo>
                    <a:cubicBezTo>
                      <a:pt x="3083" y="3258"/>
                      <a:pt x="2530" y="2560"/>
                      <a:pt x="1920" y="1862"/>
                    </a:cubicBezTo>
                    <a:cubicBezTo>
                      <a:pt x="1338" y="1193"/>
                      <a:pt x="669" y="582"/>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2"/>
              <p:cNvSpPr/>
              <p:nvPr/>
            </p:nvSpPr>
            <p:spPr>
              <a:xfrm rot="-5400000">
                <a:off x="8351171" y="1080473"/>
                <a:ext cx="377299" cy="98751"/>
              </a:xfrm>
              <a:custGeom>
                <a:avLst/>
                <a:gdLst/>
                <a:ahLst/>
                <a:cxnLst/>
                <a:rect l="l" t="t" r="r" b="b"/>
                <a:pathLst>
                  <a:path w="6457" h="1690" extrusionOk="0">
                    <a:moveTo>
                      <a:pt x="2151" y="0"/>
                    </a:moveTo>
                    <a:cubicBezTo>
                      <a:pt x="1946" y="0"/>
                      <a:pt x="1742" y="10"/>
                      <a:pt x="1542" y="32"/>
                    </a:cubicBezTo>
                    <a:cubicBezTo>
                      <a:pt x="1280" y="61"/>
                      <a:pt x="1018" y="90"/>
                      <a:pt x="756" y="148"/>
                    </a:cubicBezTo>
                    <a:cubicBezTo>
                      <a:pt x="621" y="175"/>
                      <a:pt x="206" y="354"/>
                      <a:pt x="33" y="354"/>
                    </a:cubicBezTo>
                    <a:cubicBezTo>
                      <a:pt x="21" y="354"/>
                      <a:pt x="10" y="354"/>
                      <a:pt x="0" y="352"/>
                    </a:cubicBezTo>
                    <a:lnTo>
                      <a:pt x="0" y="352"/>
                    </a:lnTo>
                    <a:cubicBezTo>
                      <a:pt x="1222" y="788"/>
                      <a:pt x="2443" y="1166"/>
                      <a:pt x="3723" y="1457"/>
                    </a:cubicBezTo>
                    <a:cubicBezTo>
                      <a:pt x="4188" y="1573"/>
                      <a:pt x="4653" y="1660"/>
                      <a:pt x="5148" y="1689"/>
                    </a:cubicBezTo>
                    <a:cubicBezTo>
                      <a:pt x="5468" y="1689"/>
                      <a:pt x="5787" y="1631"/>
                      <a:pt x="6078" y="1544"/>
                    </a:cubicBezTo>
                    <a:cubicBezTo>
                      <a:pt x="6456" y="1428"/>
                      <a:pt x="6456" y="1311"/>
                      <a:pt x="6136" y="1108"/>
                    </a:cubicBezTo>
                    <a:cubicBezTo>
                      <a:pt x="5235" y="555"/>
                      <a:pt x="4217" y="206"/>
                      <a:pt x="3141" y="61"/>
                    </a:cubicBezTo>
                    <a:cubicBezTo>
                      <a:pt x="2818" y="25"/>
                      <a:pt x="2483" y="0"/>
                      <a:pt x="21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2"/>
              <p:cNvSpPr/>
              <p:nvPr/>
            </p:nvSpPr>
            <p:spPr>
              <a:xfrm rot="-5400000">
                <a:off x="8222799" y="1130549"/>
                <a:ext cx="334818" cy="98926"/>
              </a:xfrm>
              <a:custGeom>
                <a:avLst/>
                <a:gdLst/>
                <a:ahLst/>
                <a:cxnLst/>
                <a:rect l="l" t="t" r="r" b="b"/>
                <a:pathLst>
                  <a:path w="5730" h="1693" extrusionOk="0">
                    <a:moveTo>
                      <a:pt x="1077" y="1"/>
                    </a:moveTo>
                    <a:cubicBezTo>
                      <a:pt x="719" y="1"/>
                      <a:pt x="360" y="22"/>
                      <a:pt x="1" y="64"/>
                    </a:cubicBezTo>
                    <a:cubicBezTo>
                      <a:pt x="990" y="296"/>
                      <a:pt x="1862" y="849"/>
                      <a:pt x="2764" y="1227"/>
                    </a:cubicBezTo>
                    <a:cubicBezTo>
                      <a:pt x="3374" y="1518"/>
                      <a:pt x="4043" y="1663"/>
                      <a:pt x="4712" y="1692"/>
                    </a:cubicBezTo>
                    <a:cubicBezTo>
                      <a:pt x="4887" y="1692"/>
                      <a:pt x="5555" y="1692"/>
                      <a:pt x="5643" y="1518"/>
                    </a:cubicBezTo>
                    <a:cubicBezTo>
                      <a:pt x="5730" y="1256"/>
                      <a:pt x="5236" y="994"/>
                      <a:pt x="5061" y="936"/>
                    </a:cubicBezTo>
                    <a:cubicBezTo>
                      <a:pt x="3814" y="313"/>
                      <a:pt x="2457" y="1"/>
                      <a:pt x="10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2"/>
              <p:cNvSpPr/>
              <p:nvPr/>
            </p:nvSpPr>
            <p:spPr>
              <a:xfrm rot="-5400000">
                <a:off x="8112541" y="1181501"/>
                <a:ext cx="297421" cy="105704"/>
              </a:xfrm>
              <a:custGeom>
                <a:avLst/>
                <a:gdLst/>
                <a:ahLst/>
                <a:cxnLst/>
                <a:rect l="l" t="t" r="r" b="b"/>
                <a:pathLst>
                  <a:path w="5090" h="1809" extrusionOk="0">
                    <a:moveTo>
                      <a:pt x="182" y="0"/>
                    </a:moveTo>
                    <a:cubicBezTo>
                      <a:pt x="122" y="0"/>
                      <a:pt x="61" y="1"/>
                      <a:pt x="0" y="2"/>
                    </a:cubicBezTo>
                    <a:cubicBezTo>
                      <a:pt x="785" y="380"/>
                      <a:pt x="1483" y="933"/>
                      <a:pt x="2239" y="1340"/>
                    </a:cubicBezTo>
                    <a:cubicBezTo>
                      <a:pt x="2779" y="1637"/>
                      <a:pt x="3369" y="1808"/>
                      <a:pt x="3962" y="1808"/>
                    </a:cubicBezTo>
                    <a:cubicBezTo>
                      <a:pt x="4008" y="1808"/>
                      <a:pt x="4054" y="1807"/>
                      <a:pt x="4101" y="1805"/>
                    </a:cubicBezTo>
                    <a:cubicBezTo>
                      <a:pt x="5089" y="1747"/>
                      <a:pt x="4275" y="1107"/>
                      <a:pt x="3839" y="875"/>
                    </a:cubicBezTo>
                    <a:cubicBezTo>
                      <a:pt x="2701" y="292"/>
                      <a:pt x="1457" y="0"/>
                      <a:pt x="1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2"/>
              <p:cNvSpPr/>
              <p:nvPr/>
            </p:nvSpPr>
            <p:spPr>
              <a:xfrm rot="-5400000">
                <a:off x="8010027" y="1206072"/>
                <a:ext cx="169221" cy="174596"/>
              </a:xfrm>
              <a:custGeom>
                <a:avLst/>
                <a:gdLst/>
                <a:ahLst/>
                <a:cxnLst/>
                <a:rect l="l" t="t" r="r" b="b"/>
                <a:pathLst>
                  <a:path w="2896" h="2988" extrusionOk="0">
                    <a:moveTo>
                      <a:pt x="193" y="0"/>
                    </a:moveTo>
                    <a:cubicBezTo>
                      <a:pt x="130" y="0"/>
                      <a:pt x="72" y="27"/>
                      <a:pt x="30" y="70"/>
                    </a:cubicBezTo>
                    <a:cubicBezTo>
                      <a:pt x="0" y="157"/>
                      <a:pt x="0" y="273"/>
                      <a:pt x="30" y="361"/>
                    </a:cubicBezTo>
                    <a:cubicBezTo>
                      <a:pt x="175" y="739"/>
                      <a:pt x="379" y="1059"/>
                      <a:pt x="640" y="1349"/>
                    </a:cubicBezTo>
                    <a:cubicBezTo>
                      <a:pt x="786" y="1553"/>
                      <a:pt x="960" y="1728"/>
                      <a:pt x="1135" y="1873"/>
                    </a:cubicBezTo>
                    <a:cubicBezTo>
                      <a:pt x="1425" y="2164"/>
                      <a:pt x="1774" y="2425"/>
                      <a:pt x="2123" y="2658"/>
                    </a:cubicBezTo>
                    <a:cubicBezTo>
                      <a:pt x="2298" y="2774"/>
                      <a:pt x="2472" y="2891"/>
                      <a:pt x="2676" y="2978"/>
                    </a:cubicBezTo>
                    <a:cubicBezTo>
                      <a:pt x="2701" y="2984"/>
                      <a:pt x="2723" y="2987"/>
                      <a:pt x="2742" y="2987"/>
                    </a:cubicBezTo>
                    <a:cubicBezTo>
                      <a:pt x="2896" y="2987"/>
                      <a:pt x="2844" y="2791"/>
                      <a:pt x="2792" y="2687"/>
                    </a:cubicBezTo>
                    <a:cubicBezTo>
                      <a:pt x="2152" y="1728"/>
                      <a:pt x="1367" y="855"/>
                      <a:pt x="495" y="128"/>
                    </a:cubicBezTo>
                    <a:cubicBezTo>
                      <a:pt x="408" y="70"/>
                      <a:pt x="349" y="41"/>
                      <a:pt x="262" y="12"/>
                    </a:cubicBezTo>
                    <a:cubicBezTo>
                      <a:pt x="239" y="4"/>
                      <a:pt x="215" y="0"/>
                      <a:pt x="1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2"/>
              <p:cNvSpPr/>
              <p:nvPr/>
            </p:nvSpPr>
            <p:spPr>
              <a:xfrm rot="-5400000">
                <a:off x="8016487" y="1053362"/>
                <a:ext cx="68015" cy="302505"/>
              </a:xfrm>
              <a:custGeom>
                <a:avLst/>
                <a:gdLst/>
                <a:ahLst/>
                <a:cxnLst/>
                <a:rect l="l" t="t" r="r" b="b"/>
                <a:pathLst>
                  <a:path w="1164" h="5177" extrusionOk="0">
                    <a:moveTo>
                      <a:pt x="291" y="1"/>
                    </a:moveTo>
                    <a:cubicBezTo>
                      <a:pt x="204" y="1"/>
                      <a:pt x="146" y="30"/>
                      <a:pt x="116" y="117"/>
                    </a:cubicBezTo>
                    <a:cubicBezTo>
                      <a:pt x="87" y="204"/>
                      <a:pt x="58" y="291"/>
                      <a:pt x="58" y="350"/>
                    </a:cubicBezTo>
                    <a:cubicBezTo>
                      <a:pt x="0" y="1513"/>
                      <a:pt x="116" y="2647"/>
                      <a:pt x="436" y="3752"/>
                    </a:cubicBezTo>
                    <a:cubicBezTo>
                      <a:pt x="495" y="4014"/>
                      <a:pt x="582" y="4275"/>
                      <a:pt x="698" y="4537"/>
                    </a:cubicBezTo>
                    <a:cubicBezTo>
                      <a:pt x="727" y="4653"/>
                      <a:pt x="843" y="5177"/>
                      <a:pt x="1018" y="5177"/>
                    </a:cubicBezTo>
                    <a:cubicBezTo>
                      <a:pt x="1163" y="5177"/>
                      <a:pt x="1105" y="4566"/>
                      <a:pt x="1105" y="4450"/>
                    </a:cubicBezTo>
                    <a:lnTo>
                      <a:pt x="1105" y="3548"/>
                    </a:lnTo>
                    <a:cubicBezTo>
                      <a:pt x="1105" y="2967"/>
                      <a:pt x="1047" y="2356"/>
                      <a:pt x="989" y="1774"/>
                    </a:cubicBezTo>
                    <a:cubicBezTo>
                      <a:pt x="989" y="1193"/>
                      <a:pt x="814" y="640"/>
                      <a:pt x="524" y="146"/>
                    </a:cubicBezTo>
                    <a:cubicBezTo>
                      <a:pt x="465" y="59"/>
                      <a:pt x="378" y="1"/>
                      <a:pt x="2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2"/>
              <p:cNvSpPr/>
              <p:nvPr/>
            </p:nvSpPr>
            <p:spPr>
              <a:xfrm rot="-5400000">
                <a:off x="8133408" y="898052"/>
                <a:ext cx="78241" cy="361697"/>
              </a:xfrm>
              <a:custGeom>
                <a:avLst/>
                <a:gdLst/>
                <a:ahLst/>
                <a:cxnLst/>
                <a:rect l="l" t="t" r="r" b="b"/>
                <a:pathLst>
                  <a:path w="1339" h="6190" extrusionOk="0">
                    <a:moveTo>
                      <a:pt x="437" y="1"/>
                    </a:moveTo>
                    <a:cubicBezTo>
                      <a:pt x="269" y="1"/>
                      <a:pt x="197" y="220"/>
                      <a:pt x="146" y="396"/>
                    </a:cubicBezTo>
                    <a:cubicBezTo>
                      <a:pt x="146" y="512"/>
                      <a:pt x="117" y="600"/>
                      <a:pt x="117" y="687"/>
                    </a:cubicBezTo>
                    <a:cubicBezTo>
                      <a:pt x="59" y="1065"/>
                      <a:pt x="30" y="1472"/>
                      <a:pt x="30" y="1879"/>
                    </a:cubicBezTo>
                    <a:cubicBezTo>
                      <a:pt x="1" y="3217"/>
                      <a:pt x="263" y="4555"/>
                      <a:pt x="757" y="5776"/>
                    </a:cubicBezTo>
                    <a:cubicBezTo>
                      <a:pt x="784" y="5883"/>
                      <a:pt x="910" y="6190"/>
                      <a:pt x="1044" y="6190"/>
                    </a:cubicBezTo>
                    <a:cubicBezTo>
                      <a:pt x="1055" y="6190"/>
                      <a:pt x="1066" y="6188"/>
                      <a:pt x="1077" y="6183"/>
                    </a:cubicBezTo>
                    <a:cubicBezTo>
                      <a:pt x="1222" y="6125"/>
                      <a:pt x="1251" y="5776"/>
                      <a:pt x="1251" y="5660"/>
                    </a:cubicBezTo>
                    <a:cubicBezTo>
                      <a:pt x="1339" y="4816"/>
                      <a:pt x="1339" y="4002"/>
                      <a:pt x="1251" y="3159"/>
                    </a:cubicBezTo>
                    <a:cubicBezTo>
                      <a:pt x="1222" y="2693"/>
                      <a:pt x="1193" y="2228"/>
                      <a:pt x="1135" y="1763"/>
                    </a:cubicBezTo>
                    <a:cubicBezTo>
                      <a:pt x="1077" y="1443"/>
                      <a:pt x="1048" y="1094"/>
                      <a:pt x="961" y="774"/>
                    </a:cubicBezTo>
                    <a:cubicBezTo>
                      <a:pt x="902" y="512"/>
                      <a:pt x="757" y="76"/>
                      <a:pt x="524" y="18"/>
                    </a:cubicBezTo>
                    <a:cubicBezTo>
                      <a:pt x="493" y="6"/>
                      <a:pt x="464" y="1"/>
                      <a:pt x="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2"/>
              <p:cNvSpPr/>
              <p:nvPr/>
            </p:nvSpPr>
            <p:spPr>
              <a:xfrm rot="-5400000">
                <a:off x="8315654" y="741866"/>
                <a:ext cx="76547" cy="397049"/>
              </a:xfrm>
              <a:custGeom>
                <a:avLst/>
                <a:gdLst/>
                <a:ahLst/>
                <a:cxnLst/>
                <a:rect l="l" t="t" r="r" b="b"/>
                <a:pathLst>
                  <a:path w="1310" h="6795" extrusionOk="0">
                    <a:moveTo>
                      <a:pt x="612" y="0"/>
                    </a:moveTo>
                    <a:cubicBezTo>
                      <a:pt x="593" y="0"/>
                      <a:pt x="574" y="3"/>
                      <a:pt x="553" y="8"/>
                    </a:cubicBezTo>
                    <a:cubicBezTo>
                      <a:pt x="437" y="37"/>
                      <a:pt x="379" y="182"/>
                      <a:pt x="350" y="328"/>
                    </a:cubicBezTo>
                    <a:cubicBezTo>
                      <a:pt x="233" y="851"/>
                      <a:pt x="146" y="1375"/>
                      <a:pt x="117" y="1898"/>
                    </a:cubicBezTo>
                    <a:cubicBezTo>
                      <a:pt x="1" y="2858"/>
                      <a:pt x="1" y="3817"/>
                      <a:pt x="117" y="4777"/>
                    </a:cubicBezTo>
                    <a:cubicBezTo>
                      <a:pt x="146" y="5242"/>
                      <a:pt x="204" y="5708"/>
                      <a:pt x="320" y="6173"/>
                    </a:cubicBezTo>
                    <a:cubicBezTo>
                      <a:pt x="350" y="6318"/>
                      <a:pt x="350" y="6667"/>
                      <a:pt x="495" y="6755"/>
                    </a:cubicBezTo>
                    <a:cubicBezTo>
                      <a:pt x="534" y="6782"/>
                      <a:pt x="569" y="6794"/>
                      <a:pt x="602" y="6794"/>
                    </a:cubicBezTo>
                    <a:cubicBezTo>
                      <a:pt x="741" y="6794"/>
                      <a:pt x="826" y="6581"/>
                      <a:pt x="873" y="6464"/>
                    </a:cubicBezTo>
                    <a:cubicBezTo>
                      <a:pt x="1309" y="4457"/>
                      <a:pt x="1309" y="2392"/>
                      <a:pt x="931" y="415"/>
                    </a:cubicBezTo>
                    <a:cubicBezTo>
                      <a:pt x="902" y="299"/>
                      <a:pt x="873" y="211"/>
                      <a:pt x="815" y="124"/>
                    </a:cubicBezTo>
                    <a:cubicBezTo>
                      <a:pt x="767" y="52"/>
                      <a:pt x="699" y="0"/>
                      <a:pt x="6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31550" y="445025"/>
            <a:ext cx="76809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3"/>
              </a:buClr>
              <a:buSzPts val="3000"/>
              <a:buFont typeface="Tenor Sans"/>
              <a:buNone/>
              <a:defRPr sz="3000">
                <a:solidFill>
                  <a:schemeClr val="accent3"/>
                </a:solidFill>
                <a:latin typeface="Tenor Sans"/>
                <a:ea typeface="Tenor Sans"/>
                <a:cs typeface="Tenor Sans"/>
                <a:sym typeface="Tenor Sans"/>
              </a:defRPr>
            </a:lvl1pPr>
            <a:lvl2pPr lvl="1">
              <a:spcBef>
                <a:spcPts val="0"/>
              </a:spcBef>
              <a:spcAft>
                <a:spcPts val="0"/>
              </a:spcAft>
              <a:buClr>
                <a:schemeClr val="dk1"/>
              </a:buClr>
              <a:buSzPts val="2800"/>
              <a:buFont typeface="Sofia"/>
              <a:buNone/>
              <a:defRPr sz="2800">
                <a:solidFill>
                  <a:schemeClr val="dk1"/>
                </a:solidFill>
                <a:latin typeface="Sofia"/>
                <a:ea typeface="Sofia"/>
                <a:cs typeface="Sofia"/>
                <a:sym typeface="Sofia"/>
              </a:defRPr>
            </a:lvl2pPr>
            <a:lvl3pPr lvl="2">
              <a:spcBef>
                <a:spcPts val="0"/>
              </a:spcBef>
              <a:spcAft>
                <a:spcPts val="0"/>
              </a:spcAft>
              <a:buClr>
                <a:schemeClr val="dk1"/>
              </a:buClr>
              <a:buSzPts val="2800"/>
              <a:buFont typeface="Sofia"/>
              <a:buNone/>
              <a:defRPr sz="2800">
                <a:solidFill>
                  <a:schemeClr val="dk1"/>
                </a:solidFill>
                <a:latin typeface="Sofia"/>
                <a:ea typeface="Sofia"/>
                <a:cs typeface="Sofia"/>
                <a:sym typeface="Sofia"/>
              </a:defRPr>
            </a:lvl3pPr>
            <a:lvl4pPr lvl="3">
              <a:spcBef>
                <a:spcPts val="0"/>
              </a:spcBef>
              <a:spcAft>
                <a:spcPts val="0"/>
              </a:spcAft>
              <a:buClr>
                <a:schemeClr val="dk1"/>
              </a:buClr>
              <a:buSzPts val="2800"/>
              <a:buFont typeface="Sofia"/>
              <a:buNone/>
              <a:defRPr sz="2800">
                <a:solidFill>
                  <a:schemeClr val="dk1"/>
                </a:solidFill>
                <a:latin typeface="Sofia"/>
                <a:ea typeface="Sofia"/>
                <a:cs typeface="Sofia"/>
                <a:sym typeface="Sofia"/>
              </a:defRPr>
            </a:lvl4pPr>
            <a:lvl5pPr lvl="4">
              <a:spcBef>
                <a:spcPts val="0"/>
              </a:spcBef>
              <a:spcAft>
                <a:spcPts val="0"/>
              </a:spcAft>
              <a:buClr>
                <a:schemeClr val="dk1"/>
              </a:buClr>
              <a:buSzPts val="2800"/>
              <a:buFont typeface="Sofia"/>
              <a:buNone/>
              <a:defRPr sz="2800">
                <a:solidFill>
                  <a:schemeClr val="dk1"/>
                </a:solidFill>
                <a:latin typeface="Sofia"/>
                <a:ea typeface="Sofia"/>
                <a:cs typeface="Sofia"/>
                <a:sym typeface="Sofia"/>
              </a:defRPr>
            </a:lvl5pPr>
            <a:lvl6pPr lvl="5">
              <a:spcBef>
                <a:spcPts val="0"/>
              </a:spcBef>
              <a:spcAft>
                <a:spcPts val="0"/>
              </a:spcAft>
              <a:buClr>
                <a:schemeClr val="dk1"/>
              </a:buClr>
              <a:buSzPts val="2800"/>
              <a:buFont typeface="Sofia"/>
              <a:buNone/>
              <a:defRPr sz="2800">
                <a:solidFill>
                  <a:schemeClr val="dk1"/>
                </a:solidFill>
                <a:latin typeface="Sofia"/>
                <a:ea typeface="Sofia"/>
                <a:cs typeface="Sofia"/>
                <a:sym typeface="Sofia"/>
              </a:defRPr>
            </a:lvl6pPr>
            <a:lvl7pPr lvl="6">
              <a:spcBef>
                <a:spcPts val="0"/>
              </a:spcBef>
              <a:spcAft>
                <a:spcPts val="0"/>
              </a:spcAft>
              <a:buClr>
                <a:schemeClr val="dk1"/>
              </a:buClr>
              <a:buSzPts val="2800"/>
              <a:buFont typeface="Sofia"/>
              <a:buNone/>
              <a:defRPr sz="2800">
                <a:solidFill>
                  <a:schemeClr val="dk1"/>
                </a:solidFill>
                <a:latin typeface="Sofia"/>
                <a:ea typeface="Sofia"/>
                <a:cs typeface="Sofia"/>
                <a:sym typeface="Sofia"/>
              </a:defRPr>
            </a:lvl7pPr>
            <a:lvl8pPr lvl="7">
              <a:spcBef>
                <a:spcPts val="0"/>
              </a:spcBef>
              <a:spcAft>
                <a:spcPts val="0"/>
              </a:spcAft>
              <a:buClr>
                <a:schemeClr val="dk1"/>
              </a:buClr>
              <a:buSzPts val="2800"/>
              <a:buFont typeface="Sofia"/>
              <a:buNone/>
              <a:defRPr sz="2800">
                <a:solidFill>
                  <a:schemeClr val="dk1"/>
                </a:solidFill>
                <a:latin typeface="Sofia"/>
                <a:ea typeface="Sofia"/>
                <a:cs typeface="Sofia"/>
                <a:sym typeface="Sofia"/>
              </a:defRPr>
            </a:lvl8pPr>
            <a:lvl9pPr lvl="8">
              <a:spcBef>
                <a:spcPts val="0"/>
              </a:spcBef>
              <a:spcAft>
                <a:spcPts val="0"/>
              </a:spcAft>
              <a:buClr>
                <a:schemeClr val="dk1"/>
              </a:buClr>
              <a:buSzPts val="2800"/>
              <a:buFont typeface="Sofia"/>
              <a:buNone/>
              <a:defRPr sz="2800">
                <a:solidFill>
                  <a:schemeClr val="dk1"/>
                </a:solidFill>
                <a:latin typeface="Sofia"/>
                <a:ea typeface="Sofia"/>
                <a:cs typeface="Sofia"/>
                <a:sym typeface="Sofia"/>
              </a:defRPr>
            </a:lvl9pPr>
          </a:lstStyle>
          <a:p>
            <a:endParaRPr/>
          </a:p>
        </p:txBody>
      </p:sp>
      <p:sp>
        <p:nvSpPr>
          <p:cNvPr id="7" name="Google Shape;7;p1"/>
          <p:cNvSpPr txBox="1">
            <a:spLocks noGrp="1"/>
          </p:cNvSpPr>
          <p:nvPr>
            <p:ph type="body" idx="1"/>
          </p:nvPr>
        </p:nvSpPr>
        <p:spPr>
          <a:xfrm>
            <a:off x="722375" y="1152475"/>
            <a:ext cx="7698600" cy="3456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8" r:id="rId4"/>
    <p:sldLayoutId id="2147483663" r:id="rId5"/>
    <p:sldLayoutId id="2147483664" r:id="rId6"/>
    <p:sldLayoutId id="2147483676" r:id="rId7"/>
    <p:sldLayoutId id="2147483677" r:id="rId8"/>
    <p:sldLayoutId id="214748367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35"/>
          <p:cNvSpPr txBox="1">
            <a:spLocks noGrp="1"/>
          </p:cNvSpPr>
          <p:nvPr>
            <p:ph type="title"/>
          </p:nvPr>
        </p:nvSpPr>
        <p:spPr>
          <a:xfrm>
            <a:off x="1254034" y="2772381"/>
            <a:ext cx="7725652" cy="160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dirty="0">
                <a:latin typeface="Calisto MT" panose="02040603050505030304" pitchFamily="18" charset="0"/>
              </a:rPr>
              <a:t>FINANCIAL BEHAVIOR</a:t>
            </a:r>
            <a:br>
              <a:rPr lang="en-US" sz="3600" b="1" dirty="0">
                <a:latin typeface="Calisto MT" panose="02040603050505030304" pitchFamily="18" charset="0"/>
              </a:rPr>
            </a:br>
            <a:r>
              <a:rPr lang="en-US" sz="3600" b="1" dirty="0">
                <a:latin typeface="Calisto MT" panose="02040603050505030304" pitchFamily="18" charset="0"/>
              </a:rPr>
              <a:t>KEUANGAN KEPERILAKUAN</a:t>
            </a:r>
            <a:endParaRPr sz="3600" b="1" dirty="0">
              <a:latin typeface="Calisto MT" panose="02040603050505030304" pitchFamily="18" charset="0"/>
            </a:endParaRPr>
          </a:p>
        </p:txBody>
      </p:sp>
      <p:sp>
        <p:nvSpPr>
          <p:cNvPr id="6" name="Google Shape;886;p40"/>
          <p:cNvSpPr/>
          <p:nvPr/>
        </p:nvSpPr>
        <p:spPr>
          <a:xfrm>
            <a:off x="3334871" y="168589"/>
            <a:ext cx="2566467" cy="2044414"/>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rgbClr val="CF4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8516" y="384241"/>
            <a:ext cx="1862964" cy="1677824"/>
          </a:xfrm>
          <a:prstGeom prst="rect">
            <a:avLst/>
          </a:prstGeom>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5060" y="891141"/>
            <a:ext cx="8458049" cy="4088243"/>
          </a:xfrm>
        </p:spPr>
        <p:txBody>
          <a:bodyPr/>
          <a:lstStyle/>
          <a:p>
            <a:pPr marL="99695" marR="41275" indent="457200" algn="just">
              <a:lnSpc>
                <a:spcPct val="110000"/>
              </a:lnSpc>
              <a:spcBef>
                <a:spcPts val="130"/>
              </a:spcBef>
              <a:spcAft>
                <a:spcPts val="0"/>
              </a:spcAft>
            </a:pPr>
            <a:r>
              <a:rPr lang="en-US" dirty="0">
                <a:effectLst/>
                <a:latin typeface="Georgia" panose="02040502050405020303" pitchFamily="18" charset="0"/>
                <a:ea typeface="Georgia" panose="02040502050405020303" pitchFamily="18" charset="0"/>
                <a:cs typeface="Georgia" panose="02040502050405020303" pitchFamily="18" charset="0"/>
              </a:rPr>
              <a:t>S</a:t>
            </a:r>
            <a:r>
              <a:rPr lang="en-US" spc="10" dirty="0">
                <a:effectLst/>
                <a:latin typeface="Georgia" panose="02040502050405020303" pitchFamily="18" charset="0"/>
                <a:ea typeface="Georgia" panose="02040502050405020303" pitchFamily="18" charset="0"/>
                <a:cs typeface="Georgia" panose="02040502050405020303" pitchFamily="18" charset="0"/>
              </a:rPr>
              <a:t>a</a:t>
            </a:r>
            <a:r>
              <a:rPr lang="en-US" spc="5" dirty="0">
                <a:effectLst/>
                <a:latin typeface="Georgia" panose="02040502050405020303" pitchFamily="18" charset="0"/>
                <a:ea typeface="Georgia" panose="02040502050405020303" pitchFamily="18" charset="0"/>
                <a:cs typeface="Georgia" panose="02040502050405020303" pitchFamily="18" charset="0"/>
              </a:rPr>
              <a:t>la</a:t>
            </a:r>
            <a:r>
              <a:rPr lang="en-US" dirty="0">
                <a:effectLst/>
                <a:latin typeface="Georgia" panose="02040502050405020303" pitchFamily="18" charset="0"/>
                <a:ea typeface="Georgia" panose="02040502050405020303" pitchFamily="18" charset="0"/>
                <a:cs typeface="Georgia" panose="02040502050405020303" pitchFamily="18" charset="0"/>
              </a:rPr>
              <a:t>h</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spc="-15" dirty="0" err="1">
                <a:effectLst/>
                <a:latin typeface="Georgia" panose="02040502050405020303" pitchFamily="18" charset="0"/>
                <a:ea typeface="Georgia" panose="02040502050405020303" pitchFamily="18" charset="0"/>
                <a:cs typeface="Georgia" panose="02040502050405020303" pitchFamily="18" charset="0"/>
              </a:rPr>
              <a:t>s</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tu</a:t>
            </a:r>
            <a:r>
              <a:rPr lang="en-US" spc="2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5" dirty="0" err="1">
                <a:effectLst/>
                <a:latin typeface="Georgia" panose="02040502050405020303" pitchFamily="18" charset="0"/>
                <a:ea typeface="Georgia" panose="02040502050405020303" pitchFamily="18" charset="0"/>
                <a:cs typeface="Georgia" panose="02040502050405020303" pitchFamily="18" charset="0"/>
              </a:rPr>
              <a:t>s</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s</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10" dirty="0">
                <a:effectLst/>
                <a:latin typeface="Georgia" panose="02040502050405020303" pitchFamily="18" charset="0"/>
                <a:ea typeface="Georgia" panose="02040502050405020303" pitchFamily="18" charset="0"/>
                <a:cs typeface="Georgia" panose="02040502050405020303" pitchFamily="18" charset="0"/>
              </a:rPr>
              <a:t>p</a:t>
            </a:r>
            <a:r>
              <a:rPr lang="en-US" spc="5" dirty="0">
                <a:effectLst/>
                <a:latin typeface="Georgia" panose="02040502050405020303" pitchFamily="18" charset="0"/>
                <a:ea typeface="Georgia" panose="02040502050405020303" pitchFamily="18" charset="0"/>
                <a:cs typeface="Georgia" panose="02040502050405020303" pitchFamily="18" charset="0"/>
              </a:rPr>
              <a:t>al</a:t>
            </a:r>
            <a:r>
              <a:rPr lang="en-US" dirty="0">
                <a:effectLst/>
                <a:latin typeface="Georgia" panose="02040502050405020303" pitchFamily="18" charset="0"/>
                <a:ea typeface="Georgia" panose="02040502050405020303" pitchFamily="18" charset="0"/>
                <a:cs typeface="Georgia" panose="02040502050405020303" pitchFamily="18" charset="0"/>
              </a:rPr>
              <a:t>i</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das</a:t>
            </a:r>
            <a:r>
              <a:rPr lang="en-US" spc="-1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r</a:t>
            </a:r>
            <a:r>
              <a:rPr lang="en-US" spc="25" dirty="0">
                <a:effectLst/>
                <a:latin typeface="Georgia" panose="02040502050405020303" pitchFamily="18" charset="0"/>
                <a:ea typeface="Georgia" panose="02040502050405020303" pitchFamily="18" charset="0"/>
                <a:cs typeface="Georgia" panose="02040502050405020303" pitchFamily="18" charset="0"/>
              </a:rPr>
              <a:t> </a:t>
            </a:r>
            <a:r>
              <a:rPr lang="en-US" spc="-15" dirty="0" err="1">
                <a:effectLst/>
                <a:latin typeface="Georgia" panose="02040502050405020303" pitchFamily="18" charset="0"/>
                <a:ea typeface="Georgia" panose="02040502050405020303" pitchFamily="18" charset="0"/>
                <a:cs typeface="Georgia" panose="02040502050405020303" pitchFamily="18" charset="0"/>
              </a:rPr>
              <a:t>a</a:t>
            </a:r>
            <a:r>
              <a:rPr lang="en-US" spc="5" dirty="0" err="1">
                <a:effectLst/>
                <a:latin typeface="Georgia" panose="02040502050405020303" pitchFamily="18" charset="0"/>
                <a:ea typeface="Georgia" panose="02040502050405020303" pitchFamily="18" charset="0"/>
                <a:cs typeface="Georgia" panose="02040502050405020303" pitchFamily="18" charset="0"/>
              </a:rPr>
              <a:t>dala</a:t>
            </a:r>
            <a:r>
              <a:rPr lang="en-US" dirty="0" err="1">
                <a:effectLst/>
                <a:latin typeface="Georgia" panose="02040502050405020303" pitchFamily="18" charset="0"/>
                <a:ea typeface="Georgia" panose="02040502050405020303" pitchFamily="18" charset="0"/>
                <a:cs typeface="Georgia" panose="02040502050405020303" pitchFamily="18" charset="0"/>
              </a:rPr>
              <a:t>h</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ba</a:t>
            </a:r>
            <a:r>
              <a:rPr lang="en-US" dirty="0" err="1">
                <a:effectLst/>
                <a:latin typeface="Georgia" panose="02040502050405020303" pitchFamily="18" charset="0"/>
                <a:ea typeface="Georgia" panose="02040502050405020303" pitchFamily="18" charset="0"/>
                <a:cs typeface="Georgia" panose="02040502050405020303" pitchFamily="18" charset="0"/>
              </a:rPr>
              <a:t>h</a:t>
            </a:r>
            <a:r>
              <a:rPr lang="en-US" spc="5" dirty="0" err="1">
                <a:effectLst/>
                <a:latin typeface="Georgia" panose="02040502050405020303" pitchFamily="18" charset="0"/>
                <a:ea typeface="Georgia" panose="02040502050405020303" pitchFamily="18" charset="0"/>
                <a:cs typeface="Georgia" panose="02040502050405020303" pitchFamily="18" charset="0"/>
              </a:rPr>
              <a:t>w</a:t>
            </a:r>
            <a:r>
              <a:rPr lang="en-US" dirty="0" err="1">
                <a:effectLst/>
                <a:latin typeface="Georgia" panose="02040502050405020303" pitchFamily="18" charset="0"/>
                <a:ea typeface="Georgia" panose="02040502050405020303" pitchFamily="18" charset="0"/>
                <a:cs typeface="Georgia" panose="02040502050405020303" pitchFamily="18" charset="0"/>
              </a:rPr>
              <a:t>a</a:t>
            </a:r>
            <a:r>
              <a:rPr lang="en-US" spc="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v</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s</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l</a:t>
            </a:r>
            <a:r>
              <a:rPr lang="en-US" spc="25"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da</a:t>
            </a:r>
            <a:r>
              <a:rPr lang="en-US" dirty="0">
                <a:effectLst/>
                <a:latin typeface="Georgia" panose="02040502050405020303" pitchFamily="18" charset="0"/>
                <a:ea typeface="Georgia" panose="02040502050405020303" pitchFamily="18" charset="0"/>
                <a:cs typeface="Georgia" panose="02040502050405020303" pitchFamily="18" charset="0"/>
              </a:rPr>
              <a:t>n</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eua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d</a:t>
            </a:r>
            <a:r>
              <a:rPr lang="en-US" dirty="0" err="1">
                <a:effectLst/>
                <a:latin typeface="Georgia" panose="02040502050405020303" pitchFamily="18" charset="0"/>
                <a:ea typeface="Georgia" panose="02040502050405020303" pitchFamily="18" charset="0"/>
                <a:cs typeface="Georgia" panose="02040502050405020303" pitchFamily="18" charset="0"/>
              </a:rPr>
              <a:t>ib</a:t>
            </a:r>
            <a:r>
              <a:rPr lang="en-US" spc="5" dirty="0" err="1">
                <a:effectLst/>
                <a:latin typeface="Georgia" panose="02040502050405020303" pitchFamily="18" charset="0"/>
                <a:ea typeface="Georgia" panose="02040502050405020303" pitchFamily="18" charset="0"/>
                <a:cs typeface="Georgia" panose="02040502050405020303" pitchFamily="18" charset="0"/>
              </a:rPr>
              <a:t>ua</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un</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k</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o</a:t>
            </a:r>
            <a:r>
              <a:rPr lang="en-US" spc="10" dirty="0">
                <a:effectLst/>
                <a:latin typeface="Georgia" panose="02040502050405020303" pitchFamily="18" charset="0"/>
                <a:ea typeface="Georgia" panose="02040502050405020303" pitchFamily="18" charset="0"/>
                <a:cs typeface="Georgia" panose="02040502050405020303" pitchFamily="18" charset="0"/>
              </a:rPr>
              <a:t>r</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spc="40" dirty="0">
                <a:effectLst/>
                <a:latin typeface="Georgia" panose="02040502050405020303" pitchFamily="18" charset="0"/>
                <a:ea typeface="Georgia" panose="02040502050405020303" pitchFamily="18" charset="0"/>
                <a:cs typeface="Georgia" panose="02040502050405020303" pitchFamily="18" charset="0"/>
              </a:rPr>
              <a:t>g</a:t>
            </a:r>
            <a:r>
              <a:rPr lang="en-US" spc="10" dirty="0">
                <a:effectLst/>
                <a:latin typeface="Georgia" panose="02040502050405020303" pitchFamily="18" charset="0"/>
                <a:ea typeface="Georgia" panose="02040502050405020303" pitchFamily="18" charset="0"/>
                <a:cs typeface="Georgia" panose="02040502050405020303" pitchFamily="18" charset="0"/>
              </a:rPr>
              <a:t>-</a:t>
            </a:r>
            <a:r>
              <a:rPr lang="en-US" spc="5" dirty="0">
                <a:effectLst/>
                <a:latin typeface="Georgia" panose="02040502050405020303" pitchFamily="18" charset="0"/>
                <a:ea typeface="Georgia" panose="02040502050405020303" pitchFamily="18" charset="0"/>
                <a:cs typeface="Georgia" panose="02040502050405020303" pitchFamily="18" charset="0"/>
              </a:rPr>
              <a:t>o</a:t>
            </a:r>
            <a:r>
              <a:rPr lang="en-US" spc="-10" dirty="0">
                <a:effectLst/>
                <a:latin typeface="Georgia" panose="02040502050405020303" pitchFamily="18" charset="0"/>
                <a:ea typeface="Georgia" panose="02040502050405020303" pitchFamily="18" charset="0"/>
                <a:cs typeface="Georgia" panose="02040502050405020303" pitchFamily="18" charset="0"/>
              </a:rPr>
              <a:t>r</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dirty="0">
                <a:effectLst/>
                <a:latin typeface="Georgia" panose="02040502050405020303" pitchFamily="18" charset="0"/>
                <a:ea typeface="Georgia" panose="02040502050405020303" pitchFamily="18" charset="0"/>
                <a:cs typeface="Georgia" panose="02040502050405020303" pitchFamily="18" charset="0"/>
              </a:rPr>
              <a:t>y</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 </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as</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l</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40" dirty="0">
                <a:effectLst/>
                <a:latin typeface="Georgia" panose="02040502050405020303" pitchFamily="18" charset="0"/>
                <a:ea typeface="Georgia" panose="02040502050405020303" pitchFamily="18" charset="0"/>
                <a:cs typeface="Georgia" panose="02040502050405020303" pitchFamily="18" charset="0"/>
              </a:rPr>
              <a:t> </a:t>
            </a:r>
            <a:r>
              <a:rPr lang="en-US" spc="-20" dirty="0">
                <a:effectLst/>
                <a:latin typeface="Georgia" panose="02040502050405020303" pitchFamily="18" charset="0"/>
                <a:ea typeface="Georgia" panose="02040502050405020303" pitchFamily="18" charset="0"/>
                <a:cs typeface="Georgia" panose="02040502050405020303" pitchFamily="18" charset="0"/>
              </a:rPr>
              <a:t>y</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 </a:t>
            </a:r>
            <a:r>
              <a:rPr lang="en-US" spc="2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be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usa</a:t>
            </a:r>
            <a:r>
              <a:rPr lang="en-US" dirty="0" err="1">
                <a:effectLst/>
                <a:latin typeface="Georgia" panose="02040502050405020303" pitchFamily="18" charset="0"/>
                <a:ea typeface="Georgia" panose="02040502050405020303" pitchFamily="18" charset="0"/>
                <a:cs typeface="Georgia" panose="02040502050405020303" pitchFamily="18" charset="0"/>
              </a:rPr>
              <a:t>ha</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se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d</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err="1">
                <a:effectLst/>
                <a:latin typeface="Georgia" panose="02040502050405020303" pitchFamily="18" charset="0"/>
                <a:ea typeface="Georgia" panose="02040502050405020303" pitchFamily="18" charset="0"/>
                <a:cs typeface="Georgia" panose="02040502050405020303" pitchFamily="18" charset="0"/>
              </a:rPr>
              <a:t>r</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k</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20" dirty="0" err="1">
                <a:effectLst/>
                <a:latin typeface="Georgia" panose="02040502050405020303" pitchFamily="18" charset="0"/>
                <a:ea typeface="Georgia" panose="02040502050405020303" pitchFamily="18" charset="0"/>
                <a:cs typeface="Georgia" panose="02040502050405020303" pitchFamily="18" charset="0"/>
              </a:rPr>
              <a:t>g</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ese</a:t>
            </a:r>
            <a:r>
              <a:rPr lang="en-US" dirty="0" err="1">
                <a:effectLst/>
                <a:latin typeface="Georgia" panose="02040502050405020303" pitchFamily="18" charset="0"/>
                <a:ea typeface="Georgia" panose="02040502050405020303" pitchFamily="18" charset="0"/>
                <a:cs typeface="Georgia" panose="02040502050405020303" pitchFamily="18" charset="0"/>
              </a:rPr>
              <a:t>j</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ht</a:t>
            </a:r>
            <a:r>
              <a:rPr lang="en-US" spc="-10"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aa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1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2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v</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s</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al</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os</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da</a:t>
            </a:r>
            <a:r>
              <a:rPr lang="en-US" dirty="0">
                <a:effectLst/>
                <a:latin typeface="Georgia" panose="02040502050405020303" pitchFamily="18" charset="0"/>
                <a:ea typeface="Georgia" panose="02040502050405020303" pitchFamily="18" charset="0"/>
                <a:cs typeface="Georgia" panose="02040502050405020303" pitchFamily="18" charset="0"/>
              </a:rPr>
              <a:t>n</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f</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dirty="0" err="1">
                <a:effectLst/>
                <a:latin typeface="Georgia" panose="02040502050405020303" pitchFamily="18" charset="0"/>
                <a:ea typeface="Georgia" panose="02040502050405020303" pitchFamily="18" charset="0"/>
                <a:cs typeface="Georgia" panose="02040502050405020303" pitchFamily="18" charset="0"/>
              </a:rPr>
              <a:t>r</a:t>
            </a:r>
            <a:r>
              <a:rPr lang="en-US" spc="10" dirty="0" err="1">
                <a:effectLst/>
                <a:latin typeface="Georgia" panose="02040502050405020303" pitchFamily="18" charset="0"/>
                <a:ea typeface="Georgia" panose="02040502050405020303" pitchFamily="18" charset="0"/>
                <a:cs typeface="Georgia" panose="02040502050405020303" pitchFamily="18" charset="0"/>
              </a:rPr>
              <a:t>-</a:t>
            </a:r>
            <a:r>
              <a:rPr lang="en-US" dirty="0" err="1">
                <a:effectLst/>
                <a:latin typeface="Georgia" panose="02040502050405020303" pitchFamily="18" charset="0"/>
                <a:ea typeface="Georgia" panose="02040502050405020303" pitchFamily="18" charset="0"/>
                <a:cs typeface="Georgia" panose="02040502050405020303" pitchFamily="18" charset="0"/>
              </a:rPr>
              <a:t>f</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dirty="0" err="1">
                <a:effectLst/>
                <a:latin typeface="Georgia" panose="02040502050405020303" pitchFamily="18" charset="0"/>
                <a:ea typeface="Georgia" panose="02040502050405020303" pitchFamily="18" charset="0"/>
                <a:cs typeface="Georgia" panose="02040502050405020303" pitchFamily="18" charset="0"/>
              </a:rPr>
              <a:t>r</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s</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10"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l</a:t>
            </a:r>
            <a:r>
              <a:rPr lang="en-US" spc="3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la</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nn</a:t>
            </a:r>
            <a:r>
              <a:rPr lang="en-US" dirty="0" err="1">
                <a:effectLst/>
                <a:latin typeface="Georgia" panose="02040502050405020303" pitchFamily="18" charset="0"/>
                <a:ea typeface="Georgia" panose="02040502050405020303" pitchFamily="18" charset="0"/>
                <a:cs typeface="Georgia" panose="02040502050405020303" pitchFamily="18" charset="0"/>
              </a:rPr>
              <a:t>ya</a:t>
            </a:r>
            <a:r>
              <a:rPr lang="en-US" spc="3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ti</a:t>
            </a:r>
            <a:r>
              <a:rPr lang="en-US" spc="5" dirty="0" err="1">
                <a:effectLst/>
                <a:latin typeface="Georgia" panose="02040502050405020303" pitchFamily="18" charset="0"/>
                <a:ea typeface="Georgia" panose="02040502050405020303" pitchFamily="18" charset="0"/>
                <a:cs typeface="Georgia" panose="02040502050405020303" pitchFamily="18" charset="0"/>
              </a:rPr>
              <a:t>da</a:t>
            </a:r>
            <a:r>
              <a:rPr lang="en-US" dirty="0" err="1">
                <a:effectLst/>
                <a:latin typeface="Georgia" panose="02040502050405020303" pitchFamily="18" charset="0"/>
                <a:ea typeface="Georgia" panose="02040502050405020303" pitchFamily="18" charset="0"/>
                <a:cs typeface="Georgia" panose="02040502050405020303" pitchFamily="18" charset="0"/>
              </a:rPr>
              <a:t>k</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mp</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hi</a:t>
            </a:r>
            <a:r>
              <a:rPr lang="en-US" spc="25"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o</a:t>
            </a:r>
            <a:r>
              <a:rPr lang="en-US" spc="10" dirty="0">
                <a:effectLst/>
                <a:latin typeface="Georgia" panose="02040502050405020303" pitchFamily="18" charset="0"/>
                <a:ea typeface="Georgia" panose="02040502050405020303" pitchFamily="18" charset="0"/>
                <a:cs typeface="Georgia" panose="02040502050405020303" pitchFamily="18" charset="0"/>
              </a:rPr>
              <a:t>r</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spc="40" dirty="0">
                <a:effectLst/>
                <a:latin typeface="Georgia" panose="02040502050405020303" pitchFamily="18" charset="0"/>
                <a:ea typeface="Georgia" panose="02040502050405020303" pitchFamily="18" charset="0"/>
                <a:cs typeface="Georgia" panose="02040502050405020303" pitchFamily="18" charset="0"/>
              </a:rPr>
              <a:t>g</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o</a:t>
            </a:r>
            <a:r>
              <a:rPr lang="en-US" spc="10" dirty="0">
                <a:effectLst/>
                <a:latin typeface="Georgia" panose="02040502050405020303" pitchFamily="18" charset="0"/>
                <a:ea typeface="Georgia" panose="02040502050405020303" pitchFamily="18" charset="0"/>
                <a:cs typeface="Georgia" panose="02040502050405020303" pitchFamily="18" charset="0"/>
              </a:rPr>
              <a:t>r</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a:t>
            </a:r>
            <a:r>
              <a:rPr lang="en-US" spc="-5"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dirty="0" err="1">
                <a:effectLst/>
                <a:latin typeface="Georgia" panose="02040502050405020303" pitchFamily="18" charset="0"/>
                <a:ea typeface="Georgia" panose="02040502050405020303" pitchFamily="18" charset="0"/>
                <a:cs typeface="Georgia" panose="02040502050405020303" pitchFamily="18" charset="0"/>
              </a:rPr>
              <a:t>ti</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dirty="0" err="1">
                <a:effectLst/>
                <a:latin typeface="Georgia" panose="02040502050405020303" pitchFamily="18" charset="0"/>
                <a:ea typeface="Georgia" panose="02040502050405020303" pitchFamily="18" charset="0"/>
                <a:cs typeface="Georgia" panose="02040502050405020303" pitchFamily="18" charset="0"/>
              </a:rPr>
              <a:t>a</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b</a:t>
            </a:r>
            <a:r>
              <a:rPr lang="en-US" dirty="0" err="1">
                <a:effectLst/>
                <a:latin typeface="Georgia" panose="02040502050405020303" pitchFamily="18" charset="0"/>
                <a:ea typeface="Georgia" panose="02040502050405020303" pitchFamily="18" charset="0"/>
                <a:cs typeface="Georgia" panose="02040502050405020303" pitchFamily="18" charset="0"/>
              </a:rPr>
              <a:t>il</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p</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usa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2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a:effectLst/>
                <a:latin typeface="Georgia" panose="02040502050405020303" pitchFamily="18" charset="0"/>
                <a:ea typeface="Georgia" panose="02040502050405020303" pitchFamily="18" charset="0"/>
                <a:cs typeface="Georgia" panose="02040502050405020303" pitchFamily="18" charset="0"/>
              </a:rPr>
              <a:t>.</a:t>
            </a:r>
            <a:endParaRPr lang="en-ID" dirty="0">
              <a:effectLst/>
              <a:latin typeface="Times New Roman" panose="02020603050405020304" pitchFamily="18" charset="0"/>
              <a:ea typeface="Times New Roman" panose="02020603050405020304" pitchFamily="18" charset="0"/>
            </a:endParaRPr>
          </a:p>
          <a:p>
            <a:pPr marL="99695" marR="44450" indent="457200" algn="just">
              <a:lnSpc>
                <a:spcPct val="109000"/>
              </a:lnSpc>
              <a:spcAft>
                <a:spcPts val="0"/>
              </a:spcAft>
            </a:pPr>
            <a:r>
              <a:rPr lang="en-US" spc="-5" dirty="0" err="1">
                <a:effectLst/>
                <a:latin typeface="Georgia" panose="02040502050405020303" pitchFamily="18" charset="0"/>
                <a:ea typeface="Georgia" panose="02040502050405020303" pitchFamily="18" charset="0"/>
                <a:cs typeface="Georgia" panose="02040502050405020303" pitchFamily="18" charset="0"/>
              </a:rPr>
              <a:t>D</a:t>
            </a:r>
            <a:r>
              <a:rPr lang="en-US" spc="5" dirty="0" err="1">
                <a:effectLst/>
                <a:latin typeface="Georgia" panose="02040502050405020303" pitchFamily="18" charset="0"/>
                <a:ea typeface="Georgia" panose="02040502050405020303" pitchFamily="18" charset="0"/>
                <a:cs typeface="Georgia" panose="02040502050405020303" pitchFamily="18" charset="0"/>
              </a:rPr>
              <a:t>ala</a:t>
            </a:r>
            <a:r>
              <a:rPr lang="en-US" dirty="0" err="1">
                <a:effectLst/>
                <a:latin typeface="Georgia" panose="02040502050405020303" pitchFamily="18" charset="0"/>
                <a:ea typeface="Georgia" panose="02040502050405020303" pitchFamily="18" charset="0"/>
                <a:cs typeface="Georgia" panose="02040502050405020303" pitchFamily="18" charset="0"/>
              </a:rPr>
              <a:t>m</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eba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y</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asus</a:t>
            </a:r>
            <a:r>
              <a:rPr lang="en-US" dirty="0">
                <a:effectLst/>
                <a:latin typeface="Georgia" panose="02040502050405020303" pitchFamily="18" charset="0"/>
                <a:ea typeface="Georgia" panose="02040502050405020303" pitchFamily="18" charset="0"/>
                <a:cs typeface="Georgia" panose="02040502050405020303" pitchFamily="18" charset="0"/>
              </a:rPr>
              <a:t>,</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asu</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s</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ti</a:t>
            </a:r>
            <a:r>
              <a:rPr lang="en-US" spc="5" dirty="0" err="1">
                <a:effectLst/>
                <a:latin typeface="Georgia" panose="02040502050405020303" pitchFamily="18" charset="0"/>
                <a:ea typeface="Georgia" panose="02040502050405020303" pitchFamily="18" charset="0"/>
                <a:cs typeface="Georgia" panose="02040502050405020303" pitchFamily="18" charset="0"/>
              </a:rPr>
              <a:t>d</a:t>
            </a:r>
            <a:r>
              <a:rPr lang="en-US" spc="-1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k</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c</a:t>
            </a:r>
            <a:r>
              <a:rPr lang="en-US" spc="4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err="1">
                <a:effectLst/>
                <a:latin typeface="Georgia" panose="02040502050405020303" pitchFamily="18" charset="0"/>
                <a:ea typeface="Georgia" panose="02040502050405020303" pitchFamily="18" charset="0"/>
                <a:cs typeface="Georgia" panose="02040502050405020303" pitchFamily="18" charset="0"/>
              </a:rPr>
              <a:t>n</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ba</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a</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o</a:t>
            </a:r>
            <a:r>
              <a:rPr lang="en-US" spc="-10" dirty="0">
                <a:effectLst/>
                <a:latin typeface="Georgia" panose="02040502050405020303" pitchFamily="18" charset="0"/>
                <a:ea typeface="Georgia" panose="02040502050405020303" pitchFamily="18" charset="0"/>
                <a:cs typeface="Georgia" panose="02040502050405020303" pitchFamily="18" charset="0"/>
              </a:rPr>
              <a:t>r</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be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10" dirty="0" err="1">
                <a:effectLst/>
                <a:latin typeface="Georgia" panose="02040502050405020303" pitchFamily="18" charset="0"/>
                <a:ea typeface="Georgia" panose="02040502050405020303" pitchFamily="18" charset="0"/>
                <a:cs typeface="Georgia" panose="02040502050405020303" pitchFamily="18" charset="0"/>
              </a:rPr>
              <a:t>pe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dirty="0" err="1">
                <a:effectLst/>
                <a:latin typeface="Georgia" panose="02040502050405020303" pitchFamily="18" charset="0"/>
                <a:ea typeface="Georgia" panose="02040502050405020303" pitchFamily="18" charset="0"/>
                <a:cs typeface="Georgia" panose="02040502050405020303" pitchFamily="18" charset="0"/>
              </a:rPr>
              <a:t>il</a:t>
            </a:r>
            <a:r>
              <a:rPr lang="en-US" spc="10"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dirty="0" err="1">
                <a:effectLst/>
                <a:latin typeface="Georgia" panose="02040502050405020303" pitchFamily="18" charset="0"/>
                <a:ea typeface="Georgia" panose="02040502050405020303" pitchFamily="18" charset="0"/>
                <a:cs typeface="Georgia" panose="02040502050405020303" pitchFamily="18" charset="0"/>
              </a:rPr>
              <a:t>u</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d</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err="1">
                <a:effectLst/>
                <a:latin typeface="Georgia" panose="02040502050405020303" pitchFamily="18" charset="0"/>
                <a:ea typeface="Georgia" panose="02040502050405020303" pitchFamily="18" charset="0"/>
                <a:cs typeface="Georgia" panose="02040502050405020303" pitchFamily="18" charset="0"/>
              </a:rPr>
              <a:t>du</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ia</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y</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a:effectLst/>
                <a:latin typeface="Georgia" panose="02040502050405020303" pitchFamily="18" charset="0"/>
                <a:ea typeface="Georgia" panose="02040502050405020303" pitchFamily="18" charset="0"/>
                <a:cs typeface="Georgia" panose="02040502050405020303" pitchFamily="18" charset="0"/>
              </a:rPr>
              <a:t>.</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F</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ya</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ad</a:t>
            </a:r>
            <a:r>
              <a:rPr lang="en-US" spc="-15" dirty="0" err="1">
                <a:effectLst/>
                <a:latin typeface="Georgia" panose="02040502050405020303" pitchFamily="18" charset="0"/>
                <a:ea typeface="Georgia" panose="02040502050405020303" pitchFamily="18" charset="0"/>
                <a:cs typeface="Georgia" panose="02040502050405020303" pitchFamily="18" charset="0"/>
              </a:rPr>
              <a:t>a</a:t>
            </a:r>
            <a:r>
              <a:rPr lang="en-US" spc="5" dirty="0" err="1">
                <a:effectLst/>
                <a:latin typeface="Georgia" panose="02040502050405020303" pitchFamily="18" charset="0"/>
                <a:ea typeface="Georgia" panose="02040502050405020303" pitchFamily="18" charset="0"/>
                <a:cs typeface="Georgia" panose="02040502050405020303" pitchFamily="18" charset="0"/>
              </a:rPr>
              <a:t>la</a:t>
            </a:r>
            <a:r>
              <a:rPr lang="en-US" dirty="0" err="1">
                <a:effectLst/>
                <a:latin typeface="Georgia" panose="02040502050405020303" pitchFamily="18" charset="0"/>
                <a:ea typeface="Georgia" panose="02040502050405020303" pitchFamily="18" charset="0"/>
                <a:cs typeface="Georgia" panose="02040502050405020303" pitchFamily="18" charset="0"/>
              </a:rPr>
              <a:t>h</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d</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v</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err="1">
                <a:effectLst/>
                <a:latin typeface="Georgia" panose="02040502050405020303" pitchFamily="18" charset="0"/>
                <a:ea typeface="Georgia" panose="02040502050405020303" pitchFamily="18" charset="0"/>
                <a:cs typeface="Georgia" panose="02040502050405020303" pitchFamily="18" charset="0"/>
              </a:rPr>
              <a:t>d</a:t>
            </a:r>
            <a:r>
              <a:rPr lang="en-US" dirty="0" err="1">
                <a:effectLst/>
                <a:latin typeface="Georgia" panose="02040502050405020303" pitchFamily="18" charset="0"/>
                <a:ea typeface="Georgia" panose="02040502050405020303" pitchFamily="18" charset="0"/>
                <a:cs typeface="Georgia" panose="02040502050405020303" pitchFamily="18" charset="0"/>
              </a:rPr>
              <a:t>u</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se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be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10" dirty="0" err="1">
                <a:effectLst/>
                <a:latin typeface="Georgia" panose="02040502050405020303" pitchFamily="18" charset="0"/>
                <a:ea typeface="Georgia" panose="02040502050405020303" pitchFamily="18" charset="0"/>
                <a:cs typeface="Georgia" panose="02040502050405020303" pitchFamily="18" charset="0"/>
              </a:rPr>
              <a:t>p</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dirty="0" err="1">
                <a:effectLst/>
                <a:latin typeface="Georgia" panose="02040502050405020303" pitchFamily="18" charset="0"/>
                <a:ea typeface="Georgia" panose="02040502050405020303" pitchFamily="18" charset="0"/>
                <a:cs typeface="Georgia" panose="02040502050405020303" pitchFamily="18" charset="0"/>
              </a:rPr>
              <a:t>ir</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ti</a:t>
            </a:r>
            <a:r>
              <a:rPr lang="en-US" spc="5" dirty="0" err="1">
                <a:effectLst/>
                <a:latin typeface="Georgia" panose="02040502050405020303" pitchFamily="18" charset="0"/>
                <a:ea typeface="Georgia" panose="02040502050405020303" pitchFamily="18" charset="0"/>
                <a:cs typeface="Georgia" panose="02040502050405020303" pitchFamily="18" charset="0"/>
              </a:rPr>
              <a:t>da</a:t>
            </a:r>
            <a:r>
              <a:rPr lang="en-US" dirty="0" err="1">
                <a:effectLst/>
                <a:latin typeface="Georgia" panose="02040502050405020303" pitchFamily="18" charset="0"/>
                <a:ea typeface="Georgia" panose="02040502050405020303" pitchFamily="18" charset="0"/>
                <a:cs typeface="Georgia" panose="02040502050405020303" pitchFamily="18" charset="0"/>
              </a:rPr>
              <a:t>k</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as</a:t>
            </a:r>
            <a:r>
              <a:rPr lang="en-US" spc="-20"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al</a:t>
            </a:r>
            <a:r>
              <a:rPr lang="en-US" dirty="0">
                <a:effectLst/>
                <a:latin typeface="Georgia" panose="02040502050405020303" pitchFamily="18" charset="0"/>
                <a:ea typeface="Georgia" panose="02040502050405020303" pitchFamily="18" charset="0"/>
                <a:cs typeface="Georgia" panose="02040502050405020303" pitchFamily="18" charset="0"/>
              </a:rPr>
              <a:t>.</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15" dirty="0">
                <a:effectLst/>
                <a:latin typeface="Georgia" panose="02040502050405020303" pitchFamily="18" charset="0"/>
                <a:ea typeface="Georgia" panose="02040502050405020303" pitchFamily="18" charset="0"/>
                <a:cs typeface="Georgia" panose="02040502050405020303" pitchFamily="18" charset="0"/>
              </a:rPr>
              <a:t>H</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dirty="0">
                <a:effectLst/>
                <a:latin typeface="Georgia" panose="02040502050405020303" pitchFamily="18" charset="0"/>
                <a:ea typeface="Georgia" panose="02040502050405020303" pitchFamily="18" charset="0"/>
                <a:cs typeface="Georgia" panose="02040502050405020303" pitchFamily="18" charset="0"/>
              </a:rPr>
              <a:t>l</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da</a:t>
            </a:r>
            <a:r>
              <a:rPr lang="en-US" spc="-10" dirty="0" err="1">
                <a:effectLst/>
                <a:latin typeface="Georgia" panose="02040502050405020303" pitchFamily="18" charset="0"/>
                <a:ea typeface="Georgia" panose="02040502050405020303" pitchFamily="18" charset="0"/>
                <a:cs typeface="Georgia" panose="02040502050405020303" pitchFamily="18" charset="0"/>
              </a:rPr>
              <a:t>p</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d</a:t>
            </a:r>
            <a:r>
              <a:rPr lang="en-US" dirty="0" err="1">
                <a:effectLst/>
                <a:latin typeface="Georgia" panose="02040502050405020303" pitchFamily="18" charset="0"/>
                <a:ea typeface="Georgia" panose="02040502050405020303" pitchFamily="18" charset="0"/>
                <a:cs typeface="Georgia" panose="02040502050405020303" pitchFamily="18" charset="0"/>
              </a:rPr>
              <a:t>ilih</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d</a:t>
            </a:r>
            <a:r>
              <a:rPr lang="en-US" spc="-1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ba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y</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kn</a:t>
            </a:r>
            <a:r>
              <a:rPr lang="en-US" dirty="0" err="1">
                <a:effectLst/>
                <a:latin typeface="Georgia" panose="02040502050405020303" pitchFamily="18" charset="0"/>
                <a:ea typeface="Georgia" panose="02040502050405020303" pitchFamily="18" charset="0"/>
                <a:cs typeface="Georgia" panose="02040502050405020303" pitchFamily="18" charset="0"/>
              </a:rPr>
              <a:t>ya</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o</a:t>
            </a:r>
            <a:r>
              <a:rPr lang="en-US" spc="10" dirty="0">
                <a:effectLst/>
                <a:latin typeface="Georgia" panose="02040502050405020303" pitchFamily="18" charset="0"/>
                <a:ea typeface="Georgia" panose="02040502050405020303" pitchFamily="18" charset="0"/>
                <a:cs typeface="Georgia" panose="02040502050405020303" pitchFamily="18" charset="0"/>
              </a:rPr>
              <a:t>r</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dirty="0">
                <a:effectLst/>
                <a:latin typeface="Georgia" panose="02040502050405020303" pitchFamily="18" charset="0"/>
                <a:ea typeface="Georgia" panose="02040502050405020303" pitchFamily="18" charset="0"/>
                <a:cs typeface="Georgia" panose="02040502050405020303" pitchFamily="18" charset="0"/>
              </a:rPr>
              <a:t>y</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bel</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ti</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lo</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dirty="0" err="1">
                <a:effectLst/>
                <a:latin typeface="Georgia" panose="02040502050405020303" pitchFamily="18" charset="0"/>
                <a:ea typeface="Georgia" panose="02040502050405020303" pitchFamily="18" charset="0"/>
                <a:cs typeface="Georgia" panose="02040502050405020303" pitchFamily="18" charset="0"/>
              </a:rPr>
              <a:t>e</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de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h</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p</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dirty="0">
                <a:effectLst/>
                <a:latin typeface="Georgia" panose="02040502050405020303" pitchFamily="18" charset="0"/>
                <a:ea typeface="Georgia" panose="02040502050405020303" pitchFamily="18" charset="0"/>
                <a:cs typeface="Georgia" panose="02040502050405020303" pitchFamily="18" charset="0"/>
              </a:rPr>
              <a:t>j</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dirty="0">
                <a:effectLst/>
                <a:latin typeface="Georgia" panose="02040502050405020303" pitchFamily="18" charset="0"/>
                <a:ea typeface="Georgia" panose="02040502050405020303" pitchFamily="18" charset="0"/>
                <a:cs typeface="Georgia" panose="02040502050405020303" pitchFamily="18" charset="0"/>
              </a:rPr>
              <a:t>c</a:t>
            </a:r>
            <a:r>
              <a:rPr lang="en-US" spc="10" dirty="0">
                <a:effectLst/>
                <a:latin typeface="Georgia" panose="02040502050405020303" pitchFamily="18" charset="0"/>
                <a:ea typeface="Georgia" panose="02040502050405020303" pitchFamily="18" charset="0"/>
                <a:cs typeface="Georgia" panose="02040502050405020303" pitchFamily="18" charset="0"/>
              </a:rPr>
              <a:t>k</a:t>
            </a:r>
            <a:r>
              <a:rPr lang="en-US" spc="-10" dirty="0">
                <a:effectLst/>
                <a:latin typeface="Georgia" panose="02040502050405020303" pitchFamily="18" charset="0"/>
                <a:ea typeface="Georgia" panose="02040502050405020303" pitchFamily="18" charset="0"/>
                <a:cs typeface="Georgia" panose="02040502050405020303" pitchFamily="18" charset="0"/>
              </a:rPr>
              <a:t>p</a:t>
            </a:r>
            <a:r>
              <a:rPr lang="en-US" spc="5" dirty="0">
                <a:effectLst/>
                <a:latin typeface="Georgia" panose="02040502050405020303" pitchFamily="18" charset="0"/>
                <a:ea typeface="Georgia" panose="02040502050405020303" pitchFamily="18" charset="0"/>
                <a:cs typeface="Georgia" panose="02040502050405020303" pitchFamily="18" charset="0"/>
              </a:rPr>
              <a:t>o</a:t>
            </a:r>
            <a:r>
              <a:rPr lang="en-US" dirty="0">
                <a:effectLst/>
                <a:latin typeface="Georgia" panose="02040502050405020303" pitchFamily="18" charset="0"/>
                <a:ea typeface="Georgia" panose="02040502050405020303" pitchFamily="18" charset="0"/>
                <a:cs typeface="Georgia" panose="02040502050405020303" pitchFamily="18" charset="0"/>
              </a:rPr>
              <a:t>t </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dirty="0">
                <a:effectLst/>
                <a:latin typeface="Georgia" panose="02040502050405020303" pitchFamily="18" charset="0"/>
                <a:ea typeface="Georgia" panose="02040502050405020303" pitchFamily="18" charset="0"/>
                <a:cs typeface="Georgia" panose="02040502050405020303" pitchFamily="18" charset="0"/>
              </a:rPr>
              <a:t>y</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 </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besa</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D</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r</a:t>
            </a:r>
            <a:r>
              <a:rPr lang="en-US" dirty="0">
                <a:effectLst/>
                <a:latin typeface="Georgia" panose="02040502050405020303" pitchFamily="18" charset="0"/>
                <a:ea typeface="Georgia" panose="02040502050405020303" pitchFamily="18" charset="0"/>
                <a:cs typeface="Georgia" panose="02040502050405020303" pitchFamily="18" charset="0"/>
              </a:rPr>
              <a:t>i </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sudu</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p</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da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dirty="0">
                <a:effectLst/>
                <a:latin typeface="Georgia" panose="02040502050405020303" pitchFamily="18" charset="0"/>
                <a:ea typeface="Georgia" panose="02040502050405020303" pitchFamily="18" charset="0"/>
                <a:cs typeface="Georgia" panose="02040502050405020303" pitchFamily="18" charset="0"/>
              </a:rPr>
              <a:t>y</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 </a:t>
            </a:r>
            <a:r>
              <a:rPr lang="en-US" spc="5" dirty="0" err="1">
                <a:effectLst/>
                <a:latin typeface="Georgia" panose="02040502050405020303" pitchFamily="18" charset="0"/>
                <a:ea typeface="Georgia" panose="02040502050405020303" pitchFamily="18" charset="0"/>
                <a:cs typeface="Georgia" panose="02040502050405020303" pitchFamily="18" charset="0"/>
              </a:rPr>
              <a:t>lo</a:t>
            </a:r>
            <a:r>
              <a:rPr lang="en-US" dirty="0" err="1">
                <a:effectLst/>
                <a:latin typeface="Georgia" panose="02040502050405020303" pitchFamily="18" charset="0"/>
                <a:ea typeface="Georgia" panose="02040502050405020303" pitchFamily="18" charset="0"/>
                <a:cs typeface="Georgia" panose="02040502050405020303" pitchFamily="18" charset="0"/>
              </a:rPr>
              <a:t>gis</a:t>
            </a:r>
            <a:r>
              <a:rPr lang="en-US" dirty="0">
                <a:effectLst/>
                <a:latin typeface="Georgia" panose="02040502050405020303" pitchFamily="18" charset="0"/>
                <a:ea typeface="Georgia" panose="02040502050405020303" pitchFamily="18" charset="0"/>
                <a:cs typeface="Georgia" panose="02040502050405020303" pitchFamily="18" charset="0"/>
              </a:rPr>
              <a:t>,</a:t>
            </a:r>
            <a:r>
              <a:rPr lang="en-US" spc="3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h</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l</a:t>
            </a:r>
            <a:r>
              <a:rPr lang="en-US" spc="3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tu</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sa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25"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ti</a:t>
            </a:r>
            <a:r>
              <a:rPr lang="en-US" spc="-15" dirty="0" err="1">
                <a:effectLst/>
                <a:latin typeface="Georgia" panose="02040502050405020303" pitchFamily="18" charset="0"/>
                <a:ea typeface="Georgia" panose="02040502050405020303" pitchFamily="18" charset="0"/>
                <a:cs typeface="Georgia" panose="02040502050405020303" pitchFamily="18" charset="0"/>
              </a:rPr>
              <a:t>d</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k</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asu</a:t>
            </a:r>
            <a:r>
              <a:rPr lang="en-US" dirty="0" err="1">
                <a:effectLst/>
                <a:latin typeface="Georgia" panose="02040502050405020303" pitchFamily="18" charset="0"/>
                <a:ea typeface="Georgia" panose="02040502050405020303" pitchFamily="18" charset="0"/>
                <a:cs typeface="Georgia" panose="02040502050405020303" pitchFamily="18" charset="0"/>
              </a:rPr>
              <a:t>k</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1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al</a:t>
            </a:r>
            <a:r>
              <a:rPr lang="en-US" dirty="0">
                <a:effectLst/>
                <a:latin typeface="Georgia" panose="02040502050405020303" pitchFamily="18" charset="0"/>
                <a:ea typeface="Georgia" panose="02040502050405020303" pitchFamily="18" charset="0"/>
                <a:cs typeface="Georgia" panose="02040502050405020303" pitchFamily="18" charset="0"/>
              </a:rPr>
              <a:t>.</a:t>
            </a:r>
            <a:r>
              <a:rPr lang="en-US" spc="3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bel</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ti</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2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lo</a:t>
            </a:r>
            <a:r>
              <a:rPr lang="en-US" spc="-20" dirty="0" err="1">
                <a:effectLst/>
                <a:latin typeface="Georgia" panose="02040502050405020303" pitchFamily="18" charset="0"/>
                <a:ea typeface="Georgia" panose="02040502050405020303" pitchFamily="18" charset="0"/>
                <a:cs typeface="Georgia" panose="02040502050405020303" pitchFamily="18" charset="0"/>
              </a:rPr>
              <a:t>t</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dirty="0" err="1">
                <a:effectLst/>
                <a:latin typeface="Georgia" panose="02040502050405020303" pitchFamily="18" charset="0"/>
                <a:ea typeface="Georgia" panose="02040502050405020303" pitchFamily="18" charset="0"/>
                <a:cs typeface="Georgia" panose="02040502050405020303" pitchFamily="18" charset="0"/>
              </a:rPr>
              <a:t>e</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de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p</a:t>
            </a:r>
            <a:r>
              <a:rPr lang="en-US" spc="5" dirty="0" err="1">
                <a:effectLst/>
                <a:latin typeface="Georgia" panose="02040502050405020303" pitchFamily="18" charset="0"/>
                <a:ea typeface="Georgia" panose="02040502050405020303" pitchFamily="18" charset="0"/>
                <a:cs typeface="Georgia" panose="02040502050405020303" pitchFamily="18" charset="0"/>
              </a:rPr>
              <a:t>elua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30"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30" dirty="0">
                <a:effectLst/>
                <a:latin typeface="Georgia" panose="02040502050405020303" pitchFamily="18" charset="0"/>
                <a:ea typeface="Georgia" panose="02040502050405020303" pitchFamily="18" charset="0"/>
                <a:cs typeface="Georgia" panose="02040502050405020303" pitchFamily="18" charset="0"/>
              </a:rPr>
              <a:t> </a:t>
            </a:r>
            <a:r>
              <a:rPr lang="en-US" dirty="0">
                <a:effectLst/>
                <a:latin typeface="Georgia" panose="02040502050405020303" pitchFamily="18" charset="0"/>
                <a:ea typeface="Georgia" panose="02040502050405020303" pitchFamily="18" charset="0"/>
                <a:cs typeface="Georgia" panose="02040502050405020303" pitchFamily="18" charset="0"/>
              </a:rPr>
              <a:t>y</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a:t>
            </a:r>
            <a:r>
              <a:rPr lang="en-US" spc="30"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dirty="0" err="1">
                <a:effectLst/>
                <a:latin typeface="Georgia" panose="02040502050405020303" pitchFamily="18" charset="0"/>
                <a:ea typeface="Georgia" panose="02040502050405020303" pitchFamily="18" charset="0"/>
                <a:cs typeface="Georgia" panose="02040502050405020303" pitchFamily="18" charset="0"/>
              </a:rPr>
              <a:t>cil</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da</a:t>
            </a:r>
            <a:r>
              <a:rPr lang="en-US" dirty="0">
                <a:effectLst/>
                <a:latin typeface="Georgia" panose="02040502050405020303" pitchFamily="18" charset="0"/>
                <a:ea typeface="Georgia" panose="02040502050405020303" pitchFamily="18" charset="0"/>
                <a:cs typeface="Georgia" panose="02040502050405020303" pitchFamily="18" charset="0"/>
              </a:rPr>
              <a:t>n </a:t>
            </a:r>
            <a:r>
              <a:rPr lang="en-US" dirty="0" err="1">
                <a:effectLst/>
                <a:latin typeface="Georgia" panose="02040502050405020303" pitchFamily="18" charset="0"/>
                <a:ea typeface="Georgia" panose="02040502050405020303" pitchFamily="18" charset="0"/>
                <a:cs typeface="Georgia" panose="02040502050405020303" pitchFamily="18" charset="0"/>
              </a:rPr>
              <a:t>h</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10"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s</a:t>
            </a:r>
            <a:r>
              <a:rPr lang="en-US" spc="30" dirty="0">
                <a:effectLst/>
                <a:latin typeface="Georgia" panose="02040502050405020303" pitchFamily="18" charset="0"/>
                <a:ea typeface="Georgia" panose="02040502050405020303" pitchFamily="18" charset="0"/>
                <a:cs typeface="Georgia" panose="02040502050405020303" pitchFamily="18" charset="0"/>
              </a:rPr>
              <a:t> </a:t>
            </a:r>
            <a:r>
              <a:rPr lang="en-US" spc="-15" dirty="0" err="1">
                <a:effectLst/>
                <a:latin typeface="Georgia" panose="02040502050405020303" pitchFamily="18" charset="0"/>
                <a:ea typeface="Georgia" panose="02040502050405020303" pitchFamily="18" charset="0"/>
                <a:cs typeface="Georgia" panose="02040502050405020303" pitchFamily="18" charset="0"/>
              </a:rPr>
              <a:t>b</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15" dirty="0" err="1">
                <a:effectLst/>
                <a:latin typeface="Georgia" panose="02040502050405020303" pitchFamily="18" charset="0"/>
                <a:ea typeface="Georgia" panose="02040502050405020303" pitchFamily="18" charset="0"/>
                <a:cs typeface="Georgia" panose="02040502050405020303" pitchFamily="18" charset="0"/>
              </a:rPr>
              <a:t>s</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3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de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p</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ti</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dirty="0">
                <a:effectLst/>
                <a:latin typeface="Georgia" panose="02040502050405020303" pitchFamily="18" charset="0"/>
                <a:ea typeface="Georgia" panose="02040502050405020303" pitchFamily="18" charset="0"/>
                <a:cs typeface="Georgia" panose="02040502050405020303" pitchFamily="18" charset="0"/>
              </a:rPr>
              <a:t>y</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  </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la</a:t>
            </a:r>
            <a:r>
              <a:rPr lang="en-US" dirty="0">
                <a:effectLst/>
                <a:latin typeface="Georgia" panose="02040502050405020303" pitchFamily="18" charset="0"/>
                <a:ea typeface="Georgia" panose="02040502050405020303" pitchFamily="18" charset="0"/>
                <a:cs typeface="Georgia" panose="02040502050405020303" pitchFamily="18" charset="0"/>
              </a:rPr>
              <a:t>in   </a:t>
            </a:r>
            <a:r>
              <a:rPr lang="en-US" spc="5" dirty="0">
                <a:effectLst/>
                <a:latin typeface="Georgia" panose="02040502050405020303" pitchFamily="18" charset="0"/>
                <a:ea typeface="Georgia" panose="02040502050405020303" pitchFamily="18" charset="0"/>
                <a:cs typeface="Georgia" panose="02040502050405020303" pitchFamily="18" charset="0"/>
              </a:rPr>
              <a:t>(</a:t>
            </a:r>
            <a:r>
              <a:rPr lang="en-US" spc="5" dirty="0" err="1">
                <a:effectLst/>
                <a:latin typeface="Georgia" panose="02040502050405020303" pitchFamily="18" charset="0"/>
                <a:ea typeface="Georgia" panose="02040502050405020303" pitchFamily="18" charset="0"/>
                <a:cs typeface="Georgia" panose="02040502050405020303" pitchFamily="18" charset="0"/>
              </a:rPr>
              <a:t>se</a:t>
            </a:r>
            <a:r>
              <a:rPr lang="en-US" spc="-10" dirty="0" err="1">
                <a:effectLst/>
                <a:latin typeface="Georgia" panose="02040502050405020303" pitchFamily="18" charset="0"/>
                <a:ea typeface="Georgia" panose="02040502050405020303" pitchFamily="18" charset="0"/>
                <a:cs typeface="Georgia" panose="02040502050405020303" pitchFamily="18" charset="0"/>
              </a:rPr>
              <a:t>p</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dirty="0">
                <a:effectLst/>
                <a:latin typeface="Georgia" panose="02040502050405020303" pitchFamily="18" charset="0"/>
                <a:ea typeface="Georgia" panose="02040502050405020303" pitchFamily="18" charset="0"/>
                <a:cs typeface="Georgia" panose="02040502050405020303" pitchFamily="18" charset="0"/>
              </a:rPr>
              <a:t>1   </a:t>
            </a:r>
            <a:r>
              <a:rPr lang="en-US" spc="5" dirty="0" err="1">
                <a:effectLst/>
                <a:latin typeface="Georgia" panose="02040502050405020303" pitchFamily="18" charset="0"/>
                <a:ea typeface="Georgia" panose="02040502050405020303" pitchFamily="18" charset="0"/>
                <a:cs typeface="Georgia" panose="02040502050405020303" pitchFamily="18" charset="0"/>
              </a:rPr>
              <a:t>be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ba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d</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1</a:t>
            </a:r>
            <a:r>
              <a:rPr lang="en-US" spc="-15" dirty="0">
                <a:effectLst/>
                <a:latin typeface="Georgia" panose="02040502050405020303" pitchFamily="18" charset="0"/>
                <a:ea typeface="Georgia" panose="02040502050405020303" pitchFamily="18" charset="0"/>
                <a:cs typeface="Georgia" panose="02040502050405020303" pitchFamily="18" charset="0"/>
              </a:rPr>
              <a:t>0</a:t>
            </a:r>
            <a:r>
              <a:rPr lang="en-US" spc="5" dirty="0">
                <a:effectLst/>
                <a:latin typeface="Georgia" panose="02040502050405020303" pitchFamily="18" charset="0"/>
                <a:ea typeface="Georgia" panose="02040502050405020303" pitchFamily="18" charset="0"/>
                <a:cs typeface="Georgia" panose="02040502050405020303" pitchFamily="18" charset="0"/>
              </a:rPr>
              <a:t>0</a:t>
            </a:r>
            <a:r>
              <a:rPr lang="en-US" dirty="0">
                <a:effectLst/>
                <a:latin typeface="Georgia" panose="02040502050405020303" pitchFamily="18" charset="0"/>
                <a:ea typeface="Georgia" panose="02040502050405020303" pitchFamily="18" charset="0"/>
                <a:cs typeface="Georgia" panose="02040502050405020303" pitchFamily="18" charset="0"/>
              </a:rPr>
              <a:t>j</a:t>
            </a:r>
            <a:r>
              <a:rPr lang="en-US" spc="5" dirty="0">
                <a:effectLst/>
                <a:latin typeface="Georgia" panose="02040502050405020303" pitchFamily="18" charset="0"/>
                <a:ea typeface="Georgia" panose="02040502050405020303" pitchFamily="18" charset="0"/>
                <a:cs typeface="Georgia" panose="02040502050405020303" pitchFamily="18" charset="0"/>
              </a:rPr>
              <a:t>u</a:t>
            </a:r>
            <a:r>
              <a:rPr lang="en-US" dirty="0">
                <a:effectLst/>
                <a:latin typeface="Georgia" panose="02040502050405020303" pitchFamily="18" charset="0"/>
                <a:ea typeface="Georgia" panose="02040502050405020303" pitchFamily="18" charset="0"/>
                <a:cs typeface="Georgia" panose="02040502050405020303" pitchFamily="18" charset="0"/>
              </a:rPr>
              <a:t>t</a:t>
            </a:r>
            <a:r>
              <a:rPr lang="en-US" spc="-15" dirty="0">
                <a:effectLst/>
                <a:latin typeface="Georgia" panose="02040502050405020303" pitchFamily="18" charset="0"/>
                <a:ea typeface="Georgia" panose="02040502050405020303" pitchFamily="18" charset="0"/>
                <a:cs typeface="Georgia" panose="02040502050405020303" pitchFamily="18" charset="0"/>
              </a:rPr>
              <a:t>a</a:t>
            </a:r>
            <a:r>
              <a:rPr lang="en-US" spc="5" dirty="0">
                <a:effectLst/>
                <a:latin typeface="Georgia" panose="02040502050405020303" pitchFamily="18" charset="0"/>
                <a:ea typeface="Georgia" panose="02040502050405020303" pitchFamily="18" charset="0"/>
                <a:cs typeface="Georgia" panose="02040502050405020303" pitchFamily="18" charset="0"/>
              </a:rPr>
              <a:t>)</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Wal</a:t>
            </a:r>
            <a:r>
              <a:rPr lang="en-US" spc="-15" dirty="0" err="1">
                <a:effectLst/>
                <a:latin typeface="Georgia" panose="02040502050405020303" pitchFamily="18" charset="0"/>
                <a:ea typeface="Georgia" panose="02040502050405020303" pitchFamily="18" charset="0"/>
                <a:cs typeface="Georgia" panose="02040502050405020303" pitchFamily="18" charset="0"/>
              </a:rPr>
              <a:t>a</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spc="-10" dirty="0" err="1">
                <a:effectLst/>
                <a:latin typeface="Georgia" panose="02040502050405020303" pitchFamily="18" charset="0"/>
                <a:ea typeface="Georgia" panose="02040502050405020303" pitchFamily="18" charset="0"/>
                <a:cs typeface="Georgia" panose="02040502050405020303" pitchFamily="18" charset="0"/>
              </a:rPr>
              <a:t>p</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be</a:t>
            </a:r>
            <a:r>
              <a:rPr lang="en-US" dirty="0" err="1">
                <a:effectLst/>
                <a:latin typeface="Georgia" panose="02040502050405020303" pitchFamily="18" charset="0"/>
                <a:ea typeface="Georgia" panose="02040502050405020303" pitchFamily="18" charset="0"/>
                <a:cs typeface="Georgia" panose="02040502050405020303" pitchFamily="18" charset="0"/>
              </a:rPr>
              <a:t>git</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dirty="0">
                <a:effectLst/>
                <a:latin typeface="Georgia" panose="02040502050405020303" pitchFamily="18" charset="0"/>
                <a:ea typeface="Georgia" panose="02040502050405020303" pitchFamily="18" charset="0"/>
                <a:cs typeface="Georgia" panose="02040502050405020303" pitchFamily="18" charset="0"/>
              </a:rPr>
              <a:t>,</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j</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aa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a:effectLst/>
                <a:latin typeface="Georgia" panose="02040502050405020303" pitchFamily="18" charset="0"/>
                <a:ea typeface="Georgia" panose="02040502050405020303" pitchFamily="18" charset="0"/>
                <a:cs typeface="Georgia" panose="02040502050405020303" pitchFamily="18" charset="0"/>
              </a:rPr>
              <a:t>o</a:t>
            </a:r>
            <a:r>
              <a:rPr lang="en-US" spc="-10" dirty="0">
                <a:effectLst/>
                <a:latin typeface="Georgia" panose="02040502050405020303" pitchFamily="18" charset="0"/>
                <a:ea typeface="Georgia" panose="02040502050405020303" pitchFamily="18" charset="0"/>
                <a:cs typeface="Georgia" panose="02040502050405020303" pitchFamily="18" charset="0"/>
              </a:rPr>
              <a:t>r</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p</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gh</a:t>
            </a:r>
            <a:r>
              <a:rPr lang="en-US" spc="5" dirty="0" err="1">
                <a:effectLst/>
                <a:latin typeface="Georgia" panose="02040502050405020303" pitchFamily="18" charset="0"/>
                <a:ea typeface="Georgia" panose="02040502050405020303" pitchFamily="18" charset="0"/>
                <a:cs typeface="Georgia" panose="02040502050405020303" pitchFamily="18" charset="0"/>
              </a:rPr>
              <a:t>ab</a:t>
            </a:r>
            <a:r>
              <a:rPr lang="en-US" dirty="0" err="1">
                <a:effectLst/>
                <a:latin typeface="Georgia" panose="02040502050405020303" pitchFamily="18" charset="0"/>
                <a:ea typeface="Georgia" panose="02040502050405020303" pitchFamily="18" charset="0"/>
                <a:cs typeface="Georgia" panose="02040502050405020303" pitchFamily="18" charset="0"/>
              </a:rPr>
              <a:t>is</a:t>
            </a:r>
            <a:r>
              <a:rPr lang="en-US" spc="-5"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ua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dirty="0" err="1">
                <a:effectLst/>
                <a:latin typeface="Georgia" panose="02040502050405020303" pitchFamily="18" charset="0"/>
                <a:ea typeface="Georgia" panose="02040502050405020303" pitchFamily="18" charset="0"/>
                <a:cs typeface="Georgia" panose="02040502050405020303" pitchFamily="18" charset="0"/>
              </a:rPr>
              <a:t>a</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k</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dirty="0" err="1">
                <a:effectLst/>
                <a:latin typeface="Georgia" panose="02040502050405020303" pitchFamily="18" charset="0"/>
                <a:ea typeface="Georgia" panose="02040502050405020303" pitchFamily="18" charset="0"/>
                <a:cs typeface="Georgia" panose="02040502050405020303" pitchFamily="18" charset="0"/>
              </a:rPr>
              <a:t>giat</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dirty="0">
                <a:effectLst/>
                <a:latin typeface="Georgia" panose="02040502050405020303" pitchFamily="18" charset="0"/>
                <a:ea typeface="Georgia" panose="02040502050405020303" pitchFamily="18" charset="0"/>
                <a:cs typeface="Georgia" panose="02040502050405020303" pitchFamily="18" charset="0"/>
              </a:rPr>
              <a:t>.</a:t>
            </a:r>
            <a:endParaRPr lang="en-ID" dirty="0">
              <a:effectLst/>
              <a:latin typeface="Times New Roman" panose="02020603050405020304" pitchFamily="18" charset="0"/>
              <a:ea typeface="Times New Roman" panose="02020603050405020304" pitchFamily="18" charset="0"/>
            </a:endParaRPr>
          </a:p>
          <a:p>
            <a:pPr marL="99695" marR="45085" indent="457200" algn="just">
              <a:lnSpc>
                <a:spcPct val="110000"/>
              </a:lnSpc>
              <a:spcBef>
                <a:spcPts val="5"/>
              </a:spcBef>
              <a:spcAft>
                <a:spcPts val="0"/>
              </a:spcAft>
            </a:pPr>
            <a:r>
              <a:rPr lang="en-US" spc="5" dirty="0" err="1">
                <a:effectLst/>
                <a:latin typeface="Georgia" panose="02040502050405020303" pitchFamily="18" charset="0"/>
                <a:ea typeface="Georgia" panose="02040502050405020303" pitchFamily="18" charset="0"/>
                <a:cs typeface="Georgia" panose="02040502050405020303" pitchFamily="18" charset="0"/>
              </a:rPr>
              <a:t>Sebe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ya</a:t>
            </a:r>
            <a:r>
              <a:rPr lang="en-US" spc="5"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eua</a:t>
            </a:r>
            <a:r>
              <a:rPr lang="en-US" spc="-3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10" dirty="0">
                <a:effectLst/>
                <a:latin typeface="Georgia" panose="02040502050405020303" pitchFamily="18" charset="0"/>
                <a:ea typeface="Georgia" panose="02040502050405020303" pitchFamily="18" charset="0"/>
                <a:cs typeface="Georgia" panose="02040502050405020303" pitchFamily="18" charset="0"/>
              </a:rPr>
              <a:t>m</a:t>
            </a:r>
            <a:r>
              <a:rPr lang="en-US" spc="5" dirty="0">
                <a:effectLst/>
                <a:latin typeface="Georgia" panose="02040502050405020303" pitchFamily="18" charset="0"/>
                <a:ea typeface="Georgia" panose="02040502050405020303" pitchFamily="18" charset="0"/>
                <a:cs typeface="Georgia" panose="02040502050405020303" pitchFamily="18" charset="0"/>
              </a:rPr>
              <a:t>ode</a:t>
            </a:r>
            <a:r>
              <a:rPr lang="en-US" spc="10" dirty="0">
                <a:effectLst/>
                <a:latin typeface="Georgia" panose="02040502050405020303" pitchFamily="18" charset="0"/>
                <a:ea typeface="Georgia" panose="02040502050405020303" pitchFamily="18" charset="0"/>
                <a:cs typeface="Georgia" panose="02040502050405020303" pitchFamily="18" charset="0"/>
              </a:rPr>
              <a:t>r</a:t>
            </a:r>
            <a:r>
              <a:rPr lang="en-US" dirty="0">
                <a:effectLst/>
                <a:latin typeface="Georgia" panose="02040502050405020303" pitchFamily="18" charset="0"/>
                <a:ea typeface="Georgia" panose="02040502050405020303" pitchFamily="18" charset="0"/>
                <a:cs typeface="Georgia" panose="02040502050405020303" pitchFamily="18" charset="0"/>
              </a:rPr>
              <a:t>n</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20"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ela</a:t>
            </a:r>
            <a:r>
              <a:rPr lang="en-US" dirty="0" err="1">
                <a:effectLst/>
                <a:latin typeface="Georgia" panose="02040502050405020303" pitchFamily="18" charset="0"/>
                <a:ea typeface="Georgia" panose="02040502050405020303" pitchFamily="18" charset="0"/>
                <a:cs typeface="Georgia" panose="02040502050405020303" pitchFamily="18" charset="0"/>
              </a:rPr>
              <a:t>h</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1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l</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k</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j</a:t>
            </a:r>
            <a:r>
              <a:rPr lang="en-US" spc="5" dirty="0" err="1">
                <a:effectLst/>
                <a:latin typeface="Georgia" panose="02040502050405020303" pitchFamily="18" charset="0"/>
                <a:ea typeface="Georgia" panose="02040502050405020303" pitchFamily="18" charset="0"/>
                <a:cs typeface="Georgia" panose="02040502050405020303" pitchFamily="18" charset="0"/>
              </a:rPr>
              <a:t>elas</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eadaa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y</a:t>
            </a:r>
            <a:r>
              <a:rPr lang="en-US" spc="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g</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20" dirty="0" err="1">
                <a:effectLst/>
                <a:latin typeface="Georgia" panose="02040502050405020303" pitchFamily="18" charset="0"/>
                <a:ea typeface="Georgia" panose="02040502050405020303" pitchFamily="18" charset="0"/>
                <a:cs typeface="Georgia" panose="02040502050405020303" pitchFamily="18" charset="0"/>
              </a:rPr>
              <a:t>j</a:t>
            </a:r>
            <a:r>
              <a:rPr lang="en-US" spc="5" dirty="0" err="1">
                <a:effectLst/>
                <a:latin typeface="Georgia" panose="02040502050405020303" pitchFamily="18" charset="0"/>
                <a:ea typeface="Georgia" panose="02040502050405020303" pitchFamily="18" charset="0"/>
                <a:cs typeface="Georgia" panose="02040502050405020303" pitchFamily="18" charset="0"/>
              </a:rPr>
              <a:t>ad</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a:effectLst/>
                <a:latin typeface="Georgia" panose="02040502050405020303" pitchFamily="18" charset="0"/>
                <a:ea typeface="Georgia" panose="02040502050405020303" pitchFamily="18" charset="0"/>
                <a:cs typeface="Georgia" panose="02040502050405020303" pitchFamily="18" charset="0"/>
              </a:rPr>
              <a:t> d</a:t>
            </a:r>
            <a:r>
              <a:rPr lang="en-US" dirty="0">
                <a:effectLst/>
                <a:latin typeface="Georgia" panose="02040502050405020303" pitchFamily="18" charset="0"/>
                <a:ea typeface="Georgia" panose="02040502050405020303" pitchFamily="18" charset="0"/>
                <a:cs typeface="Georgia" panose="02040502050405020303" pitchFamily="18" charset="0"/>
              </a:rPr>
              <a:t>i</a:t>
            </a:r>
            <a:r>
              <a:rPr lang="en-US" spc="5" dirty="0">
                <a:effectLst/>
                <a:latin typeface="Georgia" panose="02040502050405020303" pitchFamily="18" charset="0"/>
                <a:ea typeface="Georgia" panose="02040502050405020303" pitchFamily="18" charset="0"/>
                <a:cs typeface="Georgia" panose="02040502050405020303" pitchFamily="18" charset="0"/>
              </a:rPr>
              <a:t> </a:t>
            </a:r>
            <a:r>
              <a:rPr lang="en-US" spc="-10" dirty="0">
                <a:effectLst/>
                <a:latin typeface="Georgia" panose="02040502050405020303" pitchFamily="18" charset="0"/>
                <a:ea typeface="Georgia" panose="02040502050405020303" pitchFamily="18" charset="0"/>
                <a:cs typeface="Georgia" panose="02040502050405020303" pitchFamily="18" charset="0"/>
              </a:rPr>
              <a:t>p</a:t>
            </a:r>
            <a:r>
              <a:rPr lang="en-US" spc="5" dirty="0">
                <a:effectLst/>
                <a:latin typeface="Georgia" panose="02040502050405020303" pitchFamily="18" charset="0"/>
                <a:ea typeface="Georgia" panose="02040502050405020303" pitchFamily="18" charset="0"/>
                <a:cs typeface="Georgia" panose="02040502050405020303" pitchFamily="18" charset="0"/>
              </a:rPr>
              <a:t>as</a:t>
            </a:r>
            <a:r>
              <a:rPr lang="en-US" spc="-15" dirty="0">
                <a:effectLst/>
                <a:latin typeface="Georgia" panose="02040502050405020303" pitchFamily="18" charset="0"/>
                <a:ea typeface="Georgia" panose="02040502050405020303" pitchFamily="18" charset="0"/>
                <a:cs typeface="Georgia" panose="02040502050405020303" pitchFamily="18" charset="0"/>
              </a:rPr>
              <a:t>a</a:t>
            </a:r>
            <a:r>
              <a:rPr lang="en-US" spc="10" dirty="0">
                <a:effectLst/>
                <a:latin typeface="Georgia" panose="02040502050405020303" pitchFamily="18" charset="0"/>
                <a:ea typeface="Georgia" panose="02040502050405020303" pitchFamily="18" charset="0"/>
                <a:cs typeface="Georgia" panose="02040502050405020303" pitchFamily="18" charset="0"/>
              </a:rPr>
              <a:t>r</a:t>
            </a:r>
            <a:r>
              <a:rPr lang="en-US" dirty="0">
                <a:effectLst/>
                <a:latin typeface="Georgia" panose="02040502050405020303" pitchFamily="18" charset="0"/>
                <a:ea typeface="Georgia" panose="02040502050405020303" pitchFamily="18" charset="0"/>
                <a:cs typeface="Georgia" panose="02040502050405020303" pitchFamily="18" charset="0"/>
              </a:rPr>
              <a:t>.</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P</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15" dirty="0" err="1">
                <a:effectLst/>
                <a:latin typeface="Georgia" panose="02040502050405020303" pitchFamily="18" charset="0"/>
                <a:ea typeface="Georgia" panose="02040502050405020303" pitchFamily="18" charset="0"/>
                <a:cs typeface="Georgia" panose="02040502050405020303" pitchFamily="18" charset="0"/>
              </a:rPr>
              <a:t>l</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dirty="0" err="1">
                <a:effectLst/>
                <a:latin typeface="Georgia" panose="02040502050405020303" pitchFamily="18" charset="0"/>
                <a:ea typeface="Georgia" panose="02040502050405020303" pitchFamily="18" charset="0"/>
                <a:cs typeface="Georgia" panose="02040502050405020303" pitchFamily="18" charset="0"/>
              </a:rPr>
              <a:t>u</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eua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be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spc="-15" dirty="0" err="1">
                <a:effectLst/>
                <a:latin typeface="Georgia" panose="02040502050405020303" pitchFamily="18" charset="0"/>
                <a:ea typeface="Georgia" panose="02040502050405020303" pitchFamily="18" charset="0"/>
                <a:cs typeface="Georgia" panose="02040502050405020303" pitchFamily="18" charset="0"/>
              </a:rPr>
              <a:t>s</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ha</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25" dirty="0" err="1">
                <a:effectLst/>
                <a:latin typeface="Georgia" panose="02040502050405020303" pitchFamily="18" charset="0"/>
                <a:ea typeface="Georgia" panose="02040502050405020303" pitchFamily="18" charset="0"/>
                <a:cs typeface="Georgia" panose="02040502050405020303" pitchFamily="18" charset="0"/>
              </a:rPr>
              <a:t>u</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10"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k</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j</a:t>
            </a:r>
            <a:r>
              <a:rPr lang="en-US" spc="5" dirty="0" err="1">
                <a:effectLst/>
                <a:latin typeface="Georgia" panose="02040502050405020303" pitchFamily="18" charset="0"/>
                <a:ea typeface="Georgia" panose="02040502050405020303" pitchFamily="18" charset="0"/>
                <a:cs typeface="Georgia" panose="02040502050405020303" pitchFamily="18" charset="0"/>
              </a:rPr>
              <a:t>elas</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1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ti</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da</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a:t>
            </a:r>
            <a:r>
              <a:rPr lang="en-US" spc="10"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seda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eua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g</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spc="-10" dirty="0">
                <a:effectLst/>
                <a:latin typeface="Georgia" panose="02040502050405020303" pitchFamily="18" charset="0"/>
                <a:ea typeface="Georgia" panose="02040502050405020303" pitchFamily="18" charset="0"/>
                <a:cs typeface="Georgia" panose="02040502050405020303" pitchFamily="18" charset="0"/>
              </a:rPr>
              <a:t>m</a:t>
            </a:r>
            <a:r>
              <a:rPr lang="en-US" spc="5" dirty="0">
                <a:effectLst/>
                <a:latin typeface="Georgia" panose="02040502050405020303" pitchFamily="18" charset="0"/>
                <a:ea typeface="Georgia" panose="02040502050405020303" pitchFamily="18" charset="0"/>
                <a:cs typeface="Georgia" panose="02040502050405020303" pitchFamily="18" charset="0"/>
              </a:rPr>
              <a:t>ode</a:t>
            </a:r>
            <a:r>
              <a:rPr lang="en-US" spc="10" dirty="0">
                <a:effectLst/>
                <a:latin typeface="Georgia" panose="02040502050405020303" pitchFamily="18" charset="0"/>
                <a:ea typeface="Georgia" panose="02040502050405020303" pitchFamily="18" charset="0"/>
                <a:cs typeface="Georgia" panose="02040502050405020303" pitchFamily="18" charset="0"/>
              </a:rPr>
              <a:t>r</a:t>
            </a:r>
            <a:r>
              <a:rPr lang="en-US" dirty="0">
                <a:effectLst/>
                <a:latin typeface="Georgia" panose="02040502050405020303" pitchFamily="18" charset="0"/>
                <a:ea typeface="Georgia" panose="02040502050405020303" pitchFamily="18" charset="0"/>
                <a:cs typeface="Georgia" panose="02040502050405020303" pitchFamily="18" charset="0"/>
              </a:rPr>
              <a:t>n</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spc="-15" dirty="0" err="1">
                <a:effectLst/>
                <a:latin typeface="Georgia" panose="02040502050405020303" pitchFamily="18" charset="0"/>
                <a:ea typeface="Georgia" panose="02040502050405020303" pitchFamily="18" charset="0"/>
                <a:cs typeface="Georgia" panose="02040502050405020303" pitchFamily="18" charset="0"/>
              </a:rPr>
              <a:t>b</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r</a:t>
            </a:r>
            <a:r>
              <a:rPr lang="en-US" spc="5" dirty="0" err="1">
                <a:effectLst/>
                <a:latin typeface="Georgia" panose="02040502050405020303" pitchFamily="18" charset="0"/>
                <a:ea typeface="Georgia" panose="02040502050405020303" pitchFamily="18" charset="0"/>
                <a:cs typeface="Georgia" panose="02040502050405020303" pitchFamily="18" charset="0"/>
              </a:rPr>
              <a:t>usa</a:t>
            </a:r>
            <a:r>
              <a:rPr lang="en-US" dirty="0" err="1">
                <a:effectLst/>
                <a:latin typeface="Georgia" panose="02040502050405020303" pitchFamily="18" charset="0"/>
                <a:ea typeface="Georgia" panose="02040502050405020303" pitchFamily="18" charset="0"/>
                <a:cs typeface="Georgia" panose="02040502050405020303" pitchFamily="18" charset="0"/>
              </a:rPr>
              <a:t>ha</a:t>
            </a:r>
            <a:r>
              <a:rPr lang="en-US" spc="15"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t</a:t>
            </a:r>
            <a:r>
              <a:rPr lang="en-US" spc="5" dirty="0" err="1">
                <a:effectLst/>
                <a:latin typeface="Georgia" panose="02040502050405020303" pitchFamily="18" charset="0"/>
                <a:ea typeface="Georgia" panose="02040502050405020303" pitchFamily="18" charset="0"/>
                <a:cs typeface="Georgia" panose="02040502050405020303" pitchFamily="18" charset="0"/>
              </a:rPr>
              <a:t>u</a:t>
            </a:r>
            <a:r>
              <a:rPr lang="en-US" dirty="0" err="1">
                <a:effectLst/>
                <a:latin typeface="Georgia" panose="02040502050405020303" pitchFamily="18" charset="0"/>
                <a:ea typeface="Georgia" panose="02040502050405020303" pitchFamily="18" charset="0"/>
                <a:cs typeface="Georgia" panose="02040502050405020303" pitchFamily="18" charset="0"/>
              </a:rPr>
              <a:t>k</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dirty="0" err="1">
                <a:effectLst/>
                <a:latin typeface="Georgia" panose="02040502050405020303" pitchFamily="18" charset="0"/>
                <a:ea typeface="Georgia" panose="02040502050405020303" pitchFamily="18" charset="0"/>
                <a:cs typeface="Georgia" panose="02040502050405020303" pitchFamily="18" charset="0"/>
              </a:rPr>
              <a:t>j</a:t>
            </a:r>
            <a:r>
              <a:rPr lang="en-US" spc="5" dirty="0" err="1">
                <a:effectLst/>
                <a:latin typeface="Georgia" panose="02040502050405020303" pitchFamily="18" charset="0"/>
                <a:ea typeface="Georgia" panose="02040502050405020303" pitchFamily="18" charset="0"/>
                <a:cs typeface="Georgia" panose="02040502050405020303" pitchFamily="18" charset="0"/>
              </a:rPr>
              <a:t>elas</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spc="20" dirty="0">
                <a:effectLst/>
                <a:latin typeface="Georgia" panose="02040502050405020303" pitchFamily="18" charset="0"/>
                <a:ea typeface="Georgia" panose="02040502050405020303" pitchFamily="18" charset="0"/>
                <a:cs typeface="Georgia" panose="02040502050405020303" pitchFamily="18" charset="0"/>
              </a:rPr>
              <a:t> </a:t>
            </a:r>
            <a:r>
              <a:rPr lang="en-US" dirty="0" err="1">
                <a:effectLst/>
                <a:latin typeface="Georgia" panose="02040502050405020303" pitchFamily="18" charset="0"/>
                <a:ea typeface="Georgia" panose="02040502050405020303" pitchFamily="18" charset="0"/>
                <a:cs typeface="Georgia" panose="02040502050405020303" pitchFamily="18" charset="0"/>
              </a:rPr>
              <a:t>ti</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da</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dirty="0" err="1">
                <a:effectLst/>
                <a:latin typeface="Georgia" panose="02040502050405020303" pitchFamily="18" charset="0"/>
                <a:ea typeface="Georgia" panose="02040502050405020303" pitchFamily="18" charset="0"/>
                <a:cs typeface="Georgia" panose="02040502050405020303" pitchFamily="18" charset="0"/>
              </a:rPr>
              <a:t>n</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10" dirty="0">
                <a:effectLst/>
                <a:latin typeface="Georgia" panose="02040502050405020303" pitchFamily="18" charset="0"/>
                <a:ea typeface="Georgia" panose="02040502050405020303" pitchFamily="18" charset="0"/>
                <a:cs typeface="Georgia" panose="02040502050405020303" pitchFamily="18" charset="0"/>
              </a:rPr>
              <a:t>“</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spc="5" dirty="0" err="1">
                <a:effectLst/>
                <a:latin typeface="Georgia" panose="02040502050405020303" pitchFamily="18" charset="0"/>
                <a:ea typeface="Georgia" panose="02040502050405020303" pitchFamily="18" charset="0"/>
                <a:cs typeface="Georgia" panose="02040502050405020303" pitchFamily="18" charset="0"/>
              </a:rPr>
              <a:t>a</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us</a:t>
            </a:r>
            <a:r>
              <a:rPr lang="en-US" dirty="0" err="1">
                <a:effectLst/>
                <a:latin typeface="Georgia" panose="02040502050405020303" pitchFamily="18" charset="0"/>
                <a:ea typeface="Georgia" panose="02040502050405020303" pitchFamily="18" charset="0"/>
                <a:cs typeface="Georgia" panose="02040502050405020303" pitchFamily="18" charset="0"/>
              </a:rPr>
              <a:t>ia</a:t>
            </a:r>
            <a:r>
              <a:rPr lang="en-US" dirty="0">
                <a:effectLst/>
                <a:latin typeface="Georgia" panose="02040502050405020303" pitchFamily="18" charset="0"/>
                <a:ea typeface="Georgia" panose="02040502050405020303" pitchFamily="18" charset="0"/>
                <a:cs typeface="Georgia" panose="02040502050405020303" pitchFamily="18" charset="0"/>
              </a:rPr>
              <a:t> </a:t>
            </a:r>
            <a:r>
              <a:rPr lang="en-US" spc="5" dirty="0" err="1">
                <a:effectLst/>
                <a:latin typeface="Georgia" panose="02040502050405020303" pitchFamily="18" charset="0"/>
                <a:ea typeface="Georgia" panose="02040502050405020303" pitchFamily="18" charset="0"/>
                <a:cs typeface="Georgia" panose="02040502050405020303" pitchFamily="18" charset="0"/>
              </a:rPr>
              <a:t>e</a:t>
            </a:r>
            <a:r>
              <a:rPr lang="en-US" spc="-10" dirty="0" err="1">
                <a:effectLst/>
                <a:latin typeface="Georgia" panose="02040502050405020303" pitchFamily="18" charset="0"/>
                <a:ea typeface="Georgia" panose="02040502050405020303" pitchFamily="18" charset="0"/>
                <a:cs typeface="Georgia" panose="02040502050405020303" pitchFamily="18" charset="0"/>
              </a:rPr>
              <a:t>k</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n</a:t>
            </a:r>
            <a:r>
              <a:rPr lang="en-US" spc="5" dirty="0" err="1">
                <a:effectLst/>
                <a:latin typeface="Georgia" panose="02040502050405020303" pitchFamily="18" charset="0"/>
                <a:ea typeface="Georgia" panose="02040502050405020303" pitchFamily="18" charset="0"/>
                <a:cs typeface="Georgia" panose="02040502050405020303" pitchFamily="18" charset="0"/>
              </a:rPr>
              <a:t>o</a:t>
            </a:r>
            <a:r>
              <a:rPr lang="en-US" spc="-10" dirty="0" err="1">
                <a:effectLst/>
                <a:latin typeface="Georgia" panose="02040502050405020303" pitchFamily="18" charset="0"/>
                <a:ea typeface="Georgia" panose="02040502050405020303" pitchFamily="18" charset="0"/>
                <a:cs typeface="Georgia" panose="02040502050405020303" pitchFamily="18" charset="0"/>
              </a:rPr>
              <a:t>m</a:t>
            </a:r>
            <a:r>
              <a:rPr lang="en-US" dirty="0" err="1">
                <a:effectLst/>
                <a:latin typeface="Georgia" panose="02040502050405020303" pitchFamily="18" charset="0"/>
                <a:ea typeface="Georgia" panose="02040502050405020303" pitchFamily="18" charset="0"/>
                <a:cs typeface="Georgia" panose="02040502050405020303" pitchFamily="18" charset="0"/>
              </a:rPr>
              <a:t>i</a:t>
            </a:r>
            <a:r>
              <a:rPr lang="en-US" spc="5" dirty="0">
                <a:effectLst/>
                <a:latin typeface="Georgia" panose="02040502050405020303" pitchFamily="18" charset="0"/>
                <a:ea typeface="Georgia" panose="02040502050405020303" pitchFamily="18" charset="0"/>
                <a:cs typeface="Georgia" panose="02040502050405020303" pitchFamily="18" charset="0"/>
              </a:rPr>
              <a:t>”</a:t>
            </a:r>
            <a:r>
              <a:rPr lang="en-US" dirty="0">
                <a:effectLst/>
                <a:latin typeface="Georgia" panose="02040502050405020303" pitchFamily="18" charset="0"/>
                <a:ea typeface="Georgia" panose="02040502050405020303" pitchFamily="18" charset="0"/>
                <a:cs typeface="Georgia" panose="02040502050405020303" pitchFamily="18" charset="0"/>
              </a:rPr>
              <a:t>.</a:t>
            </a:r>
            <a:endParaRPr lang="en-ID" dirty="0">
              <a:effectLst/>
              <a:latin typeface="Times New Roman" panose="02020603050405020304" pitchFamily="18" charset="0"/>
              <a:ea typeface="Times New Roman" panose="02020603050405020304" pitchFamily="18" charset="0"/>
            </a:endParaRPr>
          </a:p>
          <a:p>
            <a:pPr algn="just"/>
            <a:r>
              <a:rPr lang="en-US" sz="1800" dirty="0"/>
              <a:t>	</a:t>
            </a:r>
            <a:endParaRPr lang="en-US" sz="1800" dirty="0">
              <a:latin typeface="Times New Roman" pitchFamily="18" charset="0"/>
              <a:cs typeface="Times New Roman" pitchFamily="18" charset="0"/>
            </a:endParaRPr>
          </a:p>
        </p:txBody>
      </p:sp>
      <p:sp>
        <p:nvSpPr>
          <p:cNvPr id="4" name="Google Shape;889;p40">
            <a:extLst>
              <a:ext uri="{FF2B5EF4-FFF2-40B4-BE49-F238E27FC236}">
                <a16:creationId xmlns:a16="http://schemas.microsoft.com/office/drawing/2014/main" id="{6AD06400-5F19-42E2-8BD3-88F2CD4029CD}"/>
              </a:ext>
            </a:extLst>
          </p:cNvPr>
          <p:cNvSpPr txBox="1">
            <a:spLocks/>
          </p:cNvSpPr>
          <p:nvPr/>
        </p:nvSpPr>
        <p:spPr>
          <a:xfrm>
            <a:off x="274307" y="70860"/>
            <a:ext cx="7124434" cy="69116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3"/>
              </a:buClr>
              <a:buSzPts val="3000"/>
              <a:buFont typeface="Tenor Sans"/>
              <a:buNone/>
              <a:defRPr sz="3000" b="0" i="0" u="none" strike="noStrike" cap="none">
                <a:solidFill>
                  <a:schemeClr val="accent3"/>
                </a:solidFill>
                <a:latin typeface="Tenor Sans"/>
                <a:ea typeface="Tenor Sans"/>
                <a:cs typeface="Tenor Sans"/>
                <a:sym typeface="Tenor Sans"/>
              </a:defRPr>
            </a:lvl1pPr>
            <a:lvl2pPr marR="0" lvl="1"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9pPr>
          </a:lstStyle>
          <a:p>
            <a:pPr marL="142240">
              <a:spcBef>
                <a:spcPts val="180"/>
              </a:spcBef>
              <a:spcAft>
                <a:spcPts val="0"/>
              </a:spcAft>
            </a:pPr>
            <a:r>
              <a:rPr lang="en-US" sz="3200" b="1" spc="-5" dirty="0">
                <a:effectLst/>
                <a:latin typeface="Georgia" panose="02040502050405020303" pitchFamily="18" charset="0"/>
                <a:ea typeface="Georgia" panose="02040502050405020303" pitchFamily="18" charset="0"/>
                <a:cs typeface="Georgia" panose="02040502050405020303" pitchFamily="18" charset="0"/>
              </a:rPr>
              <a:t>H</a:t>
            </a:r>
            <a:r>
              <a:rPr lang="en-US" sz="3200" b="1" dirty="0">
                <a:effectLst/>
                <a:latin typeface="Georgia" panose="02040502050405020303" pitchFamily="18" charset="0"/>
                <a:ea typeface="Georgia" panose="02040502050405020303" pitchFamily="18" charset="0"/>
                <a:cs typeface="Georgia" panose="02040502050405020303" pitchFamily="18" charset="0"/>
              </a:rPr>
              <a:t>omo</a:t>
            </a:r>
            <a:r>
              <a:rPr lang="en-US" sz="3200" b="1" spc="5" dirty="0">
                <a:effectLst/>
                <a:latin typeface="Georgia" panose="02040502050405020303" pitchFamily="18" charset="0"/>
                <a:ea typeface="Georgia" panose="02040502050405020303" pitchFamily="18" charset="0"/>
                <a:cs typeface="Georgia" panose="02040502050405020303" pitchFamily="18" charset="0"/>
              </a:rPr>
              <a:t> E</a:t>
            </a:r>
            <a:r>
              <a:rPr lang="en-US" sz="3200" b="1" spc="-5" dirty="0">
                <a:effectLst/>
                <a:latin typeface="Georgia" panose="02040502050405020303" pitchFamily="18" charset="0"/>
                <a:ea typeface="Georgia" panose="02040502050405020303" pitchFamily="18" charset="0"/>
                <a:cs typeface="Georgia" panose="02040502050405020303" pitchFamily="18" charset="0"/>
              </a:rPr>
              <a:t>c</a:t>
            </a:r>
            <a:r>
              <a:rPr lang="en-US" sz="3200" b="1" dirty="0">
                <a:effectLst/>
                <a:latin typeface="Georgia" panose="02040502050405020303" pitchFamily="18" charset="0"/>
                <a:ea typeface="Georgia" panose="02040502050405020303" pitchFamily="18" charset="0"/>
                <a:cs typeface="Georgia" panose="02040502050405020303" pitchFamily="18" charset="0"/>
              </a:rPr>
              <a:t>ono</a:t>
            </a:r>
            <a:r>
              <a:rPr lang="en-US" sz="3200" b="1" spc="5" dirty="0">
                <a:effectLst/>
                <a:latin typeface="Georgia" panose="02040502050405020303" pitchFamily="18" charset="0"/>
                <a:ea typeface="Georgia" panose="02040502050405020303" pitchFamily="18" charset="0"/>
                <a:cs typeface="Georgia" panose="02040502050405020303" pitchFamily="18" charset="0"/>
              </a:rPr>
              <a:t>m</a:t>
            </a:r>
            <a:r>
              <a:rPr lang="en-US" sz="3200" b="1" spc="-10" dirty="0">
                <a:effectLst/>
                <a:latin typeface="Georgia" panose="02040502050405020303" pitchFamily="18" charset="0"/>
                <a:ea typeface="Georgia" panose="02040502050405020303" pitchFamily="18" charset="0"/>
                <a:cs typeface="Georgia" panose="02040502050405020303" pitchFamily="18" charset="0"/>
              </a:rPr>
              <a:t>i</a:t>
            </a:r>
            <a:r>
              <a:rPr lang="en-US" sz="3200" b="1" spc="-5" dirty="0">
                <a:effectLst/>
                <a:latin typeface="Georgia" panose="02040502050405020303" pitchFamily="18" charset="0"/>
                <a:ea typeface="Georgia" panose="02040502050405020303" pitchFamily="18" charset="0"/>
                <a:cs typeface="Georgia" panose="02040502050405020303" pitchFamily="18" charset="0"/>
              </a:rPr>
              <a:t>cu</a:t>
            </a:r>
            <a:r>
              <a:rPr lang="en-US" sz="3200" b="1" dirty="0">
                <a:effectLst/>
                <a:latin typeface="Georgia" panose="02040502050405020303" pitchFamily="18" charset="0"/>
                <a:ea typeface="Georgia" panose="02040502050405020303" pitchFamily="18" charset="0"/>
                <a:cs typeface="Georgia" panose="02040502050405020303" pitchFamily="18" charset="0"/>
              </a:rPr>
              <a:t>s</a:t>
            </a:r>
            <a:endParaRPr lang="en-ID"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85052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Judul 2">
            <a:extLst>
              <a:ext uri="{FF2B5EF4-FFF2-40B4-BE49-F238E27FC236}">
                <a16:creationId xmlns:a16="http://schemas.microsoft.com/office/drawing/2014/main" id="{B2BE7EAB-9549-4C0F-80E3-9612EE80CD53}"/>
              </a:ext>
            </a:extLst>
          </p:cNvPr>
          <p:cNvSpPr>
            <a:spLocks noGrp="1"/>
          </p:cNvSpPr>
          <p:nvPr>
            <p:ph type="title"/>
          </p:nvPr>
        </p:nvSpPr>
        <p:spPr>
          <a:xfrm>
            <a:off x="608604" y="189188"/>
            <a:ext cx="7674783" cy="1047000"/>
          </a:xfrm>
        </p:spPr>
        <p:txBody>
          <a:bodyPr/>
          <a:lstStyle/>
          <a:p>
            <a:br>
              <a:rPr lang="en-US" b="1" dirty="0">
                <a:solidFill>
                  <a:schemeClr val="bg2"/>
                </a:solidFill>
                <a:latin typeface="Comic Sans MS" panose="030F0702030302020204" pitchFamily="66" charset="0"/>
              </a:rPr>
            </a:br>
            <a:endParaRPr lang="id-ID" dirty="0"/>
          </a:p>
        </p:txBody>
      </p:sp>
      <p:sp>
        <p:nvSpPr>
          <p:cNvPr id="5" name="Google Shape;889;p40">
            <a:extLst>
              <a:ext uri="{FF2B5EF4-FFF2-40B4-BE49-F238E27FC236}">
                <a16:creationId xmlns:a16="http://schemas.microsoft.com/office/drawing/2014/main" id="{4280CD42-A4E4-41B4-AB58-AAF2E00DF924}"/>
              </a:ext>
            </a:extLst>
          </p:cNvPr>
          <p:cNvSpPr txBox="1">
            <a:spLocks/>
          </p:cNvSpPr>
          <p:nvPr/>
        </p:nvSpPr>
        <p:spPr>
          <a:xfrm>
            <a:off x="582652" y="81363"/>
            <a:ext cx="7124434" cy="75465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3"/>
              </a:buClr>
              <a:buSzPts val="3000"/>
              <a:buFont typeface="Tenor Sans"/>
              <a:buNone/>
              <a:defRPr sz="3000" b="0" i="0" u="none" strike="noStrike" cap="none">
                <a:solidFill>
                  <a:schemeClr val="accent3"/>
                </a:solidFill>
                <a:latin typeface="Tenor Sans"/>
                <a:ea typeface="Tenor Sans"/>
                <a:cs typeface="Tenor Sans"/>
                <a:sym typeface="Tenor Sans"/>
              </a:defRPr>
            </a:lvl1pPr>
            <a:lvl2pPr marR="0" lvl="1"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9pPr>
          </a:lstStyle>
          <a:p>
            <a:pPr marL="142240">
              <a:spcAft>
                <a:spcPts val="0"/>
              </a:spcAft>
            </a:pPr>
            <a:r>
              <a:rPr lang="en-US" sz="3200" b="1">
                <a:effectLst/>
                <a:latin typeface="Georgia" panose="02040502050405020303" pitchFamily="18" charset="0"/>
                <a:ea typeface="Georgia" panose="02040502050405020303" pitchFamily="18" charset="0"/>
                <a:cs typeface="Georgia" panose="02040502050405020303" pitchFamily="18" charset="0"/>
              </a:rPr>
              <a:t>Kon</a:t>
            </a:r>
            <a:r>
              <a:rPr lang="en-US" sz="3200" b="1" spc="5">
                <a:effectLst/>
                <a:latin typeface="Georgia" panose="02040502050405020303" pitchFamily="18" charset="0"/>
                <a:ea typeface="Georgia" panose="02040502050405020303" pitchFamily="18" charset="0"/>
                <a:cs typeface="Georgia" panose="02040502050405020303" pitchFamily="18" charset="0"/>
              </a:rPr>
              <a:t>tr</a:t>
            </a:r>
            <a:r>
              <a:rPr lang="en-US" sz="3200" b="1" spc="-10">
                <a:effectLst/>
                <a:latin typeface="Georgia" panose="02040502050405020303" pitchFamily="18" charset="0"/>
                <a:ea typeface="Georgia" panose="02040502050405020303" pitchFamily="18" charset="0"/>
                <a:cs typeface="Georgia" panose="02040502050405020303" pitchFamily="18" charset="0"/>
              </a:rPr>
              <a:t>i</a:t>
            </a:r>
            <a:r>
              <a:rPr lang="en-US" sz="3200" b="1" spc="10">
                <a:effectLst/>
                <a:latin typeface="Georgia" panose="02040502050405020303" pitchFamily="18" charset="0"/>
                <a:ea typeface="Georgia" panose="02040502050405020303" pitchFamily="18" charset="0"/>
                <a:cs typeface="Georgia" panose="02040502050405020303" pitchFamily="18" charset="0"/>
              </a:rPr>
              <a:t>b</a:t>
            </a:r>
            <a:r>
              <a:rPr lang="en-US" sz="3200" b="1" spc="-5">
                <a:effectLst/>
                <a:latin typeface="Georgia" panose="02040502050405020303" pitchFamily="18" charset="0"/>
                <a:ea typeface="Georgia" panose="02040502050405020303" pitchFamily="18" charset="0"/>
                <a:cs typeface="Georgia" panose="02040502050405020303" pitchFamily="18" charset="0"/>
              </a:rPr>
              <a:t>us</a:t>
            </a:r>
            <a:r>
              <a:rPr lang="en-US" sz="3200" b="1">
                <a:effectLst/>
                <a:latin typeface="Georgia" panose="02040502050405020303" pitchFamily="18" charset="0"/>
                <a:ea typeface="Georgia" panose="02040502050405020303" pitchFamily="18" charset="0"/>
                <a:cs typeface="Georgia" panose="02040502050405020303" pitchFamily="18" charset="0"/>
              </a:rPr>
              <a:t>i</a:t>
            </a:r>
            <a:r>
              <a:rPr lang="en-US" sz="3200" b="1" spc="-10">
                <a:effectLst/>
                <a:latin typeface="Georgia" panose="02040502050405020303" pitchFamily="18" charset="0"/>
                <a:ea typeface="Georgia" panose="02040502050405020303" pitchFamily="18" charset="0"/>
                <a:cs typeface="Georgia" panose="02040502050405020303" pitchFamily="18" charset="0"/>
              </a:rPr>
              <a:t> </a:t>
            </a:r>
            <a:r>
              <a:rPr lang="en-US" sz="3200" b="1" spc="10">
                <a:effectLst/>
                <a:latin typeface="Georgia" panose="02040502050405020303" pitchFamily="18" charset="0"/>
                <a:ea typeface="Georgia" panose="02040502050405020303" pitchFamily="18" charset="0"/>
                <a:cs typeface="Georgia" panose="02040502050405020303" pitchFamily="18" charset="0"/>
              </a:rPr>
              <a:t>P</a:t>
            </a:r>
            <a:r>
              <a:rPr lang="en-US" sz="3200" b="1" spc="5">
                <a:effectLst/>
                <a:latin typeface="Georgia" panose="02040502050405020303" pitchFamily="18" charset="0"/>
                <a:ea typeface="Georgia" panose="02040502050405020303" pitchFamily="18" charset="0"/>
                <a:cs typeface="Georgia" panose="02040502050405020303" pitchFamily="18" charset="0"/>
              </a:rPr>
              <a:t>ar</a:t>
            </a:r>
            <a:r>
              <a:rPr lang="en-US" sz="3200" b="1">
                <a:effectLst/>
                <a:latin typeface="Georgia" panose="02040502050405020303" pitchFamily="18" charset="0"/>
                <a:ea typeface="Georgia" panose="02040502050405020303" pitchFamily="18" charset="0"/>
                <a:cs typeface="Georgia" panose="02040502050405020303" pitchFamily="18" charset="0"/>
              </a:rPr>
              <a:t>a</a:t>
            </a:r>
            <a:r>
              <a:rPr lang="en-US" sz="3200" b="1" spc="-15">
                <a:effectLst/>
                <a:latin typeface="Georgia" panose="02040502050405020303" pitchFamily="18" charset="0"/>
                <a:ea typeface="Georgia" panose="02040502050405020303" pitchFamily="18" charset="0"/>
                <a:cs typeface="Georgia" panose="02040502050405020303" pitchFamily="18" charset="0"/>
              </a:rPr>
              <a:t> </a:t>
            </a:r>
            <a:r>
              <a:rPr lang="en-US" sz="3200" b="1" spc="5">
                <a:effectLst/>
                <a:latin typeface="Georgia" panose="02040502050405020303" pitchFamily="18" charset="0"/>
                <a:ea typeface="Georgia" panose="02040502050405020303" pitchFamily="18" charset="0"/>
                <a:cs typeface="Georgia" panose="02040502050405020303" pitchFamily="18" charset="0"/>
              </a:rPr>
              <a:t>A</a:t>
            </a:r>
            <a:r>
              <a:rPr lang="en-US" sz="3200" b="1" spc="-5">
                <a:effectLst/>
                <a:latin typeface="Georgia" panose="02040502050405020303" pitchFamily="18" charset="0"/>
                <a:ea typeface="Georgia" panose="02040502050405020303" pitchFamily="18" charset="0"/>
                <a:cs typeface="Georgia" panose="02040502050405020303" pitchFamily="18" charset="0"/>
              </a:rPr>
              <a:t>h</a:t>
            </a:r>
            <a:r>
              <a:rPr lang="en-US" sz="3200" b="1">
                <a:effectLst/>
                <a:latin typeface="Georgia" panose="02040502050405020303" pitchFamily="18" charset="0"/>
                <a:ea typeface="Georgia" panose="02040502050405020303" pitchFamily="18" charset="0"/>
                <a:cs typeface="Georgia" panose="02040502050405020303" pitchFamily="18" charset="0"/>
              </a:rPr>
              <a:t>li</a:t>
            </a:r>
            <a:endParaRPr lang="en-ID" sz="2400">
              <a:effectLst/>
              <a:latin typeface="Times New Roman" panose="02020603050405020304" pitchFamily="18" charset="0"/>
              <a:ea typeface="Times New Roman" panose="02020603050405020304" pitchFamily="18" charset="0"/>
            </a:endParaRPr>
          </a:p>
        </p:txBody>
      </p:sp>
      <p:sp>
        <p:nvSpPr>
          <p:cNvPr id="9" name="Google Shape;888;p40">
            <a:extLst>
              <a:ext uri="{FF2B5EF4-FFF2-40B4-BE49-F238E27FC236}">
                <a16:creationId xmlns:a16="http://schemas.microsoft.com/office/drawing/2014/main" id="{A043820A-7ED7-41F3-A973-B572BA021CA9}"/>
              </a:ext>
            </a:extLst>
          </p:cNvPr>
          <p:cNvSpPr txBox="1">
            <a:spLocks noGrp="1"/>
          </p:cNvSpPr>
          <p:nvPr>
            <p:ph type="subTitle" idx="1"/>
          </p:nvPr>
        </p:nvSpPr>
        <p:spPr>
          <a:xfrm>
            <a:off x="444137" y="1097279"/>
            <a:ext cx="7839249" cy="3733752"/>
          </a:xfrm>
          <a:prstGeom prst="rect">
            <a:avLst/>
          </a:prstGeom>
        </p:spPr>
        <p:txBody>
          <a:bodyPr spcFirstLastPara="1" wrap="square" lIns="91425" tIns="91425" rIns="91425" bIns="91425" anchor="ctr" anchorCtr="0">
            <a:noAutofit/>
          </a:bodyPr>
          <a:lstStyle/>
          <a:p>
            <a:pPr marL="0" indent="0" algn="just"/>
            <a:r>
              <a:rPr lang="id-ID" sz="2000" dirty="0">
                <a:solidFill>
                  <a:schemeClr val="tx1">
                    <a:lumMod val="10000"/>
                  </a:schemeClr>
                </a:solidFill>
                <a:latin typeface="Times New Roman" pitchFamily="18" charset="0"/>
                <a:cs typeface="Times New Roman" pitchFamily="18" charset="0"/>
              </a:rPr>
              <a:t>Psikolog kognitif Daniel Kahneman dan Amos Tvesky dianggap sebagai ayah dari perilaku ekonomi atau keuangan. Kahneman dan Tvesky menyampaikan penilaian pada kondisi ketidakpastian yang bisa menghasilkan heuristik atau bias. Kahneman dan Tvesky pada tahun 1979 dengan teori prospek dan dilanjutkan dengan pada tahun 1992 tentang teori prospek lanjutan. Kahneman sebaga</a:t>
            </a:r>
            <a:r>
              <a:rPr lang="en-US" sz="2000" dirty="0" err="1">
                <a:solidFill>
                  <a:schemeClr val="tx1">
                    <a:lumMod val="10000"/>
                  </a:schemeClr>
                </a:solidFill>
                <a:latin typeface="Times New Roman" pitchFamily="18" charset="0"/>
                <a:cs typeface="Times New Roman" pitchFamily="18" charset="0"/>
              </a:rPr>
              <a:t>i</a:t>
            </a:r>
            <a:r>
              <a:rPr lang="id-ID" sz="2000" dirty="0">
                <a:solidFill>
                  <a:schemeClr val="tx1">
                    <a:lumMod val="10000"/>
                  </a:schemeClr>
                </a:solidFill>
                <a:latin typeface="Times New Roman" pitchFamily="18" charset="0"/>
                <a:cs typeface="Times New Roman" pitchFamily="18" charset="0"/>
              </a:rPr>
              <a:t> salah satu promotor teori ini mendapatkan hadiah Nobel pada tahun 2002 yang memberikan alternatif analisis dalam bidang ekonomi dan keuangan. Kahneman dan Tvesky memperkenalkan teori prospek.</a:t>
            </a:r>
            <a:endParaRPr lang="en-US" sz="2000" dirty="0">
              <a:solidFill>
                <a:schemeClr val="tx1">
                  <a:lumMod val="10000"/>
                </a:schemeClr>
              </a:solidFill>
              <a:latin typeface="Times New Roman" pitchFamily="18" charset="0"/>
              <a:cs typeface="Times New Roman" pitchFamily="18" charset="0"/>
            </a:endParaRPr>
          </a:p>
          <a:p>
            <a:pPr marL="68580" marR="74930" indent="457835" algn="just">
              <a:lnSpc>
                <a:spcPct val="110000"/>
              </a:lnSpc>
              <a:spcBef>
                <a:spcPts val="180"/>
              </a:spcBef>
              <a:spcAft>
                <a:spcPts val="0"/>
              </a:spcAft>
            </a:pPr>
            <a:r>
              <a:rPr lang="en-US" sz="1600" spc="5" dirty="0">
                <a:effectLst/>
                <a:latin typeface="Georgia" panose="02040502050405020303" pitchFamily="18" charset="0"/>
                <a:ea typeface="Georgia" panose="02040502050405020303" pitchFamily="18" charset="0"/>
                <a:cs typeface="Georgia" panose="02040502050405020303" pitchFamily="18" charset="0"/>
              </a:rPr>
              <a:t>R</a:t>
            </a:r>
            <a:r>
              <a:rPr lang="en-US" sz="1600" dirty="0">
                <a:effectLst/>
                <a:latin typeface="Georgia" panose="02040502050405020303" pitchFamily="18" charset="0"/>
                <a:ea typeface="Georgia" panose="02040502050405020303" pitchFamily="18" charset="0"/>
                <a:cs typeface="Georgia" panose="02040502050405020303" pitchFamily="18" charset="0"/>
              </a:rPr>
              <a:t>ich</a:t>
            </a:r>
            <a:r>
              <a:rPr lang="en-US" sz="1600" spc="5" dirty="0">
                <a:effectLst/>
                <a:latin typeface="Georgia" panose="02040502050405020303" pitchFamily="18" charset="0"/>
                <a:ea typeface="Georgia" panose="02040502050405020303" pitchFamily="18" charset="0"/>
                <a:cs typeface="Georgia" panose="02040502050405020303" pitchFamily="18" charset="0"/>
              </a:rPr>
              <a:t>a</a:t>
            </a:r>
            <a:r>
              <a:rPr lang="en-US" sz="1600" spc="10" dirty="0">
                <a:effectLst/>
                <a:latin typeface="Georgia" panose="02040502050405020303" pitchFamily="18" charset="0"/>
                <a:ea typeface="Georgia" panose="02040502050405020303" pitchFamily="18" charset="0"/>
                <a:cs typeface="Georgia" panose="02040502050405020303" pitchFamily="18" charset="0"/>
              </a:rPr>
              <a:t>r</a:t>
            </a:r>
            <a:r>
              <a:rPr lang="en-US" sz="1600" dirty="0">
                <a:effectLst/>
                <a:latin typeface="Georgia" panose="02040502050405020303" pitchFamily="18" charset="0"/>
                <a:ea typeface="Georgia" panose="02040502050405020303" pitchFamily="18" charset="0"/>
                <a:cs typeface="Georgia" panose="02040502050405020303" pitchFamily="18" charset="0"/>
              </a:rPr>
              <a:t>d</a:t>
            </a:r>
            <a:r>
              <a:rPr lang="en-US" sz="1600" spc="15" dirty="0">
                <a:effectLst/>
                <a:latin typeface="Georgia" panose="02040502050405020303" pitchFamily="18" charset="0"/>
                <a:ea typeface="Georgia" panose="02040502050405020303" pitchFamily="18" charset="0"/>
                <a:cs typeface="Georgia" panose="02040502050405020303" pitchFamily="18" charset="0"/>
              </a:rPr>
              <a:t> </a:t>
            </a:r>
            <a:r>
              <a:rPr lang="en-US" sz="1600" dirty="0">
                <a:effectLst/>
                <a:latin typeface="Georgia" panose="02040502050405020303" pitchFamily="18" charset="0"/>
                <a:ea typeface="Georgia" panose="02040502050405020303" pitchFamily="18" charset="0"/>
                <a:cs typeface="Georgia" panose="02040502050405020303" pitchFamily="18" charset="0"/>
              </a:rPr>
              <a:t>T</a:t>
            </a:r>
            <a:r>
              <a:rPr lang="en-US" sz="1600" spc="-20" dirty="0">
                <a:effectLst/>
                <a:latin typeface="Georgia" panose="02040502050405020303" pitchFamily="18" charset="0"/>
                <a:ea typeface="Georgia" panose="02040502050405020303" pitchFamily="18" charset="0"/>
                <a:cs typeface="Georgia" panose="02040502050405020303" pitchFamily="18" charset="0"/>
              </a:rPr>
              <a:t>h</a:t>
            </a:r>
            <a:r>
              <a:rPr lang="en-US" sz="1600" spc="5" dirty="0">
                <a:effectLst/>
                <a:latin typeface="Georgia" panose="02040502050405020303" pitchFamily="18" charset="0"/>
                <a:ea typeface="Georgia" panose="02040502050405020303" pitchFamily="18" charset="0"/>
                <a:cs typeface="Georgia" panose="02040502050405020303" pitchFamily="18" charset="0"/>
              </a:rPr>
              <a:t>al</a:t>
            </a:r>
            <a:r>
              <a:rPr lang="en-US" sz="1600" spc="-10" dirty="0">
                <a:effectLst/>
                <a:latin typeface="Georgia" panose="02040502050405020303" pitchFamily="18" charset="0"/>
                <a:ea typeface="Georgia" panose="02040502050405020303" pitchFamily="18" charset="0"/>
                <a:cs typeface="Georgia" panose="02040502050405020303" pitchFamily="18" charset="0"/>
              </a:rPr>
              <a:t>e</a:t>
            </a:r>
            <a:r>
              <a:rPr lang="en-US" sz="1600" dirty="0">
                <a:effectLst/>
                <a:latin typeface="Georgia" panose="02040502050405020303" pitchFamily="18" charset="0"/>
                <a:ea typeface="Georgia" panose="02040502050405020303" pitchFamily="18" charset="0"/>
                <a:cs typeface="Georgia" panose="02040502050405020303" pitchFamily="18" charset="0"/>
              </a:rPr>
              <a:t>r</a:t>
            </a:r>
            <a:r>
              <a:rPr lang="en-US" sz="1600" spc="15"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m</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spc="5" dirty="0" err="1">
                <a:effectLst/>
                <a:latin typeface="Georgia" panose="02040502050405020303" pitchFamily="18" charset="0"/>
                <a:ea typeface="Georgia" panose="02040502050405020303" pitchFamily="18" charset="0"/>
                <a:cs typeface="Georgia" panose="02040502050405020303" pitchFamily="18" charset="0"/>
              </a:rPr>
              <a:t>u</a:t>
            </a:r>
            <a:r>
              <a:rPr lang="en-US" sz="1600" spc="-10" dirty="0" err="1">
                <a:effectLst/>
                <a:latin typeface="Georgia" panose="02040502050405020303" pitchFamily="18" charset="0"/>
                <a:ea typeface="Georgia" panose="02040502050405020303" pitchFamily="18" charset="0"/>
                <a:cs typeface="Georgia" panose="02040502050405020303" pitchFamily="18" charset="0"/>
              </a:rPr>
              <a:t>p</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p</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err="1">
                <a:effectLst/>
                <a:latin typeface="Georgia" panose="02040502050405020303" pitchFamily="18" charset="0"/>
                <a:ea typeface="Georgia" panose="02040502050405020303" pitchFamily="18" charset="0"/>
                <a:cs typeface="Georgia" panose="02040502050405020303" pitchFamily="18" charset="0"/>
              </a:rPr>
              <a:t>g</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m</a:t>
            </a:r>
            <a:r>
              <a:rPr lang="en-US" sz="1600" spc="5" dirty="0" err="1">
                <a:effectLst/>
                <a:latin typeface="Georgia" panose="02040502050405020303" pitchFamily="18" charset="0"/>
                <a:ea typeface="Georgia" panose="02040502050405020303" pitchFamily="18" charset="0"/>
                <a:cs typeface="Georgia" panose="02040502050405020303" pitchFamily="18" charset="0"/>
              </a:rPr>
              <a:t>ba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err="1">
                <a:effectLst/>
                <a:latin typeface="Georgia" panose="02040502050405020303" pitchFamily="18" charset="0"/>
                <a:ea typeface="Georgia" panose="02040502050405020303" pitchFamily="18" charset="0"/>
                <a:cs typeface="Georgia" panose="02040502050405020303" pitchFamily="18" charset="0"/>
              </a:rPr>
              <a:t>g</a:t>
            </a:r>
            <a:r>
              <a:rPr lang="en-US" sz="1600" spc="10"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b</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spc="5" dirty="0" err="1">
                <a:effectLst/>
                <a:latin typeface="Georgia" panose="02040502050405020303" pitchFamily="18" charset="0"/>
                <a:ea typeface="Georgia" panose="02040502050405020303" pitchFamily="18" charset="0"/>
                <a:cs typeface="Georgia" panose="02040502050405020303" pitchFamily="18" charset="0"/>
              </a:rPr>
              <a:t>da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err="1">
                <a:effectLst/>
                <a:latin typeface="Georgia" panose="02040502050405020303" pitchFamily="18" charset="0"/>
                <a:ea typeface="Georgia" panose="02040502050405020303" pitchFamily="18" charset="0"/>
                <a:cs typeface="Georgia" panose="02040502050405020303" pitchFamily="18" charset="0"/>
              </a:rPr>
              <a:t>g</a:t>
            </a:r>
            <a:r>
              <a:rPr lang="en-US" sz="1600" spc="10"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p</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dirty="0" err="1">
                <a:effectLst/>
                <a:latin typeface="Georgia" panose="02040502050405020303" pitchFamily="18" charset="0"/>
                <a:ea typeface="Georgia" panose="02040502050405020303" pitchFamily="18" charset="0"/>
                <a:cs typeface="Georgia" panose="02040502050405020303" pitchFamily="18" charset="0"/>
              </a:rPr>
              <a:t>il</a:t>
            </a:r>
            <a:r>
              <a:rPr lang="en-US" sz="1600" spc="10" dirty="0" err="1">
                <a:effectLst/>
                <a:latin typeface="Georgia" panose="02040502050405020303" pitchFamily="18" charset="0"/>
                <a:ea typeface="Georgia" panose="02040502050405020303" pitchFamily="18" charset="0"/>
                <a:cs typeface="Georgia" panose="02040502050405020303" pitchFamily="18" charset="0"/>
              </a:rPr>
              <a:t>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dirty="0" err="1">
                <a:effectLst/>
                <a:latin typeface="Georgia" panose="02040502050405020303" pitchFamily="18" charset="0"/>
                <a:ea typeface="Georgia" panose="02040502050405020303" pitchFamily="18" charset="0"/>
                <a:cs typeface="Georgia" panose="02040502050405020303" pitchFamily="18" charset="0"/>
              </a:rPr>
              <a:t>u</a:t>
            </a:r>
            <a:r>
              <a:rPr lang="en-US" sz="1600"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eua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err="1">
                <a:effectLst/>
                <a:latin typeface="Georgia" panose="02040502050405020303" pitchFamily="18" charset="0"/>
                <a:ea typeface="Georgia" panose="02040502050405020303" pitchFamily="18" charset="0"/>
                <a:cs typeface="Georgia" panose="02040502050405020303" pitchFamily="18" charset="0"/>
              </a:rPr>
              <a:t>g</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a:effectLst/>
                <a:latin typeface="Georgia" panose="02040502050405020303" pitchFamily="18" charset="0"/>
                <a:ea typeface="Georgia" panose="02040502050405020303" pitchFamily="18" charset="0"/>
                <a:cs typeface="Georgia" panose="02040502050405020303" pitchFamily="18" charset="0"/>
              </a:rPr>
              <a:t>,</a:t>
            </a:r>
            <a:r>
              <a:rPr lang="en-US" sz="1600" spc="25"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se</a:t>
            </a:r>
            <a:r>
              <a:rPr lang="en-US" sz="1600" spc="-15" dirty="0" err="1">
                <a:effectLst/>
                <a:latin typeface="Georgia" panose="02040502050405020303" pitchFamily="18" charset="0"/>
                <a:ea typeface="Georgia" panose="02040502050405020303" pitchFamily="18" charset="0"/>
                <a:cs typeface="Georgia" panose="02040502050405020303" pitchFamily="18" charset="0"/>
              </a:rPr>
              <a:t>l</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m</a:t>
            </a:r>
            <a:r>
              <a:rPr lang="en-US" sz="1600" dirty="0" err="1">
                <a:effectLst/>
                <a:latin typeface="Georgia" panose="02040502050405020303" pitchFamily="18" charset="0"/>
                <a:ea typeface="Georgia" panose="02040502050405020303" pitchFamily="18" charset="0"/>
                <a:cs typeface="Georgia" panose="02040502050405020303" pitchFamily="18" charset="0"/>
              </a:rPr>
              <a:t>a</a:t>
            </a:r>
            <a:r>
              <a:rPr lang="en-US" sz="1600" spc="30"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s</a:t>
            </a:r>
            <a:r>
              <a:rPr lang="en-US" sz="1600" spc="-20" dirty="0" err="1">
                <a:effectLst/>
                <a:latin typeface="Georgia" panose="02040502050405020303" pitchFamily="18" charset="0"/>
                <a:ea typeface="Georgia" panose="02040502050405020303" pitchFamily="18" charset="0"/>
                <a:cs typeface="Georgia" panose="02040502050405020303" pitchFamily="18" charset="0"/>
              </a:rPr>
              <a:t>t</a:t>
            </a:r>
            <a:r>
              <a:rPr lang="en-US" sz="1600" spc="5" dirty="0" err="1">
                <a:effectLst/>
                <a:latin typeface="Georgia" panose="02040502050405020303" pitchFamily="18" charset="0"/>
                <a:ea typeface="Georgia" panose="02040502050405020303" pitchFamily="18" charset="0"/>
                <a:cs typeface="Georgia" panose="02040502050405020303" pitchFamily="18" charset="0"/>
              </a:rPr>
              <a:t>ud</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err="1">
                <a:effectLst/>
                <a:latin typeface="Georgia" panose="02040502050405020303" pitchFamily="18" charset="0"/>
                <a:ea typeface="Georgia" panose="02040502050405020303" pitchFamily="18" charset="0"/>
                <a:cs typeface="Georgia" panose="02040502050405020303" pitchFamily="18" charset="0"/>
              </a:rPr>
              <a:t>ya</a:t>
            </a:r>
            <a:r>
              <a:rPr lang="en-US" sz="1600" spc="25" dirty="0">
                <a:effectLst/>
                <a:latin typeface="Georgia" panose="02040502050405020303" pitchFamily="18" charset="0"/>
                <a:ea typeface="Georgia" panose="02040502050405020303" pitchFamily="18" charset="0"/>
                <a:cs typeface="Georgia" panose="02040502050405020303" pitchFamily="18" charset="0"/>
              </a:rPr>
              <a:t> </a:t>
            </a:r>
            <a:r>
              <a:rPr lang="en-US" sz="1600" dirty="0">
                <a:effectLst/>
                <a:latin typeface="Georgia" panose="02040502050405020303" pitchFamily="18" charset="0"/>
                <a:ea typeface="Georgia" panose="02040502050405020303" pitchFamily="18" charset="0"/>
                <a:cs typeface="Georgia" panose="02040502050405020303" pitchFamily="18" charset="0"/>
              </a:rPr>
              <a:t>Th</a:t>
            </a:r>
            <a:r>
              <a:rPr lang="en-US" sz="1600" spc="-15" dirty="0">
                <a:effectLst/>
                <a:latin typeface="Georgia" panose="02040502050405020303" pitchFamily="18" charset="0"/>
                <a:ea typeface="Georgia" panose="02040502050405020303" pitchFamily="18" charset="0"/>
                <a:cs typeface="Georgia" panose="02040502050405020303" pitchFamily="18" charset="0"/>
              </a:rPr>
              <a:t>a</a:t>
            </a:r>
            <a:r>
              <a:rPr lang="en-US" sz="1600" spc="5" dirty="0">
                <a:effectLst/>
                <a:latin typeface="Georgia" panose="02040502050405020303" pitchFamily="18" charset="0"/>
                <a:ea typeface="Georgia" panose="02040502050405020303" pitchFamily="18" charset="0"/>
                <a:cs typeface="Georgia" panose="02040502050405020303" pitchFamily="18" charset="0"/>
              </a:rPr>
              <a:t>le</a:t>
            </a:r>
            <a:r>
              <a:rPr lang="en-US" sz="1600" dirty="0">
                <a:effectLst/>
                <a:latin typeface="Georgia" panose="02040502050405020303" pitchFamily="18" charset="0"/>
                <a:ea typeface="Georgia" panose="02040502050405020303" pitchFamily="18" charset="0"/>
                <a:cs typeface="Georgia" panose="02040502050405020303" pitchFamily="18" charset="0"/>
              </a:rPr>
              <a:t>r</a:t>
            </a:r>
            <a:r>
              <a:rPr lang="en-US" sz="1600" spc="15"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men</a:t>
            </a:r>
            <a:r>
              <a:rPr lang="en-US" sz="1600" dirty="0" err="1">
                <a:effectLst/>
                <a:latin typeface="Georgia" panose="02040502050405020303" pitchFamily="18" charset="0"/>
                <a:ea typeface="Georgia" panose="02040502050405020303" pitchFamily="18" charset="0"/>
                <a:cs typeface="Georgia" panose="02040502050405020303" pitchFamily="18" charset="0"/>
              </a:rPr>
              <a:t>j</a:t>
            </a:r>
            <a:r>
              <a:rPr lang="en-US" sz="1600" spc="5" dirty="0" err="1">
                <a:effectLst/>
                <a:latin typeface="Georgia" panose="02040502050405020303" pitchFamily="18" charset="0"/>
                <a:ea typeface="Georgia" panose="02040502050405020303" pitchFamily="18" charset="0"/>
                <a:cs typeface="Georgia" panose="02040502050405020303" pitchFamily="18" charset="0"/>
              </a:rPr>
              <a:t>ad</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spc="20"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leb</a:t>
            </a:r>
            <a:r>
              <a:rPr lang="en-US" sz="1600" dirty="0" err="1">
                <a:effectLst/>
                <a:latin typeface="Georgia" panose="02040502050405020303" pitchFamily="18" charset="0"/>
                <a:ea typeface="Georgia" panose="02040502050405020303" pitchFamily="18" charset="0"/>
                <a:cs typeface="Georgia" panose="02040502050405020303" pitchFamily="18" charset="0"/>
              </a:rPr>
              <a:t>ih</a:t>
            </a:r>
            <a:r>
              <a:rPr lang="en-US" sz="1600"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s</a:t>
            </a:r>
            <a:r>
              <a:rPr lang="en-US" sz="1600" spc="-15" dirty="0" err="1">
                <a:effectLst/>
                <a:latin typeface="Georgia" panose="02040502050405020303" pitchFamily="18" charset="0"/>
                <a:ea typeface="Georgia" panose="02040502050405020303" pitchFamily="18" charset="0"/>
                <a:cs typeface="Georgia" panose="02040502050405020303" pitchFamily="18" charset="0"/>
              </a:rPr>
              <a:t>a</a:t>
            </a:r>
            <a:r>
              <a:rPr lang="en-US" sz="1600" spc="5" dirty="0" err="1">
                <a:effectLst/>
                <a:latin typeface="Georgia" panose="02040502050405020303" pitchFamily="18" charset="0"/>
                <a:ea typeface="Georgia" panose="02040502050405020303" pitchFamily="18" charset="0"/>
                <a:cs typeface="Georgia" panose="02040502050405020303" pitchFamily="18" charset="0"/>
              </a:rPr>
              <a:t>da</a:t>
            </a:r>
            <a:r>
              <a:rPr lang="en-US" sz="1600" dirty="0" err="1">
                <a:effectLst/>
                <a:latin typeface="Georgia" panose="02040502050405020303" pitchFamily="18" charset="0"/>
                <a:ea typeface="Georgia" panose="02040502050405020303" pitchFamily="18" charset="0"/>
                <a:cs typeface="Georgia" panose="02040502050405020303" pitchFamily="18" charset="0"/>
              </a:rPr>
              <a:t>r</a:t>
            </a:r>
            <a:r>
              <a:rPr lang="en-US" sz="1600" spc="15"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u</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err="1">
                <a:effectLst/>
                <a:latin typeface="Georgia" panose="02040502050405020303" pitchFamily="18" charset="0"/>
                <a:ea typeface="Georgia" panose="02040502050405020303" pitchFamily="18" charset="0"/>
                <a:cs typeface="Georgia" panose="02040502050405020303" pitchFamily="18" charset="0"/>
              </a:rPr>
              <a:t>g</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dirty="0" err="1">
                <a:effectLst/>
                <a:latin typeface="Georgia" panose="02040502050405020303" pitchFamily="18" charset="0"/>
                <a:ea typeface="Georgia" panose="02040502050405020303" pitchFamily="18" charset="0"/>
                <a:cs typeface="Georgia" panose="02040502050405020303" pitchFamily="18" charset="0"/>
              </a:rPr>
              <a:t>n</a:t>
            </a:r>
            <a:r>
              <a:rPr lang="en-US" sz="1600" spc="5" dirty="0">
                <a:effectLst/>
                <a:latin typeface="Georgia" panose="02040502050405020303" pitchFamily="18" charset="0"/>
                <a:ea typeface="Georgia" panose="02040502050405020303" pitchFamily="18" charset="0"/>
                <a:cs typeface="Georgia" panose="02040502050405020303" pitchFamily="18" charset="0"/>
              </a:rPr>
              <a:t> </a:t>
            </a:r>
            <a:r>
              <a:rPr lang="en-US" sz="1600" dirty="0" err="1">
                <a:effectLst/>
                <a:latin typeface="Georgia" panose="02040502050405020303" pitchFamily="18" charset="0"/>
                <a:ea typeface="Georgia" panose="02040502050405020303" pitchFamily="18" charset="0"/>
                <a:cs typeface="Georgia" panose="02040502050405020303" pitchFamily="18" charset="0"/>
              </a:rPr>
              <a:t>t</a:t>
            </a:r>
            <a:r>
              <a:rPr lang="en-US" sz="1600" spc="5" dirty="0" err="1">
                <a:effectLst/>
                <a:latin typeface="Georgia" panose="02040502050405020303" pitchFamily="18" charset="0"/>
                <a:ea typeface="Georgia" panose="02040502050405020303" pitchFamily="18" charset="0"/>
                <a:cs typeface="Georgia" panose="02040502050405020303" pitchFamily="18" charset="0"/>
              </a:rPr>
              <a:t>eo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spc="10" dirty="0" err="1">
                <a:effectLst/>
                <a:latin typeface="Georgia" panose="02040502050405020303" pitchFamily="18" charset="0"/>
                <a:ea typeface="Georgia" panose="02040502050405020303" pitchFamily="18" charset="0"/>
                <a:cs typeface="Georgia" panose="02040502050405020303" pitchFamily="18" charset="0"/>
              </a:rPr>
              <a:t>-</a:t>
            </a:r>
            <a:r>
              <a:rPr lang="en-US" sz="1600" spc="-20" dirty="0" err="1">
                <a:effectLst/>
                <a:latin typeface="Georgia" panose="02040502050405020303" pitchFamily="18" charset="0"/>
                <a:ea typeface="Georgia" panose="02040502050405020303" pitchFamily="18" charset="0"/>
                <a:cs typeface="Georgia" panose="02040502050405020303" pitchFamily="18" charset="0"/>
              </a:rPr>
              <a:t>t</a:t>
            </a:r>
            <a:r>
              <a:rPr lang="en-US" sz="1600" spc="5" dirty="0" err="1">
                <a:effectLst/>
                <a:latin typeface="Georgia" panose="02040502050405020303" pitchFamily="18" charset="0"/>
                <a:ea typeface="Georgia" panose="02040502050405020303" pitchFamily="18" charset="0"/>
                <a:cs typeface="Georgia" panose="02040502050405020303" pitchFamily="18" charset="0"/>
              </a:rPr>
              <a:t>eo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spc="5" dirty="0" err="1">
                <a:effectLst/>
                <a:latin typeface="Georgia" panose="02040502050405020303" pitchFamily="18" charset="0"/>
                <a:ea typeface="Georgia" panose="02040502050405020303" pitchFamily="18" charset="0"/>
                <a:cs typeface="Georgia" panose="02040502050405020303" pitchFamily="18" charset="0"/>
              </a:rPr>
              <a:t>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m</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spc="-5" dirty="0" err="1">
                <a:effectLst/>
                <a:latin typeface="Georgia" panose="02040502050405020303" pitchFamily="18" charset="0"/>
                <a:ea typeface="Georgia" panose="02040502050405020303" pitchFamily="18" charset="0"/>
                <a:cs typeface="Georgia" panose="02040502050405020303" pitchFamily="18" charset="0"/>
              </a:rPr>
              <a:t>v</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spc="5" dirty="0" err="1">
                <a:effectLst/>
                <a:latin typeface="Georgia" panose="02040502050405020303" pitchFamily="18" charset="0"/>
                <a:ea typeface="Georgia" panose="02040502050405020303" pitchFamily="18" charset="0"/>
                <a:cs typeface="Georgia" panose="02040502050405020303" pitchFamily="18" charset="0"/>
              </a:rPr>
              <a:t>s</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spc="5" dirty="0" err="1">
                <a:effectLst/>
                <a:latin typeface="Georgia" panose="02040502050405020303" pitchFamily="18" charset="0"/>
                <a:ea typeface="Georgia" panose="02040502050405020303" pitchFamily="18" charset="0"/>
                <a:cs typeface="Georgia" panose="02040502050405020303" pitchFamily="18" charset="0"/>
              </a:rPr>
              <a:t>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dirty="0" err="1">
                <a:effectLst/>
                <a:latin typeface="Georgia" panose="02040502050405020303" pitchFamily="18" charset="0"/>
                <a:ea typeface="Georgia" panose="02040502050405020303" pitchFamily="18" charset="0"/>
                <a:cs typeface="Georgia" panose="02040502050405020303" pitchFamily="18" charset="0"/>
              </a:rPr>
              <a:t>l</a:t>
            </a:r>
            <a:r>
              <a:rPr lang="en-US" sz="1600" spc="10" dirty="0">
                <a:effectLst/>
                <a:latin typeface="Georgia" panose="02040502050405020303" pitchFamily="18" charset="0"/>
                <a:ea typeface="Georgia" panose="02040502050405020303" pitchFamily="18" charset="0"/>
                <a:cs typeface="Georgia" panose="02040502050405020303" pitchFamily="18" charset="0"/>
              </a:rPr>
              <a:t> </a:t>
            </a:r>
            <a:r>
              <a:rPr lang="en-US" sz="1600" dirty="0">
                <a:effectLst/>
                <a:latin typeface="Georgia" panose="02040502050405020303" pitchFamily="18" charset="0"/>
                <a:ea typeface="Georgia" panose="02040502050405020303" pitchFamily="18" charset="0"/>
                <a:cs typeface="Georgia" panose="02040502050405020303" pitchFamily="18" charset="0"/>
              </a:rPr>
              <a:t>y</a:t>
            </a:r>
            <a:r>
              <a:rPr lang="en-US" sz="1600" spc="5" dirty="0">
                <a:effectLst/>
                <a:latin typeface="Georgia" panose="02040502050405020303" pitchFamily="18" charset="0"/>
                <a:ea typeface="Georgia" panose="02040502050405020303" pitchFamily="18" charset="0"/>
                <a:cs typeface="Georgia" panose="02040502050405020303" pitchFamily="18" charset="0"/>
              </a:rPr>
              <a:t>a</a:t>
            </a:r>
            <a:r>
              <a:rPr lang="en-US" sz="1600" spc="-10" dirty="0">
                <a:effectLst/>
                <a:latin typeface="Georgia" panose="02040502050405020303" pitchFamily="18" charset="0"/>
                <a:ea typeface="Georgia" panose="02040502050405020303" pitchFamily="18" charset="0"/>
                <a:cs typeface="Georgia" panose="02040502050405020303" pitchFamily="18" charset="0"/>
              </a:rPr>
              <a:t>n</a:t>
            </a:r>
            <a:r>
              <a:rPr lang="en-US" sz="1600" dirty="0">
                <a:effectLst/>
                <a:latin typeface="Georgia" panose="02040502050405020303" pitchFamily="18" charset="0"/>
                <a:ea typeface="Georgia" panose="02040502050405020303" pitchFamily="18" charset="0"/>
                <a:cs typeface="Georgia" panose="02040502050405020303" pitchFamily="18" charset="0"/>
              </a:rPr>
              <a:t>g</a:t>
            </a:r>
            <a:r>
              <a:rPr lang="en-US" sz="1600" spc="5"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be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dirty="0" err="1">
                <a:effectLst/>
                <a:latin typeface="Georgia" panose="02040502050405020303" pitchFamily="18" charset="0"/>
                <a:ea typeface="Georgia" panose="02040502050405020303" pitchFamily="18" charset="0"/>
                <a:cs typeface="Georgia" panose="02040502050405020303" pitchFamily="18" charset="0"/>
              </a:rPr>
              <a:t>itan</a:t>
            </a:r>
            <a:r>
              <a:rPr lang="en-US" sz="1600"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de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err="1">
                <a:effectLst/>
                <a:latin typeface="Georgia" panose="02040502050405020303" pitchFamily="18" charset="0"/>
                <a:ea typeface="Georgia" panose="02040502050405020303" pitchFamily="18" charset="0"/>
                <a:cs typeface="Georgia" panose="02040502050405020303" pitchFamily="18" charset="0"/>
              </a:rPr>
              <a:t>g</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dirty="0" err="1">
                <a:effectLst/>
                <a:latin typeface="Georgia" panose="02040502050405020303" pitchFamily="18" charset="0"/>
                <a:ea typeface="Georgia" panose="02040502050405020303" pitchFamily="18" charset="0"/>
                <a:cs typeface="Georgia" panose="02040502050405020303" pitchFamily="18" charset="0"/>
              </a:rPr>
              <a:t>n</a:t>
            </a:r>
            <a:r>
              <a:rPr lang="en-US" sz="1600" spc="5"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p</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dirty="0" err="1">
                <a:effectLst/>
                <a:latin typeface="Georgia" panose="02040502050405020303" pitchFamily="18" charset="0"/>
                <a:ea typeface="Georgia" panose="02040502050405020303" pitchFamily="18" charset="0"/>
                <a:cs typeface="Georgia" panose="02040502050405020303" pitchFamily="18" charset="0"/>
              </a:rPr>
              <a:t>il</a:t>
            </a:r>
            <a:r>
              <a:rPr lang="en-US" sz="1600" spc="10" dirty="0" err="1">
                <a:effectLst/>
                <a:latin typeface="Georgia" panose="02040502050405020303" pitchFamily="18" charset="0"/>
                <a:ea typeface="Georgia" panose="02040502050405020303" pitchFamily="18" charset="0"/>
                <a:cs typeface="Georgia" panose="02040502050405020303" pitchFamily="18" charset="0"/>
              </a:rPr>
              <a:t>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dirty="0" err="1">
                <a:effectLst/>
                <a:latin typeface="Georgia" panose="02040502050405020303" pitchFamily="18" charset="0"/>
                <a:ea typeface="Georgia" panose="02040502050405020303" pitchFamily="18" charset="0"/>
                <a:cs typeface="Georgia" panose="02040502050405020303" pitchFamily="18" charset="0"/>
              </a:rPr>
              <a:t>u</a:t>
            </a:r>
            <a:r>
              <a:rPr lang="en-US" sz="1600" spc="20"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m</a:t>
            </a:r>
            <a:r>
              <a:rPr lang="en-US" sz="1600" spc="5" dirty="0" err="1">
                <a:effectLst/>
                <a:latin typeface="Georgia" panose="02040502050405020303" pitchFamily="18" charset="0"/>
                <a:ea typeface="Georgia" panose="02040502050405020303" pitchFamily="18" charset="0"/>
                <a:cs typeface="Georgia" panose="02040502050405020303" pitchFamily="18" charset="0"/>
              </a:rPr>
              <a:t>as</a:t>
            </a:r>
            <a:r>
              <a:rPr lang="en-US" sz="1600" dirty="0" err="1">
                <a:effectLst/>
                <a:latin typeface="Georgia" panose="02040502050405020303" pitchFamily="18" charset="0"/>
                <a:ea typeface="Georgia" panose="02040502050405020303" pitchFamily="18" charset="0"/>
                <a:cs typeface="Georgia" panose="02040502050405020303" pitchFamily="18" charset="0"/>
              </a:rPr>
              <a:t>y</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dirty="0" err="1">
                <a:effectLst/>
                <a:latin typeface="Georgia" panose="02040502050405020303" pitchFamily="18" charset="0"/>
                <a:ea typeface="Georgia" panose="02040502050405020303" pitchFamily="18" charset="0"/>
                <a:cs typeface="Georgia" panose="02040502050405020303" pitchFamily="18" charset="0"/>
              </a:rPr>
              <a:t>t</a:t>
            </a:r>
            <a:r>
              <a:rPr lang="en-US" sz="1600" dirty="0">
                <a:effectLst/>
                <a:latin typeface="Georgia" panose="02040502050405020303" pitchFamily="18" charset="0"/>
                <a:ea typeface="Georgia" panose="02040502050405020303" pitchFamily="18" charset="0"/>
                <a:cs typeface="Georgia" panose="02040502050405020303" pitchFamily="18" charset="0"/>
              </a:rPr>
              <a:t>.</a:t>
            </a:r>
            <a:r>
              <a:rPr lang="en-US" sz="1600" spc="40" dirty="0">
                <a:effectLst/>
                <a:latin typeface="Georgia" panose="02040502050405020303" pitchFamily="18" charset="0"/>
                <a:ea typeface="Georgia" panose="02040502050405020303" pitchFamily="18" charset="0"/>
                <a:cs typeface="Georgia" panose="02040502050405020303" pitchFamily="18" charset="0"/>
              </a:rPr>
              <a:t> </a:t>
            </a:r>
            <a:r>
              <a:rPr lang="en-US" sz="1600" dirty="0">
                <a:effectLst/>
                <a:latin typeface="Georgia" panose="02040502050405020303" pitchFamily="18" charset="0"/>
                <a:ea typeface="Georgia" panose="02040502050405020303" pitchFamily="18" charset="0"/>
                <a:cs typeface="Georgia" panose="02040502050405020303" pitchFamily="18" charset="0"/>
              </a:rPr>
              <a:t>Th</a:t>
            </a:r>
            <a:r>
              <a:rPr lang="en-US" sz="1600" spc="5" dirty="0">
                <a:effectLst/>
                <a:latin typeface="Georgia" panose="02040502050405020303" pitchFamily="18" charset="0"/>
                <a:ea typeface="Georgia" panose="02040502050405020303" pitchFamily="18" charset="0"/>
                <a:cs typeface="Georgia" panose="02040502050405020303" pitchFamily="18" charset="0"/>
              </a:rPr>
              <a:t>a</a:t>
            </a:r>
            <a:r>
              <a:rPr lang="en-US" sz="1600" spc="-15" dirty="0">
                <a:effectLst/>
                <a:latin typeface="Georgia" panose="02040502050405020303" pitchFamily="18" charset="0"/>
                <a:ea typeface="Georgia" panose="02040502050405020303" pitchFamily="18" charset="0"/>
                <a:cs typeface="Georgia" panose="02040502050405020303" pitchFamily="18" charset="0"/>
              </a:rPr>
              <a:t>l</a:t>
            </a:r>
            <a:r>
              <a:rPr lang="en-US" sz="1600" spc="5" dirty="0">
                <a:effectLst/>
                <a:latin typeface="Georgia" panose="02040502050405020303" pitchFamily="18" charset="0"/>
                <a:ea typeface="Georgia" panose="02040502050405020303" pitchFamily="18" charset="0"/>
                <a:cs typeface="Georgia" panose="02040502050405020303" pitchFamily="18" charset="0"/>
              </a:rPr>
              <a:t>e</a:t>
            </a:r>
            <a:r>
              <a:rPr lang="en-US" sz="1600" dirty="0">
                <a:effectLst/>
                <a:latin typeface="Georgia" panose="02040502050405020303" pitchFamily="18" charset="0"/>
                <a:ea typeface="Georgia" panose="02040502050405020303" pitchFamily="18" charset="0"/>
                <a:cs typeface="Georgia" panose="02040502050405020303" pitchFamily="18" charset="0"/>
              </a:rPr>
              <a:t>r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m</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err="1">
                <a:effectLst/>
                <a:latin typeface="Georgia" panose="02040502050405020303" pitchFamily="18" charset="0"/>
                <a:ea typeface="Georgia" panose="02040502050405020303" pitchFamily="18" charset="0"/>
                <a:cs typeface="Georgia" panose="02040502050405020303" pitchFamily="18" charset="0"/>
              </a:rPr>
              <a:t>y</a:t>
            </a:r>
            <a:r>
              <a:rPr lang="en-US" sz="1600" spc="5" dirty="0" err="1">
                <a:effectLst/>
                <a:latin typeface="Georgia" panose="02040502050405020303" pitchFamily="18" charset="0"/>
                <a:ea typeface="Georgia" panose="02040502050405020303" pitchFamily="18" charset="0"/>
                <a:cs typeface="Georgia" panose="02040502050405020303" pitchFamily="18" charset="0"/>
              </a:rPr>
              <a:t>ada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spc="10"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ba</a:t>
            </a:r>
            <a:r>
              <a:rPr lang="en-US" sz="1600" dirty="0" err="1">
                <a:effectLst/>
                <a:latin typeface="Georgia" panose="02040502050405020303" pitchFamily="18" charset="0"/>
                <a:ea typeface="Georgia" panose="02040502050405020303" pitchFamily="18" charset="0"/>
                <a:cs typeface="Georgia" panose="02040502050405020303" pitchFamily="18" charset="0"/>
              </a:rPr>
              <a:t>h</a:t>
            </a:r>
            <a:r>
              <a:rPr lang="en-US" sz="1600" spc="-10" dirty="0" err="1">
                <a:effectLst/>
                <a:latin typeface="Georgia" panose="02040502050405020303" pitchFamily="18" charset="0"/>
                <a:ea typeface="Georgia" panose="02040502050405020303" pitchFamily="18" charset="0"/>
                <a:cs typeface="Georgia" panose="02040502050405020303" pitchFamily="18" charset="0"/>
              </a:rPr>
              <a:t>w</a:t>
            </a:r>
            <a:r>
              <a:rPr lang="en-US" sz="1600" dirty="0" err="1">
                <a:effectLst/>
                <a:latin typeface="Georgia" panose="02040502050405020303" pitchFamily="18" charset="0"/>
                <a:ea typeface="Georgia" panose="02040502050405020303" pitchFamily="18" charset="0"/>
                <a:cs typeface="Georgia" panose="02040502050405020303" pitchFamily="18" charset="0"/>
              </a:rPr>
              <a:t>a</a:t>
            </a:r>
            <a:r>
              <a:rPr lang="en-US" sz="1600" spc="20" dirty="0">
                <a:effectLst/>
                <a:latin typeface="Georgia" panose="02040502050405020303" pitchFamily="18" charset="0"/>
                <a:ea typeface="Georgia" panose="02040502050405020303" pitchFamily="18" charset="0"/>
                <a:cs typeface="Georgia" panose="02040502050405020303" pitchFamily="18" charset="0"/>
              </a:rPr>
              <a:t> </a:t>
            </a:r>
            <a:r>
              <a:rPr lang="en-US" sz="1600" dirty="0" err="1">
                <a:effectLst/>
                <a:latin typeface="Georgia" panose="02040502050405020303" pitchFamily="18" charset="0"/>
                <a:ea typeface="Georgia" panose="02040502050405020303" pitchFamily="18" charset="0"/>
                <a:cs typeface="Georgia" panose="02040502050405020303" pitchFamily="18" charset="0"/>
              </a:rPr>
              <a:t>ti</a:t>
            </a:r>
            <a:r>
              <a:rPr lang="en-US" sz="1600" spc="5" dirty="0" err="1">
                <a:effectLst/>
                <a:latin typeface="Georgia" panose="02040502050405020303" pitchFamily="18" charset="0"/>
                <a:ea typeface="Georgia" panose="02040502050405020303" pitchFamily="18" charset="0"/>
                <a:cs typeface="Georgia" panose="02040502050405020303" pitchFamily="18" charset="0"/>
              </a:rPr>
              <a:t>da</a:t>
            </a:r>
            <a:r>
              <a:rPr lang="en-US" sz="1600" dirty="0" err="1">
                <a:effectLst/>
                <a:latin typeface="Georgia" panose="02040502050405020303" pitchFamily="18" charset="0"/>
                <a:ea typeface="Georgia" panose="02040502050405020303" pitchFamily="18" charset="0"/>
                <a:cs typeface="Georgia" panose="02040502050405020303" pitchFamily="18" charset="0"/>
              </a:rPr>
              <a:t>k</a:t>
            </a:r>
            <a:r>
              <a:rPr lang="en-US" sz="1600"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se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p</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dirty="0" err="1">
                <a:effectLst/>
                <a:latin typeface="Georgia" panose="02040502050405020303" pitchFamily="18" charset="0"/>
                <a:ea typeface="Georgia" panose="02040502050405020303" pitchFamily="18" charset="0"/>
                <a:cs typeface="Georgia" panose="02040502050405020303" pitchFamily="18" charset="0"/>
              </a:rPr>
              <a:t>ti</a:t>
            </a:r>
            <a:r>
              <a:rPr lang="en-US" sz="1600"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spc="5" dirty="0" err="1">
                <a:effectLst/>
                <a:latin typeface="Georgia" panose="02040502050405020303" pitchFamily="18" charset="0"/>
                <a:ea typeface="Georgia" panose="02040502050405020303" pitchFamily="18" charset="0"/>
                <a:cs typeface="Georgia" panose="02040502050405020303" pitchFamily="18" charset="0"/>
              </a:rPr>
              <a:t>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m</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spc="20"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spc="-5" dirty="0" err="1">
                <a:effectLst/>
                <a:latin typeface="Georgia" panose="02040502050405020303" pitchFamily="18" charset="0"/>
                <a:ea typeface="Georgia" panose="02040502050405020303" pitchFamily="18" charset="0"/>
                <a:cs typeface="Georgia" panose="02040502050405020303" pitchFamily="18" charset="0"/>
              </a:rPr>
              <a:t>v</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spc="5" dirty="0" err="1">
                <a:effectLst/>
                <a:latin typeface="Georgia" panose="02040502050405020303" pitchFamily="18" charset="0"/>
                <a:ea typeface="Georgia" panose="02040502050405020303" pitchFamily="18" charset="0"/>
                <a:cs typeface="Georgia" panose="02040502050405020303" pitchFamily="18" charset="0"/>
              </a:rPr>
              <a:t>s</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spc="5" dirty="0" err="1">
                <a:effectLst/>
                <a:latin typeface="Georgia" panose="02040502050405020303" pitchFamily="18" charset="0"/>
                <a:ea typeface="Georgia" panose="02040502050405020303" pitchFamily="18" charset="0"/>
                <a:cs typeface="Georgia" panose="02040502050405020303" pitchFamily="18" charset="0"/>
              </a:rPr>
              <a:t>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spc="5" dirty="0" err="1">
                <a:effectLst/>
                <a:latin typeface="Georgia" panose="02040502050405020303" pitchFamily="18" charset="0"/>
                <a:ea typeface="Georgia" panose="02040502050405020303" pitchFamily="18" charset="0"/>
                <a:cs typeface="Georgia" panose="02040502050405020303" pitchFamily="18" charset="0"/>
              </a:rPr>
              <a:t>al</a:t>
            </a:r>
            <a:r>
              <a:rPr lang="en-US" sz="1600" dirty="0">
                <a:effectLst/>
                <a:latin typeface="Georgia" panose="02040502050405020303" pitchFamily="18" charset="0"/>
                <a:ea typeface="Georgia" panose="02040502050405020303" pitchFamily="18" charset="0"/>
                <a:cs typeface="Georgia" panose="02040502050405020303" pitchFamily="18" charset="0"/>
              </a:rPr>
              <a:t>,</a:t>
            </a:r>
            <a:r>
              <a:rPr lang="en-US" sz="1600" spc="25" dirty="0">
                <a:effectLst/>
                <a:latin typeface="Georgia" panose="02040502050405020303" pitchFamily="18" charset="0"/>
                <a:ea typeface="Georgia" panose="02040502050405020303" pitchFamily="18" charset="0"/>
                <a:cs typeface="Georgia" panose="02040502050405020303" pitchFamily="18" charset="0"/>
              </a:rPr>
              <a:t> </a:t>
            </a:r>
            <a:r>
              <a:rPr lang="en-US" sz="1600" dirty="0" err="1">
                <a:effectLst/>
                <a:latin typeface="Georgia" panose="02040502050405020303" pitchFamily="18" charset="0"/>
                <a:ea typeface="Georgia" panose="02040502050405020303" pitchFamily="18" charset="0"/>
                <a:cs typeface="Georgia" panose="02040502050405020303" pitchFamily="18" charset="0"/>
              </a:rPr>
              <a:t>t</a:t>
            </a:r>
            <a:r>
              <a:rPr lang="en-US" sz="1600" spc="5" dirty="0" err="1">
                <a:effectLst/>
                <a:latin typeface="Georgia" panose="02040502050405020303" pitchFamily="18" charset="0"/>
                <a:ea typeface="Georgia" panose="02040502050405020303" pitchFamily="18" charset="0"/>
                <a:cs typeface="Georgia" panose="02040502050405020303" pitchFamily="18" charset="0"/>
              </a:rPr>
              <a:t>eo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spc="20"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p</a:t>
            </a:r>
            <a:r>
              <a:rPr lang="en-US" sz="1600" spc="5" dirty="0" err="1">
                <a:effectLst/>
                <a:latin typeface="Georgia" panose="02040502050405020303" pitchFamily="18" charset="0"/>
                <a:ea typeface="Georgia" panose="02040502050405020303" pitchFamily="18" charset="0"/>
                <a:cs typeface="Georgia" panose="02040502050405020303" pitchFamily="18" charset="0"/>
              </a:rPr>
              <a:t>s</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olo</a:t>
            </a:r>
            <a:r>
              <a:rPr lang="en-US" sz="1600" dirty="0" err="1">
                <a:effectLst/>
                <a:latin typeface="Georgia" panose="02040502050405020303" pitchFamily="18" charset="0"/>
                <a:ea typeface="Georgia" panose="02040502050405020303" pitchFamily="18" charset="0"/>
                <a:cs typeface="Georgia" panose="02040502050405020303" pitchFamily="18" charset="0"/>
              </a:rPr>
              <a:t>gi</a:t>
            </a:r>
            <a:r>
              <a:rPr lang="en-US" sz="1600" spc="20"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d</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p</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dirty="0" err="1">
                <a:effectLst/>
                <a:latin typeface="Georgia" panose="02040502050405020303" pitchFamily="18" charset="0"/>
                <a:ea typeface="Georgia" panose="02040502050405020303" pitchFamily="18" charset="0"/>
                <a:cs typeface="Georgia" panose="02040502050405020303" pitchFamily="18" charset="0"/>
              </a:rPr>
              <a:t>t</a:t>
            </a:r>
            <a:r>
              <a:rPr lang="en-US" sz="1600" spc="25"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m</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err="1">
                <a:effectLst/>
                <a:latin typeface="Georgia" panose="02040502050405020303" pitchFamily="18" charset="0"/>
                <a:ea typeface="Georgia" panose="02040502050405020303" pitchFamily="18" charset="0"/>
                <a:cs typeface="Georgia" panose="02040502050405020303" pitchFamily="18" charset="0"/>
              </a:rPr>
              <a:t>j</a:t>
            </a:r>
            <a:r>
              <a:rPr lang="en-US" sz="1600" spc="5" dirty="0" err="1">
                <a:effectLst/>
                <a:latin typeface="Georgia" panose="02040502050405020303" pitchFamily="18" charset="0"/>
                <a:ea typeface="Georgia" panose="02040502050405020303" pitchFamily="18" charset="0"/>
                <a:cs typeface="Georgia" panose="02040502050405020303" pitchFamily="18" charset="0"/>
              </a:rPr>
              <a:t>elas</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dirty="0" err="1">
                <a:effectLst/>
                <a:latin typeface="Georgia" panose="02040502050405020303" pitchFamily="18" charset="0"/>
                <a:ea typeface="Georgia" panose="02040502050405020303" pitchFamily="18" charset="0"/>
                <a:cs typeface="Georgia" panose="02040502050405020303" pitchFamily="18" charset="0"/>
              </a:rPr>
              <a:t>n</a:t>
            </a:r>
            <a:r>
              <a:rPr lang="en-US" sz="1600" dirty="0">
                <a:effectLst/>
                <a:latin typeface="Georgia" panose="02040502050405020303" pitchFamily="18" charset="0"/>
                <a:ea typeface="Georgia" panose="02040502050405020303" pitchFamily="18" charset="0"/>
                <a:cs typeface="Georgia" panose="02040502050405020303" pitchFamily="18" charset="0"/>
              </a:rPr>
              <a:t> </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dirty="0" err="1">
                <a:effectLst/>
                <a:latin typeface="Georgia" panose="02040502050405020303" pitchFamily="18" charset="0"/>
                <a:ea typeface="Georgia" panose="02040502050405020303" pitchFamily="18" charset="0"/>
                <a:cs typeface="Georgia" panose="02040502050405020303" pitchFamily="18" charset="0"/>
              </a:rPr>
              <a:t>ti</a:t>
            </a:r>
            <a:r>
              <a:rPr lang="en-US" sz="1600" spc="5" dirty="0" err="1">
                <a:effectLst/>
                <a:latin typeface="Georgia" panose="02040502050405020303" pitchFamily="18" charset="0"/>
                <a:ea typeface="Georgia" panose="02040502050405020303" pitchFamily="18" charset="0"/>
                <a:cs typeface="Georgia" panose="02040502050405020303" pitchFamily="18" charset="0"/>
              </a:rPr>
              <a:t>da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spc="5" dirty="0" err="1">
                <a:effectLst/>
                <a:latin typeface="Georgia" panose="02040502050405020303" pitchFamily="18" charset="0"/>
                <a:ea typeface="Georgia" panose="02040502050405020303" pitchFamily="18" charset="0"/>
                <a:cs typeface="Georgia" panose="02040502050405020303" pitchFamily="18" charset="0"/>
              </a:rPr>
              <a:t>as</a:t>
            </a:r>
            <a:r>
              <a:rPr lang="en-US" sz="1600" dirty="0" err="1">
                <a:effectLst/>
                <a:latin typeface="Georgia" panose="02040502050405020303" pitchFamily="18" charset="0"/>
                <a:ea typeface="Georgia" panose="02040502050405020303" pitchFamily="18" charset="0"/>
                <a:cs typeface="Georgia" panose="02040502050405020303" pitchFamily="18" charset="0"/>
              </a:rPr>
              <a:t>i</a:t>
            </a:r>
            <a:r>
              <a:rPr lang="en-US" sz="1600" spc="5" dirty="0" err="1">
                <a:effectLst/>
                <a:latin typeface="Georgia" panose="02040502050405020303" pitchFamily="18" charset="0"/>
                <a:ea typeface="Georgia" panose="02040502050405020303" pitchFamily="18" charset="0"/>
                <a:cs typeface="Georgia" panose="02040502050405020303" pitchFamily="18" charset="0"/>
              </a:rPr>
              <a:t>o</a:t>
            </a:r>
            <a:r>
              <a:rPr lang="en-US" sz="1600" spc="-10" dirty="0" err="1">
                <a:effectLst/>
                <a:latin typeface="Georgia" panose="02040502050405020303" pitchFamily="18" charset="0"/>
                <a:ea typeface="Georgia" panose="02040502050405020303" pitchFamily="18" charset="0"/>
                <a:cs typeface="Georgia" panose="02040502050405020303" pitchFamily="18" charset="0"/>
              </a:rPr>
              <a:t>n</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spc="-15" dirty="0" err="1">
                <a:effectLst/>
                <a:latin typeface="Georgia" panose="02040502050405020303" pitchFamily="18" charset="0"/>
                <a:ea typeface="Georgia" panose="02040502050405020303" pitchFamily="18" charset="0"/>
                <a:cs typeface="Georgia" panose="02040502050405020303" pitchFamily="18" charset="0"/>
              </a:rPr>
              <a:t>l</a:t>
            </a:r>
            <a:r>
              <a:rPr lang="en-US" sz="1600" spc="5" dirty="0" err="1">
                <a:effectLst/>
                <a:latin typeface="Georgia" panose="02040502050405020303" pitchFamily="18" charset="0"/>
                <a:ea typeface="Georgia" panose="02040502050405020303" pitchFamily="18" charset="0"/>
                <a:cs typeface="Georgia" panose="02040502050405020303" pitchFamily="18" charset="0"/>
              </a:rPr>
              <a:t>a</a:t>
            </a:r>
            <a:r>
              <a:rPr lang="en-US" sz="1600" dirty="0" err="1">
                <a:effectLst/>
                <a:latin typeface="Georgia" panose="02040502050405020303" pitchFamily="18" charset="0"/>
                <a:ea typeface="Georgia" panose="02040502050405020303" pitchFamily="18" charset="0"/>
                <a:cs typeface="Georgia" panose="02040502050405020303" pitchFamily="18" charset="0"/>
              </a:rPr>
              <a:t>n</a:t>
            </a:r>
            <a:r>
              <a:rPr lang="en-US" sz="1600" spc="-15"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dala</a:t>
            </a:r>
            <a:r>
              <a:rPr lang="en-US" sz="1600" dirty="0" err="1">
                <a:effectLst/>
                <a:latin typeface="Georgia" panose="02040502050405020303" pitchFamily="18" charset="0"/>
                <a:ea typeface="Georgia" panose="02040502050405020303" pitchFamily="18" charset="0"/>
                <a:cs typeface="Georgia" panose="02040502050405020303" pitchFamily="18" charset="0"/>
              </a:rPr>
              <a:t>m</a:t>
            </a:r>
            <a:r>
              <a:rPr lang="en-US" sz="1600" spc="-15" dirty="0">
                <a:effectLst/>
                <a:latin typeface="Georgia" panose="02040502050405020303" pitchFamily="18" charset="0"/>
                <a:ea typeface="Georgia" panose="02040502050405020303" pitchFamily="18" charset="0"/>
                <a:cs typeface="Georgia" panose="02040502050405020303" pitchFamily="18" charset="0"/>
              </a:rPr>
              <a:t> </a:t>
            </a:r>
            <a:r>
              <a:rPr lang="en-US" sz="1600" spc="5" dirty="0" err="1">
                <a:effectLst/>
                <a:latin typeface="Georgia" panose="02040502050405020303" pitchFamily="18" charset="0"/>
                <a:ea typeface="Georgia" panose="02040502050405020303" pitchFamily="18" charset="0"/>
                <a:cs typeface="Georgia" panose="02040502050405020303" pitchFamily="18" charset="0"/>
              </a:rPr>
              <a:t>b</a:t>
            </a:r>
            <a:r>
              <a:rPr lang="en-US" sz="1600" spc="-10"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spc="-10" dirty="0" err="1">
                <a:effectLst/>
                <a:latin typeface="Georgia" panose="02040502050405020303" pitchFamily="18" charset="0"/>
                <a:ea typeface="Georgia" panose="02040502050405020303" pitchFamily="18" charset="0"/>
                <a:cs typeface="Georgia" panose="02040502050405020303" pitchFamily="18" charset="0"/>
              </a:rPr>
              <a:t>p</a:t>
            </a:r>
            <a:r>
              <a:rPr lang="en-US" sz="1600" spc="5" dirty="0" err="1">
                <a:effectLst/>
                <a:latin typeface="Georgia" panose="02040502050405020303" pitchFamily="18" charset="0"/>
                <a:ea typeface="Georgia" panose="02040502050405020303" pitchFamily="18" charset="0"/>
                <a:cs typeface="Georgia" panose="02040502050405020303" pitchFamily="18" charset="0"/>
              </a:rPr>
              <a:t>e</a:t>
            </a:r>
            <a:r>
              <a:rPr lang="en-US" sz="1600" spc="10" dirty="0" err="1">
                <a:effectLst/>
                <a:latin typeface="Georgia" panose="02040502050405020303" pitchFamily="18" charset="0"/>
                <a:ea typeface="Georgia" panose="02040502050405020303" pitchFamily="18" charset="0"/>
                <a:cs typeface="Georgia" panose="02040502050405020303" pitchFamily="18" charset="0"/>
              </a:rPr>
              <a:t>r</a:t>
            </a:r>
            <a:r>
              <a:rPr lang="en-US" sz="1600" dirty="0" err="1">
                <a:effectLst/>
                <a:latin typeface="Georgia" panose="02040502050405020303" pitchFamily="18" charset="0"/>
                <a:ea typeface="Georgia" panose="02040502050405020303" pitchFamily="18" charset="0"/>
                <a:cs typeface="Georgia" panose="02040502050405020303" pitchFamily="18" charset="0"/>
              </a:rPr>
              <a:t>il</a:t>
            </a:r>
            <a:r>
              <a:rPr lang="en-US" sz="1600" spc="10" dirty="0" err="1">
                <a:effectLst/>
                <a:latin typeface="Georgia" panose="02040502050405020303" pitchFamily="18" charset="0"/>
                <a:ea typeface="Georgia" panose="02040502050405020303" pitchFamily="18" charset="0"/>
                <a:cs typeface="Georgia" panose="02040502050405020303" pitchFamily="18" charset="0"/>
              </a:rPr>
              <a:t>a</a:t>
            </a:r>
            <a:r>
              <a:rPr lang="en-US" sz="1600" spc="-10" dirty="0" err="1">
                <a:effectLst/>
                <a:latin typeface="Georgia" panose="02040502050405020303" pitchFamily="18" charset="0"/>
                <a:ea typeface="Georgia" panose="02040502050405020303" pitchFamily="18" charset="0"/>
                <a:cs typeface="Georgia" panose="02040502050405020303" pitchFamily="18" charset="0"/>
              </a:rPr>
              <a:t>k</a:t>
            </a:r>
            <a:r>
              <a:rPr lang="en-US" sz="1600" spc="5" dirty="0" err="1">
                <a:effectLst/>
                <a:latin typeface="Georgia" panose="02040502050405020303" pitchFamily="18" charset="0"/>
                <a:ea typeface="Georgia" panose="02040502050405020303" pitchFamily="18" charset="0"/>
                <a:cs typeface="Georgia" panose="02040502050405020303" pitchFamily="18" charset="0"/>
              </a:rPr>
              <a:t>u</a:t>
            </a:r>
            <a:r>
              <a:rPr lang="en-US" sz="1600" dirty="0">
                <a:effectLst/>
                <a:latin typeface="Georgia" panose="02040502050405020303" pitchFamily="18" charset="0"/>
                <a:ea typeface="Georgia" panose="02040502050405020303" pitchFamily="18" charset="0"/>
                <a:cs typeface="Georgia" panose="02040502050405020303" pitchFamily="18" charset="0"/>
              </a:rPr>
              <a:t>.</a:t>
            </a:r>
            <a:endParaRPr lang="en-ID" sz="1200" dirty="0">
              <a:effectLst/>
              <a:latin typeface="Times New Roman" panose="02020603050405020304" pitchFamily="18" charset="0"/>
              <a:ea typeface="Times New Roman" panose="02020603050405020304" pitchFamily="18" charset="0"/>
            </a:endParaRPr>
          </a:p>
          <a:p>
            <a:pPr marL="0" indent="0" algn="just"/>
            <a:endParaRPr lang="id-ID" dirty="0">
              <a:solidFill>
                <a:schemeClr val="tx1">
                  <a:lumMod val="1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871195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30" name="Google Shape;760;p37"/>
          <p:cNvSpPr/>
          <p:nvPr/>
        </p:nvSpPr>
        <p:spPr>
          <a:xfrm>
            <a:off x="6176234" y="164219"/>
            <a:ext cx="789557" cy="718622"/>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89;p40">
            <a:extLst>
              <a:ext uri="{FF2B5EF4-FFF2-40B4-BE49-F238E27FC236}">
                <a16:creationId xmlns:a16="http://schemas.microsoft.com/office/drawing/2014/main" id="{C6C971CC-760F-4C58-A152-4C7DBEFDBE38}"/>
              </a:ext>
            </a:extLst>
          </p:cNvPr>
          <p:cNvSpPr txBox="1">
            <a:spLocks/>
          </p:cNvSpPr>
          <p:nvPr/>
        </p:nvSpPr>
        <p:spPr>
          <a:xfrm>
            <a:off x="274307" y="70860"/>
            <a:ext cx="7124434" cy="69116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3"/>
              </a:buClr>
              <a:buSzPts val="3000"/>
              <a:buFont typeface="Tenor Sans"/>
              <a:buNone/>
              <a:defRPr sz="3000" b="0" i="0" u="none" strike="noStrike" cap="none">
                <a:solidFill>
                  <a:schemeClr val="accent3"/>
                </a:solidFill>
                <a:latin typeface="Tenor Sans"/>
                <a:ea typeface="Tenor Sans"/>
                <a:cs typeface="Tenor Sans"/>
                <a:sym typeface="Tenor Sans"/>
              </a:defRPr>
            </a:lvl1pPr>
            <a:lvl2pPr marR="0" lvl="1"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9pPr>
          </a:lstStyle>
          <a:p>
            <a:pPr marL="112395">
              <a:spcAft>
                <a:spcPts val="0"/>
              </a:spcAft>
            </a:pPr>
            <a:r>
              <a:rPr lang="en-US" sz="3200" b="1" spc="10" dirty="0" err="1">
                <a:effectLst/>
                <a:latin typeface="Georgia" panose="02040502050405020303" pitchFamily="18" charset="0"/>
                <a:ea typeface="Georgia" panose="02040502050405020303" pitchFamily="18" charset="0"/>
                <a:cs typeface="Georgia" panose="02040502050405020303" pitchFamily="18" charset="0"/>
              </a:rPr>
              <a:t>P</a:t>
            </a:r>
            <a:r>
              <a:rPr lang="en-US" sz="3200" b="1" spc="-10" dirty="0" err="1">
                <a:effectLst/>
                <a:latin typeface="Georgia" panose="02040502050405020303" pitchFamily="18" charset="0"/>
                <a:ea typeface="Georgia" panose="02040502050405020303" pitchFamily="18" charset="0"/>
                <a:cs typeface="Georgia" panose="02040502050405020303" pitchFamily="18" charset="0"/>
              </a:rPr>
              <a:t>e</a:t>
            </a:r>
            <a:r>
              <a:rPr lang="en-US" sz="3200" b="1" dirty="0" err="1">
                <a:effectLst/>
                <a:latin typeface="Georgia" panose="02040502050405020303" pitchFamily="18" charset="0"/>
                <a:ea typeface="Georgia" panose="02040502050405020303" pitchFamily="18" charset="0"/>
                <a:cs typeface="Georgia" panose="02040502050405020303" pitchFamily="18" charset="0"/>
              </a:rPr>
              <a:t>ny</a:t>
            </a:r>
            <a:r>
              <a:rPr lang="en-US" sz="3200" b="1" spc="-5" dirty="0" err="1">
                <a:effectLst/>
                <a:latin typeface="Georgia" panose="02040502050405020303" pitchFamily="18" charset="0"/>
                <a:ea typeface="Georgia" panose="02040502050405020303" pitchFamily="18" charset="0"/>
                <a:cs typeface="Georgia" panose="02040502050405020303" pitchFamily="18" charset="0"/>
              </a:rPr>
              <a:t>i</a:t>
            </a:r>
            <a:r>
              <a:rPr lang="en-US" sz="3200" b="1" dirty="0" err="1">
                <a:effectLst/>
                <a:latin typeface="Georgia" panose="02040502050405020303" pitchFamily="18" charset="0"/>
                <a:ea typeface="Georgia" panose="02040502050405020303" pitchFamily="18" charset="0"/>
                <a:cs typeface="Georgia" panose="02040502050405020303" pitchFamily="18" charset="0"/>
              </a:rPr>
              <a:t>mpa</a:t>
            </a:r>
            <a:r>
              <a:rPr lang="en-US" sz="3200" b="1" spc="5" dirty="0" err="1">
                <a:effectLst/>
                <a:latin typeface="Georgia" panose="02040502050405020303" pitchFamily="18" charset="0"/>
                <a:ea typeface="Georgia" panose="02040502050405020303" pitchFamily="18" charset="0"/>
                <a:cs typeface="Georgia" panose="02040502050405020303" pitchFamily="18" charset="0"/>
              </a:rPr>
              <a:t>nga</a:t>
            </a:r>
            <a:r>
              <a:rPr lang="en-US" sz="3200" b="1" dirty="0" err="1">
                <a:effectLst/>
                <a:latin typeface="Georgia" panose="02040502050405020303" pitchFamily="18" charset="0"/>
                <a:ea typeface="Georgia" panose="02040502050405020303" pitchFamily="18" charset="0"/>
                <a:cs typeface="Georgia" panose="02040502050405020303" pitchFamily="18" charset="0"/>
              </a:rPr>
              <a:t>n</a:t>
            </a:r>
            <a:endParaRPr lang="en-ID" sz="2400" dirty="0">
              <a:effectLst/>
              <a:latin typeface="Times New Roman" panose="02020603050405020304" pitchFamily="18" charset="0"/>
              <a:ea typeface="Times New Roman" panose="02020603050405020304" pitchFamily="18" charset="0"/>
            </a:endParaRPr>
          </a:p>
        </p:txBody>
      </p:sp>
      <p:sp>
        <p:nvSpPr>
          <p:cNvPr id="10" name="Google Shape;888;p40">
            <a:extLst>
              <a:ext uri="{FF2B5EF4-FFF2-40B4-BE49-F238E27FC236}">
                <a16:creationId xmlns:a16="http://schemas.microsoft.com/office/drawing/2014/main" id="{BA94B2EF-DE99-4A29-A2F1-5E849C9823BE}"/>
              </a:ext>
            </a:extLst>
          </p:cNvPr>
          <p:cNvSpPr txBox="1">
            <a:spLocks noGrp="1"/>
          </p:cNvSpPr>
          <p:nvPr>
            <p:ph type="subTitle" idx="1"/>
          </p:nvPr>
        </p:nvSpPr>
        <p:spPr>
          <a:xfrm>
            <a:off x="582652" y="587831"/>
            <a:ext cx="7633885" cy="4408710"/>
          </a:xfrm>
          <a:prstGeom prst="rect">
            <a:avLst/>
          </a:prstGeom>
        </p:spPr>
        <p:txBody>
          <a:bodyPr spcFirstLastPara="1" wrap="square" lIns="91425" tIns="91425" rIns="91425" bIns="91425" anchor="ctr" anchorCtr="0">
            <a:noAutofit/>
          </a:bodyPr>
          <a:lstStyle/>
          <a:p>
            <a:pPr marL="0" lvl="0" indent="0" algn="just"/>
            <a:r>
              <a:rPr lang="id-ID" sz="2000" dirty="0">
                <a:solidFill>
                  <a:schemeClr val="tx1">
                    <a:lumMod val="10000"/>
                  </a:schemeClr>
                </a:solidFill>
                <a:latin typeface="Times New Roman" pitchFamily="18" charset="0"/>
                <a:cs typeface="Times New Roman" pitchFamily="18" charset="0"/>
              </a:rPr>
              <a:t>1.   Efek Januari</a:t>
            </a:r>
          </a:p>
          <a:p>
            <a:pPr marL="0" lvl="0" indent="0" algn="just"/>
            <a:r>
              <a:rPr lang="id-ID" sz="2000" dirty="0">
                <a:solidFill>
                  <a:schemeClr val="tx1">
                    <a:lumMod val="10000"/>
                  </a:schemeClr>
                </a:solidFill>
                <a:latin typeface="Times New Roman" pitchFamily="18" charset="0"/>
                <a:cs typeface="Times New Roman" pitchFamily="18" charset="0"/>
              </a:rPr>
              <a:t>Efek bulan </a:t>
            </a:r>
            <a:r>
              <a:rPr lang="en-US" sz="2000" dirty="0">
                <a:solidFill>
                  <a:schemeClr val="tx1">
                    <a:lumMod val="10000"/>
                  </a:schemeClr>
                </a:solidFill>
                <a:latin typeface="Times New Roman" pitchFamily="18" charset="0"/>
                <a:cs typeface="Times New Roman" pitchFamily="18" charset="0"/>
              </a:rPr>
              <a:t>J</a:t>
            </a:r>
            <a:r>
              <a:rPr lang="id-ID" sz="2000" dirty="0">
                <a:solidFill>
                  <a:schemeClr val="tx1">
                    <a:lumMod val="10000"/>
                  </a:schemeClr>
                </a:solidFill>
                <a:latin typeface="Times New Roman" pitchFamily="18" charset="0"/>
                <a:cs typeface="Times New Roman" pitchFamily="18" charset="0"/>
              </a:rPr>
              <a:t>anuari ada</a:t>
            </a:r>
            <a:r>
              <a:rPr lang="en-US" sz="2000" dirty="0" err="1">
                <a:solidFill>
                  <a:schemeClr val="tx1">
                    <a:lumMod val="10000"/>
                  </a:schemeClr>
                </a:solidFill>
                <a:latin typeface="Times New Roman" pitchFamily="18" charset="0"/>
                <a:cs typeface="Times New Roman" pitchFamily="18" charset="0"/>
              </a:rPr>
              <a:t>lah</a:t>
            </a:r>
            <a:r>
              <a:rPr lang="id-ID" sz="2000" dirty="0">
                <a:solidFill>
                  <a:schemeClr val="tx1">
                    <a:lumMod val="10000"/>
                  </a:schemeClr>
                </a:solidFill>
                <a:latin typeface="Times New Roman" pitchFamily="18" charset="0"/>
                <a:cs typeface="Times New Roman" pitchFamily="18" charset="0"/>
              </a:rPr>
              <a:t> sebuah </a:t>
            </a:r>
            <a:r>
              <a:rPr lang="en-US" sz="2000" dirty="0">
                <a:solidFill>
                  <a:schemeClr val="tx1">
                    <a:lumMod val="10000"/>
                  </a:schemeClr>
                </a:solidFill>
                <a:latin typeface="Times New Roman" pitchFamily="18" charset="0"/>
                <a:cs typeface="Times New Roman" pitchFamily="18" charset="0"/>
              </a:rPr>
              <a:t>f</a:t>
            </a:r>
            <a:r>
              <a:rPr lang="id-ID" sz="2000" dirty="0">
                <a:solidFill>
                  <a:schemeClr val="tx1">
                    <a:lumMod val="10000"/>
                  </a:schemeClr>
                </a:solidFill>
                <a:latin typeface="Times New Roman" pitchFamily="18" charset="0"/>
                <a:cs typeface="Times New Roman" pitchFamily="18" charset="0"/>
              </a:rPr>
              <a:t>enomena dimana harga dari     sebagian saham yang     diperdagangkan akan    cenderung    bergerak    naik    pada    minggu-minggu awal bulan tersebut. Hal ini bertentangan dengan hipotesis pasar yang efisien yang mempredikasi bahwa saham harus bergerak pada “random walk”. Salah satu penjelasannya adalah bahwa lonjakan return Januari adalah hasil dari investor yang menjual saham yang turun pada Bulan Desember  untuk  menghindari  kerugian  pajak, mengakibatkan return bangkit kembali pada Bulan Januari ketika investor memiliki lebih sedikit intensif untuk menjual.</a:t>
            </a:r>
            <a:endParaRPr lang="en-US" sz="2000" dirty="0">
              <a:solidFill>
                <a:schemeClr val="tx1">
                  <a:lumMod val="10000"/>
                </a:schemeClr>
              </a:solidFill>
              <a:latin typeface="Times New Roman" pitchFamily="18" charset="0"/>
              <a:cs typeface="Times New Roman" pitchFamily="18" charset="0"/>
            </a:endParaRPr>
          </a:p>
          <a:p>
            <a:pPr marL="0" lvl="0" indent="0" algn="just"/>
            <a:endParaRPr lang="id-ID" sz="2000" dirty="0">
              <a:solidFill>
                <a:schemeClr val="tx1">
                  <a:lumMod val="1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7142864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31074" y="512314"/>
            <a:ext cx="8112035" cy="4477698"/>
          </a:xfrm>
        </p:spPr>
        <p:txBody>
          <a:bodyPr/>
          <a:lstStyle/>
          <a:p>
            <a:pPr algn="just"/>
            <a:r>
              <a:rPr lang="en-US" sz="2400" dirty="0">
                <a:latin typeface="Georgia" panose="02040502050405020303" pitchFamily="18" charset="0"/>
              </a:rPr>
              <a:t>2. </a:t>
            </a:r>
            <a:r>
              <a:rPr lang="en-US" sz="2400" dirty="0" err="1">
                <a:latin typeface="Georgia" panose="02040502050405020303" pitchFamily="18" charset="0"/>
              </a:rPr>
              <a:t>Kutukan</a:t>
            </a:r>
            <a:r>
              <a:rPr lang="en-US" sz="2400" dirty="0">
                <a:latin typeface="Georgia" panose="02040502050405020303" pitchFamily="18" charset="0"/>
              </a:rPr>
              <a:t> sang </a:t>
            </a:r>
            <a:r>
              <a:rPr lang="en-US" sz="2400" dirty="0" err="1">
                <a:latin typeface="Georgia" panose="02040502050405020303" pitchFamily="18" charset="0"/>
              </a:rPr>
              <a:t>Pemenang</a:t>
            </a:r>
            <a:endParaRPr lang="en-US" sz="2400" dirty="0">
              <a:latin typeface="Georgia" panose="02040502050405020303" pitchFamily="18" charset="0"/>
            </a:endParaRPr>
          </a:p>
          <a:p>
            <a:pPr algn="just"/>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The</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W</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nn</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C</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s</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2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S</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adal</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sebua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isti</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la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s</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d</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ig</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dal</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du</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ia</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ol</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da</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o</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o</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W</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ed</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ia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ti</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seba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j</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ad</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sea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3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ela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d</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ih</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se</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b</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ya</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ihak</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d</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gg</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ala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l</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b</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ad</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d</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ala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d</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l</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er</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j</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d</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ya</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f</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or</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as</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2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Th</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al</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1</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98</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8</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sa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ad</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du</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f</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o</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ele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ose</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s</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wa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as</a:t>
            </a:r>
            <a:r>
              <a:rPr lang="en-US" sz="2000" spc="-2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o</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l</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itu</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j</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la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awa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da</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es</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v</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itas</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aw</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S</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ba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c</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o</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o</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ba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ya</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awa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2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2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l</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ib</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da</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l</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seb</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pr</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os</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s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awa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ti</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ba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w</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d</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s</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ela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awa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leb</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ih</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2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es</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if</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c</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o</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la</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in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da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p</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ba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d</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it</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w</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2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S</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2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es</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v</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itas</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d</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j</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ga</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2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2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1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ba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w</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t</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awa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y</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d</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2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k</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m</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eleb</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ihi</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il</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i</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g</a:t>
            </a:r>
            <a:r>
              <a:rPr lang="en-US" sz="2000" spc="-5"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 </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se</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h</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r</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us</a:t>
            </a:r>
            <a:r>
              <a:rPr lang="en-US" sz="2000" spc="-1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n</a:t>
            </a:r>
            <a:r>
              <a:rPr lang="en-US" sz="2000"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y</a:t>
            </a:r>
            <a:r>
              <a:rPr lang="en-US" sz="2000" spc="5" dirty="0" err="1">
                <a:solidFill>
                  <a:srgbClr val="212121"/>
                </a:solidFill>
                <a:effectLst/>
                <a:latin typeface="Georgia" panose="02040502050405020303" pitchFamily="18" charset="0"/>
                <a:ea typeface="Georgia" panose="02040502050405020303" pitchFamily="18" charset="0"/>
                <a:cs typeface="Georgia" panose="02040502050405020303" pitchFamily="18" charset="0"/>
              </a:rPr>
              <a:t>a</a:t>
            </a:r>
            <a:r>
              <a:rPr lang="en-US" sz="2000" dirty="0">
                <a:solidFill>
                  <a:srgbClr val="212121"/>
                </a:solidFill>
                <a:effectLst/>
                <a:latin typeface="Georgia" panose="02040502050405020303" pitchFamily="18" charset="0"/>
                <a:ea typeface="Georgia" panose="02040502050405020303" pitchFamily="18" charset="0"/>
                <a:cs typeface="Georgia" panose="02040502050405020303" pitchFamily="18" charset="0"/>
              </a:rPr>
              <a:t>.</a:t>
            </a:r>
            <a:endParaRPr lang="en-ID" sz="2000" dirty="0">
              <a:effectLst/>
              <a:latin typeface="Times New Roman" panose="02020603050405020304" pitchFamily="18" charset="0"/>
              <a:ea typeface="Times New Roman" panose="02020603050405020304" pitchFamily="18" charset="0"/>
            </a:endParaRPr>
          </a:p>
          <a:p>
            <a:pPr algn="just"/>
            <a:r>
              <a:rPr lang="en-US" sz="2000" dirty="0"/>
              <a:t>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506898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42975" y="762026"/>
            <a:ext cx="8458049" cy="4088243"/>
          </a:xfrm>
        </p:spPr>
        <p:txBody>
          <a:bodyPr/>
          <a:lstStyle/>
          <a:p>
            <a:pPr algn="just"/>
            <a:r>
              <a:rPr lang="en-US" sz="1800" dirty="0"/>
              <a:t>	</a:t>
            </a:r>
            <a:endParaRPr lang="en-US" sz="1800" dirty="0">
              <a:latin typeface="Times New Roman" pitchFamily="18" charset="0"/>
              <a:cs typeface="Times New Roman" pitchFamily="18" charset="0"/>
            </a:endParaRPr>
          </a:p>
        </p:txBody>
      </p:sp>
      <p:pic>
        <p:nvPicPr>
          <p:cNvPr id="5" name="Picture 4">
            <a:extLst>
              <a:ext uri="{FF2B5EF4-FFF2-40B4-BE49-F238E27FC236}">
                <a16:creationId xmlns:a16="http://schemas.microsoft.com/office/drawing/2014/main" id="{3D688BC9-C563-42FF-BB24-2C575937DB3D}"/>
              </a:ext>
            </a:extLst>
          </p:cNvPr>
          <p:cNvPicPr>
            <a:picLocks noChangeAspect="1"/>
          </p:cNvPicPr>
          <p:nvPr/>
        </p:nvPicPr>
        <p:blipFill>
          <a:blip r:embed="rId3"/>
          <a:stretch>
            <a:fillRect/>
          </a:stretch>
        </p:blipFill>
        <p:spPr>
          <a:xfrm>
            <a:off x="342975" y="762025"/>
            <a:ext cx="8043379" cy="3953665"/>
          </a:xfrm>
          <a:prstGeom prst="rect">
            <a:avLst/>
          </a:prstGeom>
        </p:spPr>
      </p:pic>
    </p:spTree>
    <p:extLst>
      <p:ext uri="{BB962C8B-B14F-4D97-AF65-F5344CB8AC3E}">
        <p14:creationId xmlns:p14="http://schemas.microsoft.com/office/powerpoint/2010/main" val="3634137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419A51-122B-4F5B-992F-F3CD2AE97F43}"/>
              </a:ext>
            </a:extLst>
          </p:cNvPr>
          <p:cNvSpPr>
            <a:spLocks noGrp="1"/>
          </p:cNvSpPr>
          <p:nvPr>
            <p:ph type="body" idx="1"/>
          </p:nvPr>
        </p:nvSpPr>
        <p:spPr>
          <a:xfrm>
            <a:off x="731525" y="364158"/>
            <a:ext cx="7681200" cy="3580800"/>
          </a:xfrm>
        </p:spPr>
        <p:txBody>
          <a:bodyPr/>
          <a:lstStyle/>
          <a:p>
            <a:r>
              <a:rPr lang="en-US" sz="2400" spc="5" dirty="0" err="1">
                <a:effectLst/>
                <a:latin typeface="Times New Roman" panose="02020603050405020304" pitchFamily="18" charset="0"/>
                <a:ea typeface="Times New Roman" panose="02020603050405020304" pitchFamily="18" charset="0"/>
              </a:rPr>
              <a:t>P</a:t>
            </a:r>
            <a:r>
              <a:rPr lang="en-US" sz="2400" dirty="0" err="1">
                <a:effectLst/>
                <a:latin typeface="Times New Roman" panose="02020603050405020304" pitchFamily="18" charset="0"/>
                <a:ea typeface="Times New Roman" panose="02020603050405020304" pitchFamily="18" charset="0"/>
              </a:rPr>
              <a:t>omp</a:t>
            </a:r>
            <a:r>
              <a:rPr lang="en-US" sz="2400" spc="5" dirty="0" err="1">
                <a:effectLst/>
                <a:latin typeface="Times New Roman" panose="02020603050405020304" pitchFamily="18" charset="0"/>
                <a:ea typeface="Times New Roman" panose="02020603050405020304" pitchFamily="18" charset="0"/>
              </a:rPr>
              <a:t>i</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a:t>
            </a:r>
            <a:r>
              <a:rPr lang="en-US" sz="2400" spc="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(201</a:t>
            </a:r>
            <a:r>
              <a:rPr lang="en-US" sz="2400" spc="-5" dirty="0">
                <a:effectLst/>
                <a:latin typeface="Times New Roman" panose="02020603050405020304" pitchFamily="18" charset="0"/>
                <a:ea typeface="Times New Roman" panose="02020603050405020304" pitchFamily="18" charset="0"/>
              </a:rPr>
              <a:t>1</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mengk</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tego</a:t>
            </a:r>
            <a:r>
              <a:rPr lang="en-US" sz="2400" spc="-5" dirty="0" err="1">
                <a:effectLst/>
                <a:latin typeface="Times New Roman" panose="02020603050405020304" pitchFamily="18" charset="0"/>
                <a:ea typeface="Times New Roman" panose="02020603050405020304" pitchFamily="18" charset="0"/>
              </a:rPr>
              <a:t>r</a:t>
            </a:r>
            <a:r>
              <a:rPr lang="en-US" sz="2400" dirty="0" err="1">
                <a:effectLst/>
                <a:latin typeface="Times New Roman" panose="02020603050405020304" pitchFamily="18" charset="0"/>
                <a:ea typeface="Times New Roman" panose="02020603050405020304" pitchFamily="18" charset="0"/>
              </a:rPr>
              <a:t>ikan</a:t>
            </a:r>
            <a:r>
              <a:rPr lang="en-US" sz="2400" spc="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bias</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a:t>
            </a:r>
            <a:r>
              <a:rPr lang="en-US" sz="2400" spc="-5" dirty="0" err="1">
                <a:effectLst/>
                <a:latin typeface="Times New Roman" panose="02020603050405020304" pitchFamily="18" charset="0"/>
                <a:ea typeface="Times New Roman" panose="02020603050405020304" pitchFamily="18" charset="0"/>
              </a:rPr>
              <a:t>a</a:t>
            </a:r>
            <a:r>
              <a:rPr lang="en-US" sz="2400" spc="15" dirty="0" err="1">
                <a:effectLst/>
                <a:latin typeface="Times New Roman" panose="02020603050405020304" pitchFamily="18" charset="0"/>
                <a:ea typeface="Times New Roman" panose="02020603050405020304" pitchFamily="18" charset="0"/>
              </a:rPr>
              <a:t>l</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m</a:t>
            </a:r>
            <a:r>
              <a:rPr lang="en-US" sz="2400" spc="1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u</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ng</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a:t>
            </a:r>
            <a:r>
              <a:rPr lang="en-US" sz="2400" spc="-5" dirty="0" err="1">
                <a:effectLst/>
                <a:latin typeface="Times New Roman" panose="02020603050405020304" pitchFamily="18" charset="0"/>
                <a:ea typeface="Times New Roman" panose="02020603050405020304" pitchFamily="18" charset="0"/>
              </a:rPr>
              <a:t>e</a:t>
            </a:r>
            <a:r>
              <a:rPr lang="en-US" sz="2400" spc="10" dirty="0" err="1">
                <a:effectLst/>
                <a:latin typeface="Times New Roman" panose="02020603050405020304" pitchFamily="18" charset="0"/>
                <a:ea typeface="Times New Roman" panose="02020603050405020304" pitchFamily="18" charset="0"/>
              </a:rPr>
              <a:t>p</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ril</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ku</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a:t>
            </a:r>
            <a:r>
              <a:rPr lang="en-US" sz="2400" spc="5" dirty="0">
                <a:effectLst/>
                <a:latin typeface="Times New Roman" panose="02020603050405020304" pitchFamily="18" charset="0"/>
                <a:ea typeface="Times New Roman" panose="02020603050405020304" pitchFamily="18" charset="0"/>
              </a:rPr>
              <a:t> </a:t>
            </a:r>
            <a:r>
              <a:rPr lang="en-US" sz="2400" spc="15" dirty="0" err="1">
                <a:effectLst/>
                <a:latin typeface="Times New Roman" panose="02020603050405020304" pitchFamily="18" charset="0"/>
                <a:ea typeface="Times New Roman" panose="02020603050405020304" pitchFamily="18" charset="0"/>
              </a:rPr>
              <a:t>m</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njadi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dua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y</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i</a:t>
            </a:r>
            <a:r>
              <a:rPr lang="en-US" sz="2400" spc="5" dirty="0" err="1">
                <a:effectLst/>
                <a:latin typeface="Times New Roman" panose="02020603050405020304" pitchFamily="18" charset="0"/>
                <a:ea typeface="Times New Roman" panose="02020603050405020304" pitchFamily="18" charset="0"/>
              </a:rPr>
              <a:t>t</a:t>
            </a:r>
            <a:r>
              <a:rPr lang="en-US" sz="2400" dirty="0" err="1">
                <a:effectLst/>
                <a:latin typeface="Times New Roman" panose="02020603050405020304" pitchFamily="18" charset="0"/>
                <a:ea typeface="Times New Roman" panose="02020603050405020304" pitchFamily="18" charset="0"/>
              </a:rPr>
              <a:t>u</a:t>
            </a:r>
            <a:r>
              <a:rPr lang="en-US" sz="2400" spc="10" dirty="0">
                <a:effectLst/>
                <a:latin typeface="Times New Roman" panose="02020603050405020304" pitchFamily="18" charset="0"/>
                <a:ea typeface="Times New Roman" panose="02020603050405020304" pitchFamily="18" charset="0"/>
              </a:rPr>
              <a:t> </a:t>
            </a:r>
            <a:r>
              <a:rPr lang="en-US" sz="2400" i="1" spc="-5" dirty="0">
                <a:effectLst/>
                <a:latin typeface="Times New Roman" panose="02020603050405020304" pitchFamily="18" charset="0"/>
                <a:ea typeface="Times New Roman" panose="02020603050405020304" pitchFamily="18" charset="0"/>
              </a:rPr>
              <a:t>c</a:t>
            </a:r>
            <a:r>
              <a:rPr lang="en-US" sz="2400" i="1" dirty="0">
                <a:effectLst/>
                <a:latin typeface="Times New Roman" panose="02020603050405020304" pitchFamily="18" charset="0"/>
                <a:ea typeface="Times New Roman" panose="02020603050405020304" pitchFamily="18" charset="0"/>
              </a:rPr>
              <a:t>ogni</a:t>
            </a:r>
            <a:r>
              <a:rPr lang="en-US" sz="2400" i="1" spc="5" dirty="0">
                <a:effectLst/>
                <a:latin typeface="Times New Roman" panose="02020603050405020304" pitchFamily="18" charset="0"/>
                <a:ea typeface="Times New Roman" panose="02020603050405020304" pitchFamily="18" charset="0"/>
              </a:rPr>
              <a:t>t</a:t>
            </a:r>
            <a:r>
              <a:rPr lang="en-US" sz="2400" i="1" dirty="0">
                <a:effectLst/>
                <a:latin typeface="Times New Roman" panose="02020603050405020304" pitchFamily="18" charset="0"/>
                <a:ea typeface="Times New Roman" panose="02020603050405020304" pitchFamily="18" charset="0"/>
              </a:rPr>
              <a:t>ive bias</a:t>
            </a:r>
            <a:r>
              <a:rPr lang="en-US" sz="2400" i="1" spc="3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d</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n</a:t>
            </a:r>
            <a:r>
              <a:rPr lang="en-US" sz="2400" spc="10" dirty="0">
                <a:effectLst/>
                <a:latin typeface="Times New Roman" panose="02020603050405020304" pitchFamily="18" charset="0"/>
                <a:ea typeface="Times New Roman" panose="02020603050405020304" pitchFamily="18" charset="0"/>
              </a:rPr>
              <a:t> </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motional</a:t>
            </a:r>
            <a:r>
              <a:rPr lang="en-US" sz="2400" i="1" spc="1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bia</a:t>
            </a:r>
            <a:r>
              <a:rPr lang="en-US" sz="2400" i="1" spc="10" dirty="0">
                <a:effectLst/>
                <a:latin typeface="Times New Roman" panose="02020603050405020304" pitchFamily="18" charset="0"/>
                <a:ea typeface="Times New Roman" panose="02020603050405020304" pitchFamily="18" charset="0"/>
              </a:rPr>
              <a:t>s</a:t>
            </a:r>
            <a:r>
              <a:rPr lang="en-US" sz="2400" dirty="0">
                <a:effectLst/>
                <a:latin typeface="Times New Roman" panose="02020603050405020304" pitchFamily="18" charset="0"/>
                <a:ea typeface="Times New Roman" panose="02020603050405020304" pitchFamily="18" charset="0"/>
              </a:rPr>
              <a:t>.</a:t>
            </a:r>
            <a:r>
              <a:rPr lang="en-US" sz="2400" spc="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Bias</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kogni</a:t>
            </a:r>
            <a:r>
              <a:rPr lang="en-US" sz="2400" spc="5" dirty="0" err="1">
                <a:effectLst/>
                <a:latin typeface="Times New Roman" panose="02020603050405020304" pitchFamily="18" charset="0"/>
                <a:ea typeface="Times New Roman" panose="02020603050405020304" pitchFamily="18" charset="0"/>
              </a:rPr>
              <a:t>t</a:t>
            </a:r>
            <a:r>
              <a:rPr lang="en-US" sz="2400" dirty="0" err="1">
                <a:effectLst/>
                <a:latin typeface="Times New Roman" panose="02020603050405020304" pitchFamily="18" charset="0"/>
                <a:ea typeface="Times New Roman" panose="02020603050405020304" pitchFamily="18" charset="0"/>
              </a:rPr>
              <a:t>if</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men</a:t>
            </a:r>
            <a:r>
              <a:rPr lang="en-US" sz="2400" spc="-5" dirty="0" err="1">
                <a:effectLst/>
                <a:latin typeface="Times New Roman" panose="02020603050405020304" pitchFamily="18" charset="0"/>
                <a:ea typeface="Times New Roman" panose="02020603050405020304" pitchFamily="18" charset="0"/>
              </a:rPr>
              <a:t>ca</a:t>
            </a:r>
            <a:r>
              <a:rPr lang="en-US" sz="2400" dirty="0" err="1">
                <a:effectLst/>
                <a:latin typeface="Times New Roman" panose="02020603050405020304" pitchFamily="18" charset="0"/>
                <a:ea typeface="Times New Roman" panose="02020603050405020304" pitchFamily="18" charset="0"/>
              </a:rPr>
              <a:t>kup</a:t>
            </a:r>
            <a:r>
              <a:rPr lang="en-US" sz="2400" spc="15" dirty="0">
                <a:effectLst/>
                <a:latin typeface="Times New Roman" panose="02020603050405020304" pitchFamily="18" charset="0"/>
                <a:ea typeface="Times New Roman" panose="02020603050405020304" pitchFamily="18" charset="0"/>
              </a:rPr>
              <a:t> </a:t>
            </a:r>
            <a:r>
              <a:rPr lang="en-US" sz="2400" i="1" spc="10" dirty="0">
                <a:effectLst/>
                <a:latin typeface="Times New Roman" panose="02020603050405020304" pitchFamily="18" charset="0"/>
                <a:ea typeface="Times New Roman" panose="02020603050405020304" pitchFamily="18" charset="0"/>
              </a:rPr>
              <a:t>o</a:t>
            </a:r>
            <a:r>
              <a:rPr lang="en-US" sz="2400" i="1" spc="-5" dirty="0">
                <a:effectLst/>
                <a:latin typeface="Times New Roman" panose="02020603050405020304" pitchFamily="18" charset="0"/>
                <a:ea typeface="Times New Roman" panose="02020603050405020304" pitchFamily="18" charset="0"/>
              </a:rPr>
              <a:t>ve</a:t>
            </a:r>
            <a:r>
              <a:rPr lang="en-US" sz="2400" i="1" spc="10" dirty="0">
                <a:effectLst/>
                <a:latin typeface="Times New Roman" panose="02020603050405020304" pitchFamily="18" charset="0"/>
                <a:ea typeface="Times New Roman" panose="02020603050405020304" pitchFamily="18" charset="0"/>
              </a:rPr>
              <a:t>r</a:t>
            </a:r>
            <a:r>
              <a:rPr lang="en-US" sz="2400" i="1" spc="-5" dirty="0">
                <a:effectLst/>
                <a:latin typeface="Times New Roman" panose="02020603050405020304" pitchFamily="18" charset="0"/>
                <a:ea typeface="Times New Roman" panose="02020603050405020304" pitchFamily="18" charset="0"/>
              </a:rPr>
              <a:t>c</a:t>
            </a:r>
            <a:r>
              <a:rPr lang="en-US" sz="2400" i="1" dirty="0">
                <a:effectLst/>
                <a:latin typeface="Times New Roman" panose="02020603050405020304" pitchFamily="18" charset="0"/>
                <a:ea typeface="Times New Roman" panose="02020603050405020304" pitchFamily="18" charset="0"/>
              </a:rPr>
              <a:t>onf</a:t>
            </a:r>
            <a:r>
              <a:rPr lang="en-US" sz="2400" i="1" spc="5" dirty="0">
                <a:effectLst/>
                <a:latin typeface="Times New Roman" panose="02020603050405020304" pitchFamily="18" charset="0"/>
                <a:ea typeface="Times New Roman" panose="02020603050405020304" pitchFamily="18" charset="0"/>
              </a:rPr>
              <a:t>i</a:t>
            </a:r>
            <a:r>
              <a:rPr lang="en-US" sz="2400" i="1" dirty="0">
                <a:effectLst/>
                <a:latin typeface="Times New Roman" panose="02020603050405020304" pitchFamily="18" charset="0"/>
                <a:ea typeface="Times New Roman" panose="02020603050405020304" pitchFamily="18" charset="0"/>
              </a:rPr>
              <a:t>d</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n</a:t>
            </a:r>
            <a:r>
              <a:rPr lang="en-US" sz="2400" i="1" spc="-5" dirty="0">
                <a:effectLst/>
                <a:latin typeface="Times New Roman" panose="02020603050405020304" pitchFamily="18" charset="0"/>
                <a:ea typeface="Times New Roman" panose="02020603050405020304" pitchFamily="18" charset="0"/>
              </a:rPr>
              <a:t>ce</a:t>
            </a:r>
            <a:r>
              <a:rPr lang="en-US" sz="2400" i="1" dirty="0">
                <a:effectLst/>
                <a:latin typeface="Times New Roman" panose="02020603050405020304" pitchFamily="18" charset="0"/>
                <a:ea typeface="Times New Roman" panose="02020603050405020304" pitchFamily="18" charset="0"/>
              </a:rPr>
              <a:t>, r</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pr</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s</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nta</a:t>
            </a:r>
            <a:r>
              <a:rPr lang="en-US" sz="2400" i="1" spc="5" dirty="0">
                <a:effectLst/>
                <a:latin typeface="Times New Roman" panose="02020603050405020304" pitchFamily="18" charset="0"/>
                <a:ea typeface="Times New Roman" panose="02020603050405020304" pitchFamily="18" charset="0"/>
              </a:rPr>
              <a:t>t</a:t>
            </a:r>
            <a:r>
              <a:rPr lang="en-US" sz="2400" i="1" dirty="0">
                <a:effectLst/>
                <a:latin typeface="Times New Roman" panose="02020603050405020304" pitchFamily="18" charset="0"/>
                <a:ea typeface="Times New Roman" panose="02020603050405020304" pitchFamily="18" charset="0"/>
              </a:rPr>
              <a:t>iv</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n</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ss,</a:t>
            </a:r>
            <a:r>
              <a:rPr lang="en-US" sz="2400" i="1" spc="1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an</a:t>
            </a:r>
            <a:r>
              <a:rPr lang="en-US" sz="2400" i="1" spc="5" dirty="0">
                <a:effectLst/>
                <a:latin typeface="Times New Roman" panose="02020603050405020304" pitchFamily="18" charset="0"/>
                <a:ea typeface="Times New Roman" panose="02020603050405020304" pitchFamily="18" charset="0"/>
              </a:rPr>
              <a:t>c</a:t>
            </a:r>
            <a:r>
              <a:rPr lang="en-US" sz="2400" i="1" dirty="0">
                <a:effectLst/>
                <a:latin typeface="Times New Roman" panose="02020603050405020304" pitchFamily="18" charset="0"/>
                <a:ea typeface="Times New Roman" panose="02020603050405020304" pitchFamily="18" charset="0"/>
              </a:rPr>
              <a:t>horing and adjustm</a:t>
            </a:r>
            <a:r>
              <a:rPr lang="en-US" sz="2400" i="1" spc="-5" dirty="0">
                <a:effectLst/>
                <a:latin typeface="Times New Roman" panose="02020603050405020304" pitchFamily="18" charset="0"/>
                <a:ea typeface="Times New Roman" panose="02020603050405020304" pitchFamily="18" charset="0"/>
              </a:rPr>
              <a:t>e</a:t>
            </a:r>
            <a:r>
              <a:rPr lang="en-US" sz="2400" i="1" spc="10" dirty="0">
                <a:effectLst/>
                <a:latin typeface="Times New Roman" panose="02020603050405020304" pitchFamily="18" charset="0"/>
                <a:ea typeface="Times New Roman" panose="02020603050405020304" pitchFamily="18" charset="0"/>
              </a:rPr>
              <a:t>n</a:t>
            </a:r>
            <a:r>
              <a:rPr lang="en-US" sz="2400" i="1" dirty="0">
                <a:effectLst/>
                <a:latin typeface="Times New Roman" panose="02020603050405020304" pitchFamily="18" charset="0"/>
                <a:ea typeface="Times New Roman" panose="02020603050405020304" pitchFamily="18" charset="0"/>
              </a:rPr>
              <a:t>t, framing, </a:t>
            </a:r>
            <a:r>
              <a:rPr lang="en-US" sz="2400" i="1" spc="-5" dirty="0">
                <a:effectLst/>
                <a:latin typeface="Times New Roman" panose="02020603050405020304" pitchFamily="18" charset="0"/>
                <a:ea typeface="Times New Roman" panose="02020603050405020304" pitchFamily="18" charset="0"/>
              </a:rPr>
              <a:t>c</a:t>
            </a:r>
            <a:r>
              <a:rPr lang="en-US" sz="2400" i="1" dirty="0">
                <a:effectLst/>
                <a:latin typeface="Times New Roman" panose="02020603050405020304" pitchFamily="18" charset="0"/>
                <a:ea typeface="Times New Roman" panose="02020603050405020304" pitchFamily="18" charset="0"/>
              </a:rPr>
              <a:t>ogni</a:t>
            </a:r>
            <a:r>
              <a:rPr lang="en-US" sz="2400" i="1" spc="5" dirty="0">
                <a:effectLst/>
                <a:latin typeface="Times New Roman" panose="02020603050405020304" pitchFamily="18" charset="0"/>
                <a:ea typeface="Times New Roman" panose="02020603050405020304" pitchFamily="18" charset="0"/>
              </a:rPr>
              <a:t>t</a:t>
            </a:r>
            <a:r>
              <a:rPr lang="en-US" sz="2400" i="1" dirty="0">
                <a:effectLst/>
                <a:latin typeface="Times New Roman" panose="02020603050405020304" pitchFamily="18" charset="0"/>
                <a:ea typeface="Times New Roman" panose="02020603050405020304" pitchFamily="18" charset="0"/>
              </a:rPr>
              <a:t>ive</a:t>
            </a:r>
            <a:r>
              <a:rPr lang="en-US" sz="2400" i="1" spc="5"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dis</a:t>
            </a:r>
            <a:r>
              <a:rPr lang="en-US" sz="2400" i="1" spc="5" dirty="0">
                <a:effectLst/>
                <a:latin typeface="Times New Roman" panose="02020603050405020304" pitchFamily="18" charset="0"/>
                <a:ea typeface="Times New Roman" panose="02020603050405020304" pitchFamily="18" charset="0"/>
              </a:rPr>
              <a:t>s</a:t>
            </a:r>
            <a:r>
              <a:rPr lang="en-US" sz="2400" i="1" dirty="0">
                <a:effectLst/>
                <a:latin typeface="Times New Roman" panose="02020603050405020304" pitchFamily="18" charset="0"/>
                <a:ea typeface="Times New Roman" panose="02020603050405020304" pitchFamily="18" charset="0"/>
              </a:rPr>
              <a:t>onan</a:t>
            </a:r>
            <a:r>
              <a:rPr lang="en-US" sz="2400" i="1" spc="-5" dirty="0">
                <a:effectLst/>
                <a:latin typeface="Times New Roman" panose="02020603050405020304" pitchFamily="18" charset="0"/>
                <a:ea typeface="Times New Roman" panose="02020603050405020304" pitchFamily="18" charset="0"/>
              </a:rPr>
              <a:t>ce</a:t>
            </a:r>
            <a:r>
              <a:rPr lang="en-US" sz="2400" i="1" dirty="0">
                <a:effectLst/>
                <a:latin typeface="Times New Roman" panose="02020603050405020304" pitchFamily="18" charset="0"/>
                <a:ea typeface="Times New Roman" panose="02020603050405020304" pitchFamily="18" charset="0"/>
              </a:rPr>
              <a:t>, a</a:t>
            </a:r>
            <a:r>
              <a:rPr lang="en-US" sz="2400" i="1" spc="-5" dirty="0">
                <a:effectLst/>
                <a:latin typeface="Times New Roman" panose="02020603050405020304" pitchFamily="18" charset="0"/>
                <a:ea typeface="Times New Roman" panose="02020603050405020304" pitchFamily="18" charset="0"/>
              </a:rPr>
              <a:t>v</a:t>
            </a:r>
            <a:r>
              <a:rPr lang="en-US" sz="2400" i="1" dirty="0">
                <a:effectLst/>
                <a:latin typeface="Times New Roman" panose="02020603050405020304" pitchFamily="18" charset="0"/>
                <a:ea typeface="Times New Roman" panose="02020603050405020304" pitchFamily="18" charset="0"/>
              </a:rPr>
              <a:t>ai</a:t>
            </a:r>
            <a:r>
              <a:rPr lang="en-US" sz="2400" i="1" spc="5" dirty="0">
                <a:effectLst/>
                <a:latin typeface="Times New Roman" panose="02020603050405020304" pitchFamily="18" charset="0"/>
                <a:ea typeface="Times New Roman" panose="02020603050405020304" pitchFamily="18" charset="0"/>
              </a:rPr>
              <a:t>l</a:t>
            </a:r>
            <a:r>
              <a:rPr lang="en-US" sz="2400" i="1" dirty="0">
                <a:effectLst/>
                <a:latin typeface="Times New Roman" panose="02020603050405020304" pitchFamily="18" charset="0"/>
                <a:ea typeface="Times New Roman" panose="02020603050405020304" pitchFamily="18" charset="0"/>
              </a:rPr>
              <a:t>abi</a:t>
            </a:r>
            <a:r>
              <a:rPr lang="en-US" sz="2400" i="1" spc="5" dirty="0">
                <a:effectLst/>
                <a:latin typeface="Times New Roman" panose="02020603050405020304" pitchFamily="18" charset="0"/>
                <a:ea typeface="Times New Roman" panose="02020603050405020304" pitchFamily="18" charset="0"/>
              </a:rPr>
              <a:t>l</a:t>
            </a:r>
            <a:r>
              <a:rPr lang="en-US" sz="2400" i="1" dirty="0">
                <a:effectLst/>
                <a:latin typeface="Times New Roman" panose="02020603050405020304" pitchFamily="18" charset="0"/>
                <a:ea typeface="Times New Roman" panose="02020603050405020304" pitchFamily="18" charset="0"/>
              </a:rPr>
              <a:t>i</a:t>
            </a:r>
            <a:r>
              <a:rPr lang="en-US" sz="2400" i="1" spc="5" dirty="0">
                <a:effectLst/>
                <a:latin typeface="Times New Roman" panose="02020603050405020304" pitchFamily="18" charset="0"/>
                <a:ea typeface="Times New Roman" panose="02020603050405020304" pitchFamily="18" charset="0"/>
              </a:rPr>
              <a:t>t</a:t>
            </a:r>
            <a:r>
              <a:rPr lang="en-US" sz="2400" i="1" dirty="0">
                <a:effectLst/>
                <a:latin typeface="Times New Roman" panose="02020603050405020304" pitchFamily="18" charset="0"/>
                <a:ea typeface="Times New Roman" panose="02020603050405020304" pitchFamily="18" charset="0"/>
              </a:rPr>
              <a:t>y</a:t>
            </a:r>
            <a:r>
              <a:rPr lang="en-US" sz="2400" i="1" spc="1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d</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n</a:t>
            </a:r>
            <a:r>
              <a:rPr lang="en-US" sz="2400" spc="15"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m</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ntal a</a:t>
            </a:r>
            <a:r>
              <a:rPr lang="en-US" sz="2400" i="1" spc="-5" dirty="0">
                <a:effectLst/>
                <a:latin typeface="Times New Roman" panose="02020603050405020304" pitchFamily="18" charset="0"/>
                <a:ea typeface="Times New Roman" panose="02020603050405020304" pitchFamily="18" charset="0"/>
              </a:rPr>
              <a:t>cc</a:t>
            </a:r>
            <a:r>
              <a:rPr lang="en-US" sz="2400" i="1" dirty="0">
                <a:effectLst/>
                <a:latin typeface="Times New Roman" panose="02020603050405020304" pitchFamily="18" charset="0"/>
                <a:ea typeface="Times New Roman" panose="02020603050405020304" pitchFamily="18" charset="0"/>
              </a:rPr>
              <a:t>ount</a:t>
            </a:r>
            <a:r>
              <a:rPr lang="en-US" sz="2400" i="1" spc="5" dirty="0">
                <a:effectLst/>
                <a:latin typeface="Times New Roman" panose="02020603050405020304" pitchFamily="18" charset="0"/>
                <a:ea typeface="Times New Roman" panose="02020603050405020304" pitchFamily="18" charset="0"/>
              </a:rPr>
              <a:t>i</a:t>
            </a:r>
            <a:r>
              <a:rPr lang="en-US" sz="2400" i="1" dirty="0">
                <a:effectLst/>
                <a:latin typeface="Times New Roman" panose="02020603050405020304" pitchFamily="18" charset="0"/>
                <a:ea typeface="Times New Roman" panose="02020603050405020304" pitchFamily="18" charset="0"/>
              </a:rPr>
              <a:t>n</a:t>
            </a:r>
            <a:r>
              <a:rPr lang="en-US" sz="2400" i="1" spc="5" dirty="0">
                <a:effectLst/>
                <a:latin typeface="Times New Roman" panose="02020603050405020304" pitchFamily="18" charset="0"/>
                <a:ea typeface="Times New Roman" panose="02020603050405020304" pitchFamily="18" charset="0"/>
              </a:rPr>
              <a:t>g</a:t>
            </a:r>
            <a:r>
              <a:rPr lang="en-US" sz="2400" dirty="0">
                <a:effectLst/>
                <a:latin typeface="Times New Roman" panose="02020603050405020304" pitchFamily="18" charset="0"/>
                <a:ea typeface="Times New Roman" panose="02020603050405020304" pitchFamily="18" charset="0"/>
              </a:rPr>
              <a:t>.</a:t>
            </a:r>
            <a:r>
              <a:rPr lang="en-US" sz="2400" spc="1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S</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d</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ngk</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a:t>
            </a:r>
            <a:r>
              <a:rPr lang="en-US" sz="2400" spc="2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bias</a:t>
            </a:r>
            <a:r>
              <a:rPr lang="en-US" sz="2400" spc="1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mos</a:t>
            </a:r>
            <a:r>
              <a:rPr lang="en-US" sz="2400" spc="5"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on</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l</a:t>
            </a:r>
            <a:r>
              <a:rPr lang="en-US" sz="2400" spc="1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men</a:t>
            </a:r>
            <a:r>
              <a:rPr lang="en-US" sz="2400" spc="-5" dirty="0" err="1">
                <a:effectLst/>
                <a:latin typeface="Times New Roman" panose="02020603050405020304" pitchFamily="18" charset="0"/>
                <a:ea typeface="Times New Roman" panose="02020603050405020304" pitchFamily="18" charset="0"/>
              </a:rPr>
              <a:t>ca</a:t>
            </a:r>
            <a:r>
              <a:rPr lang="en-US" sz="2400" dirty="0" err="1">
                <a:effectLst/>
                <a:latin typeface="Times New Roman" panose="02020603050405020304" pitchFamily="18" charset="0"/>
                <a:ea typeface="Times New Roman" panose="02020603050405020304" pitchFamily="18" charset="0"/>
              </a:rPr>
              <a:t>k</a:t>
            </a:r>
            <a:r>
              <a:rPr lang="en-US" sz="2400" spc="10" dirty="0" err="1">
                <a:effectLst/>
                <a:latin typeface="Times New Roman" panose="02020603050405020304" pitchFamily="18" charset="0"/>
                <a:ea typeface="Times New Roman" panose="02020603050405020304" pitchFamily="18" charset="0"/>
              </a:rPr>
              <a:t>u</a:t>
            </a:r>
            <a:r>
              <a:rPr lang="en-US" sz="2400" dirty="0" err="1">
                <a:effectLst/>
                <a:latin typeface="Times New Roman" panose="02020603050405020304" pitchFamily="18" charset="0"/>
                <a:ea typeface="Times New Roman" panose="02020603050405020304" pitchFamily="18" charset="0"/>
              </a:rPr>
              <a:t>p</a:t>
            </a:r>
            <a:r>
              <a:rPr lang="en-US" sz="2400" spc="10" dirty="0">
                <a:effectLst/>
                <a:latin typeface="Times New Roman" panose="02020603050405020304" pitchFamily="18" charset="0"/>
                <a:ea typeface="Times New Roman" panose="02020603050405020304" pitchFamily="18" charset="0"/>
              </a:rPr>
              <a:t> e</a:t>
            </a:r>
            <a:r>
              <a:rPr lang="en-US" sz="2400" i="1" dirty="0">
                <a:effectLst/>
                <a:latin typeface="Times New Roman" panose="02020603050405020304" pitchFamily="18" charset="0"/>
                <a:ea typeface="Times New Roman" panose="02020603050405020304" pitchFamily="18" charset="0"/>
              </a:rPr>
              <a:t>ndowm</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nt bias,</a:t>
            </a:r>
            <a:r>
              <a:rPr lang="en-US" sz="2400" i="1" spc="15"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loss</a:t>
            </a:r>
            <a:r>
              <a:rPr lang="en-US" sz="2400" i="1" spc="15"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a</a:t>
            </a:r>
            <a:r>
              <a:rPr lang="en-US" sz="2400" i="1" spc="-5" dirty="0">
                <a:effectLst/>
                <a:latin typeface="Times New Roman" panose="02020603050405020304" pitchFamily="18" charset="0"/>
                <a:ea typeface="Times New Roman" panose="02020603050405020304" pitchFamily="18" charset="0"/>
              </a:rPr>
              <a:t>ve</a:t>
            </a:r>
            <a:r>
              <a:rPr lang="en-US" sz="2400" i="1" dirty="0">
                <a:effectLst/>
                <a:latin typeface="Times New Roman" panose="02020603050405020304" pitchFamily="18" charset="0"/>
                <a:ea typeface="Times New Roman" panose="02020603050405020304" pitchFamily="18" charset="0"/>
              </a:rPr>
              <a:t>rs</a:t>
            </a:r>
            <a:r>
              <a:rPr lang="en-US" sz="2400" i="1" spc="5" dirty="0">
                <a:effectLst/>
                <a:latin typeface="Times New Roman" panose="02020603050405020304" pitchFamily="18" charset="0"/>
                <a:ea typeface="Times New Roman" panose="02020603050405020304" pitchFamily="18" charset="0"/>
              </a:rPr>
              <a:t>i</a:t>
            </a:r>
            <a:r>
              <a:rPr lang="en-US" sz="2400" i="1" dirty="0">
                <a:effectLst/>
                <a:latin typeface="Times New Roman" panose="02020603050405020304" pitchFamily="18" charset="0"/>
                <a:ea typeface="Times New Roman" panose="02020603050405020304" pitchFamily="18" charset="0"/>
              </a:rPr>
              <a:t>on,</a:t>
            </a:r>
            <a:r>
              <a:rPr lang="en-US" sz="2400" i="1" spc="1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opt</a:t>
            </a:r>
            <a:r>
              <a:rPr lang="en-US" sz="2400" i="1" spc="-5" dirty="0">
                <a:effectLst/>
                <a:latin typeface="Times New Roman" panose="02020603050405020304" pitchFamily="18" charset="0"/>
                <a:ea typeface="Times New Roman" panose="02020603050405020304" pitchFamily="18" charset="0"/>
              </a:rPr>
              <a:t>i</a:t>
            </a:r>
            <a:r>
              <a:rPr lang="en-US" sz="2400" i="1" dirty="0">
                <a:effectLst/>
                <a:latin typeface="Times New Roman" panose="02020603050405020304" pitchFamily="18" charset="0"/>
                <a:ea typeface="Times New Roman" panose="02020603050405020304" pitchFamily="18" charset="0"/>
              </a:rPr>
              <a:t>mism</a:t>
            </a:r>
            <a:r>
              <a:rPr lang="en-US" sz="2400" i="1" spc="2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d</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n</a:t>
            </a:r>
            <a:r>
              <a:rPr lang="en-US" sz="2400" spc="1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sta</a:t>
            </a:r>
            <a:r>
              <a:rPr lang="en-US" sz="2400" i="1" spc="5" dirty="0">
                <a:effectLst/>
                <a:latin typeface="Times New Roman" panose="02020603050405020304" pitchFamily="18" charset="0"/>
                <a:ea typeface="Times New Roman" panose="02020603050405020304" pitchFamily="18" charset="0"/>
              </a:rPr>
              <a:t>t</a:t>
            </a:r>
            <a:r>
              <a:rPr lang="en-US" sz="2400" i="1" dirty="0">
                <a:effectLst/>
                <a:latin typeface="Times New Roman" panose="02020603050405020304" pitchFamily="18" charset="0"/>
                <a:ea typeface="Times New Roman" panose="02020603050405020304" pitchFamily="18" charset="0"/>
              </a:rPr>
              <a:t>us</a:t>
            </a:r>
            <a:r>
              <a:rPr lang="en-US" sz="2400" i="1" spc="1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quo.</a:t>
            </a:r>
            <a:r>
              <a:rPr lang="en-US" sz="2400" i="1" spc="1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Se</a:t>
            </a:r>
            <a:r>
              <a:rPr lang="en-US" sz="2400" dirty="0" err="1">
                <a:effectLst/>
                <a:latin typeface="Times New Roman" panose="02020603050405020304" pitchFamily="18" charset="0"/>
                <a:ea typeface="Times New Roman" panose="02020603050405020304" pitchFamily="18" charset="0"/>
              </a:rPr>
              <a:t>d</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ngk</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a:t>
            </a:r>
            <a:r>
              <a:rPr lang="en-US" sz="2400" spc="1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Sh</a:t>
            </a:r>
            <a:r>
              <a:rPr lang="en-US" sz="2400" spc="-5" dirty="0" err="1">
                <a:effectLst/>
                <a:latin typeface="Times New Roman" panose="02020603050405020304" pitchFamily="18" charset="0"/>
                <a:ea typeface="Times New Roman" panose="02020603050405020304" pitchFamily="18" charset="0"/>
              </a:rPr>
              <a:t>e</a:t>
            </a:r>
            <a:r>
              <a:rPr lang="en-US" sz="2400" spc="5" dirty="0" err="1">
                <a:effectLst/>
                <a:latin typeface="Times New Roman" panose="02020603050405020304" pitchFamily="18" charset="0"/>
                <a:ea typeface="Times New Roman" panose="02020603050405020304" pitchFamily="18" charset="0"/>
              </a:rPr>
              <a:t>f</a:t>
            </a:r>
            <a:r>
              <a:rPr lang="en-US" sz="2400" dirty="0" err="1">
                <a:effectLst/>
                <a:latin typeface="Times New Roman" panose="02020603050405020304" pitchFamily="18" charset="0"/>
                <a:ea typeface="Times New Roman" panose="02020603050405020304" pitchFamily="18" charset="0"/>
              </a:rPr>
              <a:t>rin</a:t>
            </a:r>
            <a:r>
              <a:rPr lang="en-US" sz="2400" spc="1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(200</a:t>
            </a:r>
            <a:r>
              <a:rPr lang="en-US" sz="2400" spc="5" dirty="0">
                <a:effectLst/>
                <a:latin typeface="Times New Roman" panose="02020603050405020304" pitchFamily="18" charset="0"/>
                <a:ea typeface="Times New Roman" panose="02020603050405020304" pitchFamily="18" charset="0"/>
              </a:rPr>
              <a:t>0</a:t>
            </a:r>
            <a:r>
              <a:rPr lang="en-US" sz="2400" dirty="0">
                <a:effectLst/>
                <a:latin typeface="Times New Roman" panose="02020603050405020304" pitchFamily="18" charset="0"/>
                <a:ea typeface="Times New Roman" panose="02020603050405020304" pitchFamily="18" charset="0"/>
              </a:rPr>
              <a:t>)</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a:t>
            </a:r>
            <a:r>
              <a:rPr lang="en-US" sz="2400" spc="-5" dirty="0" err="1">
                <a:effectLst/>
                <a:latin typeface="Times New Roman" panose="02020603050405020304" pitchFamily="18" charset="0"/>
                <a:ea typeface="Times New Roman" panose="02020603050405020304" pitchFamily="18" charset="0"/>
              </a:rPr>
              <a:t>ec</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luas</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mengkl</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sifikasikan</a:t>
            </a:r>
            <a:r>
              <a:rPr lang="en-US" sz="2400" spc="-4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bias</a:t>
            </a:r>
            <a:r>
              <a:rPr lang="en-US" sz="2400" spc="-1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p</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ril</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ku</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a:t>
            </a:r>
            <a:r>
              <a:rPr lang="en-US" sz="2400" spc="-2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menj</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di</a:t>
            </a:r>
            <a:r>
              <a:rPr lang="en-US" sz="2400" spc="-2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a:t>
            </a:r>
            <a:r>
              <a:rPr lang="en-US" sz="2400" spc="10" dirty="0" err="1">
                <a:effectLst/>
                <a:latin typeface="Times New Roman" panose="02020603050405020304" pitchFamily="18" charset="0"/>
                <a:ea typeface="Times New Roman" panose="02020603050405020304" pitchFamily="18" charset="0"/>
              </a:rPr>
              <a:t>u</a:t>
            </a:r>
            <a:r>
              <a:rPr lang="en-US" sz="2400" dirty="0" err="1">
                <a:effectLst/>
                <a:latin typeface="Times New Roman" panose="02020603050405020304" pitchFamily="18" charset="0"/>
                <a:ea typeface="Times New Roman" panose="02020603050405020304" pitchFamily="18" charset="0"/>
              </a:rPr>
              <a:t>a</a:t>
            </a:r>
            <a:r>
              <a:rPr lang="en-US" sz="2400" spc="-4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y</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i</a:t>
            </a:r>
            <a:r>
              <a:rPr lang="en-US" sz="2400" spc="5" dirty="0" err="1">
                <a:effectLst/>
                <a:latin typeface="Times New Roman" panose="02020603050405020304" pitchFamily="18" charset="0"/>
                <a:ea typeface="Times New Roman" panose="02020603050405020304" pitchFamily="18" charset="0"/>
              </a:rPr>
              <a:t>t</a:t>
            </a:r>
            <a:r>
              <a:rPr lang="en-US" sz="2400" dirty="0" err="1">
                <a:effectLst/>
                <a:latin typeface="Times New Roman" panose="02020603050405020304" pitchFamily="18" charset="0"/>
                <a:ea typeface="Times New Roman" panose="02020603050405020304" pitchFamily="18" charset="0"/>
              </a:rPr>
              <a:t>u</a:t>
            </a:r>
            <a:r>
              <a:rPr lang="en-US" sz="2400" spc="-25" dirty="0">
                <a:effectLst/>
                <a:latin typeface="Times New Roman" panose="02020603050405020304" pitchFamily="18" charset="0"/>
                <a:ea typeface="Times New Roman" panose="02020603050405020304" pitchFamily="18" charset="0"/>
              </a:rPr>
              <a:t> </a:t>
            </a:r>
            <a:r>
              <a:rPr lang="en-US" sz="2400" i="1" spc="10" dirty="0">
                <a:effectLst/>
                <a:latin typeface="Times New Roman" panose="02020603050405020304" pitchFamily="18" charset="0"/>
                <a:ea typeface="Times New Roman" panose="02020603050405020304" pitchFamily="18" charset="0"/>
              </a:rPr>
              <a:t>h</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uri</a:t>
            </a:r>
            <a:r>
              <a:rPr lang="en-US" sz="2400" i="1" spc="5" dirty="0">
                <a:effectLst/>
                <a:latin typeface="Times New Roman" panose="02020603050405020304" pitchFamily="18" charset="0"/>
                <a:ea typeface="Times New Roman" panose="02020603050405020304" pitchFamily="18" charset="0"/>
              </a:rPr>
              <a:t>s</a:t>
            </a:r>
            <a:r>
              <a:rPr lang="en-US" sz="2400" i="1" dirty="0">
                <a:effectLst/>
                <a:latin typeface="Times New Roman" panose="02020603050405020304" pitchFamily="18" charset="0"/>
                <a:ea typeface="Times New Roman" panose="02020603050405020304" pitchFamily="18" charset="0"/>
              </a:rPr>
              <a:t>t</a:t>
            </a:r>
            <a:r>
              <a:rPr lang="en-US" sz="2400" i="1" spc="5" dirty="0">
                <a:effectLst/>
                <a:latin typeface="Times New Roman" panose="02020603050405020304" pitchFamily="18" charset="0"/>
                <a:ea typeface="Times New Roman" panose="02020603050405020304" pitchFamily="18" charset="0"/>
              </a:rPr>
              <a:t>i</a:t>
            </a:r>
            <a:r>
              <a:rPr lang="en-US" sz="2400" i="1" dirty="0">
                <a:effectLst/>
                <a:latin typeface="Times New Roman" panose="02020603050405020304" pitchFamily="18" charset="0"/>
                <a:ea typeface="Times New Roman" panose="02020603050405020304" pitchFamily="18" charset="0"/>
              </a:rPr>
              <a:t>c</a:t>
            </a:r>
            <a:r>
              <a:rPr lang="en-US" sz="2400" i="1" spc="-40"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driv</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n</a:t>
            </a:r>
            <a:r>
              <a:rPr lang="en-US" sz="2400" i="1" spc="-25"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b</a:t>
            </a:r>
            <a:r>
              <a:rPr lang="en-US" sz="2400" i="1" spc="15" dirty="0">
                <a:effectLst/>
                <a:latin typeface="Times New Roman" panose="02020603050405020304" pitchFamily="18" charset="0"/>
                <a:ea typeface="Times New Roman" panose="02020603050405020304" pitchFamily="18" charset="0"/>
              </a:rPr>
              <a:t>i</a:t>
            </a:r>
            <a:r>
              <a:rPr lang="en-US" sz="2400" i="1" dirty="0">
                <a:effectLst/>
                <a:latin typeface="Times New Roman" panose="02020603050405020304" pitchFamily="18" charset="0"/>
                <a:ea typeface="Times New Roman" panose="02020603050405020304" pitchFamily="18" charset="0"/>
              </a:rPr>
              <a:t>as</a:t>
            </a:r>
            <a:r>
              <a:rPr lang="en-US" sz="2400" i="1" spc="-2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d</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n</a:t>
            </a:r>
            <a:r>
              <a:rPr lang="en-US" sz="2400" spc="-35" dirty="0">
                <a:effectLst/>
                <a:latin typeface="Times New Roman" panose="02020603050405020304" pitchFamily="18" charset="0"/>
                <a:ea typeface="Times New Roman" panose="02020603050405020304" pitchFamily="18" charset="0"/>
              </a:rPr>
              <a:t> </a:t>
            </a:r>
            <a:r>
              <a:rPr lang="en-US" sz="2400" i="1" dirty="0">
                <a:effectLst/>
                <a:latin typeface="Times New Roman" panose="02020603050405020304" pitchFamily="18" charset="0"/>
                <a:ea typeface="Times New Roman" panose="02020603050405020304" pitchFamily="18" charset="0"/>
              </a:rPr>
              <a:t>fra</a:t>
            </a:r>
            <a:r>
              <a:rPr lang="en-US" sz="2400" i="1" spc="10" dirty="0">
                <a:effectLst/>
                <a:latin typeface="Times New Roman" panose="02020603050405020304" pitchFamily="18" charset="0"/>
                <a:ea typeface="Times New Roman" panose="02020603050405020304" pitchFamily="18" charset="0"/>
              </a:rPr>
              <a:t>m</a:t>
            </a:r>
            <a:r>
              <a:rPr lang="en-US" sz="2400" i="1" dirty="0">
                <a:effectLst/>
                <a:latin typeface="Times New Roman" panose="02020603050405020304" pitchFamily="18" charset="0"/>
                <a:ea typeface="Times New Roman" panose="02020603050405020304" pitchFamily="18" charset="0"/>
              </a:rPr>
              <a:t>e d</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p</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nd</a:t>
            </a:r>
            <a:r>
              <a:rPr lang="en-US" sz="2400" i="1" spc="-5" dirty="0">
                <a:effectLst/>
                <a:latin typeface="Times New Roman" panose="02020603050405020304" pitchFamily="18" charset="0"/>
                <a:ea typeface="Times New Roman" panose="02020603050405020304" pitchFamily="18" charset="0"/>
              </a:rPr>
              <a:t>e</a:t>
            </a:r>
            <a:r>
              <a:rPr lang="en-US" sz="2400" i="1" dirty="0">
                <a:effectLst/>
                <a:latin typeface="Times New Roman" panose="02020603050405020304" pitchFamily="18" charset="0"/>
                <a:ea typeface="Times New Roman" panose="02020603050405020304" pitchFamily="18" charset="0"/>
              </a:rPr>
              <a:t>nt b</a:t>
            </a:r>
            <a:r>
              <a:rPr lang="en-US" sz="2400" i="1" spc="5" dirty="0">
                <a:effectLst/>
                <a:latin typeface="Times New Roman" panose="02020603050405020304" pitchFamily="18" charset="0"/>
                <a:ea typeface="Times New Roman" panose="02020603050405020304" pitchFamily="18" charset="0"/>
              </a:rPr>
              <a:t>i</a:t>
            </a:r>
            <a:r>
              <a:rPr lang="en-US" sz="2400" i="1" dirty="0">
                <a:effectLst/>
                <a:latin typeface="Times New Roman" panose="02020603050405020304" pitchFamily="18" charset="0"/>
                <a:ea typeface="Times New Roman" panose="02020603050405020304" pitchFamily="18" charset="0"/>
              </a:rPr>
              <a:t>a</a:t>
            </a:r>
            <a:r>
              <a:rPr lang="en-US" sz="2400" i="1" spc="5" dirty="0">
                <a:effectLst/>
                <a:latin typeface="Times New Roman" panose="02020603050405020304" pitchFamily="18" charset="0"/>
                <a:ea typeface="Times New Roman" panose="02020603050405020304" pitchFamily="18" charset="0"/>
              </a:rPr>
              <a:t>s</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teg</a:t>
            </a:r>
            <a:r>
              <a:rPr lang="en-US" sz="2400" spc="10" dirty="0" err="1">
                <a:effectLst/>
                <a:latin typeface="Times New Roman" panose="02020603050405020304" pitchFamily="18" charset="0"/>
                <a:ea typeface="Times New Roman" panose="02020603050405020304" pitchFamily="18" charset="0"/>
              </a:rPr>
              <a:t>o</a:t>
            </a:r>
            <a:r>
              <a:rPr lang="en-US" sz="2400" spc="5" dirty="0" err="1">
                <a:effectLst/>
                <a:latin typeface="Times New Roman" panose="02020603050405020304" pitchFamily="18" charset="0"/>
                <a:ea typeface="Times New Roman" panose="02020603050405020304" pitchFamily="18" charset="0"/>
              </a:rPr>
              <a:t>r</a:t>
            </a:r>
            <a:r>
              <a:rPr lang="en-US" sz="2400" dirty="0" err="1">
                <a:effectLst/>
                <a:latin typeface="Times New Roman" panose="02020603050405020304" pitchFamily="18" charset="0"/>
                <a:ea typeface="Times New Roman" panose="02020603050405020304" pitchFamily="18" charset="0"/>
              </a:rPr>
              <a:t>isasi</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m</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nurut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Sh</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f</a:t>
            </a:r>
            <a:r>
              <a:rPr lang="en-US" sz="2400" spc="-5" dirty="0" err="1">
                <a:effectLst/>
                <a:latin typeface="Times New Roman" panose="02020603050405020304" pitchFamily="18" charset="0"/>
                <a:ea typeface="Times New Roman" panose="02020603050405020304" pitchFamily="18" charset="0"/>
              </a:rPr>
              <a:t>r</a:t>
            </a:r>
            <a:r>
              <a:rPr lang="en-US" sz="2400" dirty="0" err="1">
                <a:effectLst/>
                <a:latin typeface="Times New Roman" panose="02020603050405020304" pitchFamily="18" charset="0"/>
                <a:ea typeface="Times New Roman" panose="02020603050405020304" pitchFamily="18" charset="0"/>
              </a:rPr>
              <a:t>in</a:t>
            </a:r>
            <a:r>
              <a:rPr lang="en-US" sz="2400" dirty="0">
                <a:effectLst/>
                <a:latin typeface="Times New Roman" panose="02020603050405020304" pitchFamily="18" charset="0"/>
                <a:ea typeface="Times New Roman" panose="02020603050405020304" pitchFamily="18" charset="0"/>
              </a:rPr>
              <a:t> </a:t>
            </a:r>
            <a:r>
              <a:rPr lang="en-US" sz="2400" spc="10"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ni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dap</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a:t>
            </a:r>
            <a:r>
              <a:rPr lang="en-US" sz="2400" spc="5"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l</a:t>
            </a:r>
            <a:r>
              <a:rPr lang="en-US" sz="2400" spc="5"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h</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dal</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m</a:t>
            </a:r>
            <a:r>
              <a:rPr lang="en-US" sz="2400" dirty="0">
                <a:effectLst/>
                <a:latin typeface="Times New Roman" panose="02020603050405020304" pitchFamily="18" charset="0"/>
                <a:ea typeface="Times New Roman" panose="02020603050405020304" pitchFamily="18" charset="0"/>
              </a:rPr>
              <a:t> G</a:t>
            </a:r>
            <a:r>
              <a:rPr lang="en-US" sz="2400" spc="-5" dirty="0">
                <a:effectLst/>
                <a:latin typeface="Times New Roman" panose="02020603050405020304" pitchFamily="18" charset="0"/>
                <a:ea typeface="Times New Roman" panose="02020603050405020304" pitchFamily="18" charset="0"/>
              </a:rPr>
              <a:t>a</a:t>
            </a:r>
            <a:r>
              <a:rPr lang="en-US" sz="2400" spc="15" dirty="0">
                <a:effectLst/>
                <a:latin typeface="Times New Roman" panose="02020603050405020304" pitchFamily="18" charset="0"/>
                <a:ea typeface="Times New Roman" panose="02020603050405020304" pitchFamily="18" charset="0"/>
              </a:rPr>
              <a:t>m</a:t>
            </a:r>
            <a:r>
              <a:rPr lang="en-US" sz="2400" dirty="0">
                <a:effectLst/>
                <a:latin typeface="Times New Roman" panose="02020603050405020304" pitchFamily="18" charset="0"/>
                <a:ea typeface="Times New Roman" panose="02020603050405020304" pitchFamily="18" charset="0"/>
              </a:rPr>
              <a:t>b</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r .</a:t>
            </a:r>
            <a:endParaRPr lang="en-ID" sz="2400" dirty="0">
              <a:effectLst/>
              <a:latin typeface="Times New Roman" panose="02020603050405020304" pitchFamily="18" charset="0"/>
              <a:ea typeface="Times New Roman" panose="02020603050405020304" pitchFamily="18" charset="0"/>
            </a:endParaRPr>
          </a:p>
          <a:p>
            <a:endParaRPr lang="en-ID" sz="1600" dirty="0"/>
          </a:p>
        </p:txBody>
      </p:sp>
    </p:spTree>
    <p:extLst>
      <p:ext uri="{BB962C8B-B14F-4D97-AF65-F5344CB8AC3E}">
        <p14:creationId xmlns:p14="http://schemas.microsoft.com/office/powerpoint/2010/main" val="417916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6D825F-8586-4992-A77B-CAC7AF6997EE}"/>
              </a:ext>
            </a:extLst>
          </p:cNvPr>
          <p:cNvPicPr>
            <a:picLocks noChangeAspect="1"/>
          </p:cNvPicPr>
          <p:nvPr/>
        </p:nvPicPr>
        <p:blipFill>
          <a:blip r:embed="rId2"/>
          <a:stretch>
            <a:fillRect/>
          </a:stretch>
        </p:blipFill>
        <p:spPr>
          <a:xfrm>
            <a:off x="404949" y="496389"/>
            <a:ext cx="8125097" cy="4297680"/>
          </a:xfrm>
          <a:prstGeom prst="rect">
            <a:avLst/>
          </a:prstGeom>
        </p:spPr>
      </p:pic>
    </p:spTree>
    <p:extLst>
      <p:ext uri="{BB962C8B-B14F-4D97-AF65-F5344CB8AC3E}">
        <p14:creationId xmlns:p14="http://schemas.microsoft.com/office/powerpoint/2010/main" val="3161700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1158DC-1187-40EE-98A8-4489106FD9F9}"/>
              </a:ext>
            </a:extLst>
          </p:cNvPr>
          <p:cNvSpPr>
            <a:spLocks noGrp="1"/>
          </p:cNvSpPr>
          <p:nvPr>
            <p:ph type="body" idx="1"/>
          </p:nvPr>
        </p:nvSpPr>
        <p:spPr>
          <a:xfrm>
            <a:off x="391886" y="207398"/>
            <a:ext cx="8268788" cy="3580800"/>
          </a:xfrm>
        </p:spPr>
        <p:txBody>
          <a:bodyPr/>
          <a:lstStyle/>
          <a:p>
            <a:pPr marL="9525" indent="0">
              <a:spcBef>
                <a:spcPts val="30"/>
              </a:spcBef>
              <a:spcAft>
                <a:spcPts val="0"/>
              </a:spcAft>
              <a:buNone/>
            </a:pPr>
            <a:r>
              <a:rPr lang="en-US" sz="2000" i="1" dirty="0">
                <a:effectLst/>
                <a:latin typeface="Times New Roman" panose="02020603050405020304" pitchFamily="18" charset="0"/>
                <a:ea typeface="Times New Roman" panose="02020603050405020304" pitchFamily="18" charset="0"/>
              </a:rPr>
              <a:t>O</a:t>
            </a:r>
            <a:r>
              <a:rPr lang="en-US" sz="2000" i="1" spc="-5" dirty="0">
                <a:effectLst/>
                <a:latin typeface="Times New Roman" panose="02020603050405020304" pitchFamily="18" charset="0"/>
                <a:ea typeface="Times New Roman" panose="02020603050405020304" pitchFamily="18" charset="0"/>
              </a:rPr>
              <a:t>ve</a:t>
            </a:r>
            <a:r>
              <a:rPr lang="en-US" sz="2000" i="1" dirty="0">
                <a:effectLst/>
                <a:latin typeface="Times New Roman" panose="02020603050405020304" pitchFamily="18" charset="0"/>
                <a:ea typeface="Times New Roman" panose="02020603050405020304" pitchFamily="18" charset="0"/>
              </a:rPr>
              <a:t>r</a:t>
            </a:r>
            <a:r>
              <a:rPr lang="en-US" sz="2000" i="1" spc="-5" dirty="0">
                <a:effectLst/>
                <a:latin typeface="Times New Roman" panose="02020603050405020304" pitchFamily="18" charset="0"/>
                <a:ea typeface="Times New Roman" panose="02020603050405020304" pitchFamily="18" charset="0"/>
              </a:rPr>
              <a:t>c</a:t>
            </a:r>
            <a:r>
              <a:rPr lang="en-US" sz="2000" i="1" dirty="0">
                <a:effectLst/>
                <a:latin typeface="Times New Roman" panose="02020603050405020304" pitchFamily="18" charset="0"/>
                <a:ea typeface="Times New Roman" panose="02020603050405020304" pitchFamily="18" charset="0"/>
              </a:rPr>
              <a:t>onf</a:t>
            </a:r>
            <a:r>
              <a:rPr lang="en-US" sz="2000" i="1" spc="5" dirty="0">
                <a:effectLst/>
                <a:latin typeface="Times New Roman" panose="02020603050405020304" pitchFamily="18" charset="0"/>
                <a:ea typeface="Times New Roman" panose="02020603050405020304" pitchFamily="18" charset="0"/>
              </a:rPr>
              <a:t>i</a:t>
            </a:r>
            <a:r>
              <a:rPr lang="en-US" sz="2000" i="1" dirty="0">
                <a:effectLst/>
                <a:latin typeface="Times New Roman" panose="02020603050405020304" pitchFamily="18" charset="0"/>
                <a:ea typeface="Times New Roman" panose="02020603050405020304" pitchFamily="18" charset="0"/>
              </a:rPr>
              <a:t>d</a:t>
            </a:r>
            <a:r>
              <a:rPr lang="en-US" sz="2000" i="1" spc="-5" dirty="0">
                <a:effectLst/>
                <a:latin typeface="Times New Roman" panose="02020603050405020304" pitchFamily="18" charset="0"/>
                <a:ea typeface="Times New Roman" panose="02020603050405020304" pitchFamily="18" charset="0"/>
              </a:rPr>
              <a:t>e</a:t>
            </a:r>
            <a:r>
              <a:rPr lang="en-US" sz="2000" i="1" spc="10" dirty="0">
                <a:effectLst/>
                <a:latin typeface="Times New Roman" panose="02020603050405020304" pitchFamily="18" charset="0"/>
                <a:ea typeface="Times New Roman" panose="02020603050405020304" pitchFamily="18" charset="0"/>
              </a:rPr>
              <a:t>n</a:t>
            </a:r>
            <a:r>
              <a:rPr lang="en-US" sz="2000" i="1" spc="-5" dirty="0">
                <a:effectLst/>
                <a:latin typeface="Times New Roman" panose="02020603050405020304" pitchFamily="18" charset="0"/>
                <a:ea typeface="Times New Roman" panose="02020603050405020304" pitchFamily="18" charset="0"/>
              </a:rPr>
              <a:t>c</a:t>
            </a:r>
            <a:r>
              <a:rPr lang="en-US" sz="2000" i="1" dirty="0">
                <a:effectLst/>
                <a:latin typeface="Times New Roman" panose="02020603050405020304" pitchFamily="18" charset="0"/>
                <a:ea typeface="Times New Roman" panose="02020603050405020304" pitchFamily="18" charset="0"/>
              </a:rPr>
              <a:t>e </a:t>
            </a:r>
            <a:r>
              <a:rPr lang="en-US" sz="2000" dirty="0">
                <a:effectLst/>
                <a:latin typeface="Times New Roman" panose="02020603050405020304" pitchFamily="18" charset="0"/>
                <a:ea typeface="Times New Roman" panose="02020603050405020304" pitchFamily="18" charset="0"/>
              </a:rPr>
              <a:t>(</a:t>
            </a:r>
            <a:r>
              <a:rPr lang="en-US" sz="2000" spc="10"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lu</a:t>
            </a:r>
            <a:r>
              <a:rPr lang="en-US" sz="2000" dirty="0">
                <a:effectLst/>
                <a:latin typeface="Times New Roman" panose="02020603050405020304" pitchFamily="18" charset="0"/>
                <a:ea typeface="Times New Roman" panose="02020603050405020304" pitchFamily="18" charset="0"/>
              </a:rPr>
              <a:t> </a:t>
            </a:r>
            <a:r>
              <a:rPr lang="en-US" sz="2000" spc="15"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c</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y</a:t>
            </a:r>
            <a:r>
              <a:rPr lang="en-US" sz="2000" dirty="0" err="1">
                <a:effectLst/>
                <a:latin typeface="Times New Roman" panose="02020603050405020304" pitchFamily="18" charset="0"/>
                <a:ea typeface="Times New Roman" panose="02020603050405020304" pitchFamily="18" charset="0"/>
              </a:rPr>
              <a:t>a</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diri</a:t>
            </a:r>
            <a:r>
              <a:rPr lang="en-US" sz="2000" dirty="0">
                <a:effectLst/>
                <a:latin typeface="Times New Roman" panose="02020603050405020304" pitchFamily="18" charset="0"/>
                <a:ea typeface="Times New Roman" panose="02020603050405020304" pitchFamily="18" charset="0"/>
              </a:rPr>
              <a:t>)</a:t>
            </a:r>
            <a:endParaRPr lang="en-ID" sz="2000" dirty="0">
              <a:effectLst/>
              <a:latin typeface="Times New Roman" panose="02020603050405020304" pitchFamily="18" charset="0"/>
              <a:ea typeface="Times New Roman" panose="02020603050405020304" pitchFamily="18" charset="0"/>
            </a:endParaRPr>
          </a:p>
          <a:p>
            <a:pPr>
              <a:lnSpc>
                <a:spcPts val="600"/>
              </a:lnSpc>
              <a:spcBef>
                <a:spcPts val="35"/>
              </a:spcBef>
              <a:spcAft>
                <a:spcPts val="0"/>
              </a:spcAft>
            </a:pPr>
            <a:r>
              <a:rPr lang="en-US" sz="2000" dirty="0">
                <a:effectLst/>
                <a:latin typeface="Times New Roman" panose="02020603050405020304" pitchFamily="18" charset="0"/>
                <a:ea typeface="Times New Roman" panose="02020603050405020304" pitchFamily="18" charset="0"/>
              </a:rPr>
              <a:t> </a:t>
            </a:r>
            <a:endParaRPr lang="en-ID" sz="2000" dirty="0">
              <a:effectLst/>
              <a:latin typeface="Times New Roman" panose="02020603050405020304" pitchFamily="18" charset="0"/>
              <a:ea typeface="Times New Roman" panose="02020603050405020304" pitchFamily="18" charset="0"/>
            </a:endParaRPr>
          </a:p>
          <a:p>
            <a:pPr marL="152400" indent="0" algn="just">
              <a:buNone/>
            </a:pPr>
            <a:r>
              <a:rPr lang="en-US" sz="2000" dirty="0">
                <a:effectLst/>
                <a:latin typeface="Times New Roman" panose="02020603050405020304" pitchFamily="18" charset="0"/>
                <a:ea typeface="Times New Roman" panose="02020603050405020304" pitchFamily="18" charset="0"/>
              </a:rPr>
              <a:t>Bias</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ini</a:t>
            </a:r>
            <a:r>
              <a:rPr lang="en-US" sz="2000" spc="2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ujuk</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p</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da </a:t>
            </a:r>
            <a:r>
              <a:rPr lang="en-US" sz="2000" dirty="0" err="1">
                <a:effectLst/>
                <a:latin typeface="Times New Roman" panose="02020603050405020304" pitchFamily="18" charset="0"/>
                <a:ea typeface="Times New Roman" panose="02020603050405020304" pitchFamily="18" charset="0"/>
              </a:rPr>
              <a:t>kondisi</a:t>
            </a:r>
            <a:r>
              <a:rPr lang="en-US" sz="2000" spc="3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di</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mana</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or</a:t>
            </a:r>
            <a:r>
              <a:rPr lang="en-US" sz="2000" spc="-10"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2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lalu</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c</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y</a:t>
            </a:r>
            <a:r>
              <a:rPr lang="en-US" sz="2000" dirty="0" err="1">
                <a:effectLst/>
                <a:latin typeface="Times New Roman" panose="02020603050405020304" pitchFamily="18" charset="0"/>
                <a:ea typeface="Times New Roman" panose="02020603050405020304" pitchFamily="18" charset="0"/>
              </a:rPr>
              <a:t>a</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diri</a:t>
            </a:r>
            <a:r>
              <a:rPr lang="en-US" sz="2000" spc="2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tent</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tahu</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a:t>
            </a:r>
            <a:r>
              <a:rPr lang="en-US" sz="2000" spc="-2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spc="15"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a</a:t>
            </a:r>
            <a:r>
              <a:rPr lang="en-US" sz="2000" spc="15" dirty="0" err="1">
                <a:effectLst/>
                <a:latin typeface="Times New Roman" panose="02020603050405020304" pitchFamily="18" charset="0"/>
                <a:ea typeface="Times New Roman" panose="02020603050405020304" pitchFamily="18" charset="0"/>
              </a:rPr>
              <a:t>m</a:t>
            </a:r>
            <a:r>
              <a:rPr lang="en-US" sz="2000" dirty="0" err="1">
                <a:effectLst/>
                <a:latin typeface="Times New Roman" panose="02020603050405020304" pitchFamily="18" charset="0"/>
                <a:ea typeface="Times New Roman" panose="02020603050405020304" pitchFamily="18" charset="0"/>
              </a:rPr>
              <a:t>pi</a:t>
            </a:r>
            <a:r>
              <a:rPr lang="en-US" sz="2000" spc="5"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2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2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a:t>
            </a:r>
            <a:r>
              <a:rPr lang="en-US" sz="2000" spc="5" dirty="0" err="1">
                <a:effectLst/>
                <a:latin typeface="Times New Roman" panose="02020603050405020304" pitchFamily="18" charset="0"/>
                <a:ea typeface="Times New Roman" panose="02020603050405020304" pitchFamily="18" charset="0"/>
              </a:rPr>
              <a:t>r</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ka</a:t>
            </a:r>
            <a:r>
              <a:rPr lang="en-US" sz="2000" spc="-3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ki</a:t>
            </a:r>
            <a:r>
              <a:rPr lang="en-US" sz="2000" spc="-2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hingga</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meng</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ikan</a:t>
            </a:r>
            <a:r>
              <a:rPr lang="en-US" sz="2000" spc="-2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siko</a:t>
            </a:r>
            <a:r>
              <a:rPr lang="en-US" sz="2000" dirty="0">
                <a:effectLst/>
                <a:latin typeface="Times New Roman" panose="02020603050405020304" pitchFamily="18" charset="0"/>
                <a:ea typeface="Times New Roman" panose="02020603050405020304" pitchFamily="18" charset="0"/>
              </a:rPr>
              <a:t> 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it</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invest</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Od</a:t>
            </a:r>
            <a:r>
              <a:rPr lang="en-US" sz="2000" spc="5" dirty="0" err="1">
                <a:effectLst/>
                <a:latin typeface="Times New Roman" panose="02020603050405020304" pitchFamily="18" charset="0"/>
                <a:ea typeface="Times New Roman" panose="02020603050405020304" pitchFamily="18" charset="0"/>
              </a:rPr>
              <a:t>e</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24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(19</a:t>
            </a:r>
            <a:r>
              <a:rPr lang="en-US" sz="2000" spc="10" dirty="0">
                <a:effectLst/>
                <a:latin typeface="Times New Roman" panose="02020603050405020304" pitchFamily="18" charset="0"/>
                <a:ea typeface="Times New Roman" panose="02020603050405020304" pitchFamily="18" charset="0"/>
              </a:rPr>
              <a:t>9</a:t>
            </a:r>
            <a:r>
              <a:rPr lang="en-US" sz="2000" dirty="0">
                <a:effectLst/>
                <a:latin typeface="Times New Roman" panose="02020603050405020304" pitchFamily="18" charset="0"/>
                <a:ea typeface="Times New Roman" panose="02020603050405020304" pitchFamily="18" charset="0"/>
              </a:rPr>
              <a:t>8)</a:t>
            </a:r>
            <a:r>
              <a:rPr lang="en-US" sz="2000" spc="24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menj</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lask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24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h</a:t>
            </a:r>
            <a:r>
              <a:rPr lang="en-US" sz="2000" dirty="0" err="1">
                <a:effectLst/>
                <a:latin typeface="Times New Roman" panose="02020603050405020304" pitchFamily="18" charset="0"/>
                <a:ea typeface="Times New Roman" panose="02020603050405020304" pitchFamily="18" charset="0"/>
              </a:rPr>
              <a:t>wa</a:t>
            </a:r>
            <a:r>
              <a:rPr lang="en-US" sz="2000" spc="23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a:t>
            </a:r>
            <a:r>
              <a:rPr lang="en-US" sz="2000" spc="15" dirty="0">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v</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stor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0" dirty="0">
                <a:effectLst/>
                <a:latin typeface="Times New Roman" panose="02020603050405020304" pitchFamily="18" charset="0"/>
                <a:ea typeface="Times New Roman" panose="02020603050405020304" pitchFamily="18" charset="0"/>
              </a:rPr>
              <a:t> </a:t>
            </a:r>
            <a:r>
              <a:rPr lang="en-US" sz="2000" i="1" dirty="0">
                <a:effectLst/>
                <a:latin typeface="Times New Roman" panose="02020603050405020304" pitchFamily="18" charset="0"/>
                <a:ea typeface="Times New Roman" panose="02020603050405020304" pitchFamily="18" charset="0"/>
              </a:rPr>
              <a:t>discount</a:t>
            </a:r>
            <a:r>
              <a:rPr lang="en-US" sz="2000" i="1" spc="10" dirty="0">
                <a:effectLst/>
                <a:latin typeface="Times New Roman" panose="02020603050405020304" pitchFamily="18" charset="0"/>
                <a:ea typeface="Times New Roman" panose="02020603050405020304" pitchFamily="18" charset="0"/>
              </a:rPr>
              <a:t> </a:t>
            </a:r>
            <a:r>
              <a:rPr lang="en-US" sz="2000" i="1" dirty="0">
                <a:effectLst/>
                <a:latin typeface="Times New Roman" panose="02020603050405020304" pitchFamily="18" charset="0"/>
                <a:ea typeface="Times New Roman" panose="02020603050405020304" pitchFamily="18" charset="0"/>
              </a:rPr>
              <a:t>bro</a:t>
            </a:r>
            <a:r>
              <a:rPr lang="en-US" sz="2000" i="1" spc="5" dirty="0">
                <a:effectLst/>
                <a:latin typeface="Times New Roman" panose="02020603050405020304" pitchFamily="18" charset="0"/>
                <a:ea typeface="Times New Roman" panose="02020603050405020304" pitchFamily="18" charset="0"/>
              </a:rPr>
              <a:t>k</a:t>
            </a:r>
            <a:r>
              <a:rPr lang="en-US" sz="2000" i="1" spc="-5" dirty="0">
                <a:effectLst/>
                <a:latin typeface="Times New Roman" panose="02020603050405020304" pitchFamily="18" charset="0"/>
                <a:ea typeface="Times New Roman" panose="02020603050405020304" pitchFamily="18" charset="0"/>
              </a:rPr>
              <a:t>e</a:t>
            </a:r>
            <a:r>
              <a:rPr lang="en-US" sz="2000" i="1" dirty="0">
                <a:effectLst/>
                <a:latin typeface="Times New Roman" panose="02020603050405020304" pitchFamily="18" charset="0"/>
                <a:ea typeface="Times New Roman" panose="02020603050405020304" pitchFamily="18" charset="0"/>
              </a:rPr>
              <a:t>r</a:t>
            </a:r>
            <a:r>
              <a:rPr lang="en-US" sz="2000" i="1" spc="10" dirty="0">
                <a:effectLst/>
                <a:latin typeface="Times New Roman" panose="02020603050405020304" pitchFamily="18" charset="0"/>
                <a:ea typeface="Times New Roman" panose="02020603050405020304" pitchFamily="18" charset="0"/>
              </a:rPr>
              <a:t>a</a:t>
            </a:r>
            <a:r>
              <a:rPr lang="en-US" sz="2000" i="1" dirty="0">
                <a:effectLst/>
                <a:latin typeface="Times New Roman" panose="02020603050405020304" pitchFamily="18" charset="0"/>
                <a:ea typeface="Times New Roman" panose="02020603050405020304" pitchFamily="18" charset="0"/>
              </a:rPr>
              <a:t>ge</a:t>
            </a:r>
            <a:r>
              <a:rPr lang="en-US" sz="2000" i="1" spc="5" dirty="0">
                <a:effectLst/>
                <a:latin typeface="Times New Roman" panose="02020603050405020304" pitchFamily="18" charset="0"/>
                <a:ea typeface="Times New Roman" panose="02020603050405020304" pitchFamily="18" charset="0"/>
              </a:rPr>
              <a:t> </a:t>
            </a:r>
            <a:r>
              <a:rPr lang="en-US" sz="2000" i="1" dirty="0">
                <a:effectLst/>
                <a:latin typeface="Times New Roman" panose="02020603050405020304" pitchFamily="18" charset="0"/>
                <a:ea typeface="Times New Roman" panose="02020603050405020304" pitchFamily="18" charset="0"/>
              </a:rPr>
              <a:t>a</a:t>
            </a:r>
            <a:r>
              <a:rPr lang="en-US" sz="2000" i="1" spc="-5" dirty="0">
                <a:effectLst/>
                <a:latin typeface="Times New Roman" panose="02020603050405020304" pitchFamily="18" charset="0"/>
                <a:ea typeface="Times New Roman" panose="02020603050405020304" pitchFamily="18" charset="0"/>
              </a:rPr>
              <a:t>cc</a:t>
            </a:r>
            <a:r>
              <a:rPr lang="en-US" sz="2000" i="1" dirty="0">
                <a:effectLst/>
                <a:latin typeface="Times New Roman" panose="02020603050405020304" pitchFamily="18" charset="0"/>
                <a:ea typeface="Times New Roman" panose="02020603050405020304" pitchFamily="18" charset="0"/>
              </a:rPr>
              <a:t>ounts</a:t>
            </a:r>
            <a:r>
              <a:rPr lang="en-US" sz="2000" i="1"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menj</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di</a:t>
            </a:r>
            <a:r>
              <a:rPr lang="en-US" sz="2000" spc="10" dirty="0">
                <a:effectLst/>
                <a:latin typeface="Times New Roman" panose="02020603050405020304" pitchFamily="18" charset="0"/>
                <a:ea typeface="Times New Roman" panose="02020603050405020304" pitchFamily="18" charset="0"/>
              </a:rPr>
              <a:t> </a:t>
            </a:r>
            <a:r>
              <a:rPr lang="en-US" sz="2000" spc="15"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lu</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rc</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ya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diri</a:t>
            </a:r>
            <a:r>
              <a:rPr lang="en-US" sz="2000" spc="10" dirty="0">
                <a:effectLst/>
                <a:latin typeface="Times New Roman" panose="02020603050405020304" pitchFamily="18" charset="0"/>
                <a:ea typeface="Times New Roman" panose="02020603050405020304" pitchFamily="18" charset="0"/>
              </a:rPr>
              <a:t> 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spc="15" dirty="0" err="1">
                <a:effectLst/>
                <a:latin typeface="Times New Roman" panose="02020603050405020304" pitchFamily="18" charset="0"/>
                <a:ea typeface="Times New Roman" panose="02020603050405020304" pitchFamily="18" charset="0"/>
              </a:rPr>
              <a:t>l</a:t>
            </a:r>
            <a:r>
              <a:rPr lang="en-US" sz="2000" dirty="0" err="1">
                <a:effectLst/>
                <a:latin typeface="Times New Roman" panose="02020603050405020304" pitchFamily="18" charset="0"/>
                <a:ea typeface="Times New Roman" panose="02020603050405020304" pitchFamily="18" charset="0"/>
              </a:rPr>
              <a:t>ibat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a:t>
            </a:r>
            <a:r>
              <a:rPr lang="en-US" sz="2000" spc="5"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m</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e</a:t>
            </a:r>
            <a:r>
              <a:rPr lang="en-US" sz="2000" spc="5" dirty="0" err="1">
                <a:effectLst/>
                <a:latin typeface="Times New Roman" panose="02020603050405020304" pitchFamily="18" charset="0"/>
                <a:ea typeface="Times New Roman" panose="02020603050405020304" pitchFamily="18" charset="0"/>
              </a:rPr>
              <a:t>c</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rl</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bi</a:t>
            </a:r>
            <a:r>
              <a:rPr lang="en-US" sz="2000" spc="15"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mun</a:t>
            </a:r>
            <a:r>
              <a:rPr lang="en-US" sz="2000" dirty="0">
                <a:effectLst/>
                <a:latin typeface="Times New Roman" panose="02020603050405020304" pitchFamily="18" charset="0"/>
                <a:ea typeface="Times New Roman" panose="02020603050405020304" pitchFamily="18" charset="0"/>
              </a:rPr>
              <a:t>,</a:t>
            </a:r>
            <a:r>
              <a:rPr lang="en-US" sz="2000" spc="2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Od</a:t>
            </a:r>
            <a:r>
              <a:rPr lang="en-US" sz="2000" spc="5" dirty="0" err="1">
                <a:effectLst/>
                <a:latin typeface="Times New Roman" panose="02020603050405020304" pitchFamily="18" charset="0"/>
                <a:ea typeface="Times New Roman" panose="02020603050405020304" pitchFamily="18" charset="0"/>
              </a:rPr>
              <a:t>e</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(199</a:t>
            </a:r>
            <a:r>
              <a:rPr lang="en-US" sz="2000" spc="10" dirty="0">
                <a:effectLst/>
                <a:latin typeface="Times New Roman" panose="02020603050405020304" pitchFamily="18" charset="0"/>
                <a:ea typeface="Times New Roman" panose="02020603050405020304" pitchFamily="18" charset="0"/>
              </a:rPr>
              <a:t>8</a:t>
            </a:r>
            <a:r>
              <a:rPr lang="en-US" sz="2000" dirty="0">
                <a:effectLst/>
                <a:latin typeface="Times New Roman" panose="02020603050405020304" pitchFamily="18" charset="0"/>
                <a:ea typeface="Times New Roman" panose="02020603050405020304" pitchFamily="18" charset="0"/>
              </a:rPr>
              <a:t>)</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juga </a:t>
            </a:r>
            <a:r>
              <a:rPr lang="en-US" sz="2000" dirty="0" err="1">
                <a:effectLst/>
                <a:latin typeface="Times New Roman" panose="02020603050405020304" pitchFamily="18" charset="0"/>
                <a:ea typeface="Times New Roman" panose="02020603050405020304" pitchFamily="18" charset="0"/>
              </a:rPr>
              <a:t>mengusulk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hwa</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rd</a:t>
            </a:r>
            <a:r>
              <a:rPr lang="en-US" sz="2000" spc="-10"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rl</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bih</a:t>
            </a:r>
            <a:r>
              <a:rPr lang="en-US" sz="2000" dirty="0">
                <a:effectLst/>
                <a:latin typeface="Times New Roman" panose="02020603050405020304" pitchFamily="18" charset="0"/>
                <a:ea typeface="Times New Roman" panose="02020603050405020304" pitchFamily="18" charset="0"/>
              </a:rPr>
              <a:t>,</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untungan</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 </a:t>
            </a:r>
            <a:r>
              <a:rPr lang="en-US" sz="2000" dirty="0" err="1">
                <a:effectLst/>
                <a:latin typeface="Times New Roman" panose="02020603050405020304" pitchFamily="18" charset="0"/>
                <a:ea typeface="Times New Roman" panose="02020603050405020304" pitchFamily="18" charset="0"/>
              </a:rPr>
              <a:t>dir</a:t>
            </a:r>
            <a:r>
              <a:rPr lang="en-US" sz="2000" spc="-5" dirty="0" err="1">
                <a:effectLst/>
                <a:latin typeface="Times New Roman" panose="02020603050405020304" pitchFamily="18" charset="0"/>
                <a:ea typeface="Times New Roman" panose="02020603050405020304" pitchFamily="18" charset="0"/>
              </a:rPr>
              <a:t>ea</a:t>
            </a:r>
            <a:r>
              <a:rPr lang="en-US" sz="2000"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sikan</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a:t>
            </a:r>
            <a:r>
              <a:rPr lang="en-US" sz="2000" spc="15"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c</a:t>
            </a:r>
            <a:r>
              <a:rPr lang="en-US" sz="2000" dirty="0" err="1">
                <a:effectLst/>
                <a:latin typeface="Times New Roman" panose="02020603050405020304" pitchFamily="18" charset="0"/>
                <a:ea typeface="Times New Roman" panose="02020603050405020304" pitchFamily="18" charset="0"/>
              </a:rPr>
              <a:t>u</a:t>
            </a:r>
            <a:r>
              <a:rPr lang="en-US" sz="2000" spc="10" dirty="0" err="1">
                <a:effectLst/>
                <a:latin typeface="Times New Roman" panose="02020603050405020304" pitchFamily="18" charset="0"/>
                <a:ea typeface="Times New Roman" panose="02020603050405020304" pitchFamily="18" charset="0"/>
              </a:rPr>
              <a:t>k</a:t>
            </a:r>
            <a:r>
              <a:rPr lang="en-US" sz="2000" dirty="0" err="1">
                <a:effectLst/>
                <a:latin typeface="Times New Roman" panose="02020603050405020304" pitchFamily="18" charset="0"/>
                <a:ea typeface="Times New Roman" panose="02020603050405020304" pitchFamily="18" charset="0"/>
              </a:rPr>
              <a:t>up</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untuk</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menutup</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biaya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tr</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ksi</a:t>
            </a:r>
            <a:r>
              <a:rPr lang="en-US" sz="2000" dirty="0">
                <a:effectLst/>
                <a:latin typeface="Times New Roman" panose="02020603050405020304" pitchFamily="18" charset="0"/>
                <a:ea typeface="Times New Roman" panose="02020603050405020304" pitchFamily="18" charset="0"/>
              </a:rPr>
              <a:t>.</a:t>
            </a:r>
            <a:r>
              <a:rPr lang="en-US" sz="2000" spc="10"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kian</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pula, B</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rb</a:t>
            </a:r>
            <a:r>
              <a:rPr lang="en-US" sz="2000" spc="-10"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r</a:t>
            </a:r>
            <a:r>
              <a:rPr lang="en-US" sz="2000" spc="-4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a:t>
            </a:r>
            <a:r>
              <a:rPr lang="en-US" sz="2000" spc="-3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Od</a:t>
            </a:r>
            <a:r>
              <a:rPr lang="en-US" sz="2000" spc="5" dirty="0" err="1">
                <a:effectLst/>
                <a:latin typeface="Times New Roman" panose="02020603050405020304" pitchFamily="18" charset="0"/>
                <a:ea typeface="Times New Roman" panose="02020603050405020304" pitchFamily="18" charset="0"/>
              </a:rPr>
              <a:t>e</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3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(200</a:t>
            </a:r>
            <a:r>
              <a:rPr lang="en-US" sz="2000" spc="-5" dirty="0">
                <a:effectLst/>
                <a:latin typeface="Times New Roman" panose="02020603050405020304" pitchFamily="18" charset="0"/>
                <a:ea typeface="Times New Roman" panose="02020603050405020304" pitchFamily="18" charset="0"/>
              </a:rPr>
              <a:t>0</a:t>
            </a:r>
            <a:r>
              <a:rPr lang="en-US" sz="2000" dirty="0">
                <a:effectLst/>
                <a:latin typeface="Times New Roman" panose="02020603050405020304" pitchFamily="18" charset="0"/>
                <a:ea typeface="Times New Roman" panose="02020603050405020304" pitchFamily="18" charset="0"/>
              </a:rPr>
              <a:t>), 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niel </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t</a:t>
            </a:r>
            <a:r>
              <a:rPr lang="en-US" sz="2000" spc="5" dirty="0">
                <a:effectLst/>
                <a:latin typeface="Times New Roman" panose="02020603050405020304" pitchFamily="18" charset="0"/>
                <a:ea typeface="Times New Roman" panose="02020603050405020304" pitchFamily="18" charset="0"/>
              </a:rPr>
              <a:t> </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l.</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a:t>
            </a:r>
            <a:r>
              <a:rPr lang="en-US" sz="2000" spc="-15" dirty="0">
                <a:effectLst/>
                <a:latin typeface="Times New Roman" panose="02020603050405020304" pitchFamily="18" charset="0"/>
                <a:ea typeface="Times New Roman" panose="02020603050405020304" pitchFamily="18" charset="0"/>
              </a:rPr>
              <a:t>1</a:t>
            </a:r>
            <a:r>
              <a:rPr lang="en-US" sz="2000" dirty="0">
                <a:effectLst/>
                <a:latin typeface="Times New Roman" panose="02020603050405020304" pitchFamily="18" charset="0"/>
                <a:ea typeface="Times New Roman" panose="02020603050405020304" pitchFamily="18" charset="0"/>
              </a:rPr>
              <a:t>998)</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 </a:t>
            </a:r>
            <a:r>
              <a:rPr lang="en-US" sz="2000" spc="-5" dirty="0">
                <a:effectLst/>
                <a:latin typeface="Times New Roman" panose="02020603050405020304" pitchFamily="18" charset="0"/>
                <a:ea typeface="Times New Roman" panose="02020603050405020304" pitchFamily="18" charset="0"/>
              </a:rPr>
              <a:t>We</a:t>
            </a:r>
            <a:r>
              <a:rPr lang="en-US" sz="2000" dirty="0">
                <a:effectLst/>
                <a:latin typeface="Times New Roman" panose="02020603050405020304" pitchFamily="18" charset="0"/>
                <a:ea typeface="Times New Roman" panose="02020603050405020304" pitchFamily="18" charset="0"/>
              </a:rPr>
              <a:t>b</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r 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 C</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me</a:t>
            </a:r>
            <a:r>
              <a:rPr lang="en-US" sz="2000" spc="-5" dirty="0">
                <a:effectLst/>
                <a:latin typeface="Times New Roman" panose="02020603050405020304" pitchFamily="18" charset="0"/>
                <a:ea typeface="Times New Roman" panose="02020603050405020304" pitchFamily="18" charset="0"/>
              </a:rPr>
              <a:t>re</a:t>
            </a:r>
            <a:r>
              <a:rPr lang="en-US" sz="2000" dirty="0">
                <a:effectLst/>
                <a:latin typeface="Times New Roman" panose="02020603050405020304" pitchFamily="18" charset="0"/>
                <a:ea typeface="Times New Roman" panose="02020603050405020304" pitchFamily="18" charset="0"/>
              </a:rPr>
              <a:t>r (199</a:t>
            </a:r>
            <a:r>
              <a:rPr lang="en-US" sz="2000" spc="-5" dirty="0">
                <a:effectLst/>
                <a:latin typeface="Times New Roman" panose="02020603050405020304" pitchFamily="18" charset="0"/>
                <a:ea typeface="Times New Roman" panose="02020603050405020304" pitchFamily="18" charset="0"/>
              </a:rPr>
              <a:t>8</a:t>
            </a:r>
            <a:r>
              <a:rPr lang="en-US" sz="2000" dirty="0">
                <a:effectLst/>
                <a:latin typeface="Times New Roman" panose="02020603050405020304" pitchFamily="18" charset="0"/>
                <a:ea typeface="Times New Roman" panose="02020603050405020304" pitchFamily="18" charset="0"/>
              </a:rPr>
              <a:t>). </a:t>
            </a:r>
            <a:r>
              <a:rPr lang="en-US" sz="2000" spc="5" dirty="0">
                <a:effectLst/>
                <a:latin typeface="Times New Roman" panose="02020603050405020304" pitchFamily="18" charset="0"/>
                <a:ea typeface="Times New Roman" panose="02020603050405020304" pitchFamily="18" charset="0"/>
              </a:rPr>
              <a:t>S</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b</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gian</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i</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ini</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mengungk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a:t>
            </a:r>
            <a:r>
              <a:rPr lang="en-US" sz="2000" spc="10" dirty="0" err="1">
                <a:effectLst/>
                <a:latin typeface="Times New Roman" panose="02020603050405020304" pitchFamily="18" charset="0"/>
                <a:ea typeface="Times New Roman" panose="02020603050405020304" pitchFamily="18" charset="0"/>
              </a:rPr>
              <a:t>w</a:t>
            </a:r>
            <a:r>
              <a:rPr lang="en-US" sz="2000" dirty="0" err="1">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lalu</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spc="5" dirty="0" err="1">
                <a:effectLst/>
                <a:latin typeface="Times New Roman" panose="02020603050405020304" pitchFamily="18" charset="0"/>
                <a:ea typeface="Times New Roman" panose="02020603050405020304" pitchFamily="18" charset="0"/>
              </a:rPr>
              <a:t>r</a:t>
            </a:r>
            <a:r>
              <a:rPr lang="en-US" sz="2000" spc="-5" dirty="0" err="1">
                <a:effectLst/>
                <a:latin typeface="Times New Roman" panose="02020603050405020304" pitchFamily="18" charset="0"/>
                <a:ea typeface="Times New Roman" panose="02020603050405020304" pitchFamily="18" charset="0"/>
              </a:rPr>
              <a:t>ca</a:t>
            </a:r>
            <a:r>
              <a:rPr lang="en-US" sz="2000" dirty="0" err="1">
                <a:effectLst/>
                <a:latin typeface="Times New Roman" panose="02020603050405020304" pitchFamily="18" charset="0"/>
                <a:ea typeface="Times New Roman" panose="02020603050405020304" pitchFamily="18" charset="0"/>
              </a:rPr>
              <a:t>ya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diri</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diseb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bk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in</a:t>
            </a:r>
            <a:r>
              <a:rPr lang="en-US" sz="2000" spc="15" dirty="0">
                <a:effectLst/>
                <a:latin typeface="Times New Roman" panose="02020603050405020304" pitchFamily="18" charset="0"/>
                <a:ea typeface="Times New Roman" panose="02020603050405020304" pitchFamily="18" charset="0"/>
              </a:rPr>
              <a:t>v</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stor </a:t>
            </a:r>
            <a:r>
              <a:rPr lang="en-US" sz="2000" dirty="0" err="1">
                <a:effectLst/>
                <a:latin typeface="Times New Roman" panose="02020603050405020304" pitchFamily="18" charset="0"/>
                <a:ea typeface="Times New Roman" panose="02020603050405020304" pitchFamily="18" charset="0"/>
              </a:rPr>
              <a:t>memi</a:t>
            </a:r>
            <a:r>
              <a:rPr lang="en-US" sz="2000" spc="5" dirty="0" err="1">
                <a:effectLst/>
                <a:latin typeface="Times New Roman" panose="02020603050405020304" pitchFamily="18" charset="0"/>
                <a:ea typeface="Times New Roman" panose="02020603050405020304" pitchFamily="18" charset="0"/>
              </a:rPr>
              <a:t>l</a:t>
            </a:r>
            <a:r>
              <a:rPr lang="en-US" sz="2000" dirty="0" err="1">
                <a:effectLst/>
                <a:latin typeface="Times New Roman" panose="02020603050405020304" pitchFamily="18" charset="0"/>
                <a:ea typeface="Times New Roman" panose="02020603050405020304" pitchFamily="18" charset="0"/>
              </a:rPr>
              <a:t>iki</a:t>
            </a:r>
            <a:r>
              <a:rPr lang="en-US" sz="2000" spc="-2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a:t>
            </a:r>
            <a:r>
              <a:rPr lang="en-US" sz="2000" spc="5" dirty="0" err="1">
                <a:effectLst/>
                <a:latin typeface="Times New Roman" panose="02020603050405020304" pitchFamily="18" charset="0"/>
                <a:ea typeface="Times New Roman" panose="02020603050405020304" pitchFamily="18" charset="0"/>
              </a:rPr>
              <a:t>l</a:t>
            </a:r>
            <a:r>
              <a:rPr lang="en-US" sz="2000" dirty="0" err="1">
                <a:effectLst/>
                <a:latin typeface="Times New Roman" panose="02020603050405020304" pitchFamily="18" charset="0"/>
                <a:ea typeface="Times New Roman" panose="02020603050405020304" pitchFamily="18" charset="0"/>
              </a:rPr>
              <a:t>usi</a:t>
            </a:r>
            <a:r>
              <a:rPr lang="en-US" sz="2000" spc="-2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tahu</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2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2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unggul</a:t>
            </a:r>
            <a:r>
              <a:rPr lang="en-US" sz="2000" dirty="0">
                <a:effectLst/>
                <a:latin typeface="Times New Roman" panose="02020603050405020304" pitchFamily="18" charset="0"/>
                <a:ea typeface="Times New Roman" panose="02020603050405020304" pitchFamily="18" charset="0"/>
              </a:rPr>
              <a:t>,</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2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a:t>
            </a:r>
            <a:r>
              <a:rPr lang="en-US" sz="2000" spc="15"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rku</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t>
            </a:r>
            <a:r>
              <a:rPr lang="en-US" sz="2000" spc="-2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oleh</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spc="1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rh</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a:t>
            </a:r>
            <a:r>
              <a:rPr lang="en-US" sz="2000" spc="5"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masa </a:t>
            </a:r>
            <a:r>
              <a:rPr lang="en-US" sz="2000" dirty="0" err="1">
                <a:effectLst/>
                <a:latin typeface="Times New Roman" panose="02020603050405020304" pitchFamily="18" charset="0"/>
                <a:ea typeface="Times New Roman" panose="02020603050405020304" pitchFamily="18" charset="0"/>
              </a:rPr>
              <a:t>lalu</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a:t>
            </a:r>
            <a:r>
              <a:rPr lang="en-US" sz="2000" spc="-5" dirty="0" err="1">
                <a:effectLst/>
                <a:latin typeface="Times New Roman" panose="02020603050405020304" pitchFamily="18" charset="0"/>
                <a:ea typeface="Times New Roman" panose="02020603050405020304" pitchFamily="18" charset="0"/>
              </a:rPr>
              <a:t>re</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mun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t>
            </a:r>
            <a:r>
              <a:rPr lang="en-US" sz="2000" spc="1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ngk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tan</a:t>
            </a:r>
            <a:r>
              <a:rPr lang="en-US" sz="2000" dirty="0">
                <a:effectLst/>
                <a:latin typeface="Times New Roman" panose="02020603050405020304" pitchFamily="18" charset="0"/>
                <a:ea typeface="Times New Roman" panose="02020603050405020304" pitchFamily="18" charset="0"/>
              </a:rPr>
              <a:t> volu</a:t>
            </a:r>
            <a:r>
              <a:rPr lang="en-US" sz="2000" spc="5" dirty="0">
                <a:effectLst/>
                <a:latin typeface="Times New Roman" panose="02020603050405020304" pitchFamily="18" charset="0"/>
                <a:ea typeface="Times New Roman" panose="02020603050405020304" pitchFamily="18" charset="0"/>
              </a:rPr>
              <a:t>m</a:t>
            </a:r>
            <a:r>
              <a:rPr lang="en-US" sz="2000" dirty="0">
                <a:effectLst/>
                <a:latin typeface="Times New Roman" panose="02020603050405020304" pitchFamily="18" charset="0"/>
                <a:ea typeface="Times New Roman" panose="02020603050405020304" pitchFamily="18" charset="0"/>
              </a:rPr>
              <a:t>e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rd</a:t>
            </a:r>
            <a:r>
              <a:rPr lang="en-US" sz="2000" spc="-10"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dise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tai</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biaya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rd</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nggi</a:t>
            </a:r>
            <a:r>
              <a:rPr lang="en-US" sz="2000"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rb</a:t>
            </a:r>
            <a:r>
              <a:rPr lang="en-US" sz="2000" spc="5" dirty="0" err="1">
                <a:effectLst/>
                <a:latin typeface="Times New Roman" panose="02020603050405020304" pitchFamily="18" charset="0"/>
                <a:ea typeface="Times New Roman" panose="02020603050405020304" pitchFamily="18" charset="0"/>
              </a:rPr>
              <a:t>u</a:t>
            </a:r>
            <a:r>
              <a:rPr lang="en-US" sz="2000" dirty="0" err="1">
                <a:effectLst/>
                <a:latin typeface="Times New Roman" panose="02020603050405020304" pitchFamily="18" charset="0"/>
                <a:ea typeface="Times New Roman" panose="02020603050405020304" pitchFamily="18" charset="0"/>
              </a:rPr>
              <a:t>kti</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jus</a:t>
            </a:r>
            <a:r>
              <a:rPr lang="en-US" sz="2000" spc="5" dirty="0" err="1">
                <a:effectLst/>
                <a:latin typeface="Times New Roman" panose="02020603050405020304" pitchFamily="18" charset="0"/>
                <a:ea typeface="Times New Roman" panose="02020603050405020304" pitchFamily="18" charset="0"/>
              </a:rPr>
              <a:t>t</a:t>
            </a:r>
            <a:r>
              <a:rPr lang="en-US" sz="2000" dirty="0" err="1">
                <a:effectLst/>
                <a:latin typeface="Times New Roman" panose="02020603050405020304" pitchFamily="18" charset="0"/>
                <a:ea typeface="Times New Roman" panose="02020603050405020304" pitchFamily="18" charset="0"/>
              </a:rPr>
              <a:t>ru</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ugikan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untuk</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kine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ja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po</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tofolio</a:t>
            </a:r>
            <a:r>
              <a:rPr lang="en-US" sz="2000" dirty="0">
                <a:effectLst/>
                <a:latin typeface="Times New Roman" panose="02020603050405020304" pitchFamily="18" charset="0"/>
                <a:ea typeface="Times New Roman" panose="02020603050405020304" pitchFamily="18" charset="0"/>
              </a:rPr>
              <a:t>.</a:t>
            </a:r>
            <a:endParaRPr lang="en-ID" sz="1400" dirty="0"/>
          </a:p>
        </p:txBody>
      </p:sp>
    </p:spTree>
    <p:extLst>
      <p:ext uri="{BB962C8B-B14F-4D97-AF65-F5344CB8AC3E}">
        <p14:creationId xmlns:p14="http://schemas.microsoft.com/office/powerpoint/2010/main" val="1836126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869A62-3D58-45A9-BA23-680D23DB331A}"/>
              </a:ext>
            </a:extLst>
          </p:cNvPr>
          <p:cNvSpPr>
            <a:spLocks noGrp="1"/>
          </p:cNvSpPr>
          <p:nvPr>
            <p:ph type="body" idx="1"/>
          </p:nvPr>
        </p:nvSpPr>
        <p:spPr>
          <a:xfrm>
            <a:off x="261258" y="102905"/>
            <a:ext cx="8425542" cy="4756478"/>
          </a:xfrm>
        </p:spPr>
        <p:txBody>
          <a:bodyPr/>
          <a:lstStyle/>
          <a:p>
            <a:pPr marL="9525" indent="0">
              <a:spcBef>
                <a:spcPts val="30"/>
              </a:spcBef>
              <a:spcAft>
                <a:spcPts val="0"/>
              </a:spcAft>
              <a:buNone/>
            </a:pPr>
            <a:r>
              <a:rPr lang="en-US" sz="1800" i="1" dirty="0">
                <a:effectLst/>
                <a:latin typeface="Times New Roman" panose="02020603050405020304" pitchFamily="18" charset="0"/>
                <a:ea typeface="Times New Roman" panose="02020603050405020304" pitchFamily="18" charset="0"/>
              </a:rPr>
              <a:t>E</a:t>
            </a:r>
            <a:r>
              <a:rPr lang="en-US" sz="1800" i="1" spc="-5" dirty="0">
                <a:effectLst/>
                <a:latin typeface="Times New Roman" panose="02020603050405020304" pitchFamily="18" charset="0"/>
                <a:ea typeface="Times New Roman" panose="02020603050405020304" pitchFamily="18" charset="0"/>
              </a:rPr>
              <a:t>xce</a:t>
            </a:r>
            <a:r>
              <a:rPr lang="en-US" sz="1800" i="1" dirty="0">
                <a:effectLst/>
                <a:latin typeface="Times New Roman" panose="02020603050405020304" pitchFamily="18" charset="0"/>
                <a:ea typeface="Times New Roman" panose="02020603050405020304" pitchFamily="18" charset="0"/>
              </a:rPr>
              <a:t>ss</a:t>
            </a:r>
            <a:r>
              <a:rPr lang="en-US" sz="1800" i="1" spc="5" dirty="0">
                <a:effectLst/>
                <a:latin typeface="Times New Roman" panose="02020603050405020304" pitchFamily="18" charset="0"/>
                <a:ea typeface="Times New Roman" panose="02020603050405020304" pitchFamily="18" charset="0"/>
              </a:rPr>
              <a:t>iv</a:t>
            </a:r>
            <a:r>
              <a:rPr lang="en-US" sz="1800" i="1" dirty="0">
                <a:effectLst/>
                <a:latin typeface="Times New Roman" panose="02020603050405020304" pitchFamily="18" charset="0"/>
                <a:ea typeface="Times New Roman" panose="02020603050405020304" pitchFamily="18" charset="0"/>
              </a:rPr>
              <a:t>e</a:t>
            </a:r>
            <a:r>
              <a:rPr lang="en-US" sz="1800" i="1" spc="-5"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Optimism</a:t>
            </a:r>
            <a:r>
              <a:rPr lang="en-US" sz="1800" i="1"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optimis</a:t>
            </a:r>
            <a:r>
              <a:rPr lang="en-US" sz="1800" spc="5" dirty="0" err="1">
                <a:effectLst/>
                <a:latin typeface="Times New Roman" panose="02020603050405020304" pitchFamily="18" charset="0"/>
                <a:ea typeface="Times New Roman" panose="02020603050405020304" pitchFamily="18" charset="0"/>
              </a:rPr>
              <a:t>m</a:t>
            </a:r>
            <a:r>
              <a:rPr lang="en-US" sz="1800" dirty="0" err="1">
                <a:effectLst/>
                <a:latin typeface="Times New Roman" panose="02020603050405020304" pitchFamily="18" charset="0"/>
                <a:ea typeface="Times New Roman" panose="02020603050405020304" pitchFamily="18" charset="0"/>
              </a:rPr>
              <a:t>e</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y</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ng </a:t>
            </a:r>
            <a:r>
              <a:rPr lang="en-US" sz="180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rl</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bihan</a:t>
            </a:r>
            <a:r>
              <a:rPr lang="en-US" sz="1800" dirty="0">
                <a:effectLst/>
                <a:latin typeface="Times New Roman" panose="02020603050405020304" pitchFamily="18" charset="0"/>
                <a:ea typeface="Times New Roman" panose="02020603050405020304" pitchFamily="18" charset="0"/>
              </a:rPr>
              <a:t>)</a:t>
            </a:r>
            <a:endParaRPr lang="en-ID" sz="1800" dirty="0">
              <a:effectLst/>
              <a:latin typeface="Times New Roman" panose="02020603050405020304" pitchFamily="18" charset="0"/>
              <a:ea typeface="Times New Roman" panose="02020603050405020304" pitchFamily="18" charset="0"/>
            </a:endParaRPr>
          </a:p>
          <a:p>
            <a:pPr>
              <a:lnSpc>
                <a:spcPts val="600"/>
              </a:lnSpc>
              <a:spcBef>
                <a:spcPts val="35"/>
              </a:spcBef>
              <a:spcAft>
                <a:spcPts val="0"/>
              </a:spcAft>
            </a:pPr>
            <a:r>
              <a:rPr lang="en-US" sz="1800" dirty="0">
                <a:effectLst/>
                <a:latin typeface="Times New Roman" panose="02020603050405020304" pitchFamily="18" charset="0"/>
                <a:ea typeface="Times New Roman" panose="02020603050405020304" pitchFamily="18" charset="0"/>
              </a:rPr>
              <a:t> </a:t>
            </a:r>
            <a:endParaRPr lang="en-ID" sz="1800" dirty="0">
              <a:effectLst/>
              <a:latin typeface="Times New Roman" panose="02020603050405020304" pitchFamily="18" charset="0"/>
              <a:ea typeface="Times New Roman" panose="02020603050405020304" pitchFamily="18" charset="0"/>
            </a:endParaRPr>
          </a:p>
          <a:p>
            <a:pPr marL="535305" marR="52705" algn="just">
              <a:spcAft>
                <a:spcPts val="0"/>
              </a:spcAft>
            </a:pPr>
            <a:r>
              <a:rPr lang="en-US" sz="1800" dirty="0" err="1">
                <a:effectLst/>
                <a:latin typeface="Times New Roman" panose="02020603050405020304" pitchFamily="18" charset="0"/>
                <a:ea typeface="Times New Roman" panose="02020603050405020304" pitchFamily="18" charset="0"/>
              </a:rPr>
              <a:t>D</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lam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konteks</a:t>
            </a:r>
            <a:r>
              <a:rPr lang="en-US" sz="1800" spc="1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u</a:t>
            </a:r>
            <a:r>
              <a:rPr lang="en-US" sz="1800" spc="-5" dirty="0" err="1">
                <a:effectLst/>
                <a:latin typeface="Times New Roman" panose="02020603050405020304" pitchFamily="18" charset="0"/>
                <a:ea typeface="Times New Roman" panose="02020603050405020304" pitchFamily="18" charset="0"/>
              </a:rPr>
              <a:t>a</a:t>
            </a:r>
            <a:r>
              <a:rPr lang="en-US" sz="1800" spc="10" dirty="0" err="1">
                <a:effectLst/>
                <a:latin typeface="Times New Roman" panose="02020603050405020304" pitchFamily="18" charset="0"/>
                <a:ea typeface="Times New Roman" panose="02020603050405020304" pitchFamily="18" charset="0"/>
              </a:rPr>
              <a:t>n</a:t>
            </a:r>
            <a:r>
              <a:rPr lang="en-US" sz="1800" dirty="0" err="1">
                <a:effectLst/>
                <a:latin typeface="Times New Roman" panose="02020603050405020304" pitchFamily="18" charset="0"/>
                <a:ea typeface="Times New Roman" panose="02020603050405020304" pitchFamily="18" charset="0"/>
              </a:rPr>
              <a:t>g</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opt</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m</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sme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a:t>
            </a:r>
            <a:r>
              <a:rPr lang="en-US" sz="1800" spc="-10"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si</a:t>
            </a:r>
            <a:r>
              <a:rPr lang="en-US" sz="1800" spc="15" dirty="0" err="1">
                <a:effectLst/>
                <a:latin typeface="Times New Roman" panose="02020603050405020304" pitchFamily="18" charset="0"/>
                <a:ea typeface="Times New Roman" panose="02020603050405020304" pitchFamily="18" charset="0"/>
              </a:rPr>
              <a:t>m</a:t>
            </a:r>
            <a:r>
              <a:rPr lang="en-US" sz="1800" dirty="0" err="1">
                <a:effectLst/>
                <a:latin typeface="Times New Roman" panose="02020603050405020304" pitchFamily="18" charset="0"/>
                <a:ea typeface="Times New Roman" panose="02020603050405020304" pitchFamily="18" charset="0"/>
              </a:rPr>
              <a:t>is</a:t>
            </a:r>
            <a:r>
              <a:rPr lang="en-US" sz="1800" spc="5" dirty="0" err="1">
                <a:effectLst/>
                <a:latin typeface="Times New Roman" panose="02020603050405020304" pitchFamily="18" charset="0"/>
                <a:ea typeface="Times New Roman" panose="02020603050405020304" pitchFamily="18" charset="0"/>
              </a:rPr>
              <a:t>m</a:t>
            </a:r>
            <a:r>
              <a:rPr lang="en-US" sz="1800" spc="-5" dirty="0" err="1">
                <a:effectLst/>
                <a:latin typeface="Times New Roman" panose="02020603050405020304" pitchFamily="18" charset="0"/>
                <a:ea typeface="Times New Roman" panose="02020603050405020304" pitchFamily="18" charset="0"/>
              </a:rPr>
              <a:t>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dide</a:t>
            </a:r>
            <a:r>
              <a:rPr lang="en-US" sz="1800" spc="-5" dirty="0" err="1">
                <a:effectLst/>
                <a:latin typeface="Times New Roman" panose="02020603050405020304" pitchFamily="18" charset="0"/>
                <a:ea typeface="Times New Roman" panose="02020603050405020304" pitchFamily="18" charset="0"/>
              </a:rPr>
              <a:t>f</a:t>
            </a:r>
            <a:r>
              <a:rPr lang="en-US" sz="1800" dirty="0" err="1">
                <a:effectLst/>
                <a:latin typeface="Times New Roman" panose="02020603050405020304" pitchFamily="18" charset="0"/>
                <a:ea typeface="Times New Roman" panose="02020603050405020304" pitchFamily="18" charset="0"/>
              </a:rPr>
              <a:t>in</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sikan</a:t>
            </a:r>
            <a:r>
              <a:rPr lang="en-US" sz="1800" dirty="0">
                <a:effectLst/>
                <a:latin typeface="Times New Roman" panose="02020603050405020304" pitchFamily="18" charset="0"/>
                <a:ea typeface="Times New Roman" panose="02020603050405020304" pitchFamily="18" charset="0"/>
              </a:rPr>
              <a:t> </a:t>
            </a:r>
            <a:r>
              <a:rPr lang="en-US" sz="1800" spc="10" dirty="0" err="1">
                <a:effectLst/>
                <a:latin typeface="Times New Roman" panose="02020603050405020304" pitchFamily="18" charset="0"/>
                <a:ea typeface="Times New Roman" panose="02020603050405020304" pitchFamily="18" charset="0"/>
              </a:rPr>
              <a:t>s</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g</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ece</a:t>
            </a:r>
            <a:r>
              <a:rPr lang="en-US" sz="1800" dirty="0" err="1">
                <a:effectLst/>
                <a:latin typeface="Times New Roman" panose="02020603050405020304" pitchFamily="18" charset="0"/>
                <a:ea typeface="Times New Roman" panose="02020603050405020304" pitchFamily="18" charset="0"/>
              </a:rPr>
              <a:t>n</a:t>
            </a:r>
            <a:r>
              <a:rPr lang="en-US" sz="1800" spc="10" dirty="0" err="1">
                <a:effectLst/>
                <a:latin typeface="Times New Roman" panose="02020603050405020304" pitchFamily="18" charset="0"/>
                <a:ea typeface="Times New Roman" panose="02020603050405020304" pitchFamily="18" charset="0"/>
              </a:rPr>
              <a:t>d</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rung</a:t>
            </a:r>
            <a:r>
              <a:rPr lang="en-US" sz="1800" spc="-10"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investor</a:t>
            </a:r>
            <a:r>
              <a:rPr lang="en-US" sz="1800" spc="1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untuk</a:t>
            </a:r>
            <a:r>
              <a:rPr lang="en-US" sz="1800" spc="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mel</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bi</a:t>
            </a:r>
            <a:r>
              <a:rPr lang="en-US" sz="1800" spc="15" dirty="0" err="1">
                <a:effectLst/>
                <a:latin typeface="Times New Roman" panose="02020603050405020304" pitchFamily="18" charset="0"/>
                <a:ea typeface="Times New Roman" panose="02020603050405020304" pitchFamily="18" charset="0"/>
              </a:rPr>
              <a:t>h</a:t>
            </a:r>
            <a:r>
              <a:rPr lang="en-US" sz="1800" spc="-5" dirty="0" err="1">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lebihk</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m</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a:t>
            </a:r>
            <a:r>
              <a:rPr lang="en-US" sz="1800" spc="-10"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meh</a:t>
            </a:r>
            <a:r>
              <a:rPr lang="en-US" sz="1800" spc="1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 </a:t>
            </a:r>
            <a:r>
              <a:rPr lang="en-US" sz="1800" spc="1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ng</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m</a:t>
            </a:r>
            <a:r>
              <a:rPr lang="en-US" sz="1800" spc="15"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l</a:t>
            </a:r>
            <a:r>
              <a:rPr lang="en-US" sz="1800" spc="5" dirty="0" err="1">
                <a:effectLst/>
                <a:latin typeface="Times New Roman" panose="02020603050405020304" pitchFamily="18" charset="0"/>
                <a:ea typeface="Times New Roman" panose="02020603050405020304" pitchFamily="18" charset="0"/>
              </a:rPr>
              <a:t>i</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 r</a:t>
            </a:r>
            <a:r>
              <a:rPr lang="en-US" sz="1800" spc="-10"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ta</a:t>
            </a:r>
            <a:r>
              <a:rPr lang="en-US" sz="1800" spc="-5" dirty="0">
                <a:effectLst/>
                <a:latin typeface="Times New Roman" panose="02020603050405020304" pitchFamily="18" charset="0"/>
                <a:ea typeface="Times New Roman" panose="02020603050405020304" pitchFamily="18" charset="0"/>
              </a:rPr>
              <a:t>-</a:t>
            </a:r>
            <a:r>
              <a:rPr lang="en-US" sz="1800" spc="5" dirty="0">
                <a:effectLst/>
                <a:latin typeface="Times New Roman" panose="02020603050405020304" pitchFamily="18" charset="0"/>
                <a:ea typeface="Times New Roman" panose="02020603050405020304" pitchFamily="18" charset="0"/>
              </a:rPr>
              <a:t>r</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ta y</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ng </a:t>
            </a:r>
            <a:r>
              <a:rPr lang="en-US" sz="1800" dirty="0" err="1">
                <a:effectLst/>
                <a:latin typeface="Times New Roman" panose="02020603050405020304" pitchFamily="18" charset="0"/>
                <a:ea typeface="Times New Roman" panose="02020603050405020304" pitchFamily="18" charset="0"/>
              </a:rPr>
              <a:t>dih</a:t>
            </a:r>
            <a:r>
              <a:rPr lang="en-US" sz="1800" spc="10"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r</a:t>
            </a:r>
            <a:r>
              <a:rPr lang="en-US" sz="1800" spc="-10"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pk</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ri</a:t>
            </a:r>
            <a:r>
              <a:rPr lang="en-US" sz="1800" dirty="0">
                <a:effectLst/>
                <a:latin typeface="Times New Roman" panose="02020603050405020304" pitchFamily="18" charset="0"/>
                <a:ea typeface="Times New Roman" panose="02020603050405020304" pitchFamily="18" charset="0"/>
              </a:rPr>
              <a:t> </a:t>
            </a:r>
            <a:r>
              <a:rPr lang="en-US" sz="1800" spc="-5" dirty="0" err="1">
                <a:effectLst/>
                <a:latin typeface="Times New Roman" panose="02020603050405020304" pitchFamily="18" charset="0"/>
                <a:ea typeface="Times New Roman" panose="02020603050405020304" pitchFamily="18" charset="0"/>
              </a:rPr>
              <a:t>a</a:t>
            </a:r>
            <a:r>
              <a:rPr lang="en-US" sz="1800" spc="15" dirty="0" err="1">
                <a:effectLst/>
                <a:latin typeface="Times New Roman" panose="02020603050405020304" pitchFamily="18" charset="0"/>
                <a:ea typeface="Times New Roman" panose="02020603050405020304" pitchFamily="18" charset="0"/>
              </a:rPr>
              <a:t>s</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t</a:t>
            </a:r>
            <a:r>
              <a:rPr lang="en-US" sz="1800" spc="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risiko</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t>
            </a:r>
            <a:r>
              <a:rPr lang="en-US" sz="1800" spc="-5" dirty="0">
                <a:effectLst/>
                <a:latin typeface="Times New Roman" panose="02020603050405020304" pitchFamily="18" charset="0"/>
                <a:ea typeface="Times New Roman" panose="02020603050405020304" pitchFamily="18" charset="0"/>
              </a:rPr>
              <a:t>He</a:t>
            </a:r>
            <a:r>
              <a:rPr lang="en-US" sz="1800" dirty="0">
                <a:effectLst/>
                <a:latin typeface="Times New Roman" panose="02020603050405020304" pitchFamily="18" charset="0"/>
                <a:ea typeface="Times New Roman" panose="02020603050405020304" pitchFamily="18" charset="0"/>
              </a:rPr>
              <a:t>i</a:t>
            </a:r>
            <a:r>
              <a:rPr lang="en-US" sz="1800" spc="10" dirty="0">
                <a:effectLst/>
                <a:latin typeface="Times New Roman" panose="02020603050405020304" pitchFamily="18" charset="0"/>
                <a:ea typeface="Times New Roman" panose="02020603050405020304" pitchFamily="18" charset="0"/>
              </a:rPr>
              <a:t>f</a:t>
            </a:r>
            <a:r>
              <a:rPr lang="en-US" sz="1800" spc="-5" dirty="0">
                <a:effectLst/>
                <a:latin typeface="Times New Roman" panose="02020603050405020304" pitchFamily="18" charset="0"/>
                <a:ea typeface="Times New Roman" panose="02020603050405020304" pitchFamily="18" charset="0"/>
              </a:rPr>
              <a:t>e</a:t>
            </a:r>
            <a:r>
              <a:rPr lang="en-US" sz="1800" dirty="0">
                <a:effectLst/>
                <a:latin typeface="Times New Roman" panose="02020603050405020304" pitchFamily="18" charset="0"/>
                <a:ea typeface="Times New Roman" panose="02020603050405020304" pitchFamily="18" charset="0"/>
              </a:rPr>
              <a:t>tz &amp;</a:t>
            </a:r>
            <a:r>
              <a:rPr lang="en-US" sz="1800" spc="5" dirty="0">
                <a:effectLst/>
                <a:latin typeface="Times New Roman" panose="02020603050405020304" pitchFamily="18" charset="0"/>
                <a:ea typeface="Times New Roman" panose="02020603050405020304" pitchFamily="18" charset="0"/>
              </a:rPr>
              <a:t> S</a:t>
            </a:r>
            <a:r>
              <a:rPr lang="en-US" sz="1800" dirty="0">
                <a:effectLst/>
                <a:latin typeface="Times New Roman" panose="02020603050405020304" pitchFamily="18" charset="0"/>
                <a:ea typeface="Times New Roman" panose="02020603050405020304" pitchFamily="18" charset="0"/>
              </a:rPr>
              <a:t>pieg</a:t>
            </a:r>
            <a:r>
              <a:rPr lang="en-US" sz="1800" spc="-5" dirty="0">
                <a:effectLst/>
                <a:latin typeface="Times New Roman" panose="02020603050405020304" pitchFamily="18" charset="0"/>
                <a:ea typeface="Times New Roman" panose="02020603050405020304" pitchFamily="18" charset="0"/>
              </a:rPr>
              <a:t>e</a:t>
            </a:r>
            <a:r>
              <a:rPr lang="en-US" sz="1800" dirty="0">
                <a:effectLst/>
                <a:latin typeface="Times New Roman" panose="02020603050405020304" pitchFamily="18" charset="0"/>
                <a:ea typeface="Times New Roman" panose="02020603050405020304" pitchFamily="18" charset="0"/>
              </a:rPr>
              <a:t>l,</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2001;</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G</a:t>
            </a:r>
            <a:r>
              <a:rPr lang="en-US" sz="1800" spc="-5" dirty="0">
                <a:effectLst/>
                <a:latin typeface="Times New Roman" panose="02020603050405020304" pitchFamily="18" charset="0"/>
                <a:ea typeface="Times New Roman" panose="02020603050405020304" pitchFamily="18" charset="0"/>
              </a:rPr>
              <a:t>e</a:t>
            </a:r>
            <a:r>
              <a:rPr lang="en-US" sz="1800" dirty="0">
                <a:effectLst/>
                <a:latin typeface="Times New Roman" panose="02020603050405020304" pitchFamily="18" charset="0"/>
                <a:ea typeface="Times New Roman" panose="02020603050405020304" pitchFamily="18" charset="0"/>
              </a:rPr>
              <a:t>rm</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in </a:t>
            </a:r>
            <a:r>
              <a:rPr lang="en-US" sz="1800" spc="-5" dirty="0">
                <a:effectLst/>
                <a:latin typeface="Times New Roman" panose="02020603050405020304" pitchFamily="18" charset="0"/>
                <a:ea typeface="Times New Roman" panose="02020603050405020304" pitchFamily="18" charset="0"/>
              </a:rPr>
              <a:t>e</a:t>
            </a:r>
            <a:r>
              <a:rPr lang="en-US" sz="1800" dirty="0">
                <a:effectLst/>
                <a:latin typeface="Times New Roman" panose="02020603050405020304" pitchFamily="18" charset="0"/>
                <a:ea typeface="Times New Roman" panose="02020603050405020304" pitchFamily="18" charset="0"/>
              </a:rPr>
              <a:t>t al., 2005; </a:t>
            </a:r>
            <a:r>
              <a:rPr lang="en-US" sz="1800" spc="5" dirty="0">
                <a:effectLst/>
                <a:latin typeface="Times New Roman" panose="02020603050405020304" pitchFamily="18" charset="0"/>
                <a:ea typeface="Times New Roman" panose="02020603050405020304" pitchFamily="18" charset="0"/>
              </a:rPr>
              <a:t>B</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rone</a:t>
            </a:r>
            <a:r>
              <a:rPr lang="en-US" sz="1800" spc="-1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a:t>
            </a:r>
            <a:r>
              <a:rPr lang="en-US" sz="1800" spc="10" dirty="0" err="1">
                <a:effectLst/>
                <a:latin typeface="Times New Roman" panose="02020603050405020304" pitchFamily="18" charset="0"/>
                <a:ea typeface="Times New Roman" panose="02020603050405020304" pitchFamily="18" charset="0"/>
              </a:rPr>
              <a:t>d</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si</a:t>
            </a:r>
            <a:r>
              <a:rPr lang="en-US" sz="1800" dirty="0">
                <a:effectLst/>
                <a:latin typeface="Times New Roman" panose="02020603050405020304" pitchFamily="18" charset="0"/>
                <a:ea typeface="Times New Roman" panose="02020603050405020304" pitchFamily="18" charset="0"/>
              </a:rPr>
              <a:t> et </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l., 2012). </a:t>
            </a:r>
            <a:r>
              <a:rPr lang="en-US" sz="1800" spc="5" dirty="0" err="1">
                <a:effectLst/>
                <a:latin typeface="Times New Roman" panose="02020603050405020304" pitchFamily="18" charset="0"/>
                <a:ea typeface="Times New Roman" panose="02020603050405020304" pitchFamily="18" charset="0"/>
              </a:rPr>
              <a:t>S</a:t>
            </a:r>
            <a:r>
              <a:rPr lang="en-US" sz="1800" dirty="0" err="1">
                <a:effectLst/>
                <a:latin typeface="Times New Roman" panose="02020603050405020304" pitchFamily="18" charset="0"/>
                <a:ea typeface="Times New Roman" panose="02020603050405020304" pitchFamily="18" charset="0"/>
              </a:rPr>
              <a:t>h</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f</a:t>
            </a:r>
            <a:r>
              <a:rPr lang="en-US" sz="1800" spc="-5" dirty="0" err="1">
                <a:effectLst/>
                <a:latin typeface="Times New Roman" panose="02020603050405020304" pitchFamily="18" charset="0"/>
                <a:ea typeface="Times New Roman" panose="02020603050405020304" pitchFamily="18" charset="0"/>
              </a:rPr>
              <a:t>r</a:t>
            </a:r>
            <a:r>
              <a:rPr lang="en-US" sz="1800" dirty="0" err="1">
                <a:effectLst/>
                <a:latin typeface="Times New Roman" panose="02020603050405020304" pitchFamily="18" charset="0"/>
                <a:ea typeface="Times New Roman" panose="02020603050405020304" pitchFamily="18" charset="0"/>
              </a:rPr>
              <a:t>in</a:t>
            </a:r>
            <a:r>
              <a:rPr lang="en-US" sz="1800" spc="10" dirty="0">
                <a:effectLst/>
                <a:latin typeface="Times New Roman" panose="02020603050405020304" pitchFamily="18" charset="0"/>
                <a:ea typeface="Times New Roman" panose="02020603050405020304" pitchFamily="18" charset="0"/>
              </a:rPr>
              <a:t> d</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a:t>
            </a:r>
            <a:r>
              <a:rPr lang="en-US" sz="1800" spc="5" dirty="0">
                <a:effectLst/>
                <a:latin typeface="Times New Roman" panose="02020603050405020304" pitchFamily="18" charset="0"/>
                <a:ea typeface="Times New Roman" panose="02020603050405020304" pitchFamily="18" charset="0"/>
              </a:rPr>
              <a:t> S</a:t>
            </a:r>
            <a:r>
              <a:rPr lang="en-US" sz="1800" dirty="0">
                <a:effectLst/>
                <a:latin typeface="Times New Roman" panose="02020603050405020304" pitchFamily="18" charset="0"/>
                <a:ea typeface="Times New Roman" panose="02020603050405020304" pitchFamily="18" charset="0"/>
              </a:rPr>
              <a:t>ta</a:t>
            </a:r>
            <a:r>
              <a:rPr lang="en-US" sz="1800" spc="10" dirty="0">
                <a:effectLst/>
                <a:latin typeface="Times New Roman" panose="02020603050405020304" pitchFamily="18" charset="0"/>
                <a:ea typeface="Times New Roman" panose="02020603050405020304" pitchFamily="18" charset="0"/>
              </a:rPr>
              <a:t>t</a:t>
            </a:r>
            <a:r>
              <a:rPr lang="en-US" sz="1800" dirty="0">
                <a:effectLst/>
                <a:latin typeface="Times New Roman" panose="02020603050405020304" pitchFamily="18" charset="0"/>
                <a:ea typeface="Times New Roman" panose="02020603050405020304" pitchFamily="18" charset="0"/>
              </a:rPr>
              <a:t>man (2</a:t>
            </a:r>
            <a:r>
              <a:rPr lang="en-US" sz="1800" spc="-5" dirty="0">
                <a:effectLst/>
                <a:latin typeface="Times New Roman" panose="02020603050405020304" pitchFamily="18" charset="0"/>
                <a:ea typeface="Times New Roman" panose="02020603050405020304" pitchFamily="18" charset="0"/>
              </a:rPr>
              <a:t>0</a:t>
            </a:r>
            <a:r>
              <a:rPr lang="en-US" sz="1800" dirty="0">
                <a:effectLst/>
                <a:latin typeface="Times New Roman" panose="02020603050405020304" pitchFamily="18" charset="0"/>
                <a:ea typeface="Times New Roman" panose="02020603050405020304" pitchFamily="18" charset="0"/>
              </a:rPr>
              <a:t>11)</a:t>
            </a:r>
            <a:r>
              <a:rPr lang="en-US" sz="1800" spc="-3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mu</a:t>
            </a:r>
            <a:r>
              <a:rPr lang="en-US" sz="1800" spc="15"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2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a</a:t>
            </a:r>
            <a:r>
              <a:rPr lang="en-US" sz="1800" spc="10" dirty="0" err="1">
                <a:effectLst/>
                <a:latin typeface="Times New Roman" panose="02020603050405020304" pitchFamily="18" charset="0"/>
                <a:ea typeface="Times New Roman" panose="02020603050405020304" pitchFamily="18" charset="0"/>
              </a:rPr>
              <a:t>hw</a:t>
            </a:r>
            <a:r>
              <a:rPr lang="en-US" sz="1800" dirty="0" err="1">
                <a:effectLst/>
                <a:latin typeface="Times New Roman" panose="02020603050405020304" pitchFamily="18" charset="0"/>
                <a:ea typeface="Times New Roman" panose="02020603050405020304" pitchFamily="18" charset="0"/>
              </a:rPr>
              <a:t>a</a:t>
            </a:r>
            <a:r>
              <a:rPr lang="en-US" sz="1800" spc="-3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opt</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m</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sme</a:t>
            </a:r>
            <a:r>
              <a:rPr lang="en-US" sz="1800" spc="-2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rl</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bihan</a:t>
            </a:r>
            <a:r>
              <a:rPr lang="en-US" sz="1800" spc="-15" dirty="0">
                <a:effectLst/>
                <a:latin typeface="Times New Roman" panose="02020603050405020304" pitchFamily="18" charset="0"/>
                <a:ea typeface="Times New Roman" panose="02020603050405020304" pitchFamily="18" charset="0"/>
              </a:rPr>
              <a:t> </a:t>
            </a:r>
            <a:r>
              <a:rPr lang="en-US" sz="1800" spc="10" dirty="0" err="1">
                <a:effectLst/>
                <a:latin typeface="Times New Roman" panose="02020603050405020304" pitchFamily="18" charset="0"/>
                <a:ea typeface="Times New Roman" panose="02020603050405020304" pitchFamily="18" charset="0"/>
              </a:rPr>
              <a:t>d</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t</a:t>
            </a:r>
            <a:r>
              <a:rPr lang="en-US" sz="1800" spc="-2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a:t>
            </a:r>
            <a:r>
              <a:rPr lang="en-US" sz="1800" spc="-5" dirty="0" err="1">
                <a:effectLst/>
                <a:latin typeface="Times New Roman" panose="02020603050405020304" pitchFamily="18" charset="0"/>
                <a:ea typeface="Times New Roman" panose="02020603050405020304" pitchFamily="18" charset="0"/>
              </a:rPr>
              <a:t>c</a:t>
            </a:r>
            <a:r>
              <a:rPr lang="en-US" sz="1800" dirty="0" err="1">
                <a:effectLst/>
                <a:latin typeface="Times New Roman" panose="02020603050405020304" pitchFamily="18" charset="0"/>
                <a:ea typeface="Times New Roman" panose="02020603050405020304" pitchFamily="18" charset="0"/>
              </a:rPr>
              <a:t>ip</a:t>
            </a:r>
            <a:r>
              <a:rPr lang="en-US" sz="1800" spc="5" dirty="0" err="1">
                <a:effectLst/>
                <a:latin typeface="Times New Roman" panose="02020603050405020304" pitchFamily="18" charset="0"/>
                <a:ea typeface="Times New Roman" panose="02020603050405020304" pitchFamily="18" charset="0"/>
              </a:rPr>
              <a:t>t</a:t>
            </a:r>
            <a:r>
              <a:rPr lang="en-US" sz="1800" spc="-5" dirty="0" err="1">
                <a:effectLst/>
                <a:latin typeface="Times New Roman" panose="02020603050405020304" pitchFamily="18" charset="0"/>
                <a:ea typeface="Times New Roman" panose="02020603050405020304" pitchFamily="18" charset="0"/>
              </a:rPr>
              <a:t>a</a:t>
            </a:r>
            <a:r>
              <a:rPr lang="en-US" sz="1800" spc="1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5"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sp</a:t>
            </a:r>
            <a:r>
              <a:rPr lang="en-US" sz="1800" i="1" spc="5" dirty="0">
                <a:effectLst/>
                <a:latin typeface="Times New Roman" panose="02020603050405020304" pitchFamily="18" charset="0"/>
                <a:ea typeface="Times New Roman" panose="02020603050405020304" pitchFamily="18" charset="0"/>
              </a:rPr>
              <a:t>e</a:t>
            </a:r>
            <a:r>
              <a:rPr lang="en-US" sz="1800" i="1" spc="-5" dirty="0">
                <a:effectLst/>
                <a:latin typeface="Times New Roman" panose="02020603050405020304" pitchFamily="18" charset="0"/>
                <a:ea typeface="Times New Roman" panose="02020603050405020304" pitchFamily="18" charset="0"/>
              </a:rPr>
              <a:t>c</a:t>
            </a:r>
            <a:r>
              <a:rPr lang="en-US" sz="1800" i="1" dirty="0">
                <a:effectLst/>
                <a:latin typeface="Times New Roman" panose="02020603050405020304" pitchFamily="18" charset="0"/>
                <a:ea typeface="Times New Roman" panose="02020603050405020304" pitchFamily="18" charset="0"/>
              </a:rPr>
              <a:t>u</a:t>
            </a:r>
            <a:r>
              <a:rPr lang="en-US" sz="1800" i="1" spc="15" dirty="0">
                <a:effectLst/>
                <a:latin typeface="Times New Roman" panose="02020603050405020304" pitchFamily="18" charset="0"/>
                <a:ea typeface="Times New Roman" panose="02020603050405020304" pitchFamily="18" charset="0"/>
              </a:rPr>
              <a:t>l</a:t>
            </a:r>
            <a:r>
              <a:rPr lang="en-US" sz="1800" i="1" dirty="0">
                <a:effectLst/>
                <a:latin typeface="Times New Roman" panose="02020603050405020304" pitchFamily="18" charset="0"/>
                <a:ea typeface="Times New Roman" panose="02020603050405020304" pitchFamily="18" charset="0"/>
              </a:rPr>
              <a:t>at</a:t>
            </a:r>
            <a:r>
              <a:rPr lang="en-US" sz="1800" i="1" spc="5" dirty="0">
                <a:effectLst/>
                <a:latin typeface="Times New Roman" panose="02020603050405020304" pitchFamily="18" charset="0"/>
                <a:ea typeface="Times New Roman" panose="02020603050405020304" pitchFamily="18" charset="0"/>
              </a:rPr>
              <a:t>i</a:t>
            </a:r>
            <a:r>
              <a:rPr lang="en-US" sz="1800" i="1" spc="-5" dirty="0">
                <a:effectLst/>
                <a:latin typeface="Times New Roman" panose="02020603050405020304" pitchFamily="18" charset="0"/>
                <a:ea typeface="Times New Roman" panose="02020603050405020304" pitchFamily="18" charset="0"/>
              </a:rPr>
              <a:t>v</a:t>
            </a:r>
            <a:r>
              <a:rPr lang="en-US" sz="1800" i="1" dirty="0">
                <a:effectLst/>
                <a:latin typeface="Times New Roman" panose="02020603050405020304" pitchFamily="18" charset="0"/>
                <a:ea typeface="Times New Roman" panose="02020603050405020304" pitchFamily="18" charset="0"/>
              </a:rPr>
              <a:t>e bubbles</a:t>
            </a:r>
            <a:r>
              <a:rPr lang="en-US" sz="1800" i="1" spc="-6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di</a:t>
            </a:r>
            <a:r>
              <a:rPr lang="en-US" sz="1800" spc="-6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s</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r</a:t>
            </a:r>
            <a:r>
              <a:rPr lang="en-US" sz="1800" spc="-65" dirty="0">
                <a:effectLst/>
                <a:latin typeface="Times New Roman" panose="02020603050405020304" pitchFamily="18" charset="0"/>
                <a:ea typeface="Times New Roman" panose="02020603050405020304" pitchFamily="18" charset="0"/>
              </a:rPr>
              <a:t> </a:t>
            </a:r>
            <a:r>
              <a:rPr lang="en-US" sz="1800" spc="1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u</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10" dirty="0" err="1">
                <a:effectLst/>
                <a:latin typeface="Times New Roman" panose="02020603050405020304" pitchFamily="18" charset="0"/>
                <a:ea typeface="Times New Roman" panose="02020603050405020304" pitchFamily="18" charset="0"/>
              </a:rPr>
              <a:t>g</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6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ng</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6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meng</a:t>
            </a:r>
            <a:r>
              <a:rPr lang="en-US" sz="1800" spc="10" dirty="0" err="1">
                <a:effectLst/>
                <a:latin typeface="Times New Roman" panose="02020603050405020304" pitchFamily="18" charset="0"/>
                <a:ea typeface="Times New Roman" panose="02020603050405020304" pitchFamily="18" charset="0"/>
              </a:rPr>
              <a:t>g</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mbun</a:t>
            </a:r>
            <a:r>
              <a:rPr lang="en-US" sz="1800" spc="15" dirty="0" err="1">
                <a:effectLst/>
                <a:latin typeface="Times New Roman" panose="02020603050405020304" pitchFamily="18" charset="0"/>
                <a:ea typeface="Times New Roman" panose="02020603050405020304" pitchFamily="18" charset="0"/>
              </a:rPr>
              <a:t>g</a:t>
            </a:r>
            <a:r>
              <a:rPr lang="en-US" sz="180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6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r</a:t>
            </a:r>
            <a:r>
              <a:rPr lang="en-US" sz="1800" spc="5" dirty="0" err="1">
                <a:effectLst/>
                <a:latin typeface="Times New Roman" panose="02020603050405020304" pitchFamily="18" charset="0"/>
                <a:ea typeface="Times New Roman" panose="02020603050405020304" pitchFamily="18" charset="0"/>
              </a:rPr>
              <a:t>g</a:t>
            </a:r>
            <a:r>
              <a:rPr lang="en-US" sz="1800" dirty="0" err="1">
                <a:effectLst/>
                <a:latin typeface="Times New Roman" panose="02020603050405020304" pitchFamily="18" charset="0"/>
                <a:ea typeface="Times New Roman" panose="02020603050405020304" pitchFamily="18" charset="0"/>
              </a:rPr>
              <a:t>a</a:t>
            </a:r>
            <a:r>
              <a:rPr lang="en-US" sz="1800" spc="-5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kurit</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s</a:t>
            </a:r>
            <a:r>
              <a:rPr lang="en-US" sz="1800" spc="-5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di</a:t>
            </a:r>
            <a:r>
              <a:rPr lang="en-US" sz="1800" spc="-60" dirty="0">
                <a:effectLst/>
                <a:latin typeface="Times New Roman" panose="02020603050405020304" pitchFamily="18" charset="0"/>
                <a:ea typeface="Times New Roman" panose="02020603050405020304" pitchFamily="18" charset="0"/>
              </a:rPr>
              <a:t> </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t</a:t>
            </a:r>
            <a:r>
              <a:rPr lang="en-US" sz="1800" spc="10"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s</a:t>
            </a:r>
            <a:r>
              <a:rPr lang="en-US" sz="1800" spc="-6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ni</a:t>
            </a:r>
            <a:r>
              <a:rPr lang="en-US" sz="1800" spc="5" dirty="0" err="1">
                <a:effectLst/>
                <a:latin typeface="Times New Roman" panose="02020603050405020304" pitchFamily="18" charset="0"/>
                <a:ea typeface="Times New Roman" panose="02020603050405020304" pitchFamily="18" charset="0"/>
              </a:rPr>
              <a:t>l</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a:t>
            </a:r>
            <a:r>
              <a:rPr lang="en-US" sz="1800" spc="5" dirty="0" err="1">
                <a:effectLst/>
                <a:latin typeface="Times New Roman" panose="02020603050405020304" pitchFamily="18" charset="0"/>
                <a:ea typeface="Times New Roman" panose="02020603050405020304" pitchFamily="18" charset="0"/>
              </a:rPr>
              <a:t>t</a:t>
            </a:r>
            <a:r>
              <a:rPr lang="en-US" sz="1800" dirty="0" err="1">
                <a:effectLst/>
                <a:latin typeface="Times New Roman" panose="02020603050405020304" pitchFamily="18" charset="0"/>
                <a:ea typeface="Times New Roman" panose="02020603050405020304" pitchFamily="18" charset="0"/>
              </a:rPr>
              <a:t>rinsiknya.</a:t>
            </a:r>
            <a:r>
              <a:rPr lang="en-US" sz="1800" spc="-5" dirty="0" err="1">
                <a:effectLst/>
                <a:latin typeface="Times New Roman" panose="02020603050405020304" pitchFamily="18" charset="0"/>
                <a:ea typeface="Times New Roman" panose="02020603050405020304" pitchFamily="18" charset="0"/>
              </a:rPr>
              <a:t>O</a:t>
            </a:r>
            <a:r>
              <a:rPr lang="en-US" sz="1800" dirty="0" err="1">
                <a:effectLst/>
                <a:latin typeface="Times New Roman" panose="02020603050405020304" pitchFamily="18" charset="0"/>
                <a:ea typeface="Times New Roman" panose="02020603050405020304" pitchFamily="18" charset="0"/>
              </a:rPr>
              <a:t>pt</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m</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sme</a:t>
            </a:r>
            <a:r>
              <a:rPr lang="en-US" sz="1800" spc="-2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t>
            </a:r>
            <a:r>
              <a:rPr lang="en-US" sz="1800" dirty="0" err="1">
                <a:effectLst/>
                <a:latin typeface="Times New Roman" panose="02020603050405020304" pitchFamily="18" charset="0"/>
                <a:ea typeface="Times New Roman" panose="02020603050405020304" pitchFamily="18" charset="0"/>
              </a:rPr>
              <a:t>p</a:t>
            </a:r>
            <a:r>
              <a:rPr lang="en-US" sz="1800" spc="-10"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si</a:t>
            </a:r>
            <a:r>
              <a:rPr lang="en-US" sz="1800" spc="5" dirty="0" err="1">
                <a:effectLst/>
                <a:latin typeface="Times New Roman" panose="02020603050405020304" pitchFamily="18" charset="0"/>
                <a:ea typeface="Times New Roman" panose="02020603050405020304" pitchFamily="18" charset="0"/>
              </a:rPr>
              <a:t>m</a:t>
            </a:r>
            <a:r>
              <a:rPr lang="en-US" sz="1800" dirty="0" err="1">
                <a:effectLst/>
                <a:latin typeface="Times New Roman" panose="02020603050405020304" pitchFamily="18" charset="0"/>
                <a:ea typeface="Times New Roman" panose="02020603050405020304" pitchFamily="18" charset="0"/>
              </a:rPr>
              <a:t>is</a:t>
            </a:r>
            <a:r>
              <a:rPr lang="en-US" sz="1800" spc="5" dirty="0" err="1">
                <a:effectLst/>
                <a:latin typeface="Times New Roman" panose="02020603050405020304" pitchFamily="18" charset="0"/>
                <a:ea typeface="Times New Roman" panose="02020603050405020304" pitchFamily="18" charset="0"/>
              </a:rPr>
              <a:t>m</a:t>
            </a:r>
            <a:r>
              <a:rPr lang="en-US" sz="1800" spc="-5" dirty="0" err="1">
                <a:effectLst/>
                <a:latin typeface="Times New Roman" panose="02020603050405020304" pitchFamily="18" charset="0"/>
                <a:ea typeface="Times New Roman" panose="02020603050405020304" pitchFamily="18" charset="0"/>
              </a:rPr>
              <a:t>e</a:t>
            </a:r>
            <a:r>
              <a:rPr lang="en-US" sz="1800" dirty="0">
                <a:effectLst/>
                <a:latin typeface="Times New Roman" panose="02020603050405020304" pitchFamily="18" charset="0"/>
                <a:ea typeface="Times New Roman" panose="02020603050405020304" pitchFamily="18" charset="0"/>
              </a:rPr>
              <a:t>)</a:t>
            </a:r>
            <a:r>
              <a:rPr lang="en-US" sz="1800" spc="-30" dirty="0">
                <a:effectLst/>
                <a:latin typeface="Times New Roman" panose="02020603050405020304" pitchFamily="18" charset="0"/>
                <a:ea typeface="Times New Roman" panose="02020603050405020304" pitchFamily="18" charset="0"/>
              </a:rPr>
              <a:t> </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d</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lah</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bias</a:t>
            </a:r>
            <a:r>
              <a:rPr lang="en-US" sz="1800" spc="-25" dirty="0">
                <a:effectLst/>
                <a:latin typeface="Times New Roman" panose="02020603050405020304" pitchFamily="18" charset="0"/>
                <a:ea typeface="Times New Roman" panose="02020603050405020304" pitchFamily="18" charset="0"/>
              </a:rPr>
              <a:t> </a:t>
            </a:r>
            <a:r>
              <a:rPr lang="en-US" sz="1800" spc="10" dirty="0">
                <a:effectLst/>
                <a:latin typeface="Times New Roman" panose="02020603050405020304" pitchFamily="18" charset="0"/>
                <a:ea typeface="Times New Roman" panose="02020603050405020304" pitchFamily="18" charset="0"/>
              </a:rPr>
              <a:t>y</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ng</a:t>
            </a:r>
            <a:r>
              <a:rPr lang="en-US" sz="1800" spc="-2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ng</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t</a:t>
            </a:r>
            <a:r>
              <a:rPr lang="en-US" sz="1800" spc="-20" dirty="0">
                <a:effectLst/>
                <a:latin typeface="Times New Roman" panose="02020603050405020304" pitchFamily="18" charset="0"/>
                <a:ea typeface="Times New Roman" panose="02020603050405020304" pitchFamily="18" charset="0"/>
              </a:rPr>
              <a:t> </a:t>
            </a:r>
            <a:r>
              <a:rPr lang="en-US" sz="1800" spc="1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rp</a:t>
            </a:r>
            <a:r>
              <a:rPr lang="en-US" sz="1800" spc="-10"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n</a:t>
            </a:r>
            <a:r>
              <a:rPr lang="en-US" sz="1800" spc="10" dirty="0" err="1">
                <a:effectLst/>
                <a:latin typeface="Times New Roman" panose="02020603050405020304" pitchFamily="18" charset="0"/>
                <a:ea typeface="Times New Roman" panose="02020603050405020304" pitchFamily="18" charset="0"/>
              </a:rPr>
              <a:t>g</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ruh</a:t>
            </a:r>
            <a:r>
              <a:rPr lang="en-US" sz="1800" dirty="0">
                <a:effectLst/>
                <a:latin typeface="Times New Roman" panose="02020603050405020304" pitchFamily="18" charset="0"/>
                <a:ea typeface="Times New Roman" panose="02020603050405020304" pitchFamily="18" charset="0"/>
              </a:rPr>
              <a:t>.</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Bias</a:t>
            </a:r>
            <a:r>
              <a:rPr lang="en-US" sz="1800" spc="-3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ini</a:t>
            </a:r>
            <a:r>
              <a:rPr lang="en-US" sz="1800" spc="-3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didorong</a:t>
            </a:r>
            <a:r>
              <a:rPr lang="en-US" sz="1800" spc="-3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oleh</a:t>
            </a:r>
            <a:r>
              <a:rPr lang="en-US" sz="1800" spc="-40" dirty="0">
                <a:effectLst/>
                <a:latin typeface="Times New Roman" panose="02020603050405020304" pitchFamily="18" charset="0"/>
                <a:ea typeface="Times New Roman" panose="02020603050405020304" pitchFamily="18" charset="0"/>
              </a:rPr>
              <a:t> </a:t>
            </a:r>
            <a:r>
              <a:rPr lang="en-US" sz="1800" spc="1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ng</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mbalian</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masa</a:t>
            </a:r>
            <a:r>
              <a:rPr lang="en-US" sz="1800" spc="-3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lalu</a:t>
            </a:r>
            <a:r>
              <a:rPr lang="en-US" sz="1800" spc="-35" dirty="0">
                <a:effectLst/>
                <a:latin typeface="Times New Roman" panose="02020603050405020304" pitchFamily="18" charset="0"/>
                <a:ea typeface="Times New Roman" panose="02020603050405020304" pitchFamily="18" charset="0"/>
              </a:rPr>
              <a:t> </a:t>
            </a:r>
            <a:r>
              <a:rPr lang="en-US" sz="1800" spc="10" dirty="0">
                <a:effectLst/>
                <a:latin typeface="Times New Roman" panose="02020603050405020304" pitchFamily="18" charset="0"/>
                <a:ea typeface="Times New Roman" panose="02020603050405020304" pitchFamily="18" charset="0"/>
              </a:rPr>
              <a:t>y</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ng</a:t>
            </a:r>
            <a:r>
              <a:rPr lang="en-US" sz="1800" spc="-3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rd</a:t>
            </a:r>
            <a:r>
              <a:rPr lang="en-US" sz="1800" spc="-10"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m</a:t>
            </a:r>
            <a:r>
              <a:rPr lang="en-US" sz="1800" spc="15"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k</a:t>
            </a:r>
            <a:r>
              <a:rPr lang="en-US" sz="1800" spc="-3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a:t>
            </a:r>
            <a:r>
              <a:rPr lang="en-US" sz="1800" spc="-5" dirty="0">
                <a:effectLst/>
                <a:latin typeface="Times New Roman" panose="02020603050405020304" pitchFamily="18" charset="0"/>
                <a:ea typeface="Times New Roman" panose="02020603050405020304" pitchFamily="18" charset="0"/>
              </a:rPr>
              <a:t>a</a:t>
            </a:r>
            <a:r>
              <a:rPr lang="en-US" sz="1800" spc="10" dirty="0">
                <a:effectLst/>
                <a:latin typeface="Times New Roman" panose="02020603050405020304" pitchFamily="18" charset="0"/>
                <a:ea typeface="Times New Roman" panose="02020603050405020304" pitchFamily="18" charset="0"/>
              </a:rPr>
              <a:t>d</a:t>
            </a:r>
            <a:r>
              <a:rPr lang="en-US" sz="1800" dirty="0">
                <a:effectLst/>
                <a:latin typeface="Times New Roman" panose="02020603050405020304" pitchFamily="18" charset="0"/>
                <a:ea typeface="Times New Roman" panose="02020603050405020304" pitchFamily="18" charset="0"/>
              </a:rPr>
              <a:t>a</a:t>
            </a:r>
            <a:r>
              <a:rPr lang="en-US" sz="1800" spc="-30" dirty="0">
                <a:effectLst/>
                <a:latin typeface="Times New Roman" panose="02020603050405020304" pitchFamily="18" charset="0"/>
                <a:ea typeface="Times New Roman" panose="02020603050405020304" pitchFamily="18" charset="0"/>
              </a:rPr>
              <a:t> </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ks</a:t>
            </a:r>
            <a:r>
              <a:rPr lang="en-US" sz="1800" spc="1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ktasi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ng</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mbalian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tole</a:t>
            </a:r>
            <a:r>
              <a:rPr lang="en-US" sz="1800" spc="5" dirty="0" err="1">
                <a:effectLst/>
                <a:latin typeface="Times New Roman" panose="02020603050405020304" pitchFamily="18" charset="0"/>
                <a:ea typeface="Times New Roman" panose="02020603050405020304" pitchFamily="18" charset="0"/>
              </a:rPr>
              <a:t>r</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peng</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mbalian</a:t>
            </a:r>
            <a:r>
              <a:rPr lang="en-US" sz="1800" dirty="0">
                <a:effectLst/>
                <a:latin typeface="Times New Roman" panose="02020603050405020304" pitchFamily="18" charset="0"/>
                <a:ea typeface="Times New Roman" panose="02020603050405020304" pitchFamily="18" charset="0"/>
              </a:rPr>
              <a:t> d</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 </a:t>
            </a:r>
            <a:r>
              <a:rPr lang="en-US" sz="1800" spc="1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rs</a:t>
            </a:r>
            <a:r>
              <a:rPr lang="en-US" sz="1800" spc="-5" dirty="0" err="1">
                <a:effectLst/>
                <a:latin typeface="Times New Roman" panose="02020603050405020304" pitchFamily="18" charset="0"/>
                <a:ea typeface="Times New Roman" panose="02020603050405020304" pitchFamily="18" charset="0"/>
              </a:rPr>
              <a:t>e</a:t>
            </a:r>
            <a:r>
              <a:rPr lang="en-US" sz="1800" spc="10" dirty="0" err="1">
                <a:effectLst/>
                <a:latin typeface="Times New Roman" panose="02020603050405020304" pitchFamily="18" charset="0"/>
                <a:ea typeface="Times New Roman" panose="02020603050405020304" pitchFamily="18" charset="0"/>
              </a:rPr>
              <a:t>p</a:t>
            </a:r>
            <a:r>
              <a:rPr lang="en-US" sz="1800" dirty="0" err="1">
                <a:effectLst/>
                <a:latin typeface="Times New Roman" panose="02020603050405020304" pitchFamily="18" charset="0"/>
                <a:ea typeface="Times New Roman" panose="02020603050405020304" pitchFamily="18" charset="0"/>
              </a:rPr>
              <a:t>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ris</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ko</a:t>
            </a:r>
            <a:r>
              <a:rPr lang="en-US" sz="1800" dirty="0">
                <a:effectLst/>
                <a:latin typeface="Times New Roman" panose="02020603050405020304" pitchFamily="18" charset="0"/>
                <a:ea typeface="Times New Roman" panose="02020603050405020304" pitchFamily="18" charset="0"/>
              </a:rPr>
              <a:t> investor.</a:t>
            </a:r>
          </a:p>
          <a:p>
            <a:pPr marL="9525" indent="0">
              <a:spcBef>
                <a:spcPts val="20"/>
              </a:spcBef>
              <a:spcAft>
                <a:spcPts val="0"/>
              </a:spcAft>
              <a:buNone/>
            </a:pPr>
            <a:r>
              <a:rPr lang="en-US" sz="1800" i="1" dirty="0">
                <a:effectLst/>
                <a:latin typeface="Times New Roman" panose="02020603050405020304" pitchFamily="18" charset="0"/>
                <a:ea typeface="Times New Roman" panose="02020603050405020304" pitchFamily="18" charset="0"/>
              </a:rPr>
              <a:t>R</a:t>
            </a:r>
            <a:r>
              <a:rPr lang="en-US" sz="1800" i="1" spc="-5" dirty="0">
                <a:effectLst/>
                <a:latin typeface="Times New Roman" panose="02020603050405020304" pitchFamily="18" charset="0"/>
                <a:ea typeface="Times New Roman" panose="02020603050405020304" pitchFamily="18" charset="0"/>
              </a:rPr>
              <a:t>e</a:t>
            </a:r>
            <a:r>
              <a:rPr lang="en-US" sz="1800" i="1" dirty="0">
                <a:effectLst/>
                <a:latin typeface="Times New Roman" panose="02020603050405020304" pitchFamily="18" charset="0"/>
                <a:ea typeface="Times New Roman" panose="02020603050405020304" pitchFamily="18" charset="0"/>
              </a:rPr>
              <a:t>pr</a:t>
            </a:r>
            <a:r>
              <a:rPr lang="en-US" sz="1800" i="1" spc="-5" dirty="0">
                <a:effectLst/>
                <a:latin typeface="Times New Roman" panose="02020603050405020304" pitchFamily="18" charset="0"/>
                <a:ea typeface="Times New Roman" panose="02020603050405020304" pitchFamily="18" charset="0"/>
              </a:rPr>
              <a:t>e</a:t>
            </a:r>
            <a:r>
              <a:rPr lang="en-US" sz="1800" i="1" dirty="0">
                <a:effectLst/>
                <a:latin typeface="Times New Roman" panose="02020603050405020304" pitchFamily="18" charset="0"/>
                <a:ea typeface="Times New Roman" panose="02020603050405020304" pitchFamily="18" charset="0"/>
              </a:rPr>
              <a:t>s</a:t>
            </a:r>
            <a:r>
              <a:rPr lang="en-US" sz="1800" i="1" spc="-5" dirty="0">
                <a:effectLst/>
                <a:latin typeface="Times New Roman" panose="02020603050405020304" pitchFamily="18" charset="0"/>
                <a:ea typeface="Times New Roman" panose="02020603050405020304" pitchFamily="18" charset="0"/>
              </a:rPr>
              <a:t>e</a:t>
            </a:r>
            <a:r>
              <a:rPr lang="en-US" sz="1800" i="1" dirty="0">
                <a:effectLst/>
                <a:latin typeface="Times New Roman" panose="02020603050405020304" pitchFamily="18" charset="0"/>
                <a:ea typeface="Times New Roman" panose="02020603050405020304" pitchFamily="18" charset="0"/>
              </a:rPr>
              <a:t>nta</a:t>
            </a:r>
            <a:r>
              <a:rPr lang="en-US" sz="1800" i="1" spc="5" dirty="0">
                <a:effectLst/>
                <a:latin typeface="Times New Roman" panose="02020603050405020304" pitchFamily="18" charset="0"/>
                <a:ea typeface="Times New Roman" panose="02020603050405020304" pitchFamily="18" charset="0"/>
              </a:rPr>
              <a:t>t</a:t>
            </a:r>
            <a:r>
              <a:rPr lang="en-US" sz="1800" i="1" dirty="0">
                <a:effectLst/>
                <a:latin typeface="Times New Roman" panose="02020603050405020304" pitchFamily="18" charset="0"/>
                <a:ea typeface="Times New Roman" panose="02020603050405020304" pitchFamily="18" charset="0"/>
              </a:rPr>
              <a:t>iv</a:t>
            </a:r>
            <a:r>
              <a:rPr lang="en-US" sz="1800" i="1" spc="-5" dirty="0">
                <a:effectLst/>
                <a:latin typeface="Times New Roman" panose="02020603050405020304" pitchFamily="18" charset="0"/>
                <a:ea typeface="Times New Roman" panose="02020603050405020304" pitchFamily="18" charset="0"/>
              </a:rPr>
              <a:t>e</a:t>
            </a:r>
            <a:r>
              <a:rPr lang="en-US" sz="1800" i="1" spc="10" dirty="0">
                <a:effectLst/>
                <a:latin typeface="Times New Roman" panose="02020603050405020304" pitchFamily="18" charset="0"/>
                <a:ea typeface="Times New Roman" panose="02020603050405020304" pitchFamily="18" charset="0"/>
              </a:rPr>
              <a:t>n</a:t>
            </a:r>
            <a:r>
              <a:rPr lang="en-US" sz="1800" i="1" spc="-5" dirty="0">
                <a:effectLst/>
                <a:latin typeface="Times New Roman" panose="02020603050405020304" pitchFamily="18" charset="0"/>
                <a:ea typeface="Times New Roman" panose="02020603050405020304" pitchFamily="18" charset="0"/>
              </a:rPr>
              <a:t>e</a:t>
            </a:r>
            <a:r>
              <a:rPr lang="en-US" sz="1800" i="1" dirty="0">
                <a:effectLst/>
                <a:latin typeface="Times New Roman" panose="02020603050405020304" pitchFamily="18" charset="0"/>
                <a:ea typeface="Times New Roman" panose="02020603050405020304" pitchFamily="18" charset="0"/>
              </a:rPr>
              <a:t>ss</a:t>
            </a:r>
            <a:endParaRPr lang="en-ID" sz="1800" dirty="0">
              <a:effectLst/>
              <a:latin typeface="Times New Roman" panose="02020603050405020304" pitchFamily="18" charset="0"/>
              <a:ea typeface="Times New Roman" panose="02020603050405020304" pitchFamily="18" charset="0"/>
            </a:endParaRPr>
          </a:p>
          <a:p>
            <a:pPr marL="152400" indent="0">
              <a:lnSpc>
                <a:spcPts val="600"/>
              </a:lnSpc>
              <a:spcBef>
                <a:spcPts val="45"/>
              </a:spcBef>
              <a:spcAft>
                <a:spcPts val="0"/>
              </a:spcAft>
              <a:buNone/>
            </a:pPr>
            <a:endParaRPr lang="en-ID" sz="1800" dirty="0">
              <a:effectLst/>
              <a:latin typeface="Times New Roman" panose="02020603050405020304" pitchFamily="18" charset="0"/>
              <a:ea typeface="Times New Roman" panose="02020603050405020304" pitchFamily="18" charset="0"/>
            </a:endParaRPr>
          </a:p>
          <a:p>
            <a:pPr algn="just"/>
            <a:r>
              <a:rPr lang="en-US" sz="1800" dirty="0" err="1">
                <a:effectLst/>
                <a:latin typeface="Times New Roman" panose="02020603050405020304" pitchFamily="18" charset="0"/>
                <a:ea typeface="Times New Roman" panose="02020603050405020304" pitchFamily="18" charset="0"/>
              </a:rPr>
              <a:t>Ad</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lah</a:t>
            </a:r>
            <a:r>
              <a:rPr lang="en-US" sz="1800" spc="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e</a:t>
            </a:r>
            <a:r>
              <a:rPr lang="en-US" sz="1800" spc="5" dirty="0" err="1">
                <a:effectLst/>
                <a:latin typeface="Times New Roman" panose="02020603050405020304" pitchFamily="18" charset="0"/>
                <a:ea typeface="Times New Roman" panose="02020603050405020304" pitchFamily="18" charset="0"/>
              </a:rPr>
              <a:t>c</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nd</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run</a:t>
            </a:r>
            <a:r>
              <a:rPr lang="en-US" sz="1800" spc="5" dirty="0" err="1">
                <a:effectLst/>
                <a:latin typeface="Times New Roman" panose="02020603050405020304" pitchFamily="18" charset="0"/>
                <a:ea typeface="Times New Roman" panose="02020603050405020304" pitchFamily="18" charset="0"/>
              </a:rPr>
              <a:t>g</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1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ind</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vidu</a:t>
            </a:r>
            <a:r>
              <a:rPr lang="en-US" sz="1800" spc="1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untuk</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rk</a:t>
            </a:r>
            <a:r>
              <a:rPr lang="en-US" sz="1800" spc="10"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r</a:t>
            </a:r>
            <a:r>
              <a:rPr lang="en-US" sz="1800" spc="-10"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1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mungk</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n</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10" dirty="0">
                <a:effectLst/>
                <a:latin typeface="Times New Roman" panose="02020603050405020304" pitchFamily="18" charset="0"/>
                <a:ea typeface="Times New Roman" panose="02020603050405020304" pitchFamily="18" charset="0"/>
              </a:rPr>
              <a:t> </a:t>
            </a:r>
            <a:r>
              <a:rPr lang="en-US" sz="1800" spc="10" dirty="0" err="1">
                <a:effectLst/>
                <a:latin typeface="Times New Roman" panose="02020603050405020304" pitchFamily="18" charset="0"/>
                <a:ea typeface="Times New Roman" panose="02020603050405020304" pitchFamily="18" charset="0"/>
              </a:rPr>
              <a:t>s</a:t>
            </a:r>
            <a:r>
              <a:rPr lang="en-US" sz="1800" dirty="0" err="1">
                <a:effectLst/>
                <a:latin typeface="Times New Roman" panose="02020603050405020304" pitchFamily="18" charset="0"/>
                <a:ea typeface="Times New Roman" panose="02020603050405020304" pitchFamily="18" charset="0"/>
              </a:rPr>
              <a:t>u</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tu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rist</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wa</a:t>
            </a:r>
            <a:r>
              <a:rPr lang="en-US" sz="1800" dirty="0">
                <a:effectLst/>
                <a:latin typeface="Times New Roman" panose="02020603050405020304" pitchFamily="18" charset="0"/>
                <a:ea typeface="Times New Roman" panose="02020603050405020304" pitchFamily="18" charset="0"/>
              </a:rPr>
              <a:t> d</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a:t>
            </a:r>
            <a:r>
              <a:rPr lang="en-US" sz="1800" spc="1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memb</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nd</a:t>
            </a:r>
            <a:r>
              <a:rPr lang="en-US" sz="1800" spc="1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ngk</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nnya</a:t>
            </a:r>
            <a:r>
              <a:rPr lang="en-US" sz="1800" spc="-5" dirty="0">
                <a:effectLst/>
                <a:latin typeface="Times New Roman" panose="02020603050405020304" pitchFamily="18" charset="0"/>
                <a:ea typeface="Times New Roman" panose="02020603050405020304" pitchFamily="18" charset="0"/>
              </a:rPr>
              <a:t> </a:t>
            </a:r>
            <a:r>
              <a:rPr lang="en-US" sz="1800" spc="10" dirty="0" err="1">
                <a:effectLst/>
                <a:latin typeface="Times New Roman" panose="02020603050405020304" pitchFamily="18" charset="0"/>
                <a:ea typeface="Times New Roman" panose="02020603050405020304" pitchFamily="18" charset="0"/>
              </a:rPr>
              <a:t>d</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ng</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 </a:t>
            </a:r>
            <a:r>
              <a:rPr lang="en-US" sz="1800" spc="1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jadi</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lu</a:t>
            </a:r>
            <a:r>
              <a:rPr lang="en-US" sz="1800" spc="5" dirty="0" err="1">
                <a:effectLst/>
                <a:latin typeface="Times New Roman" panose="02020603050405020304" pitchFamily="18" charset="0"/>
                <a:ea typeface="Times New Roman" panose="02020603050405020304" pitchFamily="18" charset="0"/>
              </a:rPr>
              <a:t>m</a:t>
            </a:r>
            <a:r>
              <a:rPr lang="en-US" sz="1800" dirty="0" err="1">
                <a:effectLst/>
                <a:latin typeface="Times New Roman" panose="02020603050405020304" pitchFamily="18" charset="0"/>
                <a:ea typeface="Times New Roman" panose="02020603050405020304" pitchFamily="18" charset="0"/>
              </a:rPr>
              <a:t>nya</a:t>
            </a:r>
            <a:r>
              <a:rPr lang="en-US" sz="1800" spc="-5" dirty="0">
                <a:effectLst/>
                <a:latin typeface="Times New Roman" panose="02020603050405020304" pitchFamily="18" charset="0"/>
                <a:ea typeface="Times New Roman" panose="02020603050405020304" pitchFamily="18" charset="0"/>
              </a:rPr>
              <a:t> </a:t>
            </a:r>
            <a:r>
              <a:rPr lang="en-US" sz="1800" spc="10" dirty="0">
                <a:effectLst/>
                <a:latin typeface="Times New Roman" panose="02020603050405020304" pitchFamily="18" charset="0"/>
                <a:ea typeface="Times New Roman" panose="02020603050405020304" pitchFamily="18" charset="0"/>
              </a:rPr>
              <a:t>y</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ng </a:t>
            </a:r>
            <a:r>
              <a:rPr lang="en-US" sz="1800" dirty="0" err="1">
                <a:effectLst/>
                <a:latin typeface="Times New Roman" panose="02020603050405020304" pitchFamily="18" charset="0"/>
                <a:ea typeface="Times New Roman" panose="02020603050405020304" pitchFamily="18" charset="0"/>
              </a:rPr>
              <a:t>sud</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h</a:t>
            </a:r>
            <a:r>
              <a:rPr lang="en-US" sz="1800" spc="15" dirty="0">
                <a:effectLst/>
                <a:latin typeface="Times New Roman" panose="02020603050405020304" pitchFamily="18" charset="0"/>
                <a:ea typeface="Times New Roman" panose="02020603050405020304" pitchFamily="18" charset="0"/>
              </a:rPr>
              <a:t> </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da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d</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lam</a:t>
            </a:r>
            <a:r>
              <a:rPr lang="en-US" sz="1800" spc="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pik</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r</a:t>
            </a:r>
            <a:r>
              <a:rPr lang="en-US" sz="1800" spc="-10"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a:t>
            </a:r>
            <a:r>
              <a:rPr lang="en-US" sz="1800" spc="-5" dirty="0" err="1">
                <a:effectLst/>
                <a:latin typeface="Times New Roman" panose="02020603050405020304" pitchFamily="18" charset="0"/>
                <a:ea typeface="Times New Roman" panose="02020603050405020304" pitchFamily="18" charset="0"/>
              </a:rPr>
              <a:t>re</a:t>
            </a:r>
            <a:r>
              <a:rPr lang="en-US" sz="1800" spc="1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n</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l</a:t>
            </a:r>
            <a:r>
              <a:rPr lang="en-US" sz="1800" spc="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t</a:t>
            </a:r>
            <a:r>
              <a:rPr lang="en-US" sz="1800" spc="5" dirty="0" err="1">
                <a:effectLst/>
                <a:latin typeface="Times New Roman" panose="02020603050405020304" pitchFamily="18" charset="0"/>
                <a:ea typeface="Times New Roman" panose="02020603050405020304" pitchFamily="18" charset="0"/>
              </a:rPr>
              <a:t>i</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1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ae</a:t>
            </a:r>
            <a:r>
              <a:rPr lang="en-US" sz="1800" dirty="0" err="1">
                <a:effectLst/>
                <a:latin typeface="Times New Roman" panose="02020603050405020304" pitchFamily="18" charset="0"/>
                <a:ea typeface="Times New Roman" panose="02020603050405020304" pitchFamily="18" charset="0"/>
              </a:rPr>
              <a:t>st</a:t>
            </a:r>
            <a:r>
              <a:rPr lang="en-US" sz="1800" spc="15" dirty="0" err="1">
                <a:effectLst/>
                <a:latin typeface="Times New Roman" panose="02020603050405020304" pitchFamily="18" charset="0"/>
                <a:ea typeface="Times New Roman" panose="02020603050405020304" pitchFamily="18" charset="0"/>
              </a:rPr>
              <a:t>n</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a:t>
            </a:r>
            <a:r>
              <a:rPr lang="en-US" sz="1800" dirty="0">
                <a:effectLst/>
                <a:latin typeface="Times New Roman" panose="02020603050405020304" pitchFamily="18" charset="0"/>
                <a:ea typeface="Times New Roman" panose="02020603050405020304" pitchFamily="18" charset="0"/>
              </a:rPr>
              <a:t> (200</a:t>
            </a:r>
            <a:r>
              <a:rPr lang="en-US" sz="1800" spc="5" dirty="0">
                <a:effectLst/>
                <a:latin typeface="Times New Roman" panose="02020603050405020304" pitchFamily="18" charset="0"/>
                <a:ea typeface="Times New Roman" panose="02020603050405020304" pitchFamily="18" charset="0"/>
              </a:rPr>
              <a:t>5</a:t>
            </a:r>
            <a:r>
              <a:rPr lang="en-US" sz="1800" dirty="0">
                <a:effectLst/>
                <a:latin typeface="Times New Roman" panose="02020603050405020304" pitchFamily="18" charset="0"/>
                <a:ea typeface="Times New Roman" panose="02020603050405020304" pitchFamily="18" charset="0"/>
              </a:rPr>
              <a:t>) y</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ng</a:t>
            </a:r>
            <a:r>
              <a:rPr lang="en-US" sz="1800" spc="1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menggu</a:t>
            </a:r>
            <a:r>
              <a:rPr lang="en-US" sz="1800" spc="10" dirty="0" err="1">
                <a:effectLst/>
                <a:latin typeface="Times New Roman" panose="02020603050405020304" pitchFamily="18" charset="0"/>
                <a:ea typeface="Times New Roman" panose="02020603050405020304" pitchFamily="18" charset="0"/>
              </a:rPr>
              <a:t>n</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k</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 d</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ta </a:t>
            </a:r>
            <a:r>
              <a:rPr lang="en-US" sz="1800" dirty="0" err="1">
                <a:effectLst/>
                <a:latin typeface="Times New Roman" panose="02020603050405020304" pitchFamily="18" charset="0"/>
                <a:ea typeface="Times New Roman" panose="02020603050405020304" pitchFamily="18" charset="0"/>
              </a:rPr>
              <a:t>s</a:t>
            </a:r>
            <a:r>
              <a:rPr lang="en-US" sz="1800" spc="-5" dirty="0" err="1">
                <a:effectLst/>
                <a:latin typeface="Times New Roman" panose="02020603050405020304" pitchFamily="18" charset="0"/>
                <a:ea typeface="Times New Roman" panose="02020603050405020304" pitchFamily="18" charset="0"/>
              </a:rPr>
              <a:t>aa</a:t>
            </a:r>
            <a:r>
              <a:rPr lang="en-US" sz="1800" dirty="0" err="1">
                <a:effectLst/>
                <a:latin typeface="Times New Roman" panose="02020603050405020304" pitchFamily="18" charset="0"/>
                <a:ea typeface="Times New Roman" panose="02020603050405020304" pitchFamily="18" charset="0"/>
              </a:rPr>
              <a:t>t</a:t>
            </a:r>
            <a:r>
              <a:rPr lang="en-US" sz="1800" spc="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ini</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a:t>
            </a:r>
            <a:r>
              <a:rPr lang="en-US" sz="1800" spc="5" dirty="0">
                <a:effectLst/>
                <a:latin typeface="Times New Roman" panose="02020603050405020304" pitchFamily="18" charset="0"/>
                <a:ea typeface="Times New Roman" panose="02020603050405020304" pitchFamily="18" charset="0"/>
              </a:rPr>
              <a:t> </a:t>
            </a:r>
            <a:r>
              <a:rPr lang="en-US" sz="1800" spc="1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ngh</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si</a:t>
            </a:r>
            <a:r>
              <a:rPr lang="en-US" sz="1800" spc="5" dirty="0" err="1">
                <a:effectLst/>
                <a:latin typeface="Times New Roman" panose="02020603050405020304" pitchFamily="18" charset="0"/>
                <a:ea typeface="Times New Roman" panose="02020603050405020304" pitchFamily="18" charset="0"/>
              </a:rPr>
              <a:t>l</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lu</a:t>
            </a:r>
            <a:r>
              <a:rPr lang="en-US" sz="1800" spc="5" dirty="0" err="1">
                <a:effectLst/>
                <a:latin typeface="Times New Roman" panose="02020603050405020304" pitchFamily="18" charset="0"/>
                <a:ea typeface="Times New Roman" panose="02020603050405020304" pitchFamily="18" charset="0"/>
              </a:rPr>
              <a:t>m</a:t>
            </a:r>
            <a:r>
              <a:rPr lang="en-US" sz="1800" dirty="0" err="1">
                <a:effectLst/>
                <a:latin typeface="Times New Roman" panose="02020603050405020304" pitchFamily="18" charset="0"/>
                <a:ea typeface="Times New Roman" panose="02020603050405020304" pitchFamily="18" charset="0"/>
              </a:rPr>
              <a:t>nya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untuk</a:t>
            </a:r>
            <a:r>
              <a:rPr lang="en-US" sz="1800" spc="2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rus</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h</a:t>
            </a:r>
            <a:r>
              <a:rPr lang="en-US" sz="1800" spc="5" dirty="0" err="1">
                <a:effectLst/>
                <a:latin typeface="Times New Roman" panose="02020603050405020304" pitchFamily="18" charset="0"/>
                <a:ea typeface="Times New Roman" panose="02020603050405020304" pitchFamily="18" charset="0"/>
              </a:rPr>
              <a:t>a</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y</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ng</a:t>
            </a:r>
            <a:r>
              <a:rPr lang="en-US" sz="1800" spc="5" dirty="0">
                <a:effectLst/>
                <a:latin typeface="Times New Roman" panose="02020603050405020304" pitchFamily="18" charset="0"/>
                <a:ea typeface="Times New Roman" panose="02020603050405020304" pitchFamily="18" charset="0"/>
              </a:rPr>
              <a:t> </a:t>
            </a:r>
            <a:r>
              <a:rPr lang="en-US" sz="1800" spc="15" dirty="0" err="1">
                <a:effectLst/>
                <a:latin typeface="Times New Roman" panose="02020603050405020304" pitchFamily="18" charset="0"/>
                <a:ea typeface="Times New Roman" panose="02020603050405020304" pitchFamily="18" charset="0"/>
              </a:rPr>
              <a:t>t</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rdaft</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r</a:t>
            </a:r>
            <a:r>
              <a:rPr lang="en-US" sz="1800" dirty="0">
                <a:effectLst/>
                <a:latin typeface="Times New Roman" panose="02020603050405020304" pitchFamily="18" charset="0"/>
                <a:ea typeface="Times New Roman" panose="02020603050405020304" pitchFamily="18" charset="0"/>
              </a:rPr>
              <a:t> di Am</a:t>
            </a:r>
            <a:r>
              <a:rPr lang="en-US" sz="1800" spc="-5" dirty="0">
                <a:effectLst/>
                <a:latin typeface="Times New Roman" panose="02020603050405020304" pitchFamily="18" charset="0"/>
                <a:ea typeface="Times New Roman" panose="02020603050405020304" pitchFamily="18" charset="0"/>
              </a:rPr>
              <a:t>e</a:t>
            </a:r>
            <a:r>
              <a:rPr lang="en-US" sz="1800" dirty="0">
                <a:effectLst/>
                <a:latin typeface="Times New Roman" panose="02020603050405020304" pitchFamily="18" charset="0"/>
                <a:ea typeface="Times New Roman" panose="02020603050405020304" pitchFamily="18" charset="0"/>
              </a:rPr>
              <a:t>rika</a:t>
            </a:r>
            <a:r>
              <a:rPr lang="en-US" sz="1800" spc="-8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untuk</a:t>
            </a:r>
            <a:r>
              <a:rPr lang="en-US" sz="1800" spc="-6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riode</a:t>
            </a:r>
            <a:r>
              <a:rPr lang="en-US" sz="1800" spc="-80" dirty="0">
                <a:effectLst/>
                <a:latin typeface="Times New Roman" panose="02020603050405020304" pitchFamily="18" charset="0"/>
                <a:ea typeface="Times New Roman" panose="02020603050405020304" pitchFamily="18" charset="0"/>
              </a:rPr>
              <a:t> </a:t>
            </a:r>
            <a:r>
              <a:rPr lang="en-US" sz="1800" spc="10" dirty="0">
                <a:effectLst/>
                <a:latin typeface="Times New Roman" panose="02020603050405020304" pitchFamily="18" charset="0"/>
                <a:ea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rPr>
              <a:t>983</a:t>
            </a:r>
            <a:r>
              <a:rPr lang="en-US" sz="1800" spc="-5" dirty="0">
                <a:effectLst/>
                <a:latin typeface="Times New Roman" panose="02020603050405020304" pitchFamily="18" charset="0"/>
                <a:ea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rPr>
              <a:t>1999</a:t>
            </a:r>
            <a:r>
              <a:rPr lang="en-US" sz="1800" spc="-7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n</a:t>
            </a:r>
            <a:r>
              <a:rPr lang="en-US" sz="1800" spc="-7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mengid</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nt</a:t>
            </a:r>
            <a:r>
              <a:rPr lang="en-US" sz="1800" spc="15" dirty="0" err="1">
                <a:effectLst/>
                <a:latin typeface="Times New Roman" panose="02020603050405020304" pitchFamily="18" charset="0"/>
                <a:ea typeface="Times New Roman" panose="02020603050405020304" pitchFamily="18" charset="0"/>
              </a:rPr>
              <a:t>i</a:t>
            </a:r>
            <a:r>
              <a:rPr lang="en-US" sz="1800" dirty="0" err="1">
                <a:effectLst/>
                <a:latin typeface="Times New Roman" panose="02020603050405020304" pitchFamily="18" charset="0"/>
                <a:ea typeface="Times New Roman" panose="02020603050405020304" pitchFamily="18" charset="0"/>
              </a:rPr>
              <a:t>fik</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si</a:t>
            </a:r>
            <a:r>
              <a:rPr lang="en-US" sz="1800" spc="-7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hwa</a:t>
            </a:r>
            <a:r>
              <a:rPr lang="en-US" sz="1800" spc="-8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in</a:t>
            </a:r>
            <a:r>
              <a:rPr lang="en-US" sz="1800" spc="15" dirty="0">
                <a:effectLst/>
                <a:latin typeface="Times New Roman" panose="02020603050405020304" pitchFamily="18" charset="0"/>
                <a:ea typeface="Times New Roman" panose="02020603050405020304" pitchFamily="18" charset="0"/>
              </a:rPr>
              <a:t>v</a:t>
            </a:r>
            <a:r>
              <a:rPr lang="en-US" sz="1800" spc="-5" dirty="0">
                <a:effectLst/>
                <a:latin typeface="Times New Roman" panose="02020603050405020304" pitchFamily="18" charset="0"/>
                <a:ea typeface="Times New Roman" panose="02020603050405020304" pitchFamily="18" charset="0"/>
              </a:rPr>
              <a:t>e</a:t>
            </a:r>
            <a:r>
              <a:rPr lang="en-US" sz="1800" dirty="0">
                <a:effectLst/>
                <a:latin typeface="Times New Roman" panose="02020603050405020304" pitchFamily="18" charset="0"/>
                <a:ea typeface="Times New Roman" panose="02020603050405020304" pitchFamily="18" charset="0"/>
              </a:rPr>
              <a:t>stor</a:t>
            </a:r>
            <a:r>
              <a:rPr lang="en-US" sz="1800" spc="-7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e</a:t>
            </a:r>
            <a:r>
              <a:rPr lang="en-US" sz="1800" spc="5" dirty="0" err="1">
                <a:effectLst/>
                <a:latin typeface="Times New Roman" panose="02020603050405020304" pitchFamily="18" charset="0"/>
                <a:ea typeface="Times New Roman" panose="02020603050405020304" pitchFamily="18" charset="0"/>
              </a:rPr>
              <a:t>r</a:t>
            </a:r>
            <a:r>
              <a:rPr lang="en-US" sz="1800" spc="-5" dirty="0" err="1">
                <a:effectLst/>
                <a:latin typeface="Times New Roman" panose="02020603050405020304" pitchFamily="18" charset="0"/>
                <a:ea typeface="Times New Roman" panose="02020603050405020304" pitchFamily="18" charset="0"/>
              </a:rPr>
              <a:t>ea</a:t>
            </a:r>
            <a:r>
              <a:rPr lang="en-US" sz="1800" dirty="0" err="1">
                <a:effectLst/>
                <a:latin typeface="Times New Roman" panose="02020603050405020304" pitchFamily="18" charset="0"/>
                <a:ea typeface="Times New Roman" panose="02020603050405020304" pitchFamily="18" charset="0"/>
              </a:rPr>
              <a:t>ksi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rl</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bihan</a:t>
            </a:r>
            <a:r>
              <a:rPr lang="en-US" sz="1800" spc="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t>
            </a:r>
            <a:r>
              <a:rPr lang="en-US" sz="1800" spc="10"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rh</a:t>
            </a:r>
            <a:r>
              <a:rPr lang="en-US" sz="1800" spc="-10"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d</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p</a:t>
            </a:r>
            <a:r>
              <a:rPr lang="en-US" sz="1800" spc="5" dirty="0">
                <a:effectLst/>
                <a:latin typeface="Times New Roman" panose="02020603050405020304" pitchFamily="18" charset="0"/>
                <a:ea typeface="Times New Roman" panose="02020603050405020304" pitchFamily="18" charset="0"/>
              </a:rPr>
              <a:t> </a:t>
            </a:r>
            <a:r>
              <a:rPr lang="en-US" sz="1800" spc="10" dirty="0" err="1">
                <a:effectLst/>
                <a:latin typeface="Times New Roman" panose="02020603050405020304" pitchFamily="18" charset="0"/>
                <a:ea typeface="Times New Roman" panose="02020603050405020304" pitchFamily="18" charset="0"/>
              </a:rPr>
              <a:t>p</a:t>
            </a:r>
            <a:r>
              <a:rPr lang="en-US" sz="1800" spc="-5" dirty="0" err="1">
                <a:effectLst/>
                <a:latin typeface="Times New Roman" panose="02020603050405020304" pitchFamily="18" charset="0"/>
                <a:ea typeface="Times New Roman" panose="02020603050405020304" pitchFamily="18" charset="0"/>
              </a:rPr>
              <a:t>e</a:t>
            </a:r>
            <a:r>
              <a:rPr lang="en-US" sz="1800" dirty="0" err="1">
                <a:effectLst/>
                <a:latin typeface="Times New Roman" panose="02020603050405020304" pitchFamily="18" charset="0"/>
                <a:ea typeface="Times New Roman" panose="02020603050405020304" pitchFamily="18" charset="0"/>
              </a:rPr>
              <a:t>n</a:t>
            </a:r>
            <a:r>
              <a:rPr lang="en-US" sz="1800" spc="10" dirty="0" err="1">
                <a:effectLst/>
                <a:latin typeface="Times New Roman" panose="02020603050405020304" pitchFamily="18" charset="0"/>
                <a:ea typeface="Times New Roman" panose="02020603050405020304" pitchFamily="18" charset="0"/>
              </a:rPr>
              <a:t>g</a:t>
            </a:r>
            <a:r>
              <a:rPr lang="en-US" sz="1800" dirty="0" err="1">
                <a:effectLst/>
                <a:latin typeface="Times New Roman" panose="02020603050405020304" pitchFamily="18" charset="0"/>
                <a:ea typeface="Times New Roman" panose="02020603050405020304" pitchFamily="18" charset="0"/>
              </a:rPr>
              <a:t>umu</a:t>
            </a:r>
            <a:r>
              <a:rPr lang="en-US" sz="1800" spc="5" dirty="0" err="1">
                <a:effectLst/>
                <a:latin typeface="Times New Roman" panose="02020603050405020304" pitchFamily="18" charset="0"/>
                <a:ea typeface="Times New Roman" panose="02020603050405020304" pitchFamily="18" charset="0"/>
              </a:rPr>
              <a:t>m</a:t>
            </a:r>
            <a:r>
              <a:rPr lang="en-US" sz="1800" spc="-5" dirty="0" err="1">
                <a:effectLst/>
                <a:latin typeface="Times New Roman" panose="02020603050405020304" pitchFamily="18" charset="0"/>
                <a:ea typeface="Times New Roman" panose="02020603050405020304" pitchFamily="18" charset="0"/>
              </a:rPr>
              <a:t>a</a:t>
            </a:r>
            <a:r>
              <a:rPr lang="en-US" sz="1800" dirty="0" err="1">
                <a:effectLst/>
                <a:latin typeface="Times New Roman" panose="02020603050405020304" pitchFamily="18" charset="0"/>
                <a:ea typeface="Times New Roman" panose="02020603050405020304" pitchFamily="18" charset="0"/>
              </a:rPr>
              <a:t>n</a:t>
            </a:r>
            <a:r>
              <a:rPr lang="en-US" sz="1800" spc="5"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lab</a:t>
            </a:r>
            <a:r>
              <a:rPr lang="en-US" sz="1800" spc="5" dirty="0" err="1">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a:t>
            </a:r>
            <a:r>
              <a:rPr lang="en-US" sz="1800" spc="20" dirty="0">
                <a:effectLst/>
                <a:latin typeface="Times New Roman" panose="02020603050405020304" pitchFamily="18" charset="0"/>
                <a:ea typeface="Times New Roman" panose="02020603050405020304" pitchFamily="18" charset="0"/>
              </a:rPr>
              <a:t> </a:t>
            </a:r>
            <a:endParaRPr lang="en-ID" sz="1800" dirty="0">
              <a:effectLst/>
              <a:latin typeface="Times New Roman" panose="02020603050405020304" pitchFamily="18" charset="0"/>
              <a:ea typeface="Times New Roman" panose="02020603050405020304" pitchFamily="18" charset="0"/>
            </a:endParaRPr>
          </a:p>
          <a:p>
            <a:endParaRPr lang="en-ID" dirty="0"/>
          </a:p>
        </p:txBody>
      </p:sp>
    </p:spTree>
    <p:extLst>
      <p:ext uri="{BB962C8B-B14F-4D97-AF65-F5344CB8AC3E}">
        <p14:creationId xmlns:p14="http://schemas.microsoft.com/office/powerpoint/2010/main" val="1256752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26C962-A408-4E10-894A-D6DEE97466E9}"/>
              </a:ext>
            </a:extLst>
          </p:cNvPr>
          <p:cNvSpPr>
            <a:spLocks noGrp="1"/>
          </p:cNvSpPr>
          <p:nvPr>
            <p:ph type="body" idx="1"/>
          </p:nvPr>
        </p:nvSpPr>
        <p:spPr>
          <a:xfrm>
            <a:off x="391886" y="220459"/>
            <a:ext cx="8281851" cy="4495229"/>
          </a:xfrm>
        </p:spPr>
        <p:txBody>
          <a:bodyPr/>
          <a:lstStyle/>
          <a:p>
            <a:pPr marL="9525" indent="0">
              <a:spcBef>
                <a:spcPts val="20"/>
              </a:spcBef>
              <a:spcAft>
                <a:spcPts val="0"/>
              </a:spcAft>
              <a:buNone/>
            </a:pPr>
            <a:r>
              <a:rPr lang="en-US" sz="2000" i="1" dirty="0" err="1">
                <a:effectLst/>
                <a:latin typeface="Times New Roman" panose="02020603050405020304" pitchFamily="18" charset="0"/>
                <a:ea typeface="Times New Roman" panose="02020603050405020304" pitchFamily="18" charset="0"/>
              </a:rPr>
              <a:t>A</a:t>
            </a:r>
            <a:r>
              <a:rPr lang="en-US" sz="2000" i="1" spc="-5" dirty="0" err="1">
                <a:effectLst/>
                <a:latin typeface="Times New Roman" panose="02020603050405020304" pitchFamily="18" charset="0"/>
                <a:ea typeface="Times New Roman" panose="02020603050405020304" pitchFamily="18" charset="0"/>
              </a:rPr>
              <a:t>v</a:t>
            </a:r>
            <a:r>
              <a:rPr lang="en-US" sz="2000" i="1" dirty="0" err="1">
                <a:effectLst/>
                <a:latin typeface="Times New Roman" panose="02020603050405020304" pitchFamily="18" charset="0"/>
                <a:ea typeface="Times New Roman" panose="02020603050405020304" pitchFamily="18" charset="0"/>
              </a:rPr>
              <a:t>ai</a:t>
            </a:r>
            <a:r>
              <a:rPr lang="en-US" sz="2000" i="1" spc="5" dirty="0" err="1">
                <a:effectLst/>
                <a:latin typeface="Times New Roman" panose="02020603050405020304" pitchFamily="18" charset="0"/>
                <a:ea typeface="Times New Roman" panose="02020603050405020304" pitchFamily="18" charset="0"/>
              </a:rPr>
              <a:t>l</a:t>
            </a:r>
            <a:r>
              <a:rPr lang="en-US" sz="2000" i="1" dirty="0" err="1">
                <a:effectLst/>
                <a:latin typeface="Times New Roman" panose="02020603050405020304" pitchFamily="18" charset="0"/>
                <a:ea typeface="Times New Roman" panose="02020603050405020304" pitchFamily="18" charset="0"/>
              </a:rPr>
              <a:t>abi</a:t>
            </a:r>
            <a:r>
              <a:rPr lang="en-US" sz="2000" i="1" spc="5" dirty="0" err="1">
                <a:effectLst/>
                <a:latin typeface="Times New Roman" panose="02020603050405020304" pitchFamily="18" charset="0"/>
                <a:ea typeface="Times New Roman" panose="02020603050405020304" pitchFamily="18" charset="0"/>
              </a:rPr>
              <a:t>l</a:t>
            </a:r>
            <a:r>
              <a:rPr lang="en-US" sz="2000" i="1" dirty="0" err="1">
                <a:effectLst/>
                <a:latin typeface="Times New Roman" panose="02020603050405020304" pitchFamily="18" charset="0"/>
                <a:ea typeface="Times New Roman" panose="02020603050405020304" pitchFamily="18" charset="0"/>
              </a:rPr>
              <a:t>l</a:t>
            </a:r>
            <a:r>
              <a:rPr lang="en-US" sz="2000" i="1" spc="5" dirty="0" err="1">
                <a:effectLst/>
                <a:latin typeface="Times New Roman" panose="02020603050405020304" pitchFamily="18" charset="0"/>
                <a:ea typeface="Times New Roman" panose="02020603050405020304" pitchFamily="18" charset="0"/>
              </a:rPr>
              <a:t>i</a:t>
            </a:r>
            <a:r>
              <a:rPr lang="en-US" sz="2000" i="1" dirty="0" err="1">
                <a:effectLst/>
                <a:latin typeface="Times New Roman" panose="02020603050405020304" pitchFamily="18" charset="0"/>
                <a:ea typeface="Times New Roman" panose="02020603050405020304" pitchFamily="18" charset="0"/>
              </a:rPr>
              <a:t>ty</a:t>
            </a:r>
            <a:r>
              <a:rPr lang="en-US" sz="2000" i="1" dirty="0">
                <a:effectLst/>
                <a:latin typeface="Times New Roman" panose="02020603050405020304" pitchFamily="18" charset="0"/>
                <a:ea typeface="Times New Roman" panose="02020603050405020304" pitchFamily="18" charset="0"/>
              </a:rPr>
              <a:t> </a:t>
            </a:r>
            <a:r>
              <a:rPr lang="en-US" sz="2000" i="1" spc="-5" dirty="0">
                <a:effectLst/>
                <a:latin typeface="Times New Roman" panose="02020603050405020304" pitchFamily="18" charset="0"/>
                <a:ea typeface="Times New Roman" panose="02020603050405020304" pitchFamily="18" charset="0"/>
              </a:rPr>
              <a:t>B</a:t>
            </a:r>
            <a:r>
              <a:rPr lang="en-US" sz="2000" i="1" dirty="0">
                <a:effectLst/>
                <a:latin typeface="Times New Roman" panose="02020603050405020304" pitchFamily="18" charset="0"/>
                <a:ea typeface="Times New Roman" panose="02020603050405020304" pitchFamily="18" charset="0"/>
              </a:rPr>
              <a:t>ias</a:t>
            </a:r>
            <a:endParaRPr lang="en-ID" sz="2000" dirty="0">
              <a:effectLst/>
              <a:latin typeface="Times New Roman" panose="02020603050405020304" pitchFamily="18" charset="0"/>
              <a:ea typeface="Times New Roman" panose="02020603050405020304" pitchFamily="18" charset="0"/>
            </a:endParaRPr>
          </a:p>
          <a:p>
            <a:pPr marL="152400" indent="0">
              <a:spcBef>
                <a:spcPts val="45"/>
              </a:spcBef>
              <a:spcAft>
                <a:spcPts val="0"/>
              </a:spcAft>
              <a:buNone/>
            </a:pPr>
            <a:endParaRPr lang="en-ID" sz="2000" dirty="0">
              <a:effectLst/>
              <a:latin typeface="Times New Roman" panose="02020603050405020304" pitchFamily="18" charset="0"/>
              <a:ea typeface="Times New Roman" panose="02020603050405020304" pitchFamily="18" charset="0"/>
            </a:endParaRPr>
          </a:p>
          <a:p>
            <a:pPr marL="542925" marR="48260" algn="just">
              <a:spcAft>
                <a:spcPts val="0"/>
              </a:spcAft>
            </a:pPr>
            <a:r>
              <a:rPr lang="en-US" sz="2000" i="1" dirty="0">
                <a:effectLst/>
                <a:latin typeface="Times New Roman" panose="02020603050405020304" pitchFamily="18" charset="0"/>
                <a:ea typeface="Times New Roman" panose="02020603050405020304" pitchFamily="18" charset="0"/>
              </a:rPr>
              <a:t>A</a:t>
            </a:r>
            <a:r>
              <a:rPr lang="en-US" sz="2000" i="1" spc="-5" dirty="0">
                <a:effectLst/>
                <a:latin typeface="Times New Roman" panose="02020603050405020304" pitchFamily="18" charset="0"/>
                <a:ea typeface="Times New Roman" panose="02020603050405020304" pitchFamily="18" charset="0"/>
              </a:rPr>
              <a:t>v</a:t>
            </a:r>
            <a:r>
              <a:rPr lang="en-US" sz="2000" i="1" dirty="0">
                <a:effectLst/>
                <a:latin typeface="Times New Roman" panose="02020603050405020304" pitchFamily="18" charset="0"/>
                <a:ea typeface="Times New Roman" panose="02020603050405020304" pitchFamily="18" charset="0"/>
              </a:rPr>
              <a:t>ai</a:t>
            </a:r>
            <a:r>
              <a:rPr lang="en-US" sz="2000" i="1" spc="5" dirty="0">
                <a:effectLst/>
                <a:latin typeface="Times New Roman" panose="02020603050405020304" pitchFamily="18" charset="0"/>
                <a:ea typeface="Times New Roman" panose="02020603050405020304" pitchFamily="18" charset="0"/>
              </a:rPr>
              <a:t>l</a:t>
            </a:r>
            <a:r>
              <a:rPr lang="en-US" sz="2000" i="1" dirty="0">
                <a:effectLst/>
                <a:latin typeface="Times New Roman" panose="02020603050405020304" pitchFamily="18" charset="0"/>
                <a:ea typeface="Times New Roman" panose="02020603050405020304" pitchFamily="18" charset="0"/>
              </a:rPr>
              <a:t>abi</a:t>
            </a:r>
            <a:r>
              <a:rPr lang="en-US" sz="2000" i="1" spc="5" dirty="0">
                <a:effectLst/>
                <a:latin typeface="Times New Roman" panose="02020603050405020304" pitchFamily="18" charset="0"/>
                <a:ea typeface="Times New Roman" panose="02020603050405020304" pitchFamily="18" charset="0"/>
              </a:rPr>
              <a:t>l</a:t>
            </a:r>
            <a:r>
              <a:rPr lang="en-US" sz="2000" i="1" dirty="0">
                <a:effectLst/>
                <a:latin typeface="Times New Roman" panose="02020603050405020304" pitchFamily="18" charset="0"/>
                <a:ea typeface="Times New Roman" panose="02020603050405020304" pitchFamily="18" charset="0"/>
              </a:rPr>
              <a:t>i</a:t>
            </a:r>
            <a:r>
              <a:rPr lang="en-US" sz="2000" i="1" spc="5" dirty="0">
                <a:effectLst/>
                <a:latin typeface="Times New Roman" panose="02020603050405020304" pitchFamily="18" charset="0"/>
                <a:ea typeface="Times New Roman" panose="02020603050405020304" pitchFamily="18" charset="0"/>
              </a:rPr>
              <a:t>t</a:t>
            </a:r>
            <a:r>
              <a:rPr lang="en-US" sz="2000" i="1" dirty="0">
                <a:effectLst/>
                <a:latin typeface="Times New Roman" panose="02020603050405020304" pitchFamily="18" charset="0"/>
                <a:ea typeface="Times New Roman" panose="02020603050405020304" pitchFamily="18" charset="0"/>
              </a:rPr>
              <a:t>y bias</a:t>
            </a:r>
            <a:r>
              <a:rPr lang="en-US" sz="2000" i="1" spc="20"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lah</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bias</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di</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mana </a:t>
            </a:r>
            <a:r>
              <a:rPr lang="en-US" sz="2000" spc="1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mb</a:t>
            </a:r>
            <a:r>
              <a:rPr lang="en-US" sz="2000" spc="15" dirty="0" err="1">
                <a:effectLst/>
                <a:latin typeface="Times New Roman" panose="02020603050405020304" pitchFamily="18" charset="0"/>
                <a:ea typeface="Times New Roman" panose="02020603050405020304" pitchFamily="18" charset="0"/>
              </a:rPr>
              <a:t>u</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putus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lkan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tahu</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60" dirty="0">
                <a:effectLst/>
                <a:latin typeface="Times New Roman" panose="02020603050405020304" pitchFamily="18" charset="0"/>
                <a:ea typeface="Times New Roman" panose="02020603050405020304" pitchFamily="18" charset="0"/>
              </a:rPr>
              <a:t> </a:t>
            </a:r>
            <a:r>
              <a:rPr lang="en-US" sz="2000" spc="10" dirty="0">
                <a:effectLst/>
                <a:latin typeface="Times New Roman" panose="02020603050405020304" pitchFamily="18" charset="0"/>
                <a:ea typeface="Times New Roman" panose="02020603050405020304" pitchFamily="18" charset="0"/>
              </a:rPr>
              <a:t>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6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a:t>
            </a:r>
            <a:r>
              <a:rPr lang="en-US" sz="2000" spc="-6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dia</a:t>
            </a:r>
            <a:r>
              <a:rPr lang="en-US" sz="2000" spc="-6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rip</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da</a:t>
            </a:r>
            <a:r>
              <a:rPr lang="en-US" sz="2000" spc="-6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mem</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riksa</a:t>
            </a:r>
            <a:r>
              <a:rPr lang="en-US" sz="2000" spc="-65"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rn</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f</a:t>
            </a:r>
            <a:r>
              <a:rPr lang="en-US" sz="2000" spc="-6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a:t>
            </a:r>
            <a:r>
              <a:rPr lang="en-US" sz="2000" spc="-6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pro</a:t>
            </a:r>
            <a:r>
              <a:rPr lang="en-US" sz="2000" spc="1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dur</a:t>
            </a:r>
            <a:r>
              <a:rPr lang="en-US" sz="2000" spc="-5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lain. H</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l</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but</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meny</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b</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putus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diambil</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menj</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di</a:t>
            </a:r>
            <a:r>
              <a:rPr lang="en-US" sz="2000" spc="5"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t</a:t>
            </a:r>
            <a:r>
              <a:rPr lang="en-US" sz="2000" dirty="0" err="1">
                <a:effectLst/>
                <a:latin typeface="Times New Roman" panose="02020603050405020304" pitchFamily="18" charset="0"/>
                <a:ea typeface="Times New Roman" panose="02020603050405020304" pitchFamily="18" charset="0"/>
              </a:rPr>
              <a:t>idak</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sional</a:t>
            </a:r>
            <a:r>
              <a:rPr lang="en-US" sz="2000"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F</a:t>
            </a:r>
            <a:r>
              <a:rPr lang="en-US" sz="2000" dirty="0" err="1">
                <a:effectLst/>
                <a:latin typeface="Times New Roman" panose="02020603050405020304" pitchFamily="18" charset="0"/>
                <a:ea typeface="Times New Roman" panose="02020603050405020304" pitchFamily="18" charset="0"/>
              </a:rPr>
              <a:t>olkes</a:t>
            </a:r>
            <a:r>
              <a:rPr lang="en-US" sz="2000" dirty="0">
                <a:effectLst/>
                <a:latin typeface="Times New Roman" panose="02020603050405020304" pitchFamily="18" charset="0"/>
                <a:ea typeface="Times New Roman" panose="02020603050405020304" pitchFamily="18" charset="0"/>
              </a:rPr>
              <a:t>,</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1988</a:t>
            </a:r>
            <a:r>
              <a:rPr lang="en-US" sz="2000" spc="-5" dirty="0">
                <a:effectLst/>
                <a:latin typeface="Times New Roman" panose="02020603050405020304" pitchFamily="18" charset="0"/>
                <a:ea typeface="Times New Roman" panose="02020603050405020304" pitchFamily="18" charset="0"/>
              </a:rPr>
              <a:t>)</a:t>
            </a:r>
            <a:r>
              <a:rPr lang="en-US" sz="2000" dirty="0">
                <a:effectLst/>
                <a:latin typeface="Times New Roman" panose="02020603050405020304" pitchFamily="18" charset="0"/>
                <a:ea typeface="Times New Roman" panose="02020603050405020304" pitchFamily="18" charset="0"/>
              </a:rPr>
              <a:t>.</a:t>
            </a:r>
            <a:r>
              <a:rPr lang="en-US" sz="2000" spc="-10" dirty="0">
                <a:effectLst/>
                <a:latin typeface="Times New Roman" panose="02020603050405020304" pitchFamily="18" charset="0"/>
                <a:ea typeface="Times New Roman" panose="02020603050405020304" pitchFamily="18" charset="0"/>
              </a:rPr>
              <a:t> </a:t>
            </a:r>
            <a:r>
              <a:rPr lang="en-US" sz="2000" spc="10" dirty="0">
                <a:effectLst/>
                <a:latin typeface="Times New Roman" panose="02020603050405020304" pitchFamily="18" charset="0"/>
                <a:ea typeface="Times New Roman" panose="02020603050405020304" pitchFamily="18" charset="0"/>
              </a:rPr>
              <a:t>O</a:t>
            </a:r>
            <a:r>
              <a:rPr lang="en-US" sz="2000" dirty="0">
                <a:effectLst/>
                <a:latin typeface="Times New Roman" panose="02020603050405020304" pitchFamily="18" charset="0"/>
                <a:ea typeface="Times New Roman" panose="02020603050405020304" pitchFamily="18" charset="0"/>
              </a:rPr>
              <a:t>r</a:t>
            </a:r>
            <a:r>
              <a:rPr lang="en-US" sz="2000" spc="-10"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5" dirty="0">
                <a:effectLst/>
                <a:latin typeface="Times New Roman" panose="02020603050405020304" pitchFamily="18" charset="0"/>
                <a:ea typeface="Times New Roman" panose="02020603050405020304" pitchFamily="18" charset="0"/>
              </a:rPr>
              <a:t>-</a:t>
            </a:r>
            <a:r>
              <a:rPr lang="en-US" sz="2000" spc="10" dirty="0">
                <a:effectLst/>
                <a:latin typeface="Times New Roman" panose="02020603050405020304" pitchFamily="18" charset="0"/>
                <a:ea typeface="Times New Roman" panose="02020603050405020304" pitchFamily="18" charset="0"/>
              </a:rPr>
              <a:t>o</a:t>
            </a:r>
            <a:r>
              <a:rPr lang="en-US" sz="2000" spc="5" dirty="0">
                <a:effectLst/>
                <a:latin typeface="Times New Roman" panose="02020603050405020304" pitchFamily="18" charset="0"/>
                <a:ea typeface="Times New Roman" panose="02020603050405020304" pitchFamily="18" charset="0"/>
              </a:rPr>
              <a:t>r</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t>
            </a:r>
            <a:r>
              <a:rPr lang="en-US" sz="2000" spc="15"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a:t>
            </a:r>
            <a:r>
              <a:rPr lang="en-US" sz="2000" spc="5" dirty="0">
                <a:effectLst/>
                <a:latin typeface="Times New Roman" panose="02020603050405020304" pitchFamily="18" charset="0"/>
                <a:ea typeface="Times New Roman" panose="02020603050405020304" pitchFamily="18" charset="0"/>
              </a:rPr>
              <a:t> </a:t>
            </a:r>
            <a:r>
              <a:rPr lang="en-US" sz="2000" i="1" dirty="0">
                <a:effectLst/>
                <a:latin typeface="Times New Roman" panose="02020603050405020304" pitchFamily="18" charset="0"/>
                <a:ea typeface="Times New Roman" panose="02020603050405020304" pitchFamily="18" charset="0"/>
              </a:rPr>
              <a:t>a</a:t>
            </a:r>
            <a:r>
              <a:rPr lang="en-US" sz="2000" i="1" spc="-5" dirty="0">
                <a:effectLst/>
                <a:latin typeface="Times New Roman" panose="02020603050405020304" pitchFamily="18" charset="0"/>
                <a:ea typeface="Times New Roman" panose="02020603050405020304" pitchFamily="18" charset="0"/>
              </a:rPr>
              <a:t>v</a:t>
            </a:r>
            <a:r>
              <a:rPr lang="en-US" sz="2000" i="1" spc="5" dirty="0">
                <a:effectLst/>
                <a:latin typeface="Times New Roman" panose="02020603050405020304" pitchFamily="18" charset="0"/>
                <a:ea typeface="Times New Roman" panose="02020603050405020304" pitchFamily="18" charset="0"/>
              </a:rPr>
              <a:t>a</a:t>
            </a:r>
            <a:r>
              <a:rPr lang="en-US" sz="2000" i="1" dirty="0">
                <a:effectLst/>
                <a:latin typeface="Times New Roman" panose="02020603050405020304" pitchFamily="18" charset="0"/>
                <a:ea typeface="Times New Roman" panose="02020603050405020304" pitchFamily="18" charset="0"/>
              </a:rPr>
              <a:t>i</a:t>
            </a:r>
            <a:r>
              <a:rPr lang="en-US" sz="2000" i="1" spc="5" dirty="0">
                <a:effectLst/>
                <a:latin typeface="Times New Roman" panose="02020603050405020304" pitchFamily="18" charset="0"/>
                <a:ea typeface="Times New Roman" panose="02020603050405020304" pitchFamily="18" charset="0"/>
              </a:rPr>
              <a:t>l</a:t>
            </a:r>
            <a:r>
              <a:rPr lang="en-US" sz="2000" i="1" dirty="0">
                <a:effectLst/>
                <a:latin typeface="Times New Roman" panose="02020603050405020304" pitchFamily="18" charset="0"/>
                <a:ea typeface="Times New Roman" panose="02020603050405020304" pitchFamily="18" charset="0"/>
              </a:rPr>
              <a:t>abi</a:t>
            </a:r>
            <a:r>
              <a:rPr lang="en-US" sz="2000" i="1" spc="5" dirty="0">
                <a:effectLst/>
                <a:latin typeface="Times New Roman" panose="02020603050405020304" pitchFamily="18" charset="0"/>
                <a:ea typeface="Times New Roman" panose="02020603050405020304" pitchFamily="18" charset="0"/>
              </a:rPr>
              <a:t>l</a:t>
            </a:r>
            <a:r>
              <a:rPr lang="en-US" sz="2000" i="1" dirty="0">
                <a:effectLst/>
                <a:latin typeface="Times New Roman" panose="02020603050405020304" pitchFamily="18" charset="0"/>
                <a:ea typeface="Times New Roman" panose="02020603050405020304" pitchFamily="18" charset="0"/>
              </a:rPr>
              <a:t>i</a:t>
            </a:r>
            <a:r>
              <a:rPr lang="en-US" sz="2000" i="1" spc="5" dirty="0">
                <a:effectLst/>
                <a:latin typeface="Times New Roman" panose="02020603050405020304" pitchFamily="18" charset="0"/>
                <a:ea typeface="Times New Roman" panose="02020603050405020304" pitchFamily="18" charset="0"/>
              </a:rPr>
              <a:t>t</a:t>
            </a:r>
            <a:r>
              <a:rPr lang="en-US" sz="2000" i="1" dirty="0">
                <a:effectLst/>
                <a:latin typeface="Times New Roman" panose="02020603050405020304" pitchFamily="18" charset="0"/>
                <a:ea typeface="Times New Roman" panose="02020603050405020304" pitchFamily="18" charset="0"/>
              </a:rPr>
              <a:t>y</a:t>
            </a:r>
            <a:r>
              <a:rPr lang="en-US" sz="2000" i="1" spc="-15" dirty="0">
                <a:effectLst/>
                <a:latin typeface="Times New Roman" panose="02020603050405020304" pitchFamily="18" charset="0"/>
                <a:ea typeface="Times New Roman" panose="02020603050405020304" pitchFamily="18" charset="0"/>
              </a:rPr>
              <a:t> </a:t>
            </a:r>
            <a:r>
              <a:rPr lang="en-US" sz="2000" i="1" dirty="0">
                <a:effectLst/>
                <a:latin typeface="Times New Roman" panose="02020603050405020304" pitchFamily="18" charset="0"/>
                <a:ea typeface="Times New Roman" panose="02020603050405020304" pitchFamily="18" charset="0"/>
              </a:rPr>
              <a:t>bias</a:t>
            </a:r>
            <a:r>
              <a:rPr lang="en-US" sz="2000" i="1"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memb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rik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ni</a:t>
            </a:r>
            <a:r>
              <a:rPr lang="en-US" sz="2000" spc="5"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ian</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lebih</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nggi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rist</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wa</a:t>
            </a:r>
            <a:r>
              <a:rPr lang="en-US" sz="2000" spc="-5" dirty="0" err="1">
                <a:effectLst/>
                <a:latin typeface="Times New Roman" panose="02020603050405020304" pitchFamily="18" charset="0"/>
                <a:ea typeface="Times New Roman" panose="02020603050405020304" pitchFamily="18" charset="0"/>
              </a:rPr>
              <a:t>-</a:t>
            </a:r>
            <a:r>
              <a:rPr lang="en-US" sz="2000" spc="1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rist</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wa</a:t>
            </a:r>
            <a:r>
              <a:rPr lang="en-US" sz="2000" dirty="0">
                <a:effectLst/>
                <a:latin typeface="Times New Roman" panose="02020603050405020304" pitchFamily="18" charset="0"/>
                <a:ea typeface="Times New Roman" panose="02020603050405020304" pitchFamily="18" charset="0"/>
              </a:rPr>
              <a:t> 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mudah</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a:t>
            </a:r>
            <a:r>
              <a:rPr lang="en-US" sz="2000" spc="-5" dirty="0" err="1">
                <a:effectLst/>
                <a:latin typeface="Times New Roman" panose="02020603050405020304" pitchFamily="18" charset="0"/>
                <a:ea typeface="Times New Roman" panose="02020603050405020304" pitchFamily="18" charset="0"/>
              </a:rPr>
              <a:t>re</a:t>
            </a:r>
            <a:r>
              <a:rPr lang="en-US" sz="2000" dirty="0" err="1">
                <a:effectLst/>
                <a:latin typeface="Times New Roman" panose="02020603050405020304" pitchFamily="18" charset="0"/>
                <a:ea typeface="Times New Roman" panose="02020603050405020304" pitchFamily="18" charset="0"/>
              </a:rPr>
              <a:t>ka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ingat</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dibandingk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sul</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t</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t>
            </a:r>
            <a:r>
              <a:rPr lang="en-US" sz="2000" spc="10"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tau</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dip</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i</a:t>
            </a:r>
            <a:r>
              <a:rPr lang="en-US" sz="2000" dirty="0">
                <a:effectLst/>
                <a:latin typeface="Times New Roman" panose="02020603050405020304" pitchFamily="18" charset="0"/>
                <a:ea typeface="Times New Roman" panose="02020603050405020304" pitchFamily="18" charset="0"/>
              </a:rPr>
              <a:t>.</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Kliger</a:t>
            </a:r>
            <a:r>
              <a:rPr lang="en-US" sz="2000" dirty="0">
                <a:effectLst/>
                <a:latin typeface="Times New Roman" panose="02020603050405020304" pitchFamily="18" charset="0"/>
                <a:ea typeface="Times New Roman" panose="02020603050405020304" pitchFamily="18" charset="0"/>
              </a:rPr>
              <a:t> 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 </a:t>
            </a:r>
            <a:r>
              <a:rPr lang="en-US" sz="2000" dirty="0" err="1">
                <a:effectLst/>
                <a:latin typeface="Times New Roman" panose="02020603050405020304" pitchFamily="18" charset="0"/>
                <a:ea typeface="Times New Roman" panose="02020603050405020304" pitchFamily="18" charset="0"/>
              </a:rPr>
              <a:t>Kud</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y</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vtsev</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(201</a:t>
            </a:r>
            <a:r>
              <a:rPr lang="en-US" sz="2000" spc="-5" dirty="0">
                <a:effectLst/>
                <a:latin typeface="Times New Roman" panose="02020603050405020304" pitchFamily="18" charset="0"/>
                <a:ea typeface="Times New Roman" panose="02020603050405020304" pitchFamily="18" charset="0"/>
              </a:rPr>
              <a:t>0</a:t>
            </a:r>
            <a:r>
              <a:rPr lang="en-US" sz="2000" dirty="0">
                <a:effectLst/>
                <a:latin typeface="Times New Roman" panose="02020603050405020304" pitchFamily="18" charset="0"/>
                <a:ea typeface="Times New Roman" panose="02020603050405020304" pitchFamily="18" charset="0"/>
              </a:rPr>
              <a:t>)</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ngidentifik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bias </a:t>
            </a:r>
            <a:r>
              <a:rPr lang="en-US" sz="2000" dirty="0" err="1">
                <a:effectLst/>
                <a:latin typeface="Times New Roman" panose="02020603050405020304" pitchFamily="18" charset="0"/>
                <a:ea typeface="Times New Roman" panose="02020603050405020304" pitchFamily="18" charset="0"/>
              </a:rPr>
              <a:t>ini</a:t>
            </a:r>
            <a:r>
              <a:rPr lang="en-US" sz="2000" spc="5"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re</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ksi</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investor </a:t>
            </a:r>
            <a:r>
              <a:rPr lang="en-US" sz="2000" dirty="0" err="1">
                <a:effectLst/>
                <a:latin typeface="Times New Roman" panose="02020603050405020304" pitchFamily="18" charset="0"/>
                <a:ea typeface="Times New Roman" panose="02020603050405020304" pitchFamily="18" charset="0"/>
              </a:rPr>
              <a:t>t</a:t>
            </a:r>
            <a:r>
              <a:rPr lang="en-US" sz="2000" spc="10" dirty="0" err="1">
                <a:effectLst/>
                <a:latin typeface="Times New Roman" panose="02020603050405020304" pitchFamily="18" charset="0"/>
                <a:ea typeface="Times New Roman" panose="02020603050405020304" pitchFamily="18" charset="0"/>
              </a:rPr>
              <a: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visi</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komend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a:t>
            </a:r>
            <a:r>
              <a:rPr lang="en-US" sz="2000" spc="20"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s</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u</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ka</a:t>
            </a:r>
            <a:r>
              <a:rPr lang="en-US" sz="2000" dirty="0">
                <a:effectLst/>
                <a:latin typeface="Times New Roman" panose="02020603050405020304" pitchFamily="18" charset="0"/>
                <a:ea typeface="Times New Roman" panose="02020603050405020304" pitchFamily="18" charset="0"/>
              </a:rPr>
              <a:t> </a:t>
            </a:r>
            <a:r>
              <a:rPr lang="en-US" sz="2000" spc="15"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e</a:t>
            </a:r>
            <a:r>
              <a:rPr lang="en-US" sz="2000" spc="10" dirty="0" err="1">
                <a:effectLst/>
                <a:latin typeface="Times New Roman" panose="02020603050405020304" pitchFamily="18" charset="0"/>
                <a:ea typeface="Times New Roman" panose="02020603050405020304" pitchFamily="18" charset="0"/>
              </a:rPr>
              <a:t>n</a:t>
            </a:r>
            <a:r>
              <a:rPr lang="en-US" sz="2000" dirty="0" err="1">
                <a:effectLst/>
                <a:latin typeface="Times New Roman" panose="02020603050405020304" pitchFamily="18" charset="0"/>
                <a:ea typeface="Times New Roman" panose="02020603050405020304" pitchFamily="18" charset="0"/>
              </a:rPr>
              <a:t>ggun</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r</a:t>
            </a:r>
            <a:r>
              <a:rPr lang="en-US" sz="2000" spc="-10"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t</a:t>
            </a:r>
            <a:r>
              <a:rPr lang="en-US" sz="2000" spc="15" dirty="0">
                <a:effectLst/>
                <a:latin typeface="Times New Roman" panose="02020603050405020304" pitchFamily="18" charset="0"/>
                <a:ea typeface="Times New Roman" panose="02020603050405020304" pitchFamily="18" charset="0"/>
              </a:rPr>
              <a:t>u</a:t>
            </a:r>
            <a:r>
              <a:rPr lang="en-US" sz="2000" dirty="0">
                <a:effectLst/>
                <a:latin typeface="Times New Roman" panose="02020603050405020304" pitchFamily="18" charset="0"/>
                <a:ea typeface="Times New Roman" panose="02020603050405020304" pitchFamily="18" charset="0"/>
              </a:rPr>
              <a:t>rn p</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s</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r </a:t>
            </a:r>
            <a:r>
              <a:rPr lang="en-US" sz="2000" spc="1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ri</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i</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proksi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untuk</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in</a:t>
            </a:r>
            <a:r>
              <a:rPr lang="en-US" sz="2000" spc="10" dirty="0" err="1">
                <a:effectLst/>
                <a:latin typeface="Times New Roman" panose="02020603050405020304" pitchFamily="18" charset="0"/>
                <a:ea typeface="Times New Roman" panose="02020603050405020304" pitchFamily="18" charset="0"/>
              </a:rPr>
              <a:t>f</a:t>
            </a:r>
            <a:r>
              <a:rPr lang="en-US" sz="2000" dirty="0" err="1">
                <a:effectLst/>
                <a:latin typeface="Times New Roman" panose="02020603050405020304" pitchFamily="18" charset="0"/>
                <a:ea typeface="Times New Roman" panose="02020603050405020304" pitchFamily="18" charset="0"/>
              </a:rPr>
              <a:t>orm</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tent</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t</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d</a:t>
            </a:r>
            <a:r>
              <a:rPr lang="en-US" sz="2000" spc="15" dirty="0" err="1">
                <a:effectLst/>
                <a:latin typeface="Times New Roman" panose="02020603050405020304" pitchFamily="18" charset="0"/>
                <a:ea typeface="Times New Roman" panose="02020603050405020304" pitchFamily="18" charset="0"/>
              </a:rPr>
              <a:t>i</a:t>
            </a:r>
            <a:r>
              <a:rPr lang="en-US" sz="2000" spc="-5" dirty="0" err="1">
                <a:effectLst/>
                <a:latin typeface="Times New Roman" panose="02020603050405020304" pitchFamily="18" charset="0"/>
                <a:ea typeface="Times New Roman" panose="02020603050405020304" pitchFamily="18" charset="0"/>
              </a:rPr>
              <a:t>aa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a:t>
            </a:r>
            <a:r>
              <a:rPr lang="en-US" sz="2000" spc="5" dirty="0" err="1">
                <a:effectLst/>
                <a:latin typeface="Times New Roman" panose="02020603050405020304" pitchFamily="18" charset="0"/>
                <a:ea typeface="Times New Roman" panose="02020603050405020304" pitchFamily="18" charset="0"/>
              </a:rPr>
              <a:t>l</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ka</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mukan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ksi</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spc="5" dirty="0" err="1">
                <a:effectLst/>
                <a:latin typeface="Times New Roman" panose="02020603050405020304" pitchFamily="18" charset="0"/>
                <a:ea typeface="Times New Roman" panose="02020603050405020304" pitchFamily="18" charset="0"/>
              </a:rPr>
              <a:t>g</a:t>
            </a:r>
            <a:r>
              <a:rPr lang="en-US" sz="2000" dirty="0" err="1">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m</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a:t>
            </a:r>
            <a:r>
              <a:rPr lang="en-US" sz="2000" spc="5" dirty="0" err="1">
                <a:effectLst/>
                <a:latin typeface="Times New Roman" panose="02020603050405020304" pitchFamily="18" charset="0"/>
                <a:ea typeface="Times New Roman" panose="02020603050405020304" pitchFamily="18" charset="0"/>
              </a:rPr>
              <a:t>t</a:t>
            </a:r>
            <a:r>
              <a:rPr lang="en-US" sz="2000" dirty="0" err="1">
                <a:effectLst/>
                <a:latin typeface="Times New Roman" panose="02020603050405020304" pitchFamily="18" charset="0"/>
                <a:ea typeface="Times New Roman" panose="02020603050405020304" pitchFamily="18" charset="0"/>
              </a:rPr>
              <a:t>u</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untuk</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visi</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komend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(n</a:t>
            </a:r>
            <a:r>
              <a:rPr lang="en-US" sz="2000" spc="-10"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ik</a:t>
            </a:r>
            <a:r>
              <a:rPr lang="en-US" sz="2000" spc="10"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tau</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turun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lebih</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ku</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ka</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dise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tai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mbali</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indeks</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deng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a</a:t>
            </a:r>
            <a:r>
              <a:rPr lang="en-US" sz="2000" spc="5" dirty="0" err="1">
                <a:effectLst/>
                <a:latin typeface="Times New Roman" panose="02020603050405020304" pitchFamily="18" charset="0"/>
                <a:ea typeface="Times New Roman" panose="02020603050405020304" pitchFamily="18" charset="0"/>
              </a:rPr>
              <a:t>r</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a:t>
            </a:r>
            <a:r>
              <a:rPr lang="en-US" sz="2000" dirty="0">
                <a:effectLst/>
                <a:latin typeface="Times New Roman" panose="02020603050405020304" pitchFamily="18" charset="0"/>
                <a:ea typeface="Times New Roman" panose="02020603050405020304" pitchFamily="18" charset="0"/>
              </a:rPr>
              <a:t> 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spc="15"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a:t>
            </a:r>
            <a:endParaRPr lang="en-ID" sz="2000" dirty="0">
              <a:effectLst/>
              <a:latin typeface="Times New Roman" panose="02020603050405020304" pitchFamily="18" charset="0"/>
              <a:ea typeface="Times New Roman" panose="02020603050405020304" pitchFamily="18" charset="0"/>
            </a:endParaRPr>
          </a:p>
          <a:p>
            <a:endParaRPr lang="en-ID" sz="1400" dirty="0"/>
          </a:p>
        </p:txBody>
      </p:sp>
    </p:spTree>
    <p:extLst>
      <p:ext uri="{BB962C8B-B14F-4D97-AF65-F5344CB8AC3E}">
        <p14:creationId xmlns:p14="http://schemas.microsoft.com/office/powerpoint/2010/main" val="3953632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37"/>
          <p:cNvSpPr/>
          <p:nvPr/>
        </p:nvSpPr>
        <p:spPr>
          <a:xfrm>
            <a:off x="5029677" y="2914342"/>
            <a:ext cx="789557" cy="747750"/>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7"/>
          <p:cNvSpPr/>
          <p:nvPr/>
        </p:nvSpPr>
        <p:spPr>
          <a:xfrm rot="10800000">
            <a:off x="1423119" y="2828616"/>
            <a:ext cx="789557" cy="747750"/>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7"/>
          <p:cNvSpPr/>
          <p:nvPr/>
        </p:nvSpPr>
        <p:spPr>
          <a:xfrm rot="10800000">
            <a:off x="5669279" y="1188719"/>
            <a:ext cx="770080" cy="784021"/>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7"/>
          <p:cNvSpPr/>
          <p:nvPr/>
        </p:nvSpPr>
        <p:spPr>
          <a:xfrm>
            <a:off x="2044250" y="1242041"/>
            <a:ext cx="789557" cy="747750"/>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7"/>
          <p:cNvSpPr txBox="1">
            <a:spLocks noGrp="1"/>
          </p:cNvSpPr>
          <p:nvPr>
            <p:ph type="ctrTitle" idx="9"/>
          </p:nvPr>
        </p:nvSpPr>
        <p:spPr>
          <a:xfrm>
            <a:off x="1012147" y="1760837"/>
            <a:ext cx="3195405" cy="106777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dirty="0">
                <a:solidFill>
                  <a:schemeClr val="bg2"/>
                </a:solidFill>
                <a:latin typeface="Comic Sans MS" panose="030F0702030302020204" pitchFamily="66" charset="0"/>
              </a:rPr>
              <a:t>SEJARAH PERKEMBANGAN</a:t>
            </a:r>
            <a:endParaRPr sz="1800" b="1" dirty="0">
              <a:solidFill>
                <a:schemeClr val="bg2"/>
              </a:solidFill>
              <a:latin typeface="Comic Sans MS" panose="030F0702030302020204" pitchFamily="66" charset="0"/>
            </a:endParaRPr>
          </a:p>
        </p:txBody>
      </p:sp>
      <p:sp>
        <p:nvSpPr>
          <p:cNvPr id="764" name="Google Shape;764;p37"/>
          <p:cNvSpPr txBox="1">
            <a:spLocks noGrp="1"/>
          </p:cNvSpPr>
          <p:nvPr>
            <p:ph type="title" idx="14"/>
          </p:nvPr>
        </p:nvSpPr>
        <p:spPr>
          <a:xfrm>
            <a:off x="1937278" y="1352366"/>
            <a:ext cx="1003500" cy="527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01</a:t>
            </a:r>
            <a:endParaRPr dirty="0"/>
          </a:p>
        </p:txBody>
      </p:sp>
      <p:sp>
        <p:nvSpPr>
          <p:cNvPr id="765" name="Google Shape;765;p37"/>
          <p:cNvSpPr txBox="1">
            <a:spLocks noGrp="1"/>
          </p:cNvSpPr>
          <p:nvPr>
            <p:ph type="ctrTitle" idx="15"/>
          </p:nvPr>
        </p:nvSpPr>
        <p:spPr>
          <a:xfrm>
            <a:off x="4559577" y="1972741"/>
            <a:ext cx="3072284" cy="747750"/>
          </a:xfrm>
          <a:prstGeom prst="rect">
            <a:avLst/>
          </a:prstGeom>
        </p:spPr>
        <p:txBody>
          <a:bodyPr spcFirstLastPara="1" wrap="square" lIns="91425" tIns="91425" rIns="91425" bIns="91425" anchor="ctr" anchorCtr="0">
            <a:noAutofit/>
          </a:bodyPr>
          <a:lstStyle/>
          <a:p>
            <a:pPr lvl="0"/>
            <a:r>
              <a:rPr lang="en-US" sz="1800" b="1" i="1" dirty="0">
                <a:solidFill>
                  <a:schemeClr val="bg2"/>
                </a:solidFill>
                <a:latin typeface="Comic Sans MS" panose="030F0702030302020204" pitchFamily="66" charset="0"/>
                <a:ea typeface="Times New Roman" panose="02020603050405020304" pitchFamily="18" charset="0"/>
                <a:cs typeface="Times New Roman" panose="02020603050405020304" pitchFamily="18" charset="0"/>
              </a:rPr>
              <a:t>PENGERTIAN FB/BF</a:t>
            </a:r>
            <a:endParaRPr sz="1800" b="1" dirty="0">
              <a:solidFill>
                <a:schemeClr val="bg2"/>
              </a:solidFill>
              <a:latin typeface="Comic Sans MS" panose="030F0702030302020204" pitchFamily="66" charset="0"/>
            </a:endParaRPr>
          </a:p>
        </p:txBody>
      </p:sp>
      <p:sp>
        <p:nvSpPr>
          <p:cNvPr id="767" name="Google Shape;767;p37"/>
          <p:cNvSpPr txBox="1">
            <a:spLocks noGrp="1"/>
          </p:cNvSpPr>
          <p:nvPr>
            <p:ph type="title" idx="17"/>
          </p:nvPr>
        </p:nvSpPr>
        <p:spPr>
          <a:xfrm>
            <a:off x="5512526" y="1240971"/>
            <a:ext cx="1033805" cy="58415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02</a:t>
            </a:r>
            <a:endParaRPr dirty="0"/>
          </a:p>
        </p:txBody>
      </p:sp>
      <p:sp>
        <p:nvSpPr>
          <p:cNvPr id="770" name="Google Shape;770;p37"/>
          <p:cNvSpPr txBox="1">
            <a:spLocks noGrp="1"/>
          </p:cNvSpPr>
          <p:nvPr>
            <p:ph type="title" idx="2"/>
          </p:nvPr>
        </p:nvSpPr>
        <p:spPr>
          <a:xfrm>
            <a:off x="1349373" y="2952344"/>
            <a:ext cx="1005900" cy="50029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03</a:t>
            </a:r>
            <a:endParaRPr dirty="0"/>
          </a:p>
        </p:txBody>
      </p:sp>
      <p:sp>
        <p:nvSpPr>
          <p:cNvPr id="773" name="Google Shape;773;p37"/>
          <p:cNvSpPr txBox="1">
            <a:spLocks noGrp="1"/>
          </p:cNvSpPr>
          <p:nvPr>
            <p:ph type="title" idx="5"/>
          </p:nvPr>
        </p:nvSpPr>
        <p:spPr>
          <a:xfrm>
            <a:off x="4920211" y="2983950"/>
            <a:ext cx="1003500" cy="527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04</a:t>
            </a:r>
            <a:endParaRPr dirty="0"/>
          </a:p>
        </p:txBody>
      </p:sp>
      <p:grpSp>
        <p:nvGrpSpPr>
          <p:cNvPr id="777" name="Google Shape;777;p37"/>
          <p:cNvGrpSpPr/>
          <p:nvPr/>
        </p:nvGrpSpPr>
        <p:grpSpPr>
          <a:xfrm>
            <a:off x="45371" y="28198"/>
            <a:ext cx="1512748" cy="1408148"/>
            <a:chOff x="3860913" y="1264878"/>
            <a:chExt cx="1512748" cy="1408148"/>
          </a:xfrm>
        </p:grpSpPr>
        <p:sp>
          <p:nvSpPr>
            <p:cNvPr id="778" name="Google Shape;778;p37"/>
            <p:cNvSpPr/>
            <p:nvPr/>
          </p:nvSpPr>
          <p:spPr>
            <a:xfrm>
              <a:off x="3860913" y="1326124"/>
              <a:ext cx="1422207" cy="1346902"/>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9" name="Google Shape;779;p37"/>
            <p:cNvGrpSpPr/>
            <p:nvPr/>
          </p:nvGrpSpPr>
          <p:grpSpPr>
            <a:xfrm rot="-5400000">
              <a:off x="4490520" y="1351026"/>
              <a:ext cx="969289" cy="796992"/>
              <a:chOff x="2281111" y="1195285"/>
              <a:chExt cx="646192" cy="531328"/>
            </a:xfrm>
          </p:grpSpPr>
          <p:sp>
            <p:nvSpPr>
              <p:cNvPr id="780" name="Google Shape;780;p37"/>
              <p:cNvSpPr/>
              <p:nvPr/>
            </p:nvSpPr>
            <p:spPr>
              <a:xfrm rot="5400000">
                <a:off x="2772677" y="1515659"/>
                <a:ext cx="128191" cy="154551"/>
              </a:xfrm>
              <a:custGeom>
                <a:avLst/>
                <a:gdLst/>
                <a:ahLst/>
                <a:cxnLst/>
                <a:rect l="l" t="t" r="r" b="b"/>
                <a:pathLst>
                  <a:path w="3375" h="4069" extrusionOk="0">
                    <a:moveTo>
                      <a:pt x="3287" y="1"/>
                    </a:moveTo>
                    <a:lnTo>
                      <a:pt x="3287" y="1"/>
                    </a:lnTo>
                    <a:cubicBezTo>
                      <a:pt x="2502" y="437"/>
                      <a:pt x="1775" y="960"/>
                      <a:pt x="1135" y="1600"/>
                    </a:cubicBezTo>
                    <a:cubicBezTo>
                      <a:pt x="670" y="2094"/>
                      <a:pt x="350" y="2705"/>
                      <a:pt x="234" y="3374"/>
                    </a:cubicBezTo>
                    <a:cubicBezTo>
                      <a:pt x="175" y="3548"/>
                      <a:pt x="1" y="3868"/>
                      <a:pt x="234" y="4014"/>
                    </a:cubicBezTo>
                    <a:cubicBezTo>
                      <a:pt x="285" y="4052"/>
                      <a:pt x="352" y="4068"/>
                      <a:pt x="428" y="4068"/>
                    </a:cubicBezTo>
                    <a:cubicBezTo>
                      <a:pt x="694" y="4068"/>
                      <a:pt x="1064" y="3872"/>
                      <a:pt x="1222" y="3781"/>
                    </a:cubicBezTo>
                    <a:cubicBezTo>
                      <a:pt x="2560" y="3025"/>
                      <a:pt x="3374" y="1542"/>
                      <a:pt x="3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7"/>
              <p:cNvSpPr/>
              <p:nvPr/>
            </p:nvSpPr>
            <p:spPr>
              <a:xfrm rot="5400000">
                <a:off x="2802854" y="1383464"/>
                <a:ext cx="75167" cy="173732"/>
              </a:xfrm>
              <a:custGeom>
                <a:avLst/>
                <a:gdLst/>
                <a:ahLst/>
                <a:cxnLst/>
                <a:rect l="l" t="t" r="r" b="b"/>
                <a:pathLst>
                  <a:path w="1979" h="4574" extrusionOk="0">
                    <a:moveTo>
                      <a:pt x="1077" y="1"/>
                    </a:moveTo>
                    <a:cubicBezTo>
                      <a:pt x="641" y="670"/>
                      <a:pt x="292" y="1397"/>
                      <a:pt x="88" y="2153"/>
                    </a:cubicBezTo>
                    <a:cubicBezTo>
                      <a:pt x="1" y="2443"/>
                      <a:pt x="1" y="2763"/>
                      <a:pt x="30" y="3054"/>
                    </a:cubicBezTo>
                    <a:cubicBezTo>
                      <a:pt x="59" y="3578"/>
                      <a:pt x="234" y="4072"/>
                      <a:pt x="583" y="4450"/>
                    </a:cubicBezTo>
                    <a:cubicBezTo>
                      <a:pt x="677" y="4537"/>
                      <a:pt x="786" y="4574"/>
                      <a:pt x="899" y="4574"/>
                    </a:cubicBezTo>
                    <a:cubicBezTo>
                      <a:pt x="1239" y="4574"/>
                      <a:pt x="1615" y="4246"/>
                      <a:pt x="1746" y="3985"/>
                    </a:cubicBezTo>
                    <a:cubicBezTo>
                      <a:pt x="1862" y="3723"/>
                      <a:pt x="1949" y="3432"/>
                      <a:pt x="1949" y="3141"/>
                    </a:cubicBezTo>
                    <a:cubicBezTo>
                      <a:pt x="1978" y="2065"/>
                      <a:pt x="1513" y="1018"/>
                      <a:pt x="10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7"/>
              <p:cNvSpPr/>
              <p:nvPr/>
            </p:nvSpPr>
            <p:spPr>
              <a:xfrm rot="5400000">
                <a:off x="2686630" y="1262796"/>
                <a:ext cx="82878" cy="175365"/>
              </a:xfrm>
              <a:custGeom>
                <a:avLst/>
                <a:gdLst/>
                <a:ahLst/>
                <a:cxnLst/>
                <a:rect l="l" t="t" r="r" b="b"/>
                <a:pathLst>
                  <a:path w="2182" h="4617" extrusionOk="0">
                    <a:moveTo>
                      <a:pt x="902" y="1"/>
                    </a:moveTo>
                    <a:cubicBezTo>
                      <a:pt x="786" y="582"/>
                      <a:pt x="612" y="1106"/>
                      <a:pt x="379" y="1629"/>
                    </a:cubicBezTo>
                    <a:cubicBezTo>
                      <a:pt x="117" y="2153"/>
                      <a:pt x="1" y="2734"/>
                      <a:pt x="30" y="3316"/>
                    </a:cubicBezTo>
                    <a:cubicBezTo>
                      <a:pt x="59" y="3839"/>
                      <a:pt x="408" y="4450"/>
                      <a:pt x="931" y="4596"/>
                    </a:cubicBezTo>
                    <a:cubicBezTo>
                      <a:pt x="980" y="4610"/>
                      <a:pt x="1030" y="4617"/>
                      <a:pt x="1079" y="4617"/>
                    </a:cubicBezTo>
                    <a:cubicBezTo>
                      <a:pt x="1525" y="4617"/>
                      <a:pt x="1961" y="4061"/>
                      <a:pt x="2066" y="3694"/>
                    </a:cubicBezTo>
                    <a:cubicBezTo>
                      <a:pt x="2182" y="3258"/>
                      <a:pt x="2182" y="2793"/>
                      <a:pt x="2066" y="2385"/>
                    </a:cubicBezTo>
                    <a:cubicBezTo>
                      <a:pt x="1891" y="1513"/>
                      <a:pt x="1484" y="699"/>
                      <a:pt x="9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7"/>
              <p:cNvSpPr/>
              <p:nvPr/>
            </p:nvSpPr>
            <p:spPr>
              <a:xfrm rot="5400000">
                <a:off x="2599727" y="1124011"/>
                <a:ext cx="104984" cy="247532"/>
              </a:xfrm>
              <a:custGeom>
                <a:avLst/>
                <a:gdLst/>
                <a:ahLst/>
                <a:cxnLst/>
                <a:rect l="l" t="t" r="r" b="b"/>
                <a:pathLst>
                  <a:path w="2764" h="6517" extrusionOk="0">
                    <a:moveTo>
                      <a:pt x="960" y="1"/>
                    </a:moveTo>
                    <a:cubicBezTo>
                      <a:pt x="640" y="728"/>
                      <a:pt x="379" y="1455"/>
                      <a:pt x="204" y="2240"/>
                    </a:cubicBezTo>
                    <a:cubicBezTo>
                      <a:pt x="0" y="3025"/>
                      <a:pt x="0" y="3810"/>
                      <a:pt x="204" y="4596"/>
                    </a:cubicBezTo>
                    <a:cubicBezTo>
                      <a:pt x="349" y="5148"/>
                      <a:pt x="640" y="5642"/>
                      <a:pt x="1047" y="6079"/>
                    </a:cubicBezTo>
                    <a:cubicBezTo>
                      <a:pt x="1164" y="6195"/>
                      <a:pt x="1367" y="6486"/>
                      <a:pt x="1629" y="6515"/>
                    </a:cubicBezTo>
                    <a:cubicBezTo>
                      <a:pt x="1639" y="6516"/>
                      <a:pt x="1649" y="6517"/>
                      <a:pt x="1659" y="6517"/>
                    </a:cubicBezTo>
                    <a:cubicBezTo>
                      <a:pt x="1889" y="6517"/>
                      <a:pt x="2187" y="6217"/>
                      <a:pt x="2298" y="6050"/>
                    </a:cubicBezTo>
                    <a:cubicBezTo>
                      <a:pt x="2501" y="5788"/>
                      <a:pt x="2618" y="5468"/>
                      <a:pt x="2676" y="5148"/>
                    </a:cubicBezTo>
                    <a:cubicBezTo>
                      <a:pt x="2763" y="4217"/>
                      <a:pt x="2618" y="3287"/>
                      <a:pt x="2182" y="2473"/>
                    </a:cubicBezTo>
                    <a:cubicBezTo>
                      <a:pt x="1833" y="1629"/>
                      <a:pt x="1338" y="844"/>
                      <a:pt x="9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7"/>
              <p:cNvSpPr/>
              <p:nvPr/>
            </p:nvSpPr>
            <p:spPr>
              <a:xfrm rot="5400000">
                <a:off x="2707976" y="1594567"/>
                <a:ext cx="136509" cy="127583"/>
              </a:xfrm>
              <a:custGeom>
                <a:avLst/>
                <a:gdLst/>
                <a:ahLst/>
                <a:cxnLst/>
                <a:rect l="l" t="t" r="r" b="b"/>
                <a:pathLst>
                  <a:path w="3594" h="3359" extrusionOk="0">
                    <a:moveTo>
                      <a:pt x="3070" y="0"/>
                    </a:moveTo>
                    <a:cubicBezTo>
                      <a:pt x="2750" y="407"/>
                      <a:pt x="2343" y="727"/>
                      <a:pt x="1849" y="902"/>
                    </a:cubicBezTo>
                    <a:cubicBezTo>
                      <a:pt x="1383" y="1047"/>
                      <a:pt x="918" y="1280"/>
                      <a:pt x="540" y="1629"/>
                    </a:cubicBezTo>
                    <a:cubicBezTo>
                      <a:pt x="249" y="1890"/>
                      <a:pt x="104" y="2268"/>
                      <a:pt x="46" y="2646"/>
                    </a:cubicBezTo>
                    <a:cubicBezTo>
                      <a:pt x="1" y="3182"/>
                      <a:pt x="368" y="3358"/>
                      <a:pt x="791" y="3358"/>
                    </a:cubicBezTo>
                    <a:cubicBezTo>
                      <a:pt x="919" y="3358"/>
                      <a:pt x="1052" y="3342"/>
                      <a:pt x="1180" y="3315"/>
                    </a:cubicBezTo>
                    <a:cubicBezTo>
                      <a:pt x="2692" y="3024"/>
                      <a:pt x="3593" y="1454"/>
                      <a:pt x="30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7"/>
              <p:cNvSpPr/>
              <p:nvPr/>
            </p:nvSpPr>
            <p:spPr>
              <a:xfrm rot="5400000">
                <a:off x="2552593" y="1531936"/>
                <a:ext cx="192229" cy="113188"/>
              </a:xfrm>
              <a:custGeom>
                <a:avLst/>
                <a:gdLst/>
                <a:ahLst/>
                <a:cxnLst/>
                <a:rect l="l" t="t" r="r" b="b"/>
                <a:pathLst>
                  <a:path w="5061" h="2980" extrusionOk="0">
                    <a:moveTo>
                      <a:pt x="5060" y="1"/>
                    </a:moveTo>
                    <a:cubicBezTo>
                      <a:pt x="4508" y="321"/>
                      <a:pt x="3868" y="524"/>
                      <a:pt x="3228" y="612"/>
                    </a:cubicBezTo>
                    <a:cubicBezTo>
                      <a:pt x="2588" y="670"/>
                      <a:pt x="1949" y="815"/>
                      <a:pt x="1367" y="1048"/>
                    </a:cubicBezTo>
                    <a:cubicBezTo>
                      <a:pt x="960" y="1222"/>
                      <a:pt x="0" y="1862"/>
                      <a:pt x="349" y="2415"/>
                    </a:cubicBezTo>
                    <a:cubicBezTo>
                      <a:pt x="596" y="2818"/>
                      <a:pt x="1204" y="2979"/>
                      <a:pt x="1723" y="2979"/>
                    </a:cubicBezTo>
                    <a:cubicBezTo>
                      <a:pt x="1878" y="2979"/>
                      <a:pt x="2025" y="2965"/>
                      <a:pt x="2152" y="2938"/>
                    </a:cubicBezTo>
                    <a:cubicBezTo>
                      <a:pt x="2821" y="2764"/>
                      <a:pt x="3432" y="2415"/>
                      <a:pt x="3897" y="1949"/>
                    </a:cubicBezTo>
                    <a:cubicBezTo>
                      <a:pt x="4217" y="1688"/>
                      <a:pt x="4479" y="1397"/>
                      <a:pt x="4682" y="1077"/>
                    </a:cubicBezTo>
                    <a:cubicBezTo>
                      <a:pt x="4915" y="757"/>
                      <a:pt x="5031" y="379"/>
                      <a:pt x="50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7"/>
              <p:cNvSpPr/>
              <p:nvPr/>
            </p:nvSpPr>
            <p:spPr>
              <a:xfrm rot="5400000">
                <a:off x="2366142" y="1475837"/>
                <a:ext cx="206625" cy="93931"/>
              </a:xfrm>
              <a:custGeom>
                <a:avLst/>
                <a:gdLst/>
                <a:ahLst/>
                <a:cxnLst/>
                <a:rect l="l" t="t" r="r" b="b"/>
                <a:pathLst>
                  <a:path w="5440" h="2473" extrusionOk="0">
                    <a:moveTo>
                      <a:pt x="5439" y="1"/>
                    </a:moveTo>
                    <a:lnTo>
                      <a:pt x="5439" y="1"/>
                    </a:lnTo>
                    <a:cubicBezTo>
                      <a:pt x="5072" y="263"/>
                      <a:pt x="4635" y="383"/>
                      <a:pt x="4190" y="383"/>
                    </a:cubicBezTo>
                    <a:cubicBezTo>
                      <a:pt x="4141" y="383"/>
                      <a:pt x="4092" y="382"/>
                      <a:pt x="4043" y="379"/>
                    </a:cubicBezTo>
                    <a:cubicBezTo>
                      <a:pt x="3549" y="350"/>
                      <a:pt x="3083" y="233"/>
                      <a:pt x="2589" y="175"/>
                    </a:cubicBezTo>
                    <a:cubicBezTo>
                      <a:pt x="2466" y="161"/>
                      <a:pt x="2342" y="153"/>
                      <a:pt x="2219" y="153"/>
                    </a:cubicBezTo>
                    <a:cubicBezTo>
                      <a:pt x="1849" y="153"/>
                      <a:pt x="1484" y="219"/>
                      <a:pt x="1135" y="350"/>
                    </a:cubicBezTo>
                    <a:cubicBezTo>
                      <a:pt x="612" y="641"/>
                      <a:pt x="263" y="1135"/>
                      <a:pt x="146" y="1687"/>
                    </a:cubicBezTo>
                    <a:cubicBezTo>
                      <a:pt x="1" y="2298"/>
                      <a:pt x="844" y="2444"/>
                      <a:pt x="1310" y="2473"/>
                    </a:cubicBezTo>
                    <a:cubicBezTo>
                      <a:pt x="1717" y="2473"/>
                      <a:pt x="2124" y="2444"/>
                      <a:pt x="2531" y="2327"/>
                    </a:cubicBezTo>
                    <a:cubicBezTo>
                      <a:pt x="3171" y="2211"/>
                      <a:pt x="3781" y="1949"/>
                      <a:pt x="4334" y="1600"/>
                    </a:cubicBezTo>
                    <a:cubicBezTo>
                      <a:pt x="4887" y="1251"/>
                      <a:pt x="5294" y="670"/>
                      <a:pt x="54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7"/>
              <p:cNvSpPr/>
              <p:nvPr/>
            </p:nvSpPr>
            <p:spPr>
              <a:xfrm rot="5400000">
                <a:off x="2513054" y="1137873"/>
                <a:ext cx="40907" cy="252963"/>
              </a:xfrm>
              <a:custGeom>
                <a:avLst/>
                <a:gdLst/>
                <a:ahLst/>
                <a:cxnLst/>
                <a:rect l="l" t="t" r="r" b="b"/>
                <a:pathLst>
                  <a:path w="1077" h="6660" extrusionOk="0">
                    <a:moveTo>
                      <a:pt x="0" y="0"/>
                    </a:moveTo>
                    <a:cubicBezTo>
                      <a:pt x="58" y="1134"/>
                      <a:pt x="204" y="2239"/>
                      <a:pt x="378" y="3345"/>
                    </a:cubicBezTo>
                    <a:cubicBezTo>
                      <a:pt x="553" y="4450"/>
                      <a:pt x="698" y="5584"/>
                      <a:pt x="989" y="6660"/>
                    </a:cubicBezTo>
                    <a:cubicBezTo>
                      <a:pt x="1076" y="4391"/>
                      <a:pt x="727" y="2123"/>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7"/>
              <p:cNvSpPr/>
              <p:nvPr/>
            </p:nvSpPr>
            <p:spPr>
              <a:xfrm rot="5400000">
                <a:off x="2608598" y="1272044"/>
                <a:ext cx="21042" cy="181177"/>
              </a:xfrm>
              <a:custGeom>
                <a:avLst/>
                <a:gdLst/>
                <a:ahLst/>
                <a:cxnLst/>
                <a:rect l="l" t="t" r="r" b="b"/>
                <a:pathLst>
                  <a:path w="554" h="4770" extrusionOk="0">
                    <a:moveTo>
                      <a:pt x="1" y="1"/>
                    </a:moveTo>
                    <a:cubicBezTo>
                      <a:pt x="1" y="815"/>
                      <a:pt x="59" y="1600"/>
                      <a:pt x="88" y="2385"/>
                    </a:cubicBezTo>
                    <a:cubicBezTo>
                      <a:pt x="117" y="3170"/>
                      <a:pt x="117" y="3956"/>
                      <a:pt x="146" y="4770"/>
                    </a:cubicBezTo>
                    <a:cubicBezTo>
                      <a:pt x="408" y="4014"/>
                      <a:pt x="554" y="3199"/>
                      <a:pt x="524" y="2385"/>
                    </a:cubicBezTo>
                    <a:cubicBezTo>
                      <a:pt x="495" y="1571"/>
                      <a:pt x="321" y="75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7"/>
              <p:cNvSpPr/>
              <p:nvPr/>
            </p:nvSpPr>
            <p:spPr>
              <a:xfrm rot="5400000">
                <a:off x="2721270" y="1380311"/>
                <a:ext cx="26550" cy="169022"/>
              </a:xfrm>
              <a:custGeom>
                <a:avLst/>
                <a:gdLst/>
                <a:ahLst/>
                <a:cxnLst/>
                <a:rect l="l" t="t" r="r" b="b"/>
                <a:pathLst>
                  <a:path w="699" h="4450" extrusionOk="0">
                    <a:moveTo>
                      <a:pt x="582" y="1"/>
                    </a:moveTo>
                    <a:cubicBezTo>
                      <a:pt x="378" y="728"/>
                      <a:pt x="262" y="1455"/>
                      <a:pt x="175" y="2211"/>
                    </a:cubicBezTo>
                    <a:cubicBezTo>
                      <a:pt x="58" y="2967"/>
                      <a:pt x="0" y="3723"/>
                      <a:pt x="0" y="4450"/>
                    </a:cubicBezTo>
                    <a:cubicBezTo>
                      <a:pt x="320" y="3752"/>
                      <a:pt x="524" y="3025"/>
                      <a:pt x="611" y="2269"/>
                    </a:cubicBezTo>
                    <a:cubicBezTo>
                      <a:pt x="698" y="1513"/>
                      <a:pt x="698" y="757"/>
                      <a:pt x="5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7"/>
              <p:cNvSpPr/>
              <p:nvPr/>
            </p:nvSpPr>
            <p:spPr>
              <a:xfrm rot="5400000">
                <a:off x="2630152" y="1532164"/>
                <a:ext cx="169022" cy="71825"/>
              </a:xfrm>
              <a:custGeom>
                <a:avLst/>
                <a:gdLst/>
                <a:ahLst/>
                <a:cxnLst/>
                <a:rect l="l" t="t" r="r" b="b"/>
                <a:pathLst>
                  <a:path w="4450" h="1891" extrusionOk="0">
                    <a:moveTo>
                      <a:pt x="4450" y="1"/>
                    </a:moveTo>
                    <a:lnTo>
                      <a:pt x="4450" y="1"/>
                    </a:lnTo>
                    <a:cubicBezTo>
                      <a:pt x="2851" y="262"/>
                      <a:pt x="1309" y="902"/>
                      <a:pt x="1" y="1891"/>
                    </a:cubicBezTo>
                    <a:cubicBezTo>
                      <a:pt x="1542" y="1426"/>
                      <a:pt x="3054" y="786"/>
                      <a:pt x="44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7"/>
              <p:cNvSpPr/>
              <p:nvPr/>
            </p:nvSpPr>
            <p:spPr>
              <a:xfrm rot="5400000">
                <a:off x="2499799" y="1447123"/>
                <a:ext cx="196673" cy="83979"/>
              </a:xfrm>
              <a:custGeom>
                <a:avLst/>
                <a:gdLst/>
                <a:ahLst/>
                <a:cxnLst/>
                <a:rect l="l" t="t" r="r" b="b"/>
                <a:pathLst>
                  <a:path w="5178" h="2211" extrusionOk="0">
                    <a:moveTo>
                      <a:pt x="5177" y="1"/>
                    </a:moveTo>
                    <a:cubicBezTo>
                      <a:pt x="4276" y="233"/>
                      <a:pt x="3374" y="524"/>
                      <a:pt x="2502" y="902"/>
                    </a:cubicBezTo>
                    <a:cubicBezTo>
                      <a:pt x="1629" y="1280"/>
                      <a:pt x="786" y="1687"/>
                      <a:pt x="1" y="2211"/>
                    </a:cubicBezTo>
                    <a:cubicBezTo>
                      <a:pt x="1833" y="1746"/>
                      <a:pt x="3578" y="989"/>
                      <a:pt x="51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7"/>
              <p:cNvSpPr/>
              <p:nvPr/>
            </p:nvSpPr>
            <p:spPr>
              <a:xfrm rot="5400000">
                <a:off x="2330800" y="1375319"/>
                <a:ext cx="207726" cy="50859"/>
              </a:xfrm>
              <a:custGeom>
                <a:avLst/>
                <a:gdLst/>
                <a:ahLst/>
                <a:cxnLst/>
                <a:rect l="l" t="t" r="r" b="b"/>
                <a:pathLst>
                  <a:path w="5469" h="1339" extrusionOk="0">
                    <a:moveTo>
                      <a:pt x="5468" y="1"/>
                    </a:moveTo>
                    <a:lnTo>
                      <a:pt x="5468" y="1"/>
                    </a:lnTo>
                    <a:cubicBezTo>
                      <a:pt x="3578" y="146"/>
                      <a:pt x="1746" y="612"/>
                      <a:pt x="1" y="1339"/>
                    </a:cubicBezTo>
                    <a:cubicBezTo>
                      <a:pt x="932" y="1251"/>
                      <a:pt x="1862" y="1106"/>
                      <a:pt x="2793" y="873"/>
                    </a:cubicBezTo>
                    <a:cubicBezTo>
                      <a:pt x="3694" y="670"/>
                      <a:pt x="4596" y="350"/>
                      <a:pt x="54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7"/>
              <p:cNvSpPr/>
              <p:nvPr/>
            </p:nvSpPr>
            <p:spPr>
              <a:xfrm rot="5400000">
                <a:off x="2364502" y="1138405"/>
                <a:ext cx="331397" cy="498178"/>
              </a:xfrm>
              <a:custGeom>
                <a:avLst/>
                <a:gdLst/>
                <a:ahLst/>
                <a:cxnLst/>
                <a:rect l="l" t="t" r="r" b="b"/>
                <a:pathLst>
                  <a:path w="8725" h="13116" extrusionOk="0">
                    <a:moveTo>
                      <a:pt x="8725" y="0"/>
                    </a:moveTo>
                    <a:lnTo>
                      <a:pt x="8725" y="0"/>
                    </a:lnTo>
                    <a:cubicBezTo>
                      <a:pt x="5322" y="3955"/>
                      <a:pt x="2385" y="8289"/>
                      <a:pt x="0" y="12941"/>
                    </a:cubicBezTo>
                    <a:lnTo>
                      <a:pt x="349" y="13116"/>
                    </a:lnTo>
                    <a:cubicBezTo>
                      <a:pt x="2618" y="8434"/>
                      <a:pt x="5409" y="4043"/>
                      <a:pt x="87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 name="Google Shape;794;p37"/>
            <p:cNvGrpSpPr/>
            <p:nvPr/>
          </p:nvGrpSpPr>
          <p:grpSpPr>
            <a:xfrm rot="6675903" flipH="1">
              <a:off x="4021256" y="1774130"/>
              <a:ext cx="605463" cy="756599"/>
              <a:chOff x="2971429" y="1175420"/>
              <a:chExt cx="418110" cy="522478"/>
            </a:xfrm>
          </p:grpSpPr>
          <p:sp>
            <p:nvSpPr>
              <p:cNvPr id="795" name="Google Shape;795;p37"/>
              <p:cNvSpPr/>
              <p:nvPr/>
            </p:nvSpPr>
            <p:spPr>
              <a:xfrm rot="5400000">
                <a:off x="2917323" y="1229526"/>
                <a:ext cx="458411" cy="350199"/>
              </a:xfrm>
              <a:custGeom>
                <a:avLst/>
                <a:gdLst/>
                <a:ahLst/>
                <a:cxnLst/>
                <a:rect l="l" t="t" r="r" b="b"/>
                <a:pathLst>
                  <a:path w="12069" h="9220" extrusionOk="0">
                    <a:moveTo>
                      <a:pt x="12069" y="1"/>
                    </a:moveTo>
                    <a:cubicBezTo>
                      <a:pt x="11865" y="233"/>
                      <a:pt x="11632" y="466"/>
                      <a:pt x="11429" y="728"/>
                    </a:cubicBezTo>
                    <a:lnTo>
                      <a:pt x="10789" y="1426"/>
                    </a:lnTo>
                    <a:lnTo>
                      <a:pt x="10120" y="2095"/>
                    </a:lnTo>
                    <a:lnTo>
                      <a:pt x="9422" y="2763"/>
                    </a:lnTo>
                    <a:cubicBezTo>
                      <a:pt x="8492" y="3636"/>
                      <a:pt x="7532" y="4479"/>
                      <a:pt x="6514" y="5235"/>
                    </a:cubicBezTo>
                    <a:cubicBezTo>
                      <a:pt x="5496" y="6021"/>
                      <a:pt x="4449" y="6718"/>
                      <a:pt x="3373" y="7387"/>
                    </a:cubicBezTo>
                    <a:lnTo>
                      <a:pt x="2530" y="7882"/>
                    </a:lnTo>
                    <a:lnTo>
                      <a:pt x="1716" y="8347"/>
                    </a:lnTo>
                    <a:lnTo>
                      <a:pt x="843" y="8783"/>
                    </a:lnTo>
                    <a:cubicBezTo>
                      <a:pt x="582" y="8929"/>
                      <a:pt x="291" y="9074"/>
                      <a:pt x="0" y="9219"/>
                    </a:cubicBezTo>
                    <a:cubicBezTo>
                      <a:pt x="291" y="9103"/>
                      <a:pt x="611" y="9016"/>
                      <a:pt x="902" y="8900"/>
                    </a:cubicBezTo>
                    <a:lnTo>
                      <a:pt x="1774" y="8521"/>
                    </a:lnTo>
                    <a:lnTo>
                      <a:pt x="2646" y="8114"/>
                    </a:lnTo>
                    <a:lnTo>
                      <a:pt x="3519" y="7678"/>
                    </a:lnTo>
                    <a:cubicBezTo>
                      <a:pt x="5787" y="6428"/>
                      <a:pt x="7852" y="4857"/>
                      <a:pt x="9626" y="2996"/>
                    </a:cubicBezTo>
                    <a:lnTo>
                      <a:pt x="10295" y="2269"/>
                    </a:lnTo>
                    <a:lnTo>
                      <a:pt x="10934" y="1542"/>
                    </a:lnTo>
                    <a:lnTo>
                      <a:pt x="11516" y="786"/>
                    </a:lnTo>
                    <a:cubicBezTo>
                      <a:pt x="11720" y="524"/>
                      <a:pt x="11894" y="263"/>
                      <a:pt x="12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7"/>
              <p:cNvSpPr/>
              <p:nvPr/>
            </p:nvSpPr>
            <p:spPr>
              <a:xfrm rot="5400000">
                <a:off x="3286777" y="1595136"/>
                <a:ext cx="107946" cy="97577"/>
              </a:xfrm>
              <a:custGeom>
                <a:avLst/>
                <a:gdLst/>
                <a:ahLst/>
                <a:cxnLst/>
                <a:rect l="l" t="t" r="r" b="b"/>
                <a:pathLst>
                  <a:path w="2842" h="2569" extrusionOk="0">
                    <a:moveTo>
                      <a:pt x="1391" y="0"/>
                    </a:moveTo>
                    <a:cubicBezTo>
                      <a:pt x="786" y="0"/>
                      <a:pt x="198" y="413"/>
                      <a:pt x="108" y="1120"/>
                    </a:cubicBezTo>
                    <a:cubicBezTo>
                      <a:pt x="1" y="1954"/>
                      <a:pt x="665" y="2568"/>
                      <a:pt x="1383" y="2568"/>
                    </a:cubicBezTo>
                    <a:cubicBezTo>
                      <a:pt x="1640" y="2568"/>
                      <a:pt x="1905" y="2489"/>
                      <a:pt x="2143" y="2312"/>
                    </a:cubicBezTo>
                    <a:cubicBezTo>
                      <a:pt x="2725" y="1876"/>
                      <a:pt x="2841" y="1062"/>
                      <a:pt x="2405" y="480"/>
                    </a:cubicBezTo>
                    <a:cubicBezTo>
                      <a:pt x="2131" y="151"/>
                      <a:pt x="1758" y="0"/>
                      <a:pt x="1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7"/>
              <p:cNvSpPr/>
              <p:nvPr/>
            </p:nvSpPr>
            <p:spPr>
              <a:xfrm rot="5400000">
                <a:off x="3022615" y="1376818"/>
                <a:ext cx="106845" cy="97919"/>
              </a:xfrm>
              <a:custGeom>
                <a:avLst/>
                <a:gdLst/>
                <a:ahLst/>
                <a:cxnLst/>
                <a:rect l="l" t="t" r="r" b="b"/>
                <a:pathLst>
                  <a:path w="2813" h="2578" extrusionOk="0">
                    <a:moveTo>
                      <a:pt x="1382" y="0"/>
                    </a:moveTo>
                    <a:cubicBezTo>
                      <a:pt x="784" y="0"/>
                      <a:pt x="198" y="418"/>
                      <a:pt x="108" y="1105"/>
                    </a:cubicBezTo>
                    <a:cubicBezTo>
                      <a:pt x="0" y="1945"/>
                      <a:pt x="658" y="2578"/>
                      <a:pt x="1385" y="2578"/>
                    </a:cubicBezTo>
                    <a:cubicBezTo>
                      <a:pt x="1639" y="2578"/>
                      <a:pt x="1902" y="2500"/>
                      <a:pt x="2143" y="2327"/>
                    </a:cubicBezTo>
                    <a:cubicBezTo>
                      <a:pt x="2725" y="1890"/>
                      <a:pt x="2812" y="1047"/>
                      <a:pt x="2376" y="495"/>
                    </a:cubicBezTo>
                    <a:cubicBezTo>
                      <a:pt x="2112" y="154"/>
                      <a:pt x="1745"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7"/>
              <p:cNvSpPr/>
              <p:nvPr/>
            </p:nvSpPr>
            <p:spPr>
              <a:xfrm rot="5400000">
                <a:off x="3140928" y="1403177"/>
                <a:ext cx="106845" cy="98223"/>
              </a:xfrm>
              <a:custGeom>
                <a:avLst/>
                <a:gdLst/>
                <a:ahLst/>
                <a:cxnLst/>
                <a:rect l="l" t="t" r="r" b="b"/>
                <a:pathLst>
                  <a:path w="2813" h="2586" extrusionOk="0">
                    <a:moveTo>
                      <a:pt x="1397" y="0"/>
                    </a:moveTo>
                    <a:cubicBezTo>
                      <a:pt x="794" y="0"/>
                      <a:pt x="199" y="419"/>
                      <a:pt x="108" y="1113"/>
                    </a:cubicBezTo>
                    <a:cubicBezTo>
                      <a:pt x="0" y="1953"/>
                      <a:pt x="658" y="2585"/>
                      <a:pt x="1385" y="2585"/>
                    </a:cubicBezTo>
                    <a:cubicBezTo>
                      <a:pt x="1639" y="2585"/>
                      <a:pt x="1902" y="2508"/>
                      <a:pt x="2143" y="2334"/>
                    </a:cubicBezTo>
                    <a:cubicBezTo>
                      <a:pt x="2725" y="1869"/>
                      <a:pt x="2812" y="1054"/>
                      <a:pt x="2376" y="473"/>
                    </a:cubicBezTo>
                    <a:cubicBezTo>
                      <a:pt x="2116" y="148"/>
                      <a:pt x="1755" y="0"/>
                      <a:pt x="1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7"/>
              <p:cNvSpPr/>
              <p:nvPr/>
            </p:nvSpPr>
            <p:spPr>
              <a:xfrm rot="5400000">
                <a:off x="3146834" y="1548552"/>
                <a:ext cx="107946" cy="97919"/>
              </a:xfrm>
              <a:custGeom>
                <a:avLst/>
                <a:gdLst/>
                <a:ahLst/>
                <a:cxnLst/>
                <a:rect l="l" t="t" r="r" b="b"/>
                <a:pathLst>
                  <a:path w="2842" h="2578" extrusionOk="0">
                    <a:moveTo>
                      <a:pt x="1388" y="1"/>
                    </a:moveTo>
                    <a:cubicBezTo>
                      <a:pt x="788" y="1"/>
                      <a:pt x="199" y="425"/>
                      <a:pt x="108" y="1133"/>
                    </a:cubicBezTo>
                    <a:cubicBezTo>
                      <a:pt x="1" y="1951"/>
                      <a:pt x="673" y="2577"/>
                      <a:pt x="1395" y="2577"/>
                    </a:cubicBezTo>
                    <a:cubicBezTo>
                      <a:pt x="1649" y="2577"/>
                      <a:pt x="1909" y="2500"/>
                      <a:pt x="2144" y="2326"/>
                    </a:cubicBezTo>
                    <a:cubicBezTo>
                      <a:pt x="2726" y="1889"/>
                      <a:pt x="2842" y="1075"/>
                      <a:pt x="2377" y="493"/>
                    </a:cubicBezTo>
                    <a:cubicBezTo>
                      <a:pt x="2114" y="155"/>
                      <a:pt x="1749" y="1"/>
                      <a:pt x="1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5" name="Google Shape;763;p37"/>
          <p:cNvSpPr txBox="1">
            <a:spLocks noGrp="1"/>
          </p:cNvSpPr>
          <p:nvPr>
            <p:ph type="ctrTitle" idx="9"/>
          </p:nvPr>
        </p:nvSpPr>
        <p:spPr>
          <a:xfrm>
            <a:off x="250767" y="3576367"/>
            <a:ext cx="3134260" cy="85215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i="1" dirty="0">
                <a:solidFill>
                  <a:schemeClr val="bg2"/>
                </a:solidFill>
                <a:effectLst/>
                <a:latin typeface="Comic Sans MS" panose="030F0702030302020204" pitchFamily="66" charset="0"/>
                <a:ea typeface="Times New Roman" panose="02020603050405020304" pitchFamily="18" charset="0"/>
                <a:cs typeface="Times New Roman" panose="02020603050405020304" pitchFamily="18" charset="0"/>
              </a:rPr>
              <a:t>HOMO ECONOMICUS</a:t>
            </a:r>
            <a:endParaRPr sz="1800" b="1" dirty="0">
              <a:solidFill>
                <a:schemeClr val="bg2"/>
              </a:solidFill>
              <a:latin typeface="Comic Sans MS" panose="030F0702030302020204" pitchFamily="66" charset="0"/>
            </a:endParaRPr>
          </a:p>
        </p:txBody>
      </p:sp>
      <p:sp>
        <p:nvSpPr>
          <p:cNvPr id="56" name="Google Shape;763;p37"/>
          <p:cNvSpPr txBox="1">
            <a:spLocks noGrp="1"/>
          </p:cNvSpPr>
          <p:nvPr>
            <p:ph type="ctrTitle" idx="9"/>
          </p:nvPr>
        </p:nvSpPr>
        <p:spPr>
          <a:xfrm>
            <a:off x="3897516" y="3662092"/>
            <a:ext cx="3053877" cy="58702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i="1" dirty="0">
                <a:solidFill>
                  <a:schemeClr val="bg2"/>
                </a:solidFill>
                <a:effectLst/>
                <a:latin typeface="Comic Sans MS" panose="030F0702030302020204" pitchFamily="66" charset="0"/>
                <a:ea typeface="Times New Roman" panose="02020603050405020304" pitchFamily="18" charset="0"/>
                <a:cs typeface="Times New Roman" panose="02020603050405020304" pitchFamily="18" charset="0"/>
              </a:rPr>
              <a:t>KONTRIBUSI PARA AHLI</a:t>
            </a:r>
            <a:endParaRPr sz="1800" b="1" dirty="0">
              <a:solidFill>
                <a:schemeClr val="bg2"/>
              </a:solidFill>
              <a:latin typeface="Comic Sans MS" panose="030F0702030302020204" pitchFamily="66" charset="0"/>
            </a:endParaRPr>
          </a:p>
        </p:txBody>
      </p:sp>
      <p:sp>
        <p:nvSpPr>
          <p:cNvPr id="62" name="Google Shape;744;p35"/>
          <p:cNvSpPr txBox="1">
            <a:spLocks/>
          </p:cNvSpPr>
          <p:nvPr/>
        </p:nvSpPr>
        <p:spPr>
          <a:xfrm>
            <a:off x="1597827" y="166198"/>
            <a:ext cx="5923500" cy="9275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2000"/>
              <a:buFont typeface="Tenor Sans"/>
              <a:buNone/>
              <a:defRPr sz="2000" b="0" i="0" u="none" strike="noStrike" cap="none">
                <a:solidFill>
                  <a:schemeClr val="accent3"/>
                </a:solidFill>
                <a:latin typeface="Tenor Sans"/>
                <a:ea typeface="Tenor Sans"/>
                <a:cs typeface="Tenor Sans"/>
                <a:sym typeface="Tenor Sans"/>
              </a:defRPr>
            </a:lvl1pPr>
            <a:lvl2pPr marR="0" lvl="1" algn="ctr" rtl="0">
              <a:lnSpc>
                <a:spcPct val="100000"/>
              </a:lnSpc>
              <a:spcBef>
                <a:spcPts val="0"/>
              </a:spcBef>
              <a:spcAft>
                <a:spcPts val="0"/>
              </a:spcAft>
              <a:buClr>
                <a:schemeClr val="dk1"/>
              </a:buClr>
              <a:buSzPts val="2000"/>
              <a:buFont typeface="Tenor Sans"/>
              <a:buNone/>
              <a:defRPr sz="2000" b="0" i="0" u="none" strike="noStrike" cap="none">
                <a:solidFill>
                  <a:schemeClr val="dk1"/>
                </a:solidFill>
                <a:latin typeface="Tenor Sans"/>
                <a:ea typeface="Tenor Sans"/>
                <a:cs typeface="Tenor Sans"/>
                <a:sym typeface="Tenor Sans"/>
              </a:defRPr>
            </a:lvl2pPr>
            <a:lvl3pPr marR="0" lvl="2" algn="ctr" rtl="0">
              <a:lnSpc>
                <a:spcPct val="100000"/>
              </a:lnSpc>
              <a:spcBef>
                <a:spcPts val="0"/>
              </a:spcBef>
              <a:spcAft>
                <a:spcPts val="0"/>
              </a:spcAft>
              <a:buClr>
                <a:schemeClr val="dk1"/>
              </a:buClr>
              <a:buSzPts val="2000"/>
              <a:buFont typeface="Tenor Sans"/>
              <a:buNone/>
              <a:defRPr sz="2000" b="0" i="0" u="none" strike="noStrike" cap="none">
                <a:solidFill>
                  <a:schemeClr val="dk1"/>
                </a:solidFill>
                <a:latin typeface="Tenor Sans"/>
                <a:ea typeface="Tenor Sans"/>
                <a:cs typeface="Tenor Sans"/>
                <a:sym typeface="Tenor Sans"/>
              </a:defRPr>
            </a:lvl3pPr>
            <a:lvl4pPr marR="0" lvl="3" algn="ctr" rtl="0">
              <a:lnSpc>
                <a:spcPct val="100000"/>
              </a:lnSpc>
              <a:spcBef>
                <a:spcPts val="0"/>
              </a:spcBef>
              <a:spcAft>
                <a:spcPts val="0"/>
              </a:spcAft>
              <a:buClr>
                <a:schemeClr val="dk1"/>
              </a:buClr>
              <a:buSzPts val="2000"/>
              <a:buFont typeface="Tenor Sans"/>
              <a:buNone/>
              <a:defRPr sz="2000" b="0" i="0" u="none" strike="noStrike" cap="none">
                <a:solidFill>
                  <a:schemeClr val="dk1"/>
                </a:solidFill>
                <a:latin typeface="Tenor Sans"/>
                <a:ea typeface="Tenor Sans"/>
                <a:cs typeface="Tenor Sans"/>
                <a:sym typeface="Tenor Sans"/>
              </a:defRPr>
            </a:lvl4pPr>
            <a:lvl5pPr marR="0" lvl="4" algn="ctr" rtl="0">
              <a:lnSpc>
                <a:spcPct val="100000"/>
              </a:lnSpc>
              <a:spcBef>
                <a:spcPts val="0"/>
              </a:spcBef>
              <a:spcAft>
                <a:spcPts val="0"/>
              </a:spcAft>
              <a:buClr>
                <a:schemeClr val="dk1"/>
              </a:buClr>
              <a:buSzPts val="2000"/>
              <a:buFont typeface="Tenor Sans"/>
              <a:buNone/>
              <a:defRPr sz="2000" b="0" i="0" u="none" strike="noStrike" cap="none">
                <a:solidFill>
                  <a:schemeClr val="dk1"/>
                </a:solidFill>
                <a:latin typeface="Tenor Sans"/>
                <a:ea typeface="Tenor Sans"/>
                <a:cs typeface="Tenor Sans"/>
                <a:sym typeface="Tenor Sans"/>
              </a:defRPr>
            </a:lvl5pPr>
            <a:lvl6pPr marR="0" lvl="5" algn="ctr" rtl="0">
              <a:lnSpc>
                <a:spcPct val="100000"/>
              </a:lnSpc>
              <a:spcBef>
                <a:spcPts val="0"/>
              </a:spcBef>
              <a:spcAft>
                <a:spcPts val="0"/>
              </a:spcAft>
              <a:buClr>
                <a:schemeClr val="dk1"/>
              </a:buClr>
              <a:buSzPts val="2000"/>
              <a:buFont typeface="Tenor Sans"/>
              <a:buNone/>
              <a:defRPr sz="2000" b="0" i="0" u="none" strike="noStrike" cap="none">
                <a:solidFill>
                  <a:schemeClr val="dk1"/>
                </a:solidFill>
                <a:latin typeface="Tenor Sans"/>
                <a:ea typeface="Tenor Sans"/>
                <a:cs typeface="Tenor Sans"/>
                <a:sym typeface="Tenor Sans"/>
              </a:defRPr>
            </a:lvl6pPr>
            <a:lvl7pPr marR="0" lvl="6" algn="ctr" rtl="0">
              <a:lnSpc>
                <a:spcPct val="100000"/>
              </a:lnSpc>
              <a:spcBef>
                <a:spcPts val="0"/>
              </a:spcBef>
              <a:spcAft>
                <a:spcPts val="0"/>
              </a:spcAft>
              <a:buClr>
                <a:schemeClr val="dk1"/>
              </a:buClr>
              <a:buSzPts val="2000"/>
              <a:buFont typeface="Tenor Sans"/>
              <a:buNone/>
              <a:defRPr sz="2000" b="0" i="0" u="none" strike="noStrike" cap="none">
                <a:solidFill>
                  <a:schemeClr val="dk1"/>
                </a:solidFill>
                <a:latin typeface="Tenor Sans"/>
                <a:ea typeface="Tenor Sans"/>
                <a:cs typeface="Tenor Sans"/>
                <a:sym typeface="Tenor Sans"/>
              </a:defRPr>
            </a:lvl7pPr>
            <a:lvl8pPr marR="0" lvl="7" algn="ctr" rtl="0">
              <a:lnSpc>
                <a:spcPct val="100000"/>
              </a:lnSpc>
              <a:spcBef>
                <a:spcPts val="0"/>
              </a:spcBef>
              <a:spcAft>
                <a:spcPts val="0"/>
              </a:spcAft>
              <a:buClr>
                <a:schemeClr val="dk1"/>
              </a:buClr>
              <a:buSzPts val="2000"/>
              <a:buFont typeface="Tenor Sans"/>
              <a:buNone/>
              <a:defRPr sz="2000" b="0" i="0" u="none" strike="noStrike" cap="none">
                <a:solidFill>
                  <a:schemeClr val="dk1"/>
                </a:solidFill>
                <a:latin typeface="Tenor Sans"/>
                <a:ea typeface="Tenor Sans"/>
                <a:cs typeface="Tenor Sans"/>
                <a:sym typeface="Tenor Sans"/>
              </a:defRPr>
            </a:lvl8pPr>
            <a:lvl9pPr marR="0" lvl="8" algn="ctr" rtl="0">
              <a:lnSpc>
                <a:spcPct val="100000"/>
              </a:lnSpc>
              <a:spcBef>
                <a:spcPts val="0"/>
              </a:spcBef>
              <a:spcAft>
                <a:spcPts val="0"/>
              </a:spcAft>
              <a:buClr>
                <a:schemeClr val="dk1"/>
              </a:buClr>
              <a:buSzPts val="2000"/>
              <a:buFont typeface="Tenor Sans"/>
              <a:buNone/>
              <a:defRPr sz="2000" b="0" i="0" u="none" strike="noStrike" cap="none">
                <a:solidFill>
                  <a:schemeClr val="dk1"/>
                </a:solidFill>
                <a:latin typeface="Tenor Sans"/>
                <a:ea typeface="Tenor Sans"/>
                <a:cs typeface="Tenor Sans"/>
                <a:sym typeface="Tenor Sans"/>
              </a:defRPr>
            </a:lvl9pPr>
          </a:lstStyle>
          <a:p>
            <a:r>
              <a:rPr lang="en-US" sz="2400" dirty="0">
                <a:latin typeface="Comic Sans MS" panose="030F0702030302020204" pitchFamily="66" charset="0"/>
              </a:rPr>
              <a:t>F I N A N C I A L  B E H A V I O R</a:t>
            </a:r>
            <a:endParaRPr lang="nl-NL" sz="2400" dirty="0">
              <a:latin typeface="Comic Sans MS" panose="030F0702030302020204" pitchFamily="66" charset="0"/>
            </a:endParaRPr>
          </a:p>
        </p:txBody>
      </p:sp>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CDF554-3B15-43B4-A3D2-BB4D716333A7}"/>
              </a:ext>
            </a:extLst>
          </p:cNvPr>
          <p:cNvSpPr>
            <a:spLocks noGrp="1"/>
          </p:cNvSpPr>
          <p:nvPr>
            <p:ph type="body" idx="1"/>
          </p:nvPr>
        </p:nvSpPr>
        <p:spPr>
          <a:xfrm>
            <a:off x="509452" y="274320"/>
            <a:ext cx="8020594" cy="4689566"/>
          </a:xfrm>
        </p:spPr>
        <p:txBody>
          <a:bodyPr/>
          <a:lstStyle/>
          <a:p>
            <a:pPr marL="9525" indent="0">
              <a:spcBef>
                <a:spcPts val="20"/>
              </a:spcBef>
              <a:spcAft>
                <a:spcPts val="0"/>
              </a:spcAft>
              <a:buNone/>
            </a:pPr>
            <a:r>
              <a:rPr lang="en-US" sz="2000" i="1" dirty="0">
                <a:effectLst/>
                <a:latin typeface="Times New Roman" panose="02020603050405020304" pitchFamily="18" charset="0"/>
                <a:ea typeface="Times New Roman" panose="02020603050405020304" pitchFamily="18" charset="0"/>
              </a:rPr>
              <a:t>An</a:t>
            </a:r>
            <a:r>
              <a:rPr lang="en-US" sz="2000" i="1" spc="-5" dirty="0">
                <a:effectLst/>
                <a:latin typeface="Times New Roman" panose="02020603050405020304" pitchFamily="18" charset="0"/>
                <a:ea typeface="Times New Roman" panose="02020603050405020304" pitchFamily="18" charset="0"/>
              </a:rPr>
              <a:t>c</a:t>
            </a:r>
            <a:r>
              <a:rPr lang="en-US" sz="2000" i="1" dirty="0">
                <a:effectLst/>
                <a:latin typeface="Times New Roman" panose="02020603050405020304" pitchFamily="18" charset="0"/>
                <a:ea typeface="Times New Roman" panose="02020603050405020304" pitchFamily="18" charset="0"/>
              </a:rPr>
              <a:t>horing and  Adjus</a:t>
            </a:r>
            <a:r>
              <a:rPr lang="en-US" sz="2000" i="1" spc="5" dirty="0">
                <a:effectLst/>
                <a:latin typeface="Times New Roman" panose="02020603050405020304" pitchFamily="18" charset="0"/>
                <a:ea typeface="Times New Roman" panose="02020603050405020304" pitchFamily="18" charset="0"/>
              </a:rPr>
              <a:t>t</a:t>
            </a:r>
            <a:r>
              <a:rPr lang="en-US" sz="2000" i="1" dirty="0">
                <a:effectLst/>
                <a:latin typeface="Times New Roman" panose="02020603050405020304" pitchFamily="18" charset="0"/>
                <a:ea typeface="Times New Roman" panose="02020603050405020304" pitchFamily="18" charset="0"/>
              </a:rPr>
              <a:t>m</a:t>
            </a:r>
            <a:r>
              <a:rPr lang="en-US" sz="2000" i="1" spc="-5" dirty="0">
                <a:effectLst/>
                <a:latin typeface="Times New Roman" panose="02020603050405020304" pitchFamily="18" charset="0"/>
                <a:ea typeface="Times New Roman" panose="02020603050405020304" pitchFamily="18" charset="0"/>
              </a:rPr>
              <a:t>e</a:t>
            </a:r>
            <a:r>
              <a:rPr lang="en-US" sz="2000" i="1" dirty="0">
                <a:effectLst/>
                <a:latin typeface="Times New Roman" panose="02020603050405020304" pitchFamily="18" charset="0"/>
                <a:ea typeface="Times New Roman" panose="02020603050405020304" pitchFamily="18" charset="0"/>
              </a:rPr>
              <a:t>nt Bias</a:t>
            </a:r>
            <a:endParaRPr lang="en-ID" sz="2000" dirty="0">
              <a:effectLst/>
              <a:latin typeface="Times New Roman" panose="02020603050405020304" pitchFamily="18" charset="0"/>
              <a:ea typeface="Times New Roman" panose="02020603050405020304" pitchFamily="18" charset="0"/>
            </a:endParaRPr>
          </a:p>
          <a:p>
            <a:pPr marL="535305" marR="50800" algn="just"/>
            <a:r>
              <a:rPr lang="en-US" sz="2000" dirty="0">
                <a:effectLst/>
                <a:latin typeface="Times New Roman" panose="02020603050405020304" pitchFamily="18" charset="0"/>
                <a:ea typeface="Times New Roman" panose="02020603050405020304" pitchFamily="18" charset="0"/>
              </a:rPr>
              <a:t>K</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t</a:t>
            </a:r>
            <a:r>
              <a:rPr lang="en-US" sz="2000" spc="5" dirty="0">
                <a:effectLst/>
                <a:latin typeface="Times New Roman" panose="02020603050405020304" pitchFamily="18" charset="0"/>
                <a:ea typeface="Times New Roman" panose="02020603050405020304" pitchFamily="18" charset="0"/>
              </a:rPr>
              <a:t>i</a:t>
            </a:r>
            <a:r>
              <a:rPr lang="en-US" sz="2000" dirty="0">
                <a:effectLst/>
                <a:latin typeface="Times New Roman" panose="02020603050405020304" pitchFamily="18" charset="0"/>
                <a:ea typeface="Times New Roman" panose="02020603050405020304" pitchFamily="18" charset="0"/>
              </a:rPr>
              <a:t>ka</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rlu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membu</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t>
            </a:r>
            <a:r>
              <a:rPr lang="en-US" sz="2000" spc="5"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putus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a:t>
            </a:r>
            <a:r>
              <a:rPr lang="en-US" sz="2000" spc="5" dirty="0" err="1">
                <a:effectLst/>
                <a:latin typeface="Times New Roman" panose="02020603050405020304" pitchFamily="18" charset="0"/>
                <a:ea typeface="Times New Roman" panose="02020603050405020304" pitchFamily="18" charset="0"/>
              </a:rPr>
              <a:t>r</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ka</a:t>
            </a:r>
            <a:r>
              <a:rPr lang="en-US" sz="2000"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ring</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ku</a:t>
            </a:r>
            <a:r>
              <a:rPr lang="en-US" sz="2000" spc="1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spc="10" dirty="0" err="1">
                <a:effectLst/>
                <a:latin typeface="Times New Roman" panose="02020603050405020304" pitchFamily="18" charset="0"/>
                <a:ea typeface="Times New Roman" panose="02020603050405020304" pitchFamily="18" charset="0"/>
              </a:rPr>
              <a:t>n</a:t>
            </a:r>
            <a:r>
              <a:rPr lang="en-US" sz="2000" spc="-5" dirty="0" err="1">
                <a:effectLst/>
                <a:latin typeface="Times New Roman" panose="02020603050405020304" pitchFamily="18" charset="0"/>
                <a:ea typeface="Times New Roman" panose="02020603050405020304" pitchFamily="18" charset="0"/>
              </a:rPr>
              <a:t>e</a:t>
            </a:r>
            <a:r>
              <a:rPr lang="en-US" sz="2000" spc="15" dirty="0" err="1">
                <a:effectLst/>
                <a:latin typeface="Times New Roman" panose="02020603050405020304" pitchFamily="18" charset="0"/>
                <a:ea typeface="Times New Roman" panose="02020603050405020304" pitchFamily="18" charset="0"/>
              </a:rPr>
              <a:t>l</a:t>
            </a:r>
            <a:r>
              <a:rPr lang="en-US" sz="2000" dirty="0" err="1">
                <a:effectLst/>
                <a:latin typeface="Times New Roman" panose="02020603050405020304" pitchFamily="18" charset="0"/>
                <a:ea typeface="Times New Roman" panose="02020603050405020304" pitchFamily="18" charset="0"/>
              </a:rPr>
              <a:t>i</a:t>
            </a:r>
            <a:r>
              <a:rPr lang="en-US" sz="2000" spc="5" dirty="0" err="1">
                <a:effectLst/>
                <a:latin typeface="Times New Roman" panose="02020603050405020304" pitchFamily="18" charset="0"/>
                <a:ea typeface="Times New Roman" panose="02020603050405020304" pitchFamily="18" charset="0"/>
              </a:rPr>
              <a:t>t</a:t>
            </a:r>
            <a:r>
              <a:rPr lang="en-US" sz="2000" dirty="0" err="1">
                <a:effectLst/>
                <a:latin typeface="Times New Roman" panose="02020603050405020304" pitchFamily="18" charset="0"/>
                <a:ea typeface="Times New Roman" panose="02020603050405020304" pitchFamily="18" charset="0"/>
              </a:rPr>
              <a:t>ian</a:t>
            </a:r>
            <a:r>
              <a:rPr lang="en-US" sz="2000" dirty="0">
                <a:effectLst/>
                <a:latin typeface="Times New Roman" panose="02020603050405020304" pitchFamily="18" charset="0"/>
                <a:ea typeface="Times New Roman" panose="02020603050405020304" pitchFamily="18" charset="0"/>
              </a:rPr>
              <a:t> 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15"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c</a:t>
            </a:r>
            <a:r>
              <a:rPr lang="en-US" sz="2000" dirty="0" err="1">
                <a:effectLst/>
                <a:latin typeface="Times New Roman" panose="02020603050405020304" pitchFamily="18" charset="0"/>
                <a:ea typeface="Times New Roman" panose="02020603050405020304" pitchFamily="18" charset="0"/>
              </a:rPr>
              <a:t>ukup</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lalu</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ny</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ta</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untuk</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diku</a:t>
            </a:r>
            <a:r>
              <a:rPr lang="en-US" sz="2000" spc="5" dirty="0" err="1">
                <a:effectLst/>
                <a:latin typeface="Times New Roman" panose="02020603050405020304" pitchFamily="18" charset="0"/>
                <a:ea typeface="Times New Roman" panose="02020603050405020304" pitchFamily="18" charset="0"/>
              </a:rPr>
              <a:t>m</a:t>
            </a:r>
            <a:r>
              <a:rPr lang="en-US" sz="2000" dirty="0" err="1">
                <a:effectLst/>
                <a:latin typeface="Times New Roman" panose="02020603050405020304" pitchFamily="18" charset="0"/>
                <a:ea typeface="Times New Roman" panose="02020603050405020304" pitchFamily="18" charset="0"/>
              </a:rPr>
              <a:t>pulkan</a:t>
            </a:r>
            <a:r>
              <a:rPr lang="en-US" sz="2000" dirty="0">
                <a:effectLst/>
                <a:latin typeface="Times New Roman" panose="02020603050405020304" pitchFamily="18" charset="0"/>
                <a:ea typeface="Times New Roman" panose="02020603050405020304" pitchFamily="18" charset="0"/>
              </a:rPr>
              <a:t> 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 </a:t>
            </a:r>
            <a:r>
              <a:rPr lang="en-US" sz="2000" dirty="0" err="1">
                <a:effectLst/>
                <a:latin typeface="Times New Roman" panose="02020603050405020304" pitchFamily="18" charset="0"/>
                <a:ea typeface="Times New Roman" panose="02020603050405020304" pitchFamily="18" charset="0"/>
              </a:rPr>
              <a:t>dian</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si</a:t>
            </a:r>
            <a:r>
              <a:rPr lang="en-US" sz="2000" spc="5" dirty="0" err="1">
                <a:effectLst/>
                <a:latin typeface="Times New Roman" panose="02020603050405020304" pitchFamily="18" charset="0"/>
                <a:ea typeface="Times New Roman" panose="02020603050405020304" pitchFamily="18" charset="0"/>
              </a:rPr>
              <a:t>s</a:t>
            </a:r>
            <a:r>
              <a:rPr lang="en-US" sz="2000" dirty="0">
                <a:effectLst/>
                <a:latin typeface="Times New Roman" panose="02020603050405020304" pitchFamily="18" charset="0"/>
                <a:ea typeface="Times New Roman" panose="02020603050405020304" pitchFamily="18" charset="0"/>
              </a:rPr>
              <a:t>.</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ka</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mel</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k</a:t>
            </a:r>
            <a:r>
              <a:rPr lang="en-US" sz="2000" dirty="0" err="1">
                <a:effectLst/>
                <a:latin typeface="Times New Roman" panose="02020603050405020304" pitchFamily="18" charset="0"/>
                <a:ea typeface="Times New Roman" panose="02020603050405020304" pitchFamily="18" charset="0"/>
              </a:rPr>
              <a:t>uk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ni</a:t>
            </a:r>
            <a:r>
              <a:rPr lang="en-US" sz="2000" spc="5"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ian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rd</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spc="5"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p</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da</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ang</a:t>
            </a:r>
            <a:r>
              <a:rPr lang="en-US" sz="2000" spc="10" dirty="0" err="1">
                <a:effectLst/>
                <a:latin typeface="Times New Roman" panose="02020603050405020304" pitchFamily="18" charset="0"/>
                <a:ea typeface="Times New Roman" panose="02020603050405020304" pitchFamily="18" charset="0"/>
              </a:rPr>
              <a:t>k</a:t>
            </a:r>
            <a:r>
              <a:rPr lang="en-US" sz="2000" dirty="0" err="1">
                <a:effectLst/>
                <a:latin typeface="Times New Roman" panose="02020603050405020304" pitchFamily="18" charset="0"/>
                <a:ea typeface="Times New Roman" panose="02020603050405020304" pitchFamily="18" charset="0"/>
              </a:rPr>
              <a:t>a</a:t>
            </a:r>
            <a:r>
              <a:rPr lang="en-US" sz="2000" spc="-5"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tau</a:t>
            </a:r>
            <a:r>
              <a:rPr lang="en-US" sz="2000" spc="10"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f</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kta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mb</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l</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ikan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in</a:t>
            </a:r>
            <a:r>
              <a:rPr lang="en-US" sz="2000" spc="10" dirty="0" err="1">
                <a:effectLst/>
                <a:latin typeface="Times New Roman" panose="02020603050405020304" pitchFamily="18" charset="0"/>
                <a:ea typeface="Times New Roman" panose="02020603050405020304" pitchFamily="18" charset="0"/>
              </a:rPr>
              <a:t>f</a:t>
            </a:r>
            <a:r>
              <a:rPr lang="en-US" sz="2000" dirty="0" err="1">
                <a:effectLst/>
                <a:latin typeface="Times New Roman" panose="02020603050405020304" pitchFamily="18" charset="0"/>
                <a:ea typeface="Times New Roman" panose="02020603050405020304" pitchFamily="18" charset="0"/>
              </a:rPr>
              <a:t>orm</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nt</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ng</a:t>
            </a:r>
            <a:r>
              <a:rPr lang="en-US" sz="2000" dirty="0">
                <a:effectLst/>
                <a:latin typeface="Times New Roman" panose="02020603050405020304" pitchFamily="18" charset="0"/>
                <a:ea typeface="Times New Roman" panose="02020603050405020304" pitchFamily="18" charset="0"/>
              </a:rPr>
              <a:t>.</a:t>
            </a:r>
            <a:r>
              <a:rPr lang="en-US" sz="2000" spc="5"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ril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ku</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ir</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sional</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ini</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disebut</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ja</a:t>
            </a:r>
            <a:r>
              <a:rPr lang="en-US" sz="2000" spc="10" dirty="0" err="1">
                <a:effectLst/>
                <a:latin typeface="Times New Roman" panose="02020603050405020304" pitchFamily="18" charset="0"/>
                <a:ea typeface="Times New Roman" panose="02020603050405020304" pitchFamily="18" charset="0"/>
              </a:rPr>
              <a:t>n</a:t>
            </a:r>
            <a:r>
              <a:rPr lang="en-US" sz="2000" dirty="0" err="1">
                <a:effectLst/>
                <a:latin typeface="Times New Roman" panose="02020603050405020304" pitchFamily="18" charset="0"/>
                <a:ea typeface="Times New Roman" panose="02020603050405020304" pitchFamily="18" charset="0"/>
              </a:rPr>
              <a:t>gk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tau</a:t>
            </a:r>
            <a:r>
              <a:rPr lang="en-US" sz="2000" dirty="0">
                <a:effectLst/>
                <a:latin typeface="Times New Roman" panose="02020603050405020304" pitchFamily="18" charset="0"/>
                <a:ea typeface="Times New Roman" panose="02020603050405020304" pitchFamily="18" charset="0"/>
              </a:rPr>
              <a:t> </a:t>
            </a:r>
            <a:r>
              <a:rPr lang="en-US" sz="2000" spc="275" dirty="0">
                <a:effectLst/>
                <a:latin typeface="Times New Roman" panose="02020603050405020304" pitchFamily="18" charset="0"/>
                <a:ea typeface="Times New Roman" panose="02020603050405020304" pitchFamily="18" charset="0"/>
              </a:rPr>
              <a:t> </a:t>
            </a:r>
            <a:r>
              <a:rPr lang="en-US" sz="2000" i="1" dirty="0">
                <a:effectLst/>
                <a:latin typeface="Times New Roman" panose="02020603050405020304" pitchFamily="18" charset="0"/>
                <a:ea typeface="Times New Roman" panose="02020603050405020304" pitchFamily="18" charset="0"/>
              </a:rPr>
              <a:t>an</a:t>
            </a:r>
            <a:r>
              <a:rPr lang="en-US" sz="2000" i="1" spc="-5" dirty="0">
                <a:effectLst/>
                <a:latin typeface="Times New Roman" panose="02020603050405020304" pitchFamily="18" charset="0"/>
                <a:ea typeface="Times New Roman" panose="02020603050405020304" pitchFamily="18" charset="0"/>
              </a:rPr>
              <a:t>c</a:t>
            </a:r>
            <a:r>
              <a:rPr lang="en-US" sz="2000" i="1" dirty="0">
                <a:effectLst/>
                <a:latin typeface="Times New Roman" panose="02020603050405020304" pitchFamily="18" charset="0"/>
                <a:ea typeface="Times New Roman" panose="02020603050405020304" pitchFamily="18" charset="0"/>
              </a:rPr>
              <a:t>hor. </a:t>
            </a:r>
            <a:r>
              <a:rPr lang="en-US" sz="2000" i="1" spc="29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Hogu</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t </a:t>
            </a:r>
            <a:r>
              <a:rPr lang="en-US" sz="2000" spc="290" dirty="0">
                <a:effectLst/>
                <a:latin typeface="Times New Roman" panose="02020603050405020304" pitchFamily="18" charset="0"/>
                <a:ea typeface="Times New Roman" panose="02020603050405020304" pitchFamily="18" charset="0"/>
              </a:rPr>
              <a:t> </a:t>
            </a:r>
            <a:r>
              <a:rPr lang="en-US" sz="2000" spc="5" dirty="0">
                <a:effectLst/>
                <a:latin typeface="Times New Roman" panose="02020603050405020304" pitchFamily="18" charset="0"/>
                <a:ea typeface="Times New Roman" panose="02020603050405020304" pitchFamily="18" charset="0"/>
              </a:rPr>
              <a:t>(</a:t>
            </a:r>
            <a:r>
              <a:rPr lang="en-US" sz="2000" dirty="0">
                <a:effectLst/>
                <a:latin typeface="Times New Roman" panose="02020603050405020304" pitchFamily="18" charset="0"/>
                <a:ea typeface="Times New Roman" panose="02020603050405020304" pitchFamily="18" charset="0"/>
              </a:rPr>
              <a:t>2005) </a:t>
            </a:r>
            <a:r>
              <a:rPr lang="en-US" sz="2000" spc="27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menunjukk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spc="28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hwa</a:t>
            </a:r>
            <a:r>
              <a:rPr lang="en-US" sz="2000" dirty="0">
                <a:effectLst/>
                <a:latin typeface="Times New Roman" panose="02020603050405020304" pitchFamily="18" charset="0"/>
                <a:ea typeface="Times New Roman" panose="02020603050405020304" pitchFamily="18" charset="0"/>
              </a:rPr>
              <a:t> </a:t>
            </a:r>
            <a:r>
              <a:rPr lang="en-US" sz="2000" spc="27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ka</a:t>
            </a:r>
            <a:r>
              <a:rPr lang="en-US" sz="2000" dirty="0">
                <a:effectLst/>
                <a:latin typeface="Times New Roman" panose="02020603050405020304" pitchFamily="18" charset="0"/>
                <a:ea typeface="Times New Roman" panose="02020603050405020304" pitchFamily="18" charset="0"/>
              </a:rPr>
              <a:t> </a:t>
            </a:r>
            <a:r>
              <a:rPr lang="en-US" sz="2000" spc="28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investor </a:t>
            </a:r>
            <a:r>
              <a:rPr lang="en-US" sz="2000" spc="285"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rlu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kuk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tu</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ril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ku</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tentu</a:t>
            </a:r>
            <a:r>
              <a:rPr lang="en-US" sz="2000" dirty="0">
                <a:effectLst/>
                <a:latin typeface="Times New Roman" panose="02020603050405020304" pitchFamily="18" charset="0"/>
                <a:ea typeface="Times New Roman" panose="02020603050405020304" pitchFamily="18" charset="0"/>
              </a:rPr>
              <a:t>, investor</a:t>
            </a:r>
            <a:r>
              <a:rPr lang="en-US" sz="2000" spc="5"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p</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l</a:t>
            </a:r>
            <a:r>
              <a:rPr lang="en-US" sz="2000" spc="5" dirty="0">
                <a:effectLst/>
                <a:latin typeface="Times New Roman" panose="02020603050405020304" pitchFamily="18" charset="0"/>
                <a:ea typeface="Times New Roman" panose="02020603050405020304" pitchFamily="18" charset="0"/>
              </a:rPr>
              <a:t>i</a:t>
            </a:r>
            <a:r>
              <a:rPr lang="en-US" sz="2000" dirty="0">
                <a:effectLst/>
                <a:latin typeface="Times New Roman" panose="02020603050405020304" pitchFamily="18" charset="0"/>
                <a:ea typeface="Times New Roman" panose="02020603050405020304" pitchFamily="18" charset="0"/>
              </a:rPr>
              <a:t>ng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ny</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a:t>
            </a:r>
            <a:r>
              <a:rPr lang="en-US" sz="2000" spc="3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bu</a:t>
            </a:r>
            <a:r>
              <a:rPr lang="en-US" sz="2000" spc="10" dirty="0" err="1">
                <a:effectLst/>
                <a:latin typeface="Times New Roman" panose="02020603050405020304" pitchFamily="18" charset="0"/>
                <a:ea typeface="Times New Roman" panose="02020603050405020304" pitchFamily="18" charset="0"/>
              </a:rPr>
              <a:t>h</a:t>
            </a:r>
            <a:r>
              <a:rPr lang="en-US" sz="2000" dirty="0">
                <a:effectLst/>
                <a:latin typeface="Times New Roman" panose="02020603050405020304" pitchFamily="18" charset="0"/>
                <a:ea typeface="Times New Roman" panose="02020603050405020304" pitchFamily="18" charset="0"/>
              </a:rPr>
              <a:t>'</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p</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da </a:t>
            </a:r>
            <a:r>
              <a:rPr lang="en-US" sz="2000" dirty="0" err="1">
                <a:effectLst/>
                <a:latin typeface="Times New Roman" panose="02020603050405020304" pitchFamily="18" charset="0"/>
                <a:ea typeface="Times New Roman" panose="02020603050405020304" pitchFamily="18" charset="0"/>
              </a:rPr>
              <a:t>info</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masi</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ru</a:t>
            </a:r>
            <a:r>
              <a:rPr lang="en-US" sz="2000" dirty="0">
                <a:effectLst/>
                <a:latin typeface="Times New Roman" panose="02020603050405020304" pitchFamily="18" charset="0"/>
                <a:ea typeface="Times New Roman" panose="02020603050405020304" pitchFamily="18" charset="0"/>
              </a:rPr>
              <a:t> 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dia</a:t>
            </a:r>
            <a:r>
              <a:rPr lang="en-US" sz="2000" dirty="0">
                <a:effectLst/>
                <a:latin typeface="Times New Roman" panose="02020603050405020304" pitchFamily="18" charset="0"/>
                <a:ea typeface="Times New Roman" panose="02020603050405020304" pitchFamily="18" charset="0"/>
              </a:rPr>
              <a:t>. Ol</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h</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a:t>
            </a:r>
            <a:r>
              <a:rPr lang="en-US" sz="2000" spc="15" dirty="0" err="1">
                <a:effectLst/>
                <a:latin typeface="Times New Roman" panose="02020603050405020304" pitchFamily="18" charset="0"/>
                <a:ea typeface="Times New Roman" panose="02020603050405020304" pitchFamily="18" charset="0"/>
              </a:rPr>
              <a:t>t</a:t>
            </a:r>
            <a:r>
              <a:rPr lang="en-US" sz="2000" dirty="0" err="1">
                <a:effectLst/>
                <a:latin typeface="Times New Roman" panose="02020603050405020304" pitchFamily="18" charset="0"/>
                <a:ea typeface="Times New Roman" panose="02020603050405020304" pitchFamily="18" charset="0"/>
              </a:rPr>
              <a:t>u</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investor </a:t>
            </a:r>
            <a:r>
              <a:rPr lang="en-US" sz="2000" spc="-5" dirty="0" err="1">
                <a:effectLst/>
                <a:latin typeface="Times New Roman" panose="02020603050405020304" pitchFamily="18" charset="0"/>
                <a:ea typeface="Times New Roman" panose="02020603050405020304" pitchFamily="18" charset="0"/>
              </a:rPr>
              <a:t>ce</a:t>
            </a:r>
            <a:r>
              <a:rPr lang="en-US" sz="2000" dirty="0" err="1">
                <a:effectLst/>
                <a:latin typeface="Times New Roman" panose="02020603050405020304" pitchFamily="18" charset="0"/>
                <a:ea typeface="Times New Roman" panose="02020603050405020304" pitchFamily="18" charset="0"/>
              </a:rPr>
              <a:t>nd</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rung</a:t>
            </a:r>
            <a:r>
              <a:rPr lang="en-US" sz="2000"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k</a:t>
            </a:r>
            <a:r>
              <a:rPr lang="en-US" sz="2000" dirty="0" err="1">
                <a:effectLst/>
                <a:latin typeface="Times New Roman" panose="02020603050405020304" pitchFamily="18" charset="0"/>
                <a:ea typeface="Times New Roman" panose="02020603050405020304" pitchFamily="18" charset="0"/>
              </a:rPr>
              <a:t>ur</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ksi</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inf</a:t>
            </a:r>
            <a:r>
              <a:rPr lang="en-US" sz="2000" spc="10" dirty="0" err="1">
                <a:effectLst/>
                <a:latin typeface="Times New Roman" panose="02020603050405020304" pitchFamily="18" charset="0"/>
                <a:ea typeface="Times New Roman" panose="02020603050405020304" pitchFamily="18" charset="0"/>
              </a:rPr>
              <a:t>o</a:t>
            </a:r>
            <a:r>
              <a:rPr lang="en-US" sz="2000" dirty="0" err="1">
                <a:effectLst/>
                <a:latin typeface="Times New Roman" panose="02020603050405020304" pitchFamily="18" charset="0"/>
                <a:ea typeface="Times New Roman" panose="02020603050405020304" pitchFamily="18" charset="0"/>
              </a:rPr>
              <a:t>rm</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ru</a:t>
            </a:r>
            <a:r>
              <a:rPr lang="en-US" sz="2000" dirty="0">
                <a:effectLst/>
                <a:latin typeface="Times New Roman" panose="02020603050405020304" pitchFamily="18" charset="0"/>
                <a:ea typeface="Times New Roman" panose="02020603050405020304" pitchFamily="18" charset="0"/>
              </a:rPr>
              <a:t>. </a:t>
            </a:r>
            <a:r>
              <a:rPr lang="en-US" sz="2000" spc="5" dirty="0">
                <a:effectLst/>
                <a:latin typeface="Times New Roman" panose="02020603050405020304" pitchFamily="18" charset="0"/>
                <a:ea typeface="Times New Roman" panose="02020603050405020304" pitchFamily="18" charset="0"/>
              </a:rPr>
              <a:t>S</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w</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ll</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(2</a:t>
            </a:r>
            <a:r>
              <a:rPr lang="en-US" sz="2000" spc="10" dirty="0">
                <a:effectLst/>
                <a:latin typeface="Times New Roman" panose="02020603050405020304" pitchFamily="18" charset="0"/>
                <a:ea typeface="Times New Roman" panose="02020603050405020304" pitchFamily="18" charset="0"/>
              </a:rPr>
              <a:t>0</a:t>
            </a:r>
            <a:r>
              <a:rPr lang="en-US" sz="2000" dirty="0">
                <a:effectLst/>
                <a:latin typeface="Times New Roman" panose="02020603050405020304" pitchFamily="18" charset="0"/>
                <a:ea typeface="Times New Roman" panose="02020603050405020304" pitchFamily="18" charset="0"/>
              </a:rPr>
              <a:t>10)</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meny</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h</a:t>
            </a:r>
            <a:r>
              <a:rPr lang="en-US" sz="2000" dirty="0" err="1">
                <a:effectLst/>
                <a:latin typeface="Times New Roman" panose="02020603050405020304" pitchFamily="18" charset="0"/>
                <a:ea typeface="Times New Roman" panose="02020603050405020304" pitchFamily="18" charset="0"/>
              </a:rPr>
              <a:t>wa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i</a:t>
            </a:r>
            <a:r>
              <a:rPr lang="en-US" sz="2000" spc="10" dirty="0" err="1">
                <a:effectLst/>
                <a:latin typeface="Times New Roman" panose="02020603050405020304" pitchFamily="18" charset="0"/>
                <a:ea typeface="Times New Roman" panose="02020603050405020304" pitchFamily="18" charset="0"/>
              </a:rPr>
              <a:t>k</a:t>
            </a:r>
            <a:r>
              <a:rPr lang="en-US" sz="2000" dirty="0" err="1">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ni</a:t>
            </a:r>
            <a:r>
              <a:rPr lang="en-US" sz="2000" spc="5"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i</a:t>
            </a:r>
            <a:r>
              <a:rPr lang="en-US" sz="2000" dirty="0">
                <a:effectLst/>
                <a:latin typeface="Times New Roman" panose="02020603050405020304" pitchFamily="18" charset="0"/>
                <a:ea typeface="Times New Roman" panose="02020603050405020304" pitchFamily="18" charset="0"/>
              </a:rPr>
              <a:t> 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spc="15"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v</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rPr>
              <a:t>j</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ngk</a:t>
            </a:r>
            <a:r>
              <a:rPr lang="en-US" sz="2000" spc="-5" dirty="0" err="1">
                <a:effectLst/>
                <a:latin typeface="Times New Roman" panose="02020603050405020304" pitchFamily="18" charset="0"/>
                <a:ea typeface="Times New Roman" panose="02020603050405020304" pitchFamily="18" charset="0"/>
              </a:rPr>
              <a:t>a</a:t>
            </a:r>
            <a:r>
              <a:rPr lang="en-US" sz="2000" spc="5" dirty="0" err="1">
                <a:effectLst/>
                <a:latin typeface="Times New Roman" panose="02020603050405020304" pitchFamily="18" charset="0"/>
                <a:ea typeface="Times New Roman" panose="02020603050405020304" pitchFamily="18" charset="0"/>
              </a:rPr>
              <a:t>r</a:t>
            </a:r>
            <a:r>
              <a:rPr lang="en-US" sz="2000" dirty="0">
                <a:effectLst/>
                <a:latin typeface="Times New Roman" panose="02020603050405020304" pitchFamily="18" charset="0"/>
                <a:ea typeface="Times New Roman" panose="02020603050405020304" pitchFamily="18" charset="0"/>
              </a:rPr>
              <a:t>) </a:t>
            </a:r>
            <a:r>
              <a:rPr lang="en-US" sz="2000" spc="15"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dia</a:t>
            </a:r>
            <a:r>
              <a:rPr lang="en-US" sz="2000" dirty="0">
                <a:effectLst/>
                <a:latin typeface="Times New Roman" panose="02020603050405020304" pitchFamily="18" charset="0"/>
                <a:ea typeface="Times New Roman" panose="02020603050405020304" pitchFamily="18" charset="0"/>
              </a:rPr>
              <a:t>, </a:t>
            </a:r>
            <a:r>
              <a:rPr lang="en-US" sz="2000" spc="10" dirty="0">
                <a:effectLst/>
                <a:latin typeface="Times New Roman" panose="02020603050405020304" pitchFamily="18" charset="0"/>
                <a:ea typeface="Times New Roman" panose="02020603050405020304" pitchFamily="18" charset="0"/>
              </a:rPr>
              <a:t>o</a:t>
            </a:r>
            <a:r>
              <a:rPr lang="en-US" sz="2000" dirty="0">
                <a:effectLst/>
                <a:latin typeface="Times New Roman" panose="02020603050405020304" pitchFamily="18" charset="0"/>
                <a:ea typeface="Times New Roman" panose="02020603050405020304" pitchFamily="18" charset="0"/>
              </a:rPr>
              <a:t>r</a:t>
            </a:r>
            <a:r>
              <a:rPr lang="en-US" sz="2000" spc="-10"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5" dirty="0">
                <a:effectLst/>
                <a:latin typeface="Times New Roman" panose="02020603050405020304" pitchFamily="18" charset="0"/>
                <a:ea typeface="Times New Roman" panose="02020603050405020304" pitchFamily="18" charset="0"/>
              </a:rPr>
              <a:t> </a:t>
            </a:r>
            <a:r>
              <a:rPr lang="en-US" sz="2000" spc="15"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mbuat</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memulai</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ni</a:t>
            </a:r>
            <a:r>
              <a:rPr lang="en-US" sz="2000" spc="5"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i</a:t>
            </a:r>
            <a:r>
              <a:rPr lang="en-US" sz="2000" spc="5"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w</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jangk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spc="-5" dirty="0">
                <a:effectLst/>
                <a:latin typeface="Times New Roman" panose="02020603050405020304" pitchFamily="18" charset="0"/>
                <a:ea typeface="Times New Roman" panose="02020603050405020304" pitchFamily="18" charset="0"/>
              </a:rPr>
              <a:t>)</a:t>
            </a:r>
            <a:r>
              <a:rPr lang="en-US" sz="2000" dirty="0">
                <a:effectLst/>
                <a:latin typeface="Times New Roman" panose="02020603050405020304" pitchFamily="18" charset="0"/>
                <a:ea typeface="Times New Roman" panose="02020603050405020304" pitchFamily="18" charset="0"/>
              </a:rPr>
              <a:t>,</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disesu</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ikan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prib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di</a:t>
            </a:r>
            <a:r>
              <a:rPr lang="en-US" sz="2000" spc="5"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u</a:t>
            </a:r>
            <a:r>
              <a:rPr lang="en-US" sz="2000" dirty="0" err="1">
                <a:effectLst/>
                <a:latin typeface="Times New Roman" panose="02020603050405020304" pitchFamily="18" charset="0"/>
                <a:ea typeface="Times New Roman" panose="02020603050405020304" pitchFamily="18" charset="0"/>
              </a:rPr>
              <a:t>ntuk</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mengh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a:t>
            </a:r>
            <a:r>
              <a:rPr lang="en-US" sz="2000" spc="5" dirty="0" err="1">
                <a:effectLst/>
                <a:latin typeface="Times New Roman" panose="02020603050405020304" pitchFamily="18" charset="0"/>
                <a:ea typeface="Times New Roman" panose="02020603050405020304" pitchFamily="18" charset="0"/>
              </a:rPr>
              <a:t>l</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ja</a:t>
            </a:r>
            <a:r>
              <a:rPr lang="en-US" sz="2000" spc="-5" dirty="0" err="1">
                <a:effectLst/>
                <a:latin typeface="Times New Roman" panose="02020603050405020304" pitchFamily="18" charset="0"/>
                <a:ea typeface="Times New Roman" panose="02020603050405020304" pitchFamily="18" charset="0"/>
              </a:rPr>
              <a:t>wa</a:t>
            </a:r>
            <a:r>
              <a:rPr lang="en-US" sz="2000" spc="1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khir</a:t>
            </a:r>
            <a:r>
              <a:rPr lang="en-US" sz="2000" dirty="0">
                <a:effectLst/>
                <a:latin typeface="Times New Roman" panose="02020603050405020304" pitchFamily="18" charset="0"/>
                <a:ea typeface="Times New Roman" panose="02020603050405020304" pitchFamily="18" charset="0"/>
              </a:rPr>
              <a:t> 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 </a:t>
            </a:r>
            <a:r>
              <a:rPr lang="en-US" sz="2000" dirty="0" err="1">
                <a:effectLst/>
                <a:latin typeface="Times New Roman" panose="02020603050405020304" pitchFamily="18" charset="0"/>
                <a:ea typeface="Times New Roman" panose="02020603050405020304" pitchFamily="18" charset="0"/>
              </a:rPr>
              <a:t>di</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nginkan</a:t>
            </a:r>
            <a:r>
              <a:rPr lang="en-US" sz="2000" dirty="0">
                <a:effectLst/>
                <a:latin typeface="Times New Roman" panose="02020603050405020304" pitchFamily="18" charset="0"/>
                <a:ea typeface="Times New Roman" panose="02020603050405020304" pitchFamily="18" charset="0"/>
              </a:rPr>
              <a:t>.</a:t>
            </a:r>
            <a:endParaRPr lang="en-ID" sz="2000" dirty="0">
              <a:effectLst/>
              <a:latin typeface="Times New Roman" panose="02020603050405020304" pitchFamily="18" charset="0"/>
              <a:ea typeface="Times New Roman" panose="02020603050405020304" pitchFamily="18" charset="0"/>
            </a:endParaRPr>
          </a:p>
          <a:p>
            <a:pPr marL="535305" marR="50800" algn="just">
              <a:spcAft>
                <a:spcPts val="0"/>
              </a:spcAft>
            </a:pPr>
            <a:endParaRPr lang="en-ID" sz="2000" dirty="0">
              <a:effectLst/>
              <a:latin typeface="Times New Roman" panose="02020603050405020304" pitchFamily="18" charset="0"/>
              <a:ea typeface="Times New Roman" panose="02020603050405020304" pitchFamily="18" charset="0"/>
            </a:endParaRPr>
          </a:p>
          <a:p>
            <a:pPr marL="152400" indent="0">
              <a:buNone/>
            </a:pPr>
            <a:br>
              <a:rPr lang="en-US" sz="2000" dirty="0">
                <a:effectLst/>
                <a:latin typeface="Times New Roman" panose="02020603050405020304" pitchFamily="18" charset="0"/>
                <a:ea typeface="Times New Roman" panose="02020603050405020304" pitchFamily="18" charset="0"/>
              </a:rPr>
            </a:br>
            <a:endParaRPr lang="en-ID" sz="2000" dirty="0"/>
          </a:p>
        </p:txBody>
      </p:sp>
    </p:spTree>
    <p:extLst>
      <p:ext uri="{BB962C8B-B14F-4D97-AF65-F5344CB8AC3E}">
        <p14:creationId xmlns:p14="http://schemas.microsoft.com/office/powerpoint/2010/main" val="1145076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A376DD-110A-48F9-A46C-F3EFE8EFA8E6}"/>
              </a:ext>
            </a:extLst>
          </p:cNvPr>
          <p:cNvSpPr>
            <a:spLocks noGrp="1"/>
          </p:cNvSpPr>
          <p:nvPr>
            <p:ph type="body" idx="1"/>
          </p:nvPr>
        </p:nvSpPr>
        <p:spPr>
          <a:xfrm>
            <a:off x="431074" y="300446"/>
            <a:ext cx="8307977" cy="4441350"/>
          </a:xfrm>
        </p:spPr>
        <p:txBody>
          <a:bodyPr/>
          <a:lstStyle/>
          <a:p>
            <a:pPr marL="9525" indent="0">
              <a:spcBef>
                <a:spcPts val="30"/>
              </a:spcBef>
              <a:spcAft>
                <a:spcPts val="0"/>
              </a:spcAft>
              <a:buNone/>
            </a:pPr>
            <a:r>
              <a:rPr lang="en-US" sz="2000" i="1" spc="5" dirty="0">
                <a:effectLst/>
                <a:latin typeface="Times New Roman" panose="02020603050405020304" pitchFamily="18" charset="0"/>
                <a:ea typeface="Times New Roman" panose="02020603050405020304" pitchFamily="18" charset="0"/>
              </a:rPr>
              <a:t>L</a:t>
            </a:r>
            <a:r>
              <a:rPr lang="en-US" sz="2000" i="1" dirty="0">
                <a:effectLst/>
                <a:latin typeface="Times New Roman" panose="02020603050405020304" pitchFamily="18" charset="0"/>
                <a:ea typeface="Times New Roman" panose="02020603050405020304" pitchFamily="18" charset="0"/>
              </a:rPr>
              <a:t>oss A</a:t>
            </a:r>
            <a:r>
              <a:rPr lang="en-US" sz="2000" i="1" spc="-5" dirty="0">
                <a:effectLst/>
                <a:latin typeface="Times New Roman" panose="02020603050405020304" pitchFamily="18" charset="0"/>
                <a:ea typeface="Times New Roman" panose="02020603050405020304" pitchFamily="18" charset="0"/>
              </a:rPr>
              <a:t>ve</a:t>
            </a:r>
            <a:r>
              <a:rPr lang="en-US" sz="2000" i="1" dirty="0">
                <a:effectLst/>
                <a:latin typeface="Times New Roman" panose="02020603050405020304" pitchFamily="18" charset="0"/>
                <a:ea typeface="Times New Roman" panose="02020603050405020304" pitchFamily="18" charset="0"/>
              </a:rPr>
              <a:t>rs</a:t>
            </a:r>
            <a:r>
              <a:rPr lang="en-US" sz="2000" i="1" spc="5" dirty="0">
                <a:effectLst/>
                <a:latin typeface="Times New Roman" panose="02020603050405020304" pitchFamily="18" charset="0"/>
                <a:ea typeface="Times New Roman" panose="02020603050405020304" pitchFamily="18" charset="0"/>
              </a:rPr>
              <a:t>i</a:t>
            </a:r>
            <a:r>
              <a:rPr lang="en-US" sz="2000" i="1" dirty="0">
                <a:effectLst/>
                <a:latin typeface="Times New Roman" panose="02020603050405020304" pitchFamily="18" charset="0"/>
                <a:ea typeface="Times New Roman" panose="02020603050405020304" pitchFamily="18" charset="0"/>
              </a:rPr>
              <a:t>on.</a:t>
            </a:r>
            <a:r>
              <a:rPr lang="en-US" sz="2000" dirty="0">
                <a:effectLst/>
                <a:latin typeface="Times New Roman" panose="02020603050405020304" pitchFamily="18" charset="0"/>
                <a:ea typeface="Times New Roman" panose="02020603050405020304" pitchFamily="18" charset="0"/>
              </a:rPr>
              <a:t> </a:t>
            </a:r>
            <a:endParaRPr lang="en-ID" sz="2000" dirty="0">
              <a:effectLst/>
              <a:latin typeface="Times New Roman" panose="02020603050405020304" pitchFamily="18" charset="0"/>
              <a:ea typeface="Times New Roman" panose="02020603050405020304" pitchFamily="18" charset="0"/>
            </a:endParaRPr>
          </a:p>
          <a:p>
            <a:pPr algn="just"/>
            <a:r>
              <a:rPr lang="en-US" sz="2000" dirty="0">
                <a:effectLst/>
                <a:latin typeface="Times New Roman" panose="02020603050405020304" pitchFamily="18" charset="0"/>
                <a:ea typeface="Times New Roman" panose="02020603050405020304" pitchFamily="18" charset="0"/>
              </a:rPr>
              <a:t>Bias</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ini</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dipe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lkan</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o</a:t>
            </a:r>
            <a:r>
              <a:rPr lang="en-US" sz="2000" spc="15" dirty="0">
                <a:effectLst/>
                <a:latin typeface="Times New Roman" panose="02020603050405020304" pitchFamily="18" charset="0"/>
                <a:ea typeface="Times New Roman" panose="02020603050405020304" pitchFamily="18" charset="0"/>
              </a:rPr>
              <a:t>l</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h</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K</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h</a:t>
            </a:r>
            <a:r>
              <a:rPr lang="en-US" sz="2000" spc="10" dirty="0">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e</a:t>
            </a:r>
            <a:r>
              <a:rPr lang="en-US" sz="2000" spc="20" dirty="0">
                <a:effectLst/>
                <a:latin typeface="Times New Roman" panose="02020603050405020304" pitchFamily="18" charset="0"/>
                <a:ea typeface="Times New Roman" panose="02020603050405020304" pitchFamily="18" charset="0"/>
              </a:rPr>
              <a:t>m</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spc="10" dirty="0">
                <a:effectLst/>
                <a:latin typeface="Times New Roman" panose="02020603050405020304" pitchFamily="18" charset="0"/>
                <a:ea typeface="Times New Roman" panose="02020603050405020304" pitchFamily="18" charset="0"/>
              </a:rPr>
              <a:t>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Tv</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r</a:t>
            </a:r>
            <a:r>
              <a:rPr lang="en-US" sz="2000" spc="10" dirty="0">
                <a:effectLst/>
                <a:latin typeface="Times New Roman" panose="02020603050405020304" pitchFamily="18" charset="0"/>
                <a:ea typeface="Times New Roman" panose="02020603050405020304" pitchFamily="18" charset="0"/>
              </a:rPr>
              <a:t>s</a:t>
            </a:r>
            <a:r>
              <a:rPr lang="en-US" sz="2000" dirty="0">
                <a:effectLst/>
                <a:latin typeface="Times New Roman" panose="02020603050405020304" pitchFamily="18" charset="0"/>
                <a:ea typeface="Times New Roman" panose="02020603050405020304" pitchFamily="18" charset="0"/>
              </a:rPr>
              <a:t>ky</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(197</a:t>
            </a:r>
            <a:r>
              <a:rPr lang="en-US" sz="2000" spc="-5" dirty="0">
                <a:effectLst/>
                <a:latin typeface="Times New Roman" panose="02020603050405020304" pitchFamily="18" charset="0"/>
                <a:ea typeface="Times New Roman" panose="02020603050405020304" pitchFamily="18" charset="0"/>
              </a:rPr>
              <a:t>9</a:t>
            </a:r>
            <a:r>
              <a:rPr lang="en-US" sz="2000" dirty="0">
                <a:effectLst/>
                <a:latin typeface="Times New Roman" panose="02020603050405020304" pitchFamily="18" charset="0"/>
                <a:ea typeface="Times New Roman" panose="02020603050405020304" pitchFamily="18" charset="0"/>
              </a:rPr>
              <a:t>) </a:t>
            </a:r>
            <a:r>
              <a:rPr lang="en-US" sz="2000" spc="10" dirty="0">
                <a:effectLst/>
                <a:latin typeface="Times New Roman" panose="02020603050405020304" pitchFamily="18" charset="0"/>
                <a:ea typeface="Times New Roman" panose="02020603050405020304" pitchFamily="18" charset="0"/>
              </a:rPr>
              <a:t>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ac</a:t>
            </a:r>
            <a:r>
              <a:rPr lang="en-US" sz="2000" dirty="0" err="1">
                <a:effectLst/>
                <a:latin typeface="Times New Roman" panose="02020603050405020304" pitchFamily="18" charset="0"/>
                <a:ea typeface="Times New Roman" panose="02020603050405020304" pitchFamily="18" charset="0"/>
              </a:rPr>
              <a:t>u</a:t>
            </a:r>
            <a:r>
              <a:rPr lang="en-US" sz="2000" spc="2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p</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da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ece</a:t>
            </a:r>
            <a:r>
              <a:rPr lang="en-US" sz="2000" dirty="0" err="1">
                <a:effectLst/>
                <a:latin typeface="Times New Roman" panose="02020603050405020304" pitchFamily="18" charset="0"/>
                <a:ea typeface="Times New Roman" panose="02020603050405020304" pitchFamily="18" charset="0"/>
              </a:rPr>
              <a:t>n</a:t>
            </a:r>
            <a:r>
              <a:rPr lang="en-US" sz="2000" spc="1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rung</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ind</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vidu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untuk</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menghi</a:t>
            </a:r>
            <a:r>
              <a:rPr lang="en-US" sz="2000" spc="10" dirty="0" err="1">
                <a:effectLst/>
                <a:latin typeface="Times New Roman" panose="02020603050405020304" pitchFamily="18" charset="0"/>
                <a:ea typeface="Times New Roman" panose="02020603050405020304" pitchFamily="18" charset="0"/>
              </a:rPr>
              <a:t>n</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ri</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rug</a:t>
            </a:r>
            <a:r>
              <a:rPr lang="en-US" sz="2000" spc="10" dirty="0" err="1">
                <a:effectLst/>
                <a:latin typeface="Times New Roman" panose="02020603050405020304" pitchFamily="18" charset="0"/>
                <a:ea typeface="Times New Roman" panose="02020603050405020304" pitchFamily="18" charset="0"/>
              </a:rPr>
              <a:t>i</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dibandi</a:t>
            </a:r>
            <a:r>
              <a:rPr lang="en-US" sz="2000" spc="10" dirty="0" err="1">
                <a:effectLst/>
                <a:latin typeface="Times New Roman" panose="02020603050405020304" pitchFamily="18" charset="0"/>
                <a:ea typeface="Times New Roman" panose="02020603050405020304" pitchFamily="18" charset="0"/>
              </a:rPr>
              <a:t>n</a:t>
            </a:r>
            <a:r>
              <a:rPr lang="en-US" sz="2000" dirty="0" err="1">
                <a:effectLst/>
                <a:latin typeface="Times New Roman" panose="02020603050405020304" pitchFamily="18" charset="0"/>
                <a:ea typeface="Times New Roman" panose="02020603050405020304" pitchFamily="18" charset="0"/>
              </a:rPr>
              <a:t>gk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tkan</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untung</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a:t>
            </a:r>
            <a:r>
              <a:rPr lang="en-US" sz="2000" spc="20" dirty="0">
                <a:effectLst/>
                <a:latin typeface="Times New Roman" panose="02020603050405020304" pitchFamily="18" charset="0"/>
                <a:ea typeface="Times New Roman" panose="02020603050405020304" pitchFamily="18" charset="0"/>
              </a:rPr>
              <a:t> </a:t>
            </a:r>
            <a:r>
              <a:rPr lang="en-US" sz="2000" spc="-1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ni</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spc="10" dirty="0" err="1">
                <a:effectLst/>
                <a:latin typeface="Times New Roman" panose="02020603050405020304" pitchFamily="18" charset="0"/>
                <a:ea typeface="Times New Roman" panose="02020603050405020304" pitchFamily="18" charset="0"/>
              </a:rPr>
              <a:t>n</a:t>
            </a:r>
            <a:r>
              <a:rPr lang="en-US" sz="2000" dirty="0" err="1">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hi</a:t>
            </a:r>
            <a:r>
              <a:rPr lang="en-US" sz="2000" spc="5"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memb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wa</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t>
            </a:r>
            <a:r>
              <a:rPr lang="en-US" sz="2000" spc="10" dirty="0" err="1">
                <a:effectLst/>
                <a:latin typeface="Times New Roman" panose="02020603050405020304" pitchFamily="18" charset="0"/>
                <a:ea typeface="Times New Roman" panose="02020603050405020304" pitchFamily="18" charset="0"/>
              </a:rPr>
              <a:t>y</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lan</a:t>
            </a:r>
            <a:r>
              <a:rPr lang="en-US" sz="2000" spc="1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mpaknya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jauh</a:t>
            </a:r>
            <a:r>
              <a:rPr lang="en-US" sz="2000" spc="5" dirty="0">
                <a:effectLst/>
                <a:latin typeface="Times New Roman" panose="02020603050405020304" pitchFamily="18" charset="0"/>
                <a:ea typeface="Times New Roman" panose="02020603050405020304" pitchFamily="18" charset="0"/>
              </a:rPr>
              <a:t> </a:t>
            </a:r>
            <a:r>
              <a:rPr lang="en-US" sz="2000" spc="15"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bih</a:t>
            </a:r>
            <a:r>
              <a:rPr lang="en-US" sz="2000" spc="2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rip</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da</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untu</a:t>
            </a:r>
            <a:r>
              <a:rPr lang="en-US" sz="2000" spc="15" dirty="0" err="1">
                <a:effectLst/>
                <a:latin typeface="Times New Roman" panose="02020603050405020304" pitchFamily="18" charset="0"/>
                <a:ea typeface="Times New Roman" panose="02020603050405020304" pitchFamily="18" charset="0"/>
              </a:rPr>
              <a:t>n</a:t>
            </a:r>
            <a:r>
              <a:rPr lang="en-US" sz="200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spc="5" dirty="0" err="1">
                <a:effectLst/>
                <a:latin typeface="Times New Roman" panose="02020603050405020304" pitchFamily="18" charset="0"/>
                <a:ea typeface="Times New Roman" panose="02020603050405020304" pitchFamily="18" charset="0"/>
              </a:rPr>
              <a:t>r</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pa</a:t>
            </a:r>
            <a:r>
              <a:rPr lang="en-US" sz="2000"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ti</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memp</a:t>
            </a:r>
            <a:r>
              <a:rPr lang="en-US" sz="2000" spc="-5" dirty="0" err="1">
                <a:effectLst/>
                <a:latin typeface="Times New Roman" panose="02020603050405020304" pitchFamily="18" charset="0"/>
                <a:ea typeface="Times New Roman" panose="02020603050405020304" pitchFamily="18" charset="0"/>
              </a:rPr>
              <a:t>e</a:t>
            </a:r>
            <a:r>
              <a:rPr lang="en-US" sz="2000" spc="5"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ja</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i</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mpak</a:t>
            </a:r>
            <a:r>
              <a:rPr lang="en-US" sz="2000"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ee</a:t>
            </a:r>
            <a:r>
              <a:rPr lang="en-US" sz="2000" dirty="0" err="1">
                <a:effectLst/>
                <a:latin typeface="Times New Roman" panose="02020603050405020304" pitchFamily="18" charset="0"/>
                <a:ea typeface="Times New Roman" panose="02020603050405020304" pitchFamily="18" charset="0"/>
              </a:rPr>
              <a:t>ngg</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n</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rugi</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di</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p</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s</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r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u</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Cov</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 </a:t>
            </a:r>
            <a:r>
              <a:rPr lang="en-US" sz="2000" spc="5" dirty="0">
                <a:effectLst/>
                <a:latin typeface="Times New Roman" panose="02020603050405020304" pitchFamily="18" charset="0"/>
                <a:ea typeface="Times New Roman" panose="02020603050405020304" pitchFamily="18" charset="0"/>
              </a:rPr>
              <a:t>S</a:t>
            </a:r>
            <a:r>
              <a:rPr lang="en-US" sz="2000" dirty="0">
                <a:effectLst/>
                <a:latin typeface="Times New Roman" panose="02020603050405020304" pitchFamily="18" charset="0"/>
                <a:ea typeface="Times New Roman" panose="02020603050405020304" pitchFamily="18" charset="0"/>
              </a:rPr>
              <a:t>humw</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y</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(200</a:t>
            </a:r>
            <a:r>
              <a:rPr lang="en-US" sz="2000" spc="-5" dirty="0">
                <a:effectLst/>
                <a:latin typeface="Times New Roman" panose="02020603050405020304" pitchFamily="18" charset="0"/>
                <a:ea typeface="Times New Roman" panose="02020603050405020304" pitchFamily="18" charset="0"/>
              </a:rPr>
              <a:t>5</a:t>
            </a:r>
            <a:r>
              <a:rPr lang="en-US" sz="2000" dirty="0">
                <a:effectLst/>
                <a:latin typeface="Times New Roman" panose="02020603050405020304" pitchFamily="18" charset="0"/>
                <a:ea typeface="Times New Roman" panose="02020603050405020304" pitchFamily="18" charset="0"/>
              </a:rPr>
              <a:t>), H</a:t>
            </a:r>
            <a:r>
              <a:rPr lang="en-US" sz="2000" spc="5" dirty="0">
                <a:effectLst/>
                <a:latin typeface="Times New Roman" panose="02020603050405020304" pitchFamily="18" charset="0"/>
                <a:ea typeface="Times New Roman" panose="02020603050405020304" pitchFamily="18" charset="0"/>
              </a:rPr>
              <a:t>w</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a:t>
            </a:r>
            <a:r>
              <a:rPr lang="en-US" sz="2000" spc="15" dirty="0">
                <a:effectLst/>
                <a:latin typeface="Times New Roman" panose="02020603050405020304" pitchFamily="18" charset="0"/>
                <a:ea typeface="Times New Roman" panose="02020603050405020304" pitchFamily="18" charset="0"/>
              </a:rPr>
              <a:t> </a:t>
            </a:r>
            <a:r>
              <a:rPr lang="en-US" sz="2000" spc="5" dirty="0">
                <a:effectLst/>
                <a:latin typeface="Times New Roman" panose="02020603050405020304" pitchFamily="18" charset="0"/>
                <a:ea typeface="Times New Roman" panose="02020603050405020304" pitchFamily="18" charset="0"/>
              </a:rPr>
              <a:t>S</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tch</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ll</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(201</a:t>
            </a:r>
            <a:r>
              <a:rPr lang="en-US" sz="2000" spc="-5" dirty="0">
                <a:effectLst/>
                <a:latin typeface="Times New Roman" panose="02020603050405020304" pitchFamily="18" charset="0"/>
                <a:ea typeface="Times New Roman" panose="02020603050405020304" pitchFamily="18" charset="0"/>
              </a:rPr>
              <a:t>0</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si</a:t>
            </a:r>
            <a:r>
              <a:rPr lang="en-US" sz="2000" spc="5" dirty="0" err="1">
                <a:effectLst/>
                <a:latin typeface="Times New Roman" panose="02020603050405020304" pitchFamily="18" charset="0"/>
                <a:ea typeface="Times New Roman" panose="02020603050405020304" pitchFamily="18" charset="0"/>
              </a:rPr>
              <a:t>l</a:t>
            </a:r>
            <a:r>
              <a:rPr lang="en-US" sz="2000" dirty="0" err="1">
                <a:effectLst/>
                <a:latin typeface="Times New Roman" panose="02020603050405020304" pitchFamily="18" charset="0"/>
                <a:ea typeface="Times New Roman" panose="02020603050405020304" pitchFamily="18" charset="0"/>
              </a:rPr>
              <a:t>nya</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mengungk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h</a:t>
            </a:r>
            <a:r>
              <a:rPr lang="en-US" sz="2000" dirty="0" err="1">
                <a:effectLst/>
                <a:latin typeface="Times New Roman" panose="02020603050405020304" pitchFamily="18" charset="0"/>
                <a:ea typeface="Times New Roman" panose="02020603050405020304" pitchFamily="18" charset="0"/>
              </a:rPr>
              <a:t>wa</a:t>
            </a:r>
            <a:r>
              <a:rPr lang="en-US" sz="2000" dirty="0">
                <a:effectLst/>
                <a:latin typeface="Times New Roman" panose="02020603050405020304" pitchFamily="18" charset="0"/>
                <a:ea typeface="Times New Roman" panose="02020603050405020304" pitchFamily="18" charset="0"/>
              </a:rPr>
              <a:t> p</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s</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r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spc="10" dirty="0" err="1">
                <a:effectLst/>
                <a:latin typeface="Times New Roman" panose="02020603050405020304" pitchFamily="18" charset="0"/>
                <a:ea typeface="Times New Roman" panose="02020603050405020304" pitchFamily="18" charset="0"/>
              </a:rPr>
              <a:t>u</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lebih</a:t>
            </a:r>
            <a:r>
              <a:rPr lang="en-US" sz="2000" spc="40" dirty="0">
                <a:effectLst/>
                <a:latin typeface="Times New Roman" panose="02020603050405020304" pitchFamily="18" charset="0"/>
                <a:ea typeface="Times New Roman" panose="02020603050405020304" pitchFamily="18" charset="0"/>
              </a:rPr>
              <a:t> </a:t>
            </a:r>
            <a:r>
              <a:rPr lang="en-US" sz="2000" i="1" dirty="0">
                <a:effectLst/>
                <a:latin typeface="Times New Roman" panose="02020603050405020304" pitchFamily="18" charset="0"/>
                <a:ea typeface="Times New Roman" panose="02020603050405020304" pitchFamily="18" charset="0"/>
              </a:rPr>
              <a:t>loss a</a:t>
            </a:r>
            <a:r>
              <a:rPr lang="en-US" sz="2000" i="1" spc="-5" dirty="0">
                <a:effectLst/>
                <a:latin typeface="Times New Roman" panose="02020603050405020304" pitchFamily="18" charset="0"/>
                <a:ea typeface="Times New Roman" panose="02020603050405020304" pitchFamily="18" charset="0"/>
              </a:rPr>
              <a:t>ve</a:t>
            </a:r>
            <a:r>
              <a:rPr lang="en-US" sz="2000" i="1" dirty="0">
                <a:effectLst/>
                <a:latin typeface="Times New Roman" panose="02020603050405020304" pitchFamily="18" charset="0"/>
                <a:ea typeface="Times New Roman" panose="02020603050405020304" pitchFamily="18" charset="0"/>
              </a:rPr>
              <a:t>rse </a:t>
            </a:r>
            <a:r>
              <a:rPr lang="en-US" sz="2000" spc="1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rip</a:t>
            </a:r>
            <a:r>
              <a:rPr lang="en-US" sz="2000" spc="-5" dirty="0" err="1">
                <a:effectLst/>
                <a:latin typeface="Times New Roman" panose="02020603050405020304" pitchFamily="18" charset="0"/>
                <a:ea typeface="Times New Roman" panose="02020603050405020304" pitchFamily="18" charset="0"/>
              </a:rPr>
              <a:t>a</a:t>
            </a:r>
            <a:r>
              <a:rPr lang="en-US" sz="2000" spc="10" dirty="0" err="1">
                <a:effectLst/>
                <a:latin typeface="Times New Roman" panose="02020603050405020304" pitchFamily="18" charset="0"/>
                <a:ea typeface="Times New Roman" panose="02020603050405020304" pitchFamily="18" charset="0"/>
              </a:rPr>
              <a:t>d</a:t>
            </a:r>
            <a:r>
              <a:rPr lang="en-US" sz="2000" dirty="0" err="1">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 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15" dirty="0" err="1">
                <a:effectLst/>
                <a:latin typeface="Times New Roman" panose="02020603050405020304" pitchFamily="18" charset="0"/>
                <a:ea typeface="Times New Roman" panose="02020603050405020304" pitchFamily="18" charset="0"/>
              </a:rPr>
              <a:t>i</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sum</a:t>
            </a:r>
            <a:r>
              <a:rPr lang="en-US" sz="2000" spc="5" dirty="0" err="1">
                <a:effectLst/>
                <a:latin typeface="Times New Roman" panose="02020603050405020304" pitchFamily="18" charset="0"/>
                <a:ea typeface="Times New Roman" panose="02020603050405020304" pitchFamily="18" charset="0"/>
              </a:rPr>
              <a:t>s</a:t>
            </a:r>
            <a:r>
              <a:rPr lang="en-US" sz="2000" dirty="0" err="1">
                <a:effectLst/>
                <a:latin typeface="Times New Roman" panose="02020603050405020304" pitchFamily="18" charset="0"/>
                <a:ea typeface="Times New Roman" panose="02020603050405020304" pitchFamily="18" charset="0"/>
              </a:rPr>
              <a:t>ikan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lam</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a:t>
            </a:r>
            <a:r>
              <a:rPr lang="en-US" sz="2000" spc="15" dirty="0" err="1">
                <a:effectLst/>
                <a:latin typeface="Times New Roman" panose="02020603050405020304" pitchFamily="18" charset="0"/>
                <a:ea typeface="Times New Roman" panose="02020603050405020304" pitchFamily="18" charset="0"/>
              </a:rPr>
              <a:t>t</a:t>
            </a:r>
            <a:r>
              <a:rPr lang="en-US" sz="2000" dirty="0" err="1">
                <a:effectLst/>
                <a:latin typeface="Times New Roman" panose="02020603050405020304" pitchFamily="18" charset="0"/>
                <a:ea typeface="Times New Roman" panose="02020603050405020304" pitchFamily="18" charset="0"/>
              </a:rPr>
              <a:t>ur</a:t>
            </a:r>
            <a:r>
              <a:rPr lang="en-US" sz="2000"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lanjutnya</a:t>
            </a:r>
            <a:r>
              <a:rPr lang="en-US" sz="2000" dirty="0">
                <a:effectLst/>
                <a:latin typeface="Times New Roman" panose="02020603050405020304" pitchFamily="18" charset="0"/>
                <a:ea typeface="Times New Roman" panose="02020603050405020304" pitchFamily="18" charset="0"/>
              </a:rPr>
              <a:t>, bias </a:t>
            </a:r>
            <a:r>
              <a:rPr lang="en-US" sz="2000" dirty="0" err="1">
                <a:effectLst/>
                <a:latin typeface="Times New Roman" panose="02020603050405020304" pitchFamily="18" charset="0"/>
                <a:ea typeface="Times New Roman" panose="02020603050405020304" pitchFamily="18" charset="0"/>
              </a:rPr>
              <a:t>ini</a:t>
            </a:r>
            <a:r>
              <a:rPr lang="en-US" sz="2000" spc="2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rub</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ntung</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p</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da</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kondisi</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p</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s</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r,</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lnya</a:t>
            </a:r>
            <a:r>
              <a:rPr lang="en-US" sz="2000" dirty="0">
                <a:effectLst/>
                <a:latin typeface="Times New Roman" panose="02020603050405020304" pitchFamily="18" charset="0"/>
                <a:ea typeface="Times New Roman" panose="02020603050405020304" pitchFamily="18" charset="0"/>
              </a:rPr>
              <a:t>,</a:t>
            </a:r>
            <a:r>
              <a:rPr lang="en-US" sz="2000" spc="-10" dirty="0">
                <a:effectLst/>
                <a:latin typeface="Times New Roman" panose="02020603050405020304" pitchFamily="18" charset="0"/>
                <a:ea typeface="Times New Roman" panose="02020603050405020304" pitchFamily="18" charset="0"/>
              </a:rPr>
              <a:t> i</a:t>
            </a:r>
            <a:r>
              <a:rPr lang="en-US" sz="2000" dirty="0">
                <a:effectLst/>
                <a:latin typeface="Times New Roman" panose="02020603050405020304" pitchFamily="18" charset="0"/>
                <a:ea typeface="Times New Roman" panose="02020603050405020304" pitchFamily="18" charset="0"/>
              </a:rPr>
              <a:t>nv</a:t>
            </a:r>
            <a:r>
              <a:rPr lang="en-US" sz="2000" spc="-5"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stor</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menj</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di</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lebih</a:t>
            </a:r>
            <a:r>
              <a:rPr lang="en-US" sz="2000" spc="-10" dirty="0">
                <a:effectLst/>
                <a:latin typeface="Times New Roman" panose="02020603050405020304" pitchFamily="18" charset="0"/>
                <a:ea typeface="Times New Roman" panose="02020603050405020304" pitchFamily="18" charset="0"/>
              </a:rPr>
              <a:t> </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ngg</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a:t>
            </a:r>
            <a:r>
              <a:rPr lang="en-US" sz="2000" spc="-5" dirty="0" err="1">
                <a:effectLst/>
                <a:latin typeface="Times New Roman" panose="02020603050405020304" pitchFamily="18" charset="0"/>
                <a:ea typeface="Times New Roman" panose="02020603050405020304" pitchFamily="18" charset="0"/>
              </a:rPr>
              <a:t>r</a:t>
            </a:r>
            <a:r>
              <a:rPr lang="en-US" sz="2000" dirty="0" err="1">
                <a:effectLst/>
                <a:latin typeface="Times New Roman" panose="02020603050405020304" pitchFamily="18" charset="0"/>
                <a:ea typeface="Times New Roman" panose="02020603050405020304" pitchFamily="18" charset="0"/>
              </a:rPr>
              <a:t>ugi</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di</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p</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s</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r</a:t>
            </a:r>
            <a:r>
              <a:rPr lang="en-US" sz="2000" spc="10" dirty="0">
                <a:effectLst/>
                <a:latin typeface="Times New Roman" panose="02020603050405020304" pitchFamily="18" charset="0"/>
                <a:ea typeface="Times New Roman" panose="02020603050405020304" pitchFamily="18" charset="0"/>
              </a:rPr>
              <a:t> </a:t>
            </a:r>
            <a:r>
              <a:rPr lang="en-US" sz="2000" i="1" dirty="0">
                <a:effectLst/>
                <a:latin typeface="Times New Roman" panose="02020603050405020304" pitchFamily="18" charset="0"/>
                <a:ea typeface="Times New Roman" panose="02020603050405020304" pitchFamily="18" charset="0"/>
              </a:rPr>
              <a:t>bul</a:t>
            </a:r>
            <a:r>
              <a:rPr lang="en-US" sz="2000" i="1" spc="5" dirty="0">
                <a:effectLst/>
                <a:latin typeface="Times New Roman" panose="02020603050405020304" pitchFamily="18" charset="0"/>
                <a:ea typeface="Times New Roman" panose="02020603050405020304" pitchFamily="18" charset="0"/>
              </a:rPr>
              <a:t>l</a:t>
            </a:r>
            <a:r>
              <a:rPr lang="en-US" sz="2000" i="1" dirty="0">
                <a:effectLst/>
                <a:latin typeface="Times New Roman" panose="02020603050405020304" pitchFamily="18" charset="0"/>
                <a:ea typeface="Times New Roman" panose="02020603050405020304" pitchFamily="18" charset="0"/>
              </a:rPr>
              <a:t>ish</a:t>
            </a:r>
            <a:r>
              <a:rPr lang="en-US" sz="2000" i="1"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rip</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da</a:t>
            </a:r>
            <a:r>
              <a:rPr lang="en-US" sz="2000"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lama</a:t>
            </a:r>
            <a:r>
              <a:rPr lang="en-US" sz="2000" dirty="0">
                <a:effectLst/>
                <a:latin typeface="Times New Roman" panose="02020603050405020304" pitchFamily="18" charset="0"/>
                <a:ea typeface="Times New Roman" panose="02020603050405020304" pitchFamily="18" charset="0"/>
              </a:rPr>
              <a:t> p</a:t>
            </a:r>
            <a:r>
              <a:rPr lang="en-US" sz="2000" spc="-5" dirty="0">
                <a:effectLst/>
                <a:latin typeface="Times New Roman" panose="02020603050405020304" pitchFamily="18" charset="0"/>
                <a:ea typeface="Times New Roman" panose="02020603050405020304" pitchFamily="18" charset="0"/>
              </a:rPr>
              <a:t>a</a:t>
            </a:r>
            <a:r>
              <a:rPr lang="en-US" sz="2000" spc="10" dirty="0">
                <a:effectLst/>
                <a:latin typeface="Times New Roman" panose="02020603050405020304" pitchFamily="18" charset="0"/>
                <a:ea typeface="Times New Roman" panose="02020603050405020304" pitchFamily="18" charset="0"/>
              </a:rPr>
              <a:t>s</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r</a:t>
            </a:r>
            <a:r>
              <a:rPr lang="en-US" sz="2000" spc="10" dirty="0">
                <a:effectLst/>
                <a:latin typeface="Times New Roman" panose="02020603050405020304" pitchFamily="18" charset="0"/>
                <a:ea typeface="Times New Roman" panose="02020603050405020304" pitchFamily="18" charset="0"/>
              </a:rPr>
              <a:t> </a:t>
            </a:r>
            <a:r>
              <a:rPr lang="en-US" sz="2000" i="1" spc="10" dirty="0">
                <a:effectLst/>
                <a:latin typeface="Times New Roman" panose="02020603050405020304" pitchFamily="18" charset="0"/>
                <a:ea typeface="Times New Roman" panose="02020603050405020304" pitchFamily="18" charset="0"/>
              </a:rPr>
              <a:t>b</a:t>
            </a:r>
            <a:r>
              <a:rPr lang="en-US" sz="2000" i="1" spc="-5" dirty="0">
                <a:effectLst/>
                <a:latin typeface="Times New Roman" panose="02020603050405020304" pitchFamily="18" charset="0"/>
                <a:ea typeface="Times New Roman" panose="02020603050405020304" pitchFamily="18" charset="0"/>
              </a:rPr>
              <a:t>e</a:t>
            </a:r>
            <a:r>
              <a:rPr lang="en-US" sz="2000" i="1" dirty="0">
                <a:effectLst/>
                <a:latin typeface="Times New Roman" panose="02020603050405020304" pitchFamily="18" charset="0"/>
                <a:ea typeface="Times New Roman" panose="02020603050405020304" pitchFamily="18" charset="0"/>
              </a:rPr>
              <a:t>ari</a:t>
            </a:r>
            <a:r>
              <a:rPr lang="en-US" sz="2000" i="1" spc="5" dirty="0">
                <a:effectLst/>
                <a:latin typeface="Times New Roman" panose="02020603050405020304" pitchFamily="18" charset="0"/>
                <a:ea typeface="Times New Roman" panose="02020603050405020304" pitchFamily="18" charset="0"/>
              </a:rPr>
              <a:t>s</a:t>
            </a:r>
            <a:r>
              <a:rPr lang="en-US" sz="2000" i="1" dirty="0">
                <a:effectLst/>
                <a:latin typeface="Times New Roman" panose="02020603050405020304" pitchFamily="18" charset="0"/>
                <a:ea typeface="Times New Roman" panose="02020603050405020304" pitchFamily="18" charset="0"/>
              </a:rPr>
              <a:t>h</a:t>
            </a:r>
            <a:r>
              <a:rPr lang="en-US" sz="2000" i="1"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menunjukk</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r</a:t>
            </a:r>
            <a:r>
              <a:rPr lang="en-US" sz="2000" spc="-10"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sa</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kit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rugi</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lebih</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t</a:t>
            </a:r>
            <a:r>
              <a:rPr lang="en-US" sz="2000" spc="5" dirty="0" err="1">
                <a:effectLst/>
                <a:latin typeface="Times New Roman" panose="02020603050405020304" pitchFamily="18" charset="0"/>
                <a:ea typeface="Times New Roman" panose="02020603050405020304" pitchFamily="18" charset="0"/>
              </a:rPr>
              <a:t>i</a:t>
            </a:r>
            <a:r>
              <a:rPr lang="en-US" sz="2000" dirty="0" err="1">
                <a:effectLst/>
                <a:latin typeface="Times New Roman" panose="02020603050405020304" pitchFamily="18" charset="0"/>
                <a:ea typeface="Times New Roman" panose="02020603050405020304" pitchFamily="18" charset="0"/>
              </a:rPr>
              <a:t>ka</a:t>
            </a:r>
            <a:r>
              <a:rPr lang="en-US" sz="2000" dirty="0">
                <a:effectLst/>
                <a:latin typeface="Times New Roman" panose="02020603050405020304" pitchFamily="18" charset="0"/>
                <a:ea typeface="Times New Roman" panose="02020603050405020304" pitchFamily="18" charset="0"/>
              </a:rPr>
              <a:t> or</a:t>
            </a:r>
            <a:r>
              <a:rPr lang="en-US" sz="2000" spc="-10"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lain</a:t>
            </a:r>
            <a:r>
              <a:rPr lang="en-US" sz="2000" spc="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menik</a:t>
            </a:r>
            <a:r>
              <a:rPr lang="en-US" sz="2000" spc="-10"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ti</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untungan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a:t>
            </a:r>
            <a:r>
              <a:rPr lang="en-US" sz="2000" spc="-10" dirty="0" err="1">
                <a:effectLst/>
                <a:latin typeface="Times New Roman" panose="02020603050405020304" pitchFamily="18" charset="0"/>
                <a:ea typeface="Times New Roman" panose="02020603050405020304" pitchFamily="18" charset="0"/>
              </a:rPr>
              <a:t>e</a:t>
            </a:r>
            <a:r>
              <a:rPr lang="en-US" sz="2000" spc="10" dirty="0" err="1">
                <a:effectLst/>
                <a:latin typeface="Times New Roman" panose="02020603050405020304" pitchFamily="18" charset="0"/>
                <a:ea typeface="Times New Roman" panose="02020603050405020304" pitchFamily="18" charset="0"/>
              </a:rPr>
              <a:t>k</a:t>
            </a:r>
            <a:r>
              <a:rPr lang="en-US" sz="2000" dirty="0" err="1">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 juga </a:t>
            </a:r>
            <a:r>
              <a:rPr lang="en-US" sz="2000" dirty="0" err="1">
                <a:effectLst/>
                <a:latin typeface="Times New Roman" panose="02020603050405020304" pitchFamily="18" charset="0"/>
                <a:ea typeface="Times New Roman" panose="02020603050405020304" pitchFamily="18" charset="0"/>
              </a:rPr>
              <a:t>men</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mukan</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b</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hwa</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inv</a:t>
            </a:r>
            <a:r>
              <a:rPr lang="en-US" sz="2000" spc="10" dirty="0">
                <a:effectLst/>
                <a:latin typeface="Times New Roman" panose="02020603050405020304" pitchFamily="18" charset="0"/>
                <a:ea typeface="Times New Roman" panose="02020603050405020304" pitchFamily="18" charset="0"/>
              </a:rPr>
              <a:t>e</a:t>
            </a:r>
            <a:r>
              <a:rPr lang="en-US" sz="2000" dirty="0">
                <a:effectLst/>
                <a:latin typeface="Times New Roman" panose="02020603050405020304" pitchFamily="18" charset="0"/>
                <a:ea typeface="Times New Roman" panose="02020603050405020304" pitchFamily="18" charset="0"/>
              </a:rPr>
              <a:t>stor</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lebih</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nsi</a:t>
            </a:r>
            <a:r>
              <a:rPr lang="en-US" sz="2000" spc="5" dirty="0" err="1">
                <a:effectLst/>
                <a:latin typeface="Times New Roman" panose="02020603050405020304" pitchFamily="18" charset="0"/>
                <a:ea typeface="Times New Roman" panose="02020603050405020304" pitchFamily="18" charset="0"/>
              </a:rPr>
              <a:t>t</a:t>
            </a:r>
            <a:r>
              <a:rPr lang="en-US" sz="2000" dirty="0" err="1">
                <a:effectLst/>
                <a:latin typeface="Times New Roman" panose="02020603050405020304" pitchFamily="18" charset="0"/>
                <a:ea typeface="Times New Roman" panose="02020603050405020304" pitchFamily="18" charset="0"/>
              </a:rPr>
              <a:t>if</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untuk</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p</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rub</a:t>
            </a:r>
            <a:r>
              <a:rPr lang="en-US" sz="2000" spc="-10"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h</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y</a:t>
            </a:r>
            <a:r>
              <a:rPr lang="en-US" sz="2000" spc="-5" dirty="0">
                <a:effectLst/>
                <a:latin typeface="Times New Roman" panose="02020603050405020304" pitchFamily="18" charset="0"/>
                <a:ea typeface="Times New Roman" panose="02020603050405020304" pitchFamily="18" charset="0"/>
              </a:rPr>
              <a:t>a</a:t>
            </a:r>
            <a:r>
              <a:rPr lang="en-US" sz="2000" dirty="0">
                <a:effectLst/>
                <a:latin typeface="Times New Roman" panose="02020603050405020304" pitchFamily="18" charset="0"/>
                <a:ea typeface="Times New Roman" panose="02020603050405020304" pitchFamily="18" charset="0"/>
              </a:rPr>
              <a:t>ng</a:t>
            </a:r>
            <a:r>
              <a:rPr lang="en-US" sz="2000" spc="1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te</a:t>
            </a:r>
            <a:r>
              <a:rPr lang="en-US" sz="2000" spc="-5" dirty="0" err="1">
                <a:effectLst/>
                <a:latin typeface="Times New Roman" panose="02020603050405020304" pitchFamily="18" charset="0"/>
                <a:ea typeface="Times New Roman" panose="02020603050405020304" pitchFamily="18" charset="0"/>
              </a:rPr>
              <a:t>r</a:t>
            </a:r>
            <a:r>
              <a:rPr lang="en-US" sz="2000" spc="15" dirty="0" err="1">
                <a:effectLst/>
                <a:latin typeface="Times New Roman" panose="02020603050405020304" pitchFamily="18" charset="0"/>
                <a:ea typeface="Times New Roman" panose="02020603050405020304" pitchFamily="18" charset="0"/>
              </a:rPr>
              <a:t>j</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di</a:t>
            </a:r>
            <a:r>
              <a:rPr lang="en-US" sz="2000" spc="15"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lam</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rugi</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rip</a:t>
            </a:r>
            <a:r>
              <a:rPr lang="en-US" sz="2000" spc="-5" dirty="0" err="1">
                <a:effectLst/>
                <a:latin typeface="Times New Roman" panose="02020603050405020304" pitchFamily="18" charset="0"/>
                <a:ea typeface="Times New Roman" panose="02020603050405020304" pitchFamily="18" charset="0"/>
              </a:rPr>
              <a:t>a</a:t>
            </a:r>
            <a:r>
              <a:rPr lang="en-US" sz="2000" dirty="0" err="1">
                <a:effectLst/>
                <a:latin typeface="Times New Roman" panose="02020603050405020304" pitchFamily="18" charset="0"/>
                <a:ea typeface="Times New Roman" panose="02020603050405020304" pitchFamily="18" charset="0"/>
              </a:rPr>
              <a:t>da</a:t>
            </a:r>
            <a:r>
              <a:rPr lang="en-US" sz="2000" spc="-5" dirty="0">
                <a:effectLst/>
                <a:latin typeface="Times New Roman" panose="02020603050405020304" pitchFamily="18" charset="0"/>
                <a:ea typeface="Times New Roman" panose="02020603050405020304" pitchFamily="18" charset="0"/>
              </a:rPr>
              <a:t> </a:t>
            </a:r>
            <a:r>
              <a:rPr lang="en-US" sz="2000" spc="10" dirty="0" err="1">
                <a:effectLst/>
                <a:latin typeface="Times New Roman" panose="02020603050405020304" pitchFamily="18" charset="0"/>
                <a:ea typeface="Times New Roman" panose="02020603050405020304" pitchFamily="18" charset="0"/>
              </a:rPr>
              <a:t>k</a:t>
            </a:r>
            <a:r>
              <a:rPr lang="en-US" sz="2000" spc="-5" dirty="0" err="1">
                <a:effectLst/>
                <a:latin typeface="Times New Roman" panose="02020603050405020304" pitchFamily="18" charset="0"/>
                <a:ea typeface="Times New Roman" panose="02020603050405020304" pitchFamily="18" charset="0"/>
              </a:rPr>
              <a:t>e</a:t>
            </a:r>
            <a:r>
              <a:rPr lang="en-US" sz="2000" dirty="0" err="1">
                <a:effectLst/>
                <a:latin typeface="Times New Roman" panose="02020603050405020304" pitchFamily="18" charset="0"/>
                <a:ea typeface="Times New Roman" panose="02020603050405020304" pitchFamily="18" charset="0"/>
              </a:rPr>
              <a:t>untungan</a:t>
            </a:r>
            <a:r>
              <a:rPr lang="en-US" sz="2000" dirty="0">
                <a:effectLst/>
                <a:latin typeface="Times New Roman" panose="02020603050405020304" pitchFamily="18" charset="0"/>
                <a:ea typeface="Times New Roman" panose="02020603050405020304" pitchFamily="18" charset="0"/>
              </a:rPr>
              <a:t>.</a:t>
            </a:r>
            <a:endParaRPr lang="en-ID" sz="1400" dirty="0"/>
          </a:p>
        </p:txBody>
      </p:sp>
    </p:spTree>
    <p:extLst>
      <p:ext uri="{BB962C8B-B14F-4D97-AF65-F5344CB8AC3E}">
        <p14:creationId xmlns:p14="http://schemas.microsoft.com/office/powerpoint/2010/main" val="1570721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311C27-FBB6-4C14-A360-E73C4AE3C866}"/>
              </a:ext>
            </a:extLst>
          </p:cNvPr>
          <p:cNvSpPr>
            <a:spLocks noGrp="1"/>
          </p:cNvSpPr>
          <p:nvPr>
            <p:ph type="body" idx="1"/>
          </p:nvPr>
        </p:nvSpPr>
        <p:spPr>
          <a:xfrm>
            <a:off x="313508" y="117563"/>
            <a:ext cx="8582297" cy="4859385"/>
          </a:xfrm>
        </p:spPr>
        <p:txBody>
          <a:bodyPr/>
          <a:lstStyle/>
          <a:p>
            <a:pPr marL="9525" indent="0" algn="just">
              <a:spcBef>
                <a:spcPts val="20"/>
              </a:spcBef>
              <a:spcAft>
                <a:spcPts val="0"/>
              </a:spcAft>
              <a:buNone/>
            </a:pPr>
            <a:r>
              <a:rPr lang="en-US" sz="1700" i="1" dirty="0">
                <a:effectLst/>
                <a:latin typeface="Times New Roman" panose="02020603050405020304" pitchFamily="18" charset="0"/>
                <a:ea typeface="Times New Roman" panose="02020603050405020304" pitchFamily="18" charset="0"/>
              </a:rPr>
              <a:t>Narrow</a:t>
            </a:r>
            <a:r>
              <a:rPr lang="en-US" sz="1700" i="1" spc="5" dirty="0">
                <a:effectLst/>
                <a:latin typeface="Times New Roman" panose="02020603050405020304" pitchFamily="18" charset="0"/>
                <a:ea typeface="Times New Roman" panose="02020603050405020304" pitchFamily="18" charset="0"/>
              </a:rPr>
              <a:t> </a:t>
            </a:r>
            <a:r>
              <a:rPr lang="en-US" sz="1700" i="1" dirty="0">
                <a:effectLst/>
                <a:latin typeface="Times New Roman" panose="02020603050405020304" pitchFamily="18" charset="0"/>
                <a:ea typeface="Times New Roman" panose="02020603050405020304" pitchFamily="18" charset="0"/>
              </a:rPr>
              <a:t>Framing</a:t>
            </a:r>
            <a:r>
              <a:rPr lang="en-US" sz="1700" dirty="0">
                <a:effectLst/>
                <a:latin typeface="Times New Roman" panose="02020603050405020304" pitchFamily="18" charset="0"/>
                <a:ea typeface="Times New Roman" panose="02020603050405020304" pitchFamily="18" charset="0"/>
              </a:rPr>
              <a:t> </a:t>
            </a:r>
            <a:endParaRPr lang="en-ID" sz="1700" dirty="0">
              <a:effectLst/>
              <a:latin typeface="Times New Roman" panose="02020603050405020304" pitchFamily="18" charset="0"/>
              <a:ea typeface="Times New Roman" panose="02020603050405020304" pitchFamily="18" charset="0"/>
            </a:endParaRPr>
          </a:p>
          <a:p>
            <a:pPr marL="535305" marR="50800" algn="just"/>
            <a:r>
              <a:rPr lang="en-US" sz="1700" spc="5" dirty="0" err="1">
                <a:effectLst/>
                <a:latin typeface="Times New Roman" panose="02020603050405020304" pitchFamily="18" charset="0"/>
                <a:ea typeface="Times New Roman" panose="02020603050405020304" pitchFamily="18" charset="0"/>
              </a:rPr>
              <a:t>S</a:t>
            </a:r>
            <a:r>
              <a:rPr lang="en-US" sz="1700" dirty="0" err="1">
                <a:effectLst/>
                <a:latin typeface="Times New Roman" panose="02020603050405020304" pitchFamily="18" charset="0"/>
                <a:ea typeface="Times New Roman" panose="02020603050405020304" pitchFamily="18" charset="0"/>
              </a:rPr>
              <a:t>h</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f</a:t>
            </a:r>
            <a:r>
              <a:rPr lang="en-US" sz="1700" spc="-5" dirty="0" err="1">
                <a:effectLst/>
                <a:latin typeface="Times New Roman" panose="02020603050405020304" pitchFamily="18" charset="0"/>
                <a:ea typeface="Times New Roman" panose="02020603050405020304" pitchFamily="18" charset="0"/>
              </a:rPr>
              <a:t>r</a:t>
            </a:r>
            <a:r>
              <a:rPr lang="en-US" sz="1700" dirty="0" err="1">
                <a:effectLst/>
                <a:latin typeface="Times New Roman" panose="02020603050405020304" pitchFamily="18" charset="0"/>
                <a:ea typeface="Times New Roman" panose="02020603050405020304" pitchFamily="18" charset="0"/>
              </a:rPr>
              <a:t>in</a:t>
            </a:r>
            <a:r>
              <a:rPr lang="en-US" sz="1700" spc="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(2000) </a:t>
            </a:r>
            <a:r>
              <a:rPr lang="en-US" sz="1700" dirty="0" err="1">
                <a:effectLst/>
                <a:latin typeface="Times New Roman" panose="02020603050405020304" pitchFamily="18" charset="0"/>
                <a:ea typeface="Times New Roman" panose="02020603050405020304" pitchFamily="18" charset="0"/>
              </a:rPr>
              <a:t>men</a:t>
            </a:r>
            <a:r>
              <a:rPr lang="en-US" sz="1700" spc="10" dirty="0" err="1">
                <a:effectLst/>
                <a:latin typeface="Times New Roman" panose="02020603050405020304" pitchFamily="18" charset="0"/>
                <a:ea typeface="Times New Roman" panose="02020603050405020304" pitchFamily="18" charset="0"/>
              </a:rPr>
              <a:t>j</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la</a:t>
            </a:r>
            <a:r>
              <a:rPr lang="en-US" sz="1700" spc="10" dirty="0" err="1">
                <a:effectLst/>
                <a:latin typeface="Times New Roman" panose="02020603050405020304" pitchFamily="18" charset="0"/>
                <a:ea typeface="Times New Roman" panose="02020603050405020304" pitchFamily="18" charset="0"/>
              </a:rPr>
              <a:t>s</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10" dirty="0">
                <a:effectLst/>
                <a:latin typeface="Times New Roman" panose="02020603050405020304" pitchFamily="18" charset="0"/>
                <a:ea typeface="Times New Roman" panose="02020603050405020304" pitchFamily="18" charset="0"/>
              </a:rPr>
              <a:t> </a:t>
            </a:r>
            <a:r>
              <a:rPr lang="en-US" sz="1700" i="1" dirty="0">
                <a:effectLst/>
                <a:latin typeface="Times New Roman" panose="02020603050405020304" pitchFamily="18" charset="0"/>
                <a:ea typeface="Times New Roman" panose="02020603050405020304" pitchFamily="18" charset="0"/>
              </a:rPr>
              <a:t>narrow</a:t>
            </a:r>
            <a:r>
              <a:rPr lang="en-US" sz="1700" i="1" spc="10" dirty="0">
                <a:effectLst/>
                <a:latin typeface="Times New Roman" panose="02020603050405020304" pitchFamily="18" charset="0"/>
                <a:ea typeface="Times New Roman" panose="02020603050405020304" pitchFamily="18" charset="0"/>
              </a:rPr>
              <a:t> </a:t>
            </a:r>
            <a:r>
              <a:rPr lang="en-US" sz="1700" i="1" dirty="0">
                <a:effectLst/>
                <a:latin typeface="Times New Roman" panose="02020603050405020304" pitchFamily="18" charset="0"/>
                <a:ea typeface="Times New Roman" panose="02020603050405020304" pitchFamily="18" charset="0"/>
              </a:rPr>
              <a:t>framing</a:t>
            </a:r>
            <a:r>
              <a:rPr lang="en-US" sz="1700" i="1" spc="1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s</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g</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i</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e</a:t>
            </a:r>
            <a:r>
              <a:rPr lang="en-US" sz="1700" spc="5" dirty="0" err="1">
                <a:effectLst/>
                <a:latin typeface="Times New Roman" panose="02020603050405020304" pitchFamily="18" charset="0"/>
                <a:ea typeface="Times New Roman" panose="02020603050405020304" pitchFamily="18" charset="0"/>
              </a:rPr>
              <a:t>c</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nd</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rung</a:t>
            </a:r>
            <a:r>
              <a:rPr lang="en-US" sz="1700" spc="-10"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in</a:t>
            </a:r>
            <a:r>
              <a:rPr lang="en-US" sz="1700" spc="15" dirty="0">
                <a:effectLst/>
                <a:latin typeface="Times New Roman" panose="02020603050405020304" pitchFamily="18" charset="0"/>
                <a:ea typeface="Times New Roman" panose="02020603050405020304" pitchFamily="18" charset="0"/>
              </a:rPr>
              <a:t>v</a:t>
            </a:r>
            <a:r>
              <a:rPr lang="en-US" sz="1700" spc="-5" dirty="0">
                <a:effectLst/>
                <a:latin typeface="Times New Roman" panose="02020603050405020304" pitchFamily="18" charset="0"/>
                <a:ea typeface="Times New Roman" panose="02020603050405020304" pitchFamily="18" charset="0"/>
              </a:rPr>
              <a:t>e</a:t>
            </a:r>
            <a:r>
              <a:rPr lang="en-US" sz="1700" dirty="0">
                <a:effectLst/>
                <a:latin typeface="Times New Roman" panose="02020603050405020304" pitchFamily="18" charset="0"/>
                <a:ea typeface="Times New Roman" panose="02020603050405020304" pitchFamily="18" charset="0"/>
              </a:rPr>
              <a:t>stor </a:t>
            </a:r>
            <a:r>
              <a:rPr lang="en-US" sz="1700" dirty="0" err="1">
                <a:effectLst/>
                <a:latin typeface="Times New Roman" panose="02020603050405020304" pitchFamily="18" charset="0"/>
                <a:ea typeface="Times New Roman" panose="02020603050405020304" pitchFamily="18" charset="0"/>
              </a:rPr>
              <a:t>untuk</a:t>
            </a:r>
            <a:r>
              <a:rPr lang="en-US" sz="1700" dirty="0">
                <a:effectLst/>
                <a:latin typeface="Times New Roman" panose="02020603050405020304" pitchFamily="18" charset="0"/>
                <a:ea typeface="Times New Roman" panose="02020603050405020304" pitchFamily="18" charset="0"/>
              </a:rPr>
              <a:t> </a:t>
            </a:r>
            <a:r>
              <a:rPr lang="en-US" sz="1700" spc="5" dirty="0" err="1">
                <a:effectLst/>
                <a:latin typeface="Times New Roman" panose="02020603050405020304" pitchFamily="18" charset="0"/>
                <a:ea typeface="Times New Roman" panose="02020603050405020304" pitchFamily="18" charset="0"/>
              </a:rPr>
              <a:t>m</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mpe</a:t>
            </a:r>
            <a:r>
              <a:rPr lang="en-US" sz="1700" spc="-5" dirty="0" err="1">
                <a:effectLst/>
                <a:latin typeface="Times New Roman" panose="02020603050405020304" pitchFamily="18" charset="0"/>
                <a:ea typeface="Times New Roman" panose="02020603050405020304" pitchFamily="18" charset="0"/>
              </a:rPr>
              <a:t>r</a:t>
            </a:r>
            <a:r>
              <a:rPr lang="en-US" sz="1700" dirty="0" err="1">
                <a:effectLst/>
                <a:latin typeface="Times New Roman" panose="02020603050405020304" pitchFamily="18" charset="0"/>
                <a:ea typeface="Times New Roman" panose="02020603050405020304" pitchFamily="18" charset="0"/>
              </a:rPr>
              <a:t>lakuk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ri</a:t>
            </a:r>
            <a:r>
              <a:rPr lang="en-US" sz="1700" spc="10" dirty="0" err="1">
                <a:effectLst/>
                <a:latin typeface="Times New Roman" panose="02020603050405020304" pitchFamily="18" charset="0"/>
                <a:ea typeface="Times New Roman" panose="02020603050405020304" pitchFamily="18" charset="0"/>
              </a:rPr>
              <a:t>s</a:t>
            </a:r>
            <a:r>
              <a:rPr lang="en-US" sz="1700" dirty="0" err="1">
                <a:effectLst/>
                <a:latin typeface="Times New Roman" panose="02020603050405020304" pitchFamily="18" charset="0"/>
                <a:ea typeface="Times New Roman" panose="02020603050405020304" pitchFamily="18" charset="0"/>
              </a:rPr>
              <a:t>iko</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be</a:t>
            </a:r>
            <a:r>
              <a:rPr lang="en-US" sz="1700" spc="-5" dirty="0" err="1">
                <a:effectLst/>
                <a:latin typeface="Times New Roman" panose="02020603050405020304" pitchFamily="18" charset="0"/>
                <a:ea typeface="Times New Roman" panose="02020603050405020304" pitchFamily="18" charset="0"/>
              </a:rPr>
              <a:t>r</a:t>
            </a:r>
            <a:r>
              <a:rPr lang="en-US" sz="1700" dirty="0" err="1">
                <a:effectLst/>
                <a:latin typeface="Times New Roman" panose="02020603050405020304" pitchFamily="18" charset="0"/>
                <a:ea typeface="Times New Roman" panose="02020603050405020304" pitchFamily="18" charset="0"/>
              </a:rPr>
              <a:t>ulan</a:t>
            </a:r>
            <a:r>
              <a:rPr lang="en-US" sz="1700" spc="5" dirty="0" err="1">
                <a:effectLst/>
                <a:latin typeface="Times New Roman" panose="02020603050405020304" pitchFamily="18" charset="0"/>
                <a:ea typeface="Times New Roman" panose="02020603050405020304" pitchFamily="18" charset="0"/>
              </a:rPr>
              <a:t>g</a:t>
            </a:r>
            <a:r>
              <a:rPr lang="en-US" sz="1700" spc="-5" dirty="0" err="1">
                <a:effectLst/>
                <a:latin typeface="Times New Roman" panose="02020603050405020304" pitchFamily="18" charset="0"/>
                <a:ea typeface="Times New Roman" panose="02020603050405020304" pitchFamily="18" charset="0"/>
              </a:rPr>
              <a:t>-</a:t>
            </a:r>
            <a:r>
              <a:rPr lang="en-US" sz="1700" dirty="0" err="1">
                <a:effectLst/>
                <a:latin typeface="Times New Roman" panose="02020603050405020304" pitchFamily="18" charset="0"/>
                <a:ea typeface="Times New Roman" panose="02020603050405020304" pitchFamily="18" charset="0"/>
              </a:rPr>
              <a:t>ulang</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s</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ol</a:t>
            </a:r>
            <a:r>
              <a:rPr lang="en-US" sz="1700" spc="10"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h</a:t>
            </a:r>
            <a:r>
              <a:rPr lang="en-US" sz="1700" spc="-5" dirty="0" err="1">
                <a:effectLst/>
                <a:latin typeface="Times New Roman" panose="02020603050405020304" pitchFamily="18" charset="0"/>
                <a:ea typeface="Times New Roman" panose="02020603050405020304" pitchFamily="18" charset="0"/>
              </a:rPr>
              <a:t>-</a:t>
            </a:r>
            <a:r>
              <a:rPr lang="en-US" sz="1700" dirty="0" err="1">
                <a:effectLst/>
                <a:latin typeface="Times New Roman" panose="02020603050405020304" pitchFamily="18" charset="0"/>
                <a:ea typeface="Times New Roman" panose="02020603050405020304" pitchFamily="18" charset="0"/>
              </a:rPr>
              <a:t>olah</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itu</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hanya</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te</a:t>
            </a:r>
            <a:r>
              <a:rPr lang="en-US" sz="1700" spc="-5" dirty="0" err="1">
                <a:effectLst/>
                <a:latin typeface="Times New Roman" panose="02020603050405020304" pitchFamily="18" charset="0"/>
                <a:ea typeface="Times New Roman" panose="02020603050405020304" pitchFamily="18" charset="0"/>
              </a:rPr>
              <a:t>r</a:t>
            </a:r>
            <a:r>
              <a:rPr lang="en-US" sz="1700" dirty="0" err="1">
                <a:effectLst/>
                <a:latin typeface="Times New Roman" panose="02020603050405020304" pitchFamily="18" charset="0"/>
                <a:ea typeface="Times New Roman" panose="02020603050405020304" pitchFamily="18" charset="0"/>
              </a:rPr>
              <a:t>jadi</a:t>
            </a:r>
            <a:r>
              <a:rPr lang="en-US" sz="1700" dirty="0">
                <a:effectLst/>
                <a:latin typeface="Times New Roman" panose="02020603050405020304" pitchFamily="18" charset="0"/>
                <a:ea typeface="Times New Roman" panose="02020603050405020304" pitchFamily="18" charset="0"/>
              </a:rPr>
              <a:t> </a:t>
            </a:r>
            <a:r>
              <a:rPr lang="en-US" sz="1700" spc="10" dirty="0" err="1">
                <a:effectLst/>
                <a:latin typeface="Times New Roman" panose="02020603050405020304" pitchFamily="18" charset="0"/>
                <a:ea typeface="Times New Roman" panose="02020603050405020304" pitchFamily="18" charset="0"/>
              </a:rPr>
              <a:t>s</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li</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s</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ja</a:t>
            </a:r>
            <a:r>
              <a:rPr lang="en-US" sz="1700" dirty="0">
                <a:effectLst/>
                <a:latin typeface="Times New Roman" panose="02020603050405020304" pitchFamily="18" charset="0"/>
                <a:ea typeface="Times New Roman" panose="02020603050405020304" pitchFamily="18" charset="0"/>
              </a:rPr>
              <a:t>.</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rb</a:t>
            </a:r>
            <a:r>
              <a:rPr lang="en-US" sz="1700" spc="-10"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ris</a:t>
            </a:r>
            <a:r>
              <a:rPr lang="en-US" sz="1700" spc="1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d</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n</a:t>
            </a:r>
            <a:r>
              <a:rPr lang="en-US" sz="1700" spc="1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Hu</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ng</a:t>
            </a:r>
            <a:r>
              <a:rPr lang="en-US" sz="1700" spc="2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(20</a:t>
            </a:r>
            <a:r>
              <a:rPr lang="en-US" sz="1700" spc="5" dirty="0">
                <a:effectLst/>
                <a:latin typeface="Times New Roman" panose="02020603050405020304" pitchFamily="18" charset="0"/>
                <a:ea typeface="Times New Roman" panose="02020603050405020304" pitchFamily="18" charset="0"/>
              </a:rPr>
              <a:t>0</a:t>
            </a:r>
            <a:r>
              <a:rPr lang="en-US" sz="1700" dirty="0">
                <a:effectLst/>
                <a:latin typeface="Times New Roman" panose="02020603050405020304" pitchFamily="18" charset="0"/>
                <a:ea typeface="Times New Roman" panose="02020603050405020304" pitchFamily="18" charset="0"/>
              </a:rPr>
              <a:t>1)</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mengu</a:t>
            </a:r>
            <a:r>
              <a:rPr lang="en-US" sz="1700" spc="-5" dirty="0" err="1">
                <a:effectLst/>
                <a:latin typeface="Times New Roman" panose="02020603050405020304" pitchFamily="18" charset="0"/>
                <a:ea typeface="Times New Roman" panose="02020603050405020304" pitchFamily="18" charset="0"/>
              </a:rPr>
              <a:t>ra</a:t>
            </a:r>
            <a:r>
              <a:rPr lang="en-US" sz="1700" dirty="0" err="1">
                <a:effectLst/>
                <a:latin typeface="Times New Roman" panose="02020603050405020304" pitchFamily="18" charset="0"/>
                <a:ea typeface="Times New Roman" panose="02020603050405020304" pitchFamily="18" charset="0"/>
              </a:rPr>
              <a:t>ikan</a:t>
            </a:r>
            <a:r>
              <a:rPr lang="en-US" sz="1700" spc="1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bi</a:t>
            </a:r>
            <a:r>
              <a:rPr lang="en-US" sz="1700" spc="10"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s</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ini</a:t>
            </a:r>
            <a:r>
              <a:rPr lang="en-US" sz="1700" spc="2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lam</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konteks</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rj</a:t>
            </a:r>
            <a:r>
              <a:rPr lang="en-US" sz="1700" spc="-15" dirty="0" err="1">
                <a:effectLst/>
                <a:latin typeface="Times New Roman" panose="02020603050405020304" pitchFamily="18" charset="0"/>
                <a:ea typeface="Times New Roman" panose="02020603050405020304" pitchFamily="18" charset="0"/>
              </a:rPr>
              <a:t>u</a:t>
            </a:r>
            <a:r>
              <a:rPr lang="en-US" sz="1700" dirty="0" err="1">
                <a:effectLst/>
                <a:latin typeface="Times New Roman" panose="02020603050405020304" pitchFamily="18" charset="0"/>
                <a:ea typeface="Times New Roman" panose="02020603050405020304" pitchFamily="18" charset="0"/>
              </a:rPr>
              <a:t>dian</a:t>
            </a:r>
            <a:r>
              <a:rPr lang="en-US" sz="1700" dirty="0">
                <a:effectLst/>
                <a:latin typeface="Times New Roman" panose="02020603050405020304" pitchFamily="18" charset="0"/>
                <a:ea typeface="Times New Roman" panose="02020603050405020304" pitchFamily="18" charset="0"/>
              </a:rPr>
              <a:t>. Liu d</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n </a:t>
            </a:r>
            <a:r>
              <a:rPr lang="en-US" sz="1700" spc="-5" dirty="0">
                <a:effectLst/>
                <a:latin typeface="Times New Roman" panose="02020603050405020304" pitchFamily="18" charset="0"/>
                <a:ea typeface="Times New Roman" panose="02020603050405020304" pitchFamily="18" charset="0"/>
              </a:rPr>
              <a:t>Wa</a:t>
            </a:r>
            <a:r>
              <a:rPr lang="en-US" sz="1700" dirty="0">
                <a:effectLst/>
                <a:latin typeface="Times New Roman" panose="02020603050405020304" pitchFamily="18" charset="0"/>
                <a:ea typeface="Times New Roman" panose="02020603050405020304" pitchFamily="18" charset="0"/>
              </a:rPr>
              <a:t>ng</a:t>
            </a:r>
            <a:r>
              <a:rPr lang="en-US" sz="1700" spc="1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a:t>
            </a:r>
            <a:r>
              <a:rPr lang="en-US" sz="1700" spc="5" dirty="0">
                <a:effectLst/>
                <a:latin typeface="Times New Roman" panose="02020603050405020304" pitchFamily="18" charset="0"/>
                <a:ea typeface="Times New Roman" panose="02020603050405020304" pitchFamily="18" charset="0"/>
              </a:rPr>
              <a:t>2</a:t>
            </a:r>
            <a:r>
              <a:rPr lang="en-US" sz="1700" dirty="0">
                <a:effectLst/>
                <a:latin typeface="Times New Roman" panose="02020603050405020304" pitchFamily="18" charset="0"/>
                <a:ea typeface="Times New Roman" panose="02020603050405020304" pitchFamily="18" charset="0"/>
              </a:rPr>
              <a:t>010) </a:t>
            </a:r>
            <a:r>
              <a:rPr lang="en-US" sz="1700" dirty="0" err="1">
                <a:effectLst/>
                <a:latin typeface="Times New Roman" panose="02020603050405020304" pitchFamily="18" charset="0"/>
                <a:ea typeface="Times New Roman" panose="02020603050405020304" pitchFamily="18" charset="0"/>
              </a:rPr>
              <a:t>mendokum</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ntasik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e</a:t>
            </a:r>
            <a:r>
              <a:rPr lang="en-US" sz="1700" spc="10"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a:t>
            </a:r>
            <a:r>
              <a:rPr lang="en-US" sz="1700" spc="-10"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5" dirty="0">
                <a:effectLst/>
                <a:latin typeface="Times New Roman" panose="02020603050405020304" pitchFamily="18" charset="0"/>
                <a:ea typeface="Times New Roman" panose="02020603050405020304" pitchFamily="18" charset="0"/>
              </a:rPr>
              <a:t> </a:t>
            </a:r>
            <a:r>
              <a:rPr lang="en-US" sz="1700" spc="-5" dirty="0" err="1">
                <a:effectLst/>
                <a:latin typeface="Times New Roman" panose="02020603050405020304" pitchFamily="18" charset="0"/>
                <a:ea typeface="Times New Roman" panose="02020603050405020304" pitchFamily="18" charset="0"/>
              </a:rPr>
              <a:t>e</a:t>
            </a:r>
            <a:r>
              <a:rPr lang="en-US" sz="1700" spc="5" dirty="0" err="1">
                <a:effectLst/>
                <a:latin typeface="Times New Roman" panose="02020603050405020304" pitchFamily="18" charset="0"/>
                <a:ea typeface="Times New Roman" panose="02020603050405020304" pitchFamily="18" charset="0"/>
              </a:rPr>
              <a:t>f</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k</a:t>
            </a:r>
            <a:r>
              <a:rPr lang="en-US" sz="1700" spc="15" dirty="0">
                <a:effectLst/>
                <a:latin typeface="Times New Roman" panose="02020603050405020304" pitchFamily="18" charset="0"/>
                <a:ea typeface="Times New Roman" panose="02020603050405020304" pitchFamily="18" charset="0"/>
              </a:rPr>
              <a:t> </a:t>
            </a:r>
            <a:r>
              <a:rPr lang="en-US" sz="1700" i="1" dirty="0">
                <a:effectLst/>
                <a:latin typeface="Times New Roman" panose="02020603050405020304" pitchFamily="18" charset="0"/>
                <a:ea typeface="Times New Roman" panose="02020603050405020304" pitchFamily="18" charset="0"/>
              </a:rPr>
              <a:t>narrow</a:t>
            </a:r>
            <a:r>
              <a:rPr lang="en-US" sz="1700" i="1" spc="10" dirty="0">
                <a:effectLst/>
                <a:latin typeface="Times New Roman" panose="02020603050405020304" pitchFamily="18" charset="0"/>
                <a:ea typeface="Times New Roman" panose="02020603050405020304" pitchFamily="18" charset="0"/>
              </a:rPr>
              <a:t> </a:t>
            </a:r>
            <a:r>
              <a:rPr lang="en-US" sz="1700" i="1" dirty="0">
                <a:effectLst/>
                <a:latin typeface="Times New Roman" panose="02020603050405020304" pitchFamily="18" charset="0"/>
                <a:ea typeface="Times New Roman" panose="02020603050405020304" pitchFamily="18" charset="0"/>
              </a:rPr>
              <a:t>framing</a:t>
            </a:r>
            <a:r>
              <a:rPr lang="en-US" sz="1700" i="1" spc="1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di</a:t>
            </a:r>
            <a:r>
              <a:rPr lang="en-US" sz="1700" spc="1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p</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s</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r </a:t>
            </a:r>
            <a:r>
              <a:rPr lang="en-US" sz="1700"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a:t>
            </a:r>
            <a:r>
              <a:rPr lang="en-US" sz="1700" spc="5"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g</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ng</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opsi</a:t>
            </a:r>
            <a:r>
              <a:rPr lang="en-US" sz="1700" dirty="0">
                <a:effectLst/>
                <a:latin typeface="Times New Roman" panose="02020603050405020304" pitchFamily="18" charset="0"/>
                <a:ea typeface="Times New Roman" panose="02020603050405020304" pitchFamily="18" charset="0"/>
              </a:rPr>
              <a:t>.</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a:t>
            </a:r>
            <a:r>
              <a:rPr lang="en-US" sz="1700" spc="-10" dirty="0" err="1">
                <a:effectLst/>
                <a:latin typeface="Times New Roman" panose="02020603050405020304" pitchFamily="18" charset="0"/>
                <a:ea typeface="Times New Roman" panose="02020603050405020304" pitchFamily="18" charset="0"/>
              </a:rPr>
              <a:t>e</a:t>
            </a:r>
            <a:r>
              <a:rPr lang="en-US" sz="1700" spc="10" dirty="0" err="1">
                <a:effectLst/>
                <a:latin typeface="Times New Roman" panose="02020603050405020304" pitchFamily="18" charset="0"/>
                <a:ea typeface="Times New Roman" panose="02020603050405020304" pitchFamily="18" charset="0"/>
              </a:rPr>
              <a:t>k</a:t>
            </a:r>
            <a:r>
              <a:rPr lang="en-US" sz="1700" dirty="0" err="1">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menggu</a:t>
            </a:r>
            <a:r>
              <a:rPr lang="en-US" sz="1700" spc="10" dirty="0" err="1">
                <a:effectLst/>
                <a:latin typeface="Times New Roman" panose="02020603050405020304" pitchFamily="18" charset="0"/>
                <a:ea typeface="Times New Roman" panose="02020603050405020304" pitchFamily="18" charset="0"/>
              </a:rPr>
              <a:t>n</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d</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ta</a:t>
            </a:r>
            <a:r>
              <a:rPr lang="en-US" sz="1700" spc="1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h</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ri</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nvolu</a:t>
            </a:r>
            <a:r>
              <a:rPr lang="en-US" sz="1700" spc="5" dirty="0" err="1">
                <a:effectLst/>
                <a:latin typeface="Times New Roman" panose="02020603050405020304" pitchFamily="18" charset="0"/>
                <a:ea typeface="Times New Roman" panose="02020603050405020304" pitchFamily="18" charset="0"/>
              </a:rPr>
              <a:t>m</a:t>
            </a:r>
            <a:r>
              <a:rPr lang="en-US" sz="1700" dirty="0" err="1">
                <a:effectLst/>
                <a:latin typeface="Times New Roman" panose="02020603050405020304" pitchFamily="18" charset="0"/>
                <a:ea typeface="Times New Roman" panose="02020603050405020304" pitchFamily="18" charset="0"/>
              </a:rPr>
              <a:t>e</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rd</a:t>
            </a:r>
            <a:r>
              <a:rPr lang="en-US" sz="1700" spc="-10"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g</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10" dirty="0" err="1">
                <a:effectLst/>
                <a:latin typeface="Times New Roman" panose="02020603050405020304" pitchFamily="18" charset="0"/>
                <a:ea typeface="Times New Roman" panose="02020603050405020304" pitchFamily="18" charset="0"/>
              </a:rPr>
              <a:t>g</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30" dirty="0">
                <a:effectLst/>
                <a:latin typeface="Times New Roman" panose="02020603050405020304" pitchFamily="18" charset="0"/>
                <a:ea typeface="Times New Roman" panose="02020603050405020304" pitchFamily="18" charset="0"/>
              </a:rPr>
              <a:t> </a:t>
            </a:r>
            <a:r>
              <a:rPr lang="en-US" sz="1700" i="1" spc="5" dirty="0">
                <a:effectLst/>
                <a:latin typeface="Times New Roman" panose="02020603050405020304" pitchFamily="18" charset="0"/>
                <a:ea typeface="Times New Roman" panose="02020603050405020304" pitchFamily="18" charset="0"/>
              </a:rPr>
              <a:t>T</a:t>
            </a:r>
            <a:r>
              <a:rPr lang="en-US" sz="1700" i="1" dirty="0">
                <a:effectLst/>
                <a:latin typeface="Times New Roman" panose="02020603050405020304" pitchFamily="18" charset="0"/>
                <a:ea typeface="Times New Roman" panose="02020603050405020304" pitchFamily="18" charset="0"/>
              </a:rPr>
              <a:t>ai</a:t>
            </a:r>
            <a:r>
              <a:rPr lang="en-US" sz="1700" i="1" spc="5" dirty="0">
                <a:effectLst/>
                <a:latin typeface="Times New Roman" panose="02020603050405020304" pitchFamily="18" charset="0"/>
                <a:ea typeface="Times New Roman" panose="02020603050405020304" pitchFamily="18" charset="0"/>
              </a:rPr>
              <a:t>w</a:t>
            </a:r>
            <a:r>
              <a:rPr lang="en-US" sz="1700" i="1" dirty="0">
                <a:effectLst/>
                <a:latin typeface="Times New Roman" panose="02020603050405020304" pitchFamily="18" charset="0"/>
                <a:ea typeface="Times New Roman" panose="02020603050405020304" pitchFamily="18" charset="0"/>
              </a:rPr>
              <a:t>an</a:t>
            </a:r>
            <a:r>
              <a:rPr lang="en-US" sz="1700" i="1" spc="5" dirty="0">
                <a:effectLst/>
                <a:latin typeface="Times New Roman" panose="02020603050405020304" pitchFamily="18" charset="0"/>
                <a:ea typeface="Times New Roman" panose="02020603050405020304" pitchFamily="18" charset="0"/>
              </a:rPr>
              <a:t> </a:t>
            </a:r>
            <a:r>
              <a:rPr lang="en-US" sz="1700" i="1" dirty="0">
                <a:effectLst/>
                <a:latin typeface="Times New Roman" panose="02020603050405020304" pitchFamily="18" charset="0"/>
                <a:ea typeface="Times New Roman" panose="02020603050405020304" pitchFamily="18" charset="0"/>
              </a:rPr>
              <a:t>F</a:t>
            </a:r>
            <a:r>
              <a:rPr lang="en-US" sz="1700" i="1" spc="10" dirty="0">
                <a:effectLst/>
                <a:latin typeface="Times New Roman" panose="02020603050405020304" pitchFamily="18" charset="0"/>
                <a:ea typeface="Times New Roman" panose="02020603050405020304" pitchFamily="18" charset="0"/>
              </a:rPr>
              <a:t>u</a:t>
            </a:r>
            <a:r>
              <a:rPr lang="en-US" sz="1700" i="1" dirty="0">
                <a:effectLst/>
                <a:latin typeface="Times New Roman" panose="02020603050405020304" pitchFamily="18" charset="0"/>
                <a:ea typeface="Times New Roman" panose="02020603050405020304" pitchFamily="18" charset="0"/>
              </a:rPr>
              <a:t>tures E</a:t>
            </a:r>
            <a:r>
              <a:rPr lang="en-US" sz="1700" i="1" spc="-5" dirty="0">
                <a:effectLst/>
                <a:latin typeface="Times New Roman" panose="02020603050405020304" pitchFamily="18" charset="0"/>
                <a:ea typeface="Times New Roman" panose="02020603050405020304" pitchFamily="18" charset="0"/>
              </a:rPr>
              <a:t>xc</a:t>
            </a:r>
            <a:r>
              <a:rPr lang="en-US" sz="1700" i="1" dirty="0">
                <a:effectLst/>
                <a:latin typeface="Times New Roman" panose="02020603050405020304" pitchFamily="18" charset="0"/>
                <a:ea typeface="Times New Roman" panose="02020603050405020304" pitchFamily="18" charset="0"/>
              </a:rPr>
              <a:t>hange</a:t>
            </a:r>
            <a:r>
              <a:rPr lang="en-US" sz="1700" i="1"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untuk</a:t>
            </a:r>
            <a:r>
              <a:rPr lang="en-US" sz="1700" spc="1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riode</a:t>
            </a:r>
            <a:r>
              <a:rPr lang="en-US" sz="1700" spc="1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2001</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hingga</a:t>
            </a:r>
            <a:r>
              <a:rPr lang="en-US" sz="1700" spc="1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2004. </a:t>
            </a:r>
            <a:r>
              <a:rPr lang="en-US" sz="1700" dirty="0" err="1">
                <a:effectLst/>
                <a:latin typeface="Times New Roman" panose="02020603050405020304" pitchFamily="18" charset="0"/>
                <a:ea typeface="Times New Roman" panose="02020603050405020304" pitchFamily="18" charset="0"/>
              </a:rPr>
              <a:t>T</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muan</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st</a:t>
            </a:r>
            <a:r>
              <a:rPr lang="en-US" sz="1700" spc="15" dirty="0" err="1">
                <a:effectLst/>
                <a:latin typeface="Times New Roman" panose="02020603050405020304" pitchFamily="18" charset="0"/>
                <a:ea typeface="Times New Roman" panose="02020603050405020304" pitchFamily="18" charset="0"/>
              </a:rPr>
              <a:t>u</a:t>
            </a:r>
            <a:r>
              <a:rPr lang="en-US" sz="1700" dirty="0" err="1">
                <a:effectLst/>
                <a:latin typeface="Times New Roman" panose="02020603050405020304" pitchFamily="18" charset="0"/>
                <a:ea typeface="Times New Roman" panose="02020603050405020304" pitchFamily="18" charset="0"/>
              </a:rPr>
              <a:t>di</a:t>
            </a:r>
            <a:r>
              <a:rPr lang="en-US" sz="1700" spc="1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i</a:t>
            </a:r>
            <a:r>
              <a:rPr lang="en-US" sz="1700" spc="-10" dirty="0" err="1">
                <a:effectLst/>
                <a:latin typeface="Times New Roman" panose="02020603050405020304" pitchFamily="18" charset="0"/>
                <a:ea typeface="Times New Roman" panose="02020603050405020304" pitchFamily="18" charset="0"/>
              </a:rPr>
              <a:t>n</a:t>
            </a:r>
            <a:r>
              <a:rPr lang="en-US" sz="1700" dirty="0" err="1">
                <a:effectLst/>
                <a:latin typeface="Times New Roman" panose="02020603050405020304" pitchFamily="18" charset="0"/>
                <a:ea typeface="Times New Roman" panose="02020603050405020304" pitchFamily="18" charset="0"/>
              </a:rPr>
              <a:t>i</a:t>
            </a:r>
            <a:r>
              <a:rPr lang="en-US" sz="1700" spc="1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menunj</a:t>
            </a:r>
            <a:r>
              <a:rPr lang="en-US" sz="1700" spc="-10" dirty="0" err="1">
                <a:effectLst/>
                <a:latin typeface="Times New Roman" panose="02020603050405020304" pitchFamily="18" charset="0"/>
                <a:ea typeface="Times New Roman" panose="02020603050405020304" pitchFamily="18" charset="0"/>
              </a:rPr>
              <a:t>u</a:t>
            </a:r>
            <a:r>
              <a:rPr lang="en-US" sz="1700" dirty="0" err="1">
                <a:effectLst/>
                <a:latin typeface="Times New Roman" panose="02020603050405020304" pitchFamily="18" charset="0"/>
                <a:ea typeface="Times New Roman" panose="02020603050405020304" pitchFamily="18" charset="0"/>
              </a:rPr>
              <a:t>kk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hwa</a:t>
            </a:r>
            <a:r>
              <a:rPr lang="en-US" sz="1700" dirty="0">
                <a:effectLst/>
                <a:latin typeface="Times New Roman" panose="02020603050405020304" pitchFamily="18" charset="0"/>
                <a:ea typeface="Times New Roman" panose="02020603050405020304" pitchFamily="18" charset="0"/>
              </a:rPr>
              <a:t> investor</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t</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ng</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mudah</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menj</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di</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r</a:t>
            </a:r>
            <a:r>
              <a:rPr lang="en-US" sz="1700" spc="-10" dirty="0" err="1">
                <a:effectLst/>
                <a:latin typeface="Times New Roman" panose="02020603050405020304" pitchFamily="18" charset="0"/>
                <a:ea typeface="Times New Roman" panose="02020603050405020304" pitchFamily="18" charset="0"/>
              </a:rPr>
              <a:t>e</a:t>
            </a:r>
            <a:r>
              <a:rPr lang="en-US" sz="1700" spc="10" dirty="0" err="1">
                <a:effectLst/>
                <a:latin typeface="Times New Roman" panose="02020603050405020304" pitchFamily="18" charset="0"/>
                <a:ea typeface="Times New Roman" panose="02020603050405020304" pitchFamily="18" charset="0"/>
              </a:rPr>
              <a:t>n</a:t>
            </a:r>
            <a:r>
              <a:rPr lang="en-US" sz="1700" dirty="0" err="1">
                <a:effectLst/>
                <a:latin typeface="Times New Roman" panose="02020603050405020304" pitchFamily="18" charset="0"/>
                <a:ea typeface="Times New Roman" panose="02020603050405020304" pitchFamily="18" charset="0"/>
              </a:rPr>
              <a:t>tan</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te</a:t>
            </a:r>
            <a:r>
              <a:rPr lang="en-US" sz="1700" spc="-5" dirty="0" err="1">
                <a:effectLst/>
                <a:latin typeface="Times New Roman" panose="02020603050405020304" pitchFamily="18" charset="0"/>
                <a:ea typeface="Times New Roman" panose="02020603050405020304" pitchFamily="18" charset="0"/>
              </a:rPr>
              <a:t>r</a:t>
            </a:r>
            <a:r>
              <a:rPr lang="en-US" sz="1700" dirty="0" err="1">
                <a:effectLst/>
                <a:latin typeface="Times New Roman" panose="02020603050405020304" pitchFamily="18" charset="0"/>
                <a:ea typeface="Times New Roman" panose="02020603050405020304" pitchFamily="18" charset="0"/>
              </a:rPr>
              <a:t>h</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p</a:t>
            </a:r>
            <a:r>
              <a:rPr lang="en-US" sz="1700" spc="30" dirty="0">
                <a:effectLst/>
                <a:latin typeface="Times New Roman" panose="02020603050405020304" pitchFamily="18" charset="0"/>
                <a:ea typeface="Times New Roman" panose="02020603050405020304" pitchFamily="18" charset="0"/>
              </a:rPr>
              <a:t> </a:t>
            </a:r>
            <a:r>
              <a:rPr lang="en-US" sz="1700" i="1" dirty="0">
                <a:effectLst/>
                <a:latin typeface="Times New Roman" panose="02020603050405020304" pitchFamily="18" charset="0"/>
                <a:ea typeface="Times New Roman" panose="02020603050405020304" pitchFamily="18" charset="0"/>
              </a:rPr>
              <a:t>narrow</a:t>
            </a:r>
            <a:r>
              <a:rPr lang="en-US" sz="1700" i="1" spc="15" dirty="0">
                <a:effectLst/>
                <a:latin typeface="Times New Roman" panose="02020603050405020304" pitchFamily="18" charset="0"/>
                <a:ea typeface="Times New Roman" panose="02020603050405020304" pitchFamily="18" charset="0"/>
              </a:rPr>
              <a:t> </a:t>
            </a:r>
            <a:r>
              <a:rPr lang="en-US" sz="1700" i="1" dirty="0">
                <a:effectLst/>
                <a:latin typeface="Times New Roman" panose="02020603050405020304" pitchFamily="18" charset="0"/>
                <a:ea typeface="Times New Roman" panose="02020603050405020304" pitchFamily="18" charset="0"/>
              </a:rPr>
              <a:t>framing </a:t>
            </a:r>
            <a:r>
              <a:rPr lang="en-US" sz="1700" dirty="0" err="1">
                <a:effectLst/>
                <a:latin typeface="Times New Roman" panose="02020603050405020304" pitchFamily="18" charset="0"/>
                <a:ea typeface="Times New Roman" panose="02020603050405020304" pitchFamily="18" charset="0"/>
              </a:rPr>
              <a:t>s</a:t>
            </a:r>
            <a:r>
              <a:rPr lang="en-US" sz="1700" spc="-5" dirty="0" err="1">
                <a:effectLst/>
                <a:latin typeface="Times New Roman" panose="02020603050405020304" pitchFamily="18" charset="0"/>
                <a:ea typeface="Times New Roman" panose="02020603050405020304" pitchFamily="18" charset="0"/>
              </a:rPr>
              <a:t>aa</a:t>
            </a:r>
            <a:r>
              <a:rPr lang="en-US" sz="1700" dirty="0" err="1">
                <a:effectLst/>
                <a:latin typeface="Times New Roman" panose="02020603050405020304" pitchFamily="18" charset="0"/>
                <a:ea typeface="Times New Roman" panose="02020603050405020304" pitchFamily="18" charset="0"/>
              </a:rPr>
              <a:t>t</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a:t>
            </a:r>
            <a:r>
              <a:rPr lang="en-US" sz="1700" spc="5"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g</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ng</a:t>
            </a:r>
            <a:r>
              <a:rPr lang="en-US" sz="1700" spc="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di</a:t>
            </a:r>
            <a:r>
              <a:rPr lang="en-US" sz="1700" spc="1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p</a:t>
            </a:r>
            <a:r>
              <a:rPr lang="en-US" sz="1700" spc="-5" dirty="0">
                <a:effectLst/>
                <a:latin typeface="Times New Roman" panose="02020603050405020304" pitchFamily="18" charset="0"/>
                <a:ea typeface="Times New Roman" panose="02020603050405020304" pitchFamily="18" charset="0"/>
              </a:rPr>
              <a:t>a</a:t>
            </a:r>
            <a:r>
              <a:rPr lang="en-US" sz="1700" spc="10" dirty="0">
                <a:effectLst/>
                <a:latin typeface="Times New Roman" panose="02020603050405020304" pitchFamily="18" charset="0"/>
                <a:ea typeface="Times New Roman" panose="02020603050405020304" pitchFamily="18" charset="0"/>
              </a:rPr>
              <a:t>s</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r</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riv</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t</a:t>
            </a:r>
            <a:r>
              <a:rPr lang="en-US" sz="1700" spc="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f</a:t>
            </a:r>
            <a:r>
              <a:rPr lang="en-US" sz="1700" dirty="0">
                <a:effectLst/>
                <a:latin typeface="Times New Roman" panose="02020603050405020304" pitchFamily="18" charset="0"/>
                <a:ea typeface="Times New Roman" panose="02020603050405020304" pitchFamily="18" charset="0"/>
              </a:rPr>
              <a:t> y</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ng</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komp</a:t>
            </a:r>
            <a:r>
              <a:rPr lang="en-US" sz="1700" spc="5" dirty="0" err="1">
                <a:effectLst/>
                <a:latin typeface="Times New Roman" panose="02020603050405020304" pitchFamily="18" charset="0"/>
                <a:ea typeface="Times New Roman" panose="02020603050405020304" pitchFamily="18" charset="0"/>
              </a:rPr>
              <a:t>l</a:t>
            </a:r>
            <a:r>
              <a:rPr lang="en-US" sz="1700" spc="-5" dirty="0" err="1">
                <a:effectLst/>
                <a:latin typeface="Times New Roman" panose="02020603050405020304" pitchFamily="18" charset="0"/>
                <a:ea typeface="Times New Roman" panose="02020603050405020304" pitchFamily="18" charset="0"/>
              </a:rPr>
              <a:t>e</a:t>
            </a:r>
            <a:r>
              <a:rPr lang="en-US" sz="1700" spc="10" dirty="0" err="1">
                <a:effectLst/>
                <a:latin typeface="Times New Roman" panose="02020603050405020304" pitchFamily="18" charset="0"/>
                <a:ea typeface="Times New Roman" panose="02020603050405020304" pitchFamily="18" charset="0"/>
              </a:rPr>
              <a:t>k</a:t>
            </a:r>
            <a:r>
              <a:rPr lang="en-US" sz="1700" dirty="0" err="1">
                <a:effectLst/>
                <a:latin typeface="Times New Roman" panose="02020603050405020304" pitchFamily="18" charset="0"/>
                <a:ea typeface="Times New Roman" panose="02020603050405020304" pitchFamily="18" charset="0"/>
              </a:rPr>
              <a:t>s</a:t>
            </a:r>
            <a:r>
              <a:rPr lang="en-US" sz="1700" dirty="0">
                <a:effectLst/>
                <a:latin typeface="Times New Roman" panose="02020603050405020304" pitchFamily="18" charset="0"/>
                <a:ea typeface="Times New Roman" panose="02020603050405020304" pitchFamily="18" charset="0"/>
              </a:rPr>
              <a:t>. </a:t>
            </a:r>
            <a:r>
              <a:rPr lang="en-US" sz="1700" spc="5"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n</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l</a:t>
            </a:r>
            <a:r>
              <a:rPr lang="en-US" sz="1700" spc="5" dirty="0" err="1">
                <a:effectLst/>
                <a:latin typeface="Times New Roman" panose="02020603050405020304" pitchFamily="18" charset="0"/>
                <a:ea typeface="Times New Roman" panose="02020603050405020304" pitchFamily="18" charset="0"/>
              </a:rPr>
              <a:t>i</a:t>
            </a:r>
            <a:r>
              <a:rPr lang="en-US" sz="1700" spc="10" dirty="0" err="1">
                <a:effectLst/>
                <a:latin typeface="Times New Roman" panose="02020603050405020304" pitchFamily="18" charset="0"/>
                <a:ea typeface="Times New Roman" panose="02020603050405020304" pitchFamily="18" charset="0"/>
              </a:rPr>
              <a:t>t</a:t>
            </a:r>
            <a:r>
              <a:rPr lang="en-US" sz="1700" dirty="0" err="1">
                <a:effectLst/>
                <a:latin typeface="Times New Roman" panose="02020603050405020304" pitchFamily="18" charset="0"/>
                <a:ea typeface="Times New Roman" panose="02020603050405020304" pitchFamily="18" charset="0"/>
              </a:rPr>
              <a:t>ian</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ini</a:t>
            </a:r>
            <a:r>
              <a:rPr lang="en-US" sz="1700" spc="1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juga</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mendukung</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fakta</a:t>
            </a:r>
            <a:r>
              <a:rPr lang="en-US" sz="1700" spc="2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hwa</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pr</a:t>
            </a:r>
            <a:r>
              <a:rPr lang="en-US" sz="1700" spc="5" dirty="0" err="1">
                <a:effectLst/>
                <a:latin typeface="Times New Roman" panose="02020603050405020304" pitchFamily="18" charset="0"/>
                <a:ea typeface="Times New Roman" panose="02020603050405020304" pitchFamily="18" charset="0"/>
              </a:rPr>
              <a:t>o</a:t>
            </a:r>
            <a:r>
              <a:rPr lang="en-US" sz="1700" dirty="0" err="1">
                <a:effectLst/>
                <a:latin typeface="Times New Roman" panose="02020603050405020304" pitchFamily="18" charset="0"/>
                <a:ea typeface="Times New Roman" panose="02020603050405020304" pitchFamily="18" charset="0"/>
              </a:rPr>
              <a:t>f</a:t>
            </a:r>
            <a:r>
              <a:rPr lang="en-US" sz="1700" spc="-10"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sional</a:t>
            </a:r>
            <a:r>
              <a:rPr lang="en-US" sz="1700" spc="1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sme</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eca</a:t>
            </a:r>
            <a:r>
              <a:rPr lang="en-US" sz="1700" dirty="0" err="1">
                <a:effectLst/>
                <a:latin typeface="Times New Roman" panose="02020603050405020304" pitchFamily="18" charset="0"/>
                <a:ea typeface="Times New Roman" panose="02020603050405020304" pitchFamily="18" charset="0"/>
              </a:rPr>
              <a:t>nggihan</a:t>
            </a:r>
            <a:r>
              <a:rPr lang="en-US" sz="1700" dirty="0">
                <a:effectLst/>
                <a:latin typeface="Times New Roman" panose="02020603050405020304" pitchFamily="18" charset="0"/>
                <a:ea typeface="Times New Roman" panose="02020603050405020304" pitchFamily="18" charset="0"/>
              </a:rPr>
              <a:t>,</a:t>
            </a:r>
            <a:r>
              <a:rPr lang="en-US" sz="1700" spc="1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d</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n</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n</a:t>
            </a:r>
            <a:r>
              <a:rPr lang="en-US" sz="1700" spc="10" dirty="0" err="1">
                <a:effectLst/>
                <a:latin typeface="Times New Roman" panose="02020603050405020304" pitchFamily="18" charset="0"/>
                <a:ea typeface="Times New Roman" panose="02020603050405020304" pitchFamily="18" charset="0"/>
              </a:rPr>
              <a:t>g</a:t>
            </a:r>
            <a:r>
              <a:rPr lang="en-US" sz="1700" spc="-5" dirty="0" err="1">
                <a:effectLst/>
                <a:latin typeface="Times New Roman" panose="02020603050405020304" pitchFamily="18" charset="0"/>
                <a:ea typeface="Times New Roman" panose="02020603050405020304" pitchFamily="18" charset="0"/>
              </a:rPr>
              <a:t>a</a:t>
            </a:r>
            <a:r>
              <a:rPr lang="en-US" sz="1700" spc="15" dirty="0" err="1">
                <a:effectLst/>
                <a:latin typeface="Times New Roman" panose="02020603050405020304" pitchFamily="18" charset="0"/>
                <a:ea typeface="Times New Roman" panose="02020603050405020304" pitchFamily="18" charset="0"/>
              </a:rPr>
              <a:t>l</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man</a:t>
            </a:r>
            <a:r>
              <a:rPr lang="en-US" sz="1700" dirty="0">
                <a:effectLst/>
                <a:latin typeface="Times New Roman" panose="02020603050405020304" pitchFamily="18" charset="0"/>
                <a:ea typeface="Times New Roman" panose="02020603050405020304" pitchFamily="18" charset="0"/>
              </a:rPr>
              <a:t> in</a:t>
            </a:r>
            <a:r>
              <a:rPr lang="en-US" sz="1700" spc="15" dirty="0">
                <a:effectLst/>
                <a:latin typeface="Times New Roman" panose="02020603050405020304" pitchFamily="18" charset="0"/>
                <a:ea typeface="Times New Roman" panose="02020603050405020304" pitchFamily="18" charset="0"/>
              </a:rPr>
              <a:t>v</a:t>
            </a:r>
            <a:r>
              <a:rPr lang="en-US" sz="1700" spc="-5" dirty="0">
                <a:effectLst/>
                <a:latin typeface="Times New Roman" panose="02020603050405020304" pitchFamily="18" charset="0"/>
                <a:ea typeface="Times New Roman" panose="02020603050405020304" pitchFamily="18" charset="0"/>
              </a:rPr>
              <a:t>e</a:t>
            </a:r>
            <a:r>
              <a:rPr lang="en-US" sz="1700" dirty="0">
                <a:effectLst/>
                <a:latin typeface="Times New Roman" panose="02020603050405020304" pitchFamily="18" charset="0"/>
                <a:ea typeface="Times New Roman" panose="02020603050405020304" pitchFamily="18" charset="0"/>
              </a:rPr>
              <a:t>stor</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spc="10"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t</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a:t>
            </a:r>
            <a:r>
              <a:rPr lang="en-US" sz="1700" spc="10" dirty="0" err="1">
                <a:effectLst/>
                <a:latin typeface="Times New Roman" panose="02020603050405020304" pitchFamily="18" charset="0"/>
                <a:ea typeface="Times New Roman" panose="02020603050405020304" pitchFamily="18" charset="0"/>
              </a:rPr>
              <a:t>n</a:t>
            </a:r>
            <a:r>
              <a:rPr lang="en-US" sz="1700" dirty="0" err="1">
                <a:effectLst/>
                <a:latin typeface="Times New Roman" panose="02020603050405020304" pitchFamily="18" charset="0"/>
                <a:ea typeface="Times New Roman" panose="02020603050405020304" pitchFamily="18" charset="0"/>
              </a:rPr>
              <a:t>gur</a:t>
            </a:r>
            <a:r>
              <a:rPr lang="en-US" sz="1700" spc="-10"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ngi</a:t>
            </a:r>
            <a:r>
              <a:rPr lang="en-US" sz="1700" spc="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bias</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ini</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s</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mpai</a:t>
            </a:r>
            <a:r>
              <a:rPr lang="en-US" sz="1700" spc="1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tas</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te</a:t>
            </a:r>
            <a:r>
              <a:rPr lang="en-US" sz="1700" spc="-5" dirty="0" err="1">
                <a:effectLst/>
                <a:latin typeface="Times New Roman" panose="02020603050405020304" pitchFamily="18" charset="0"/>
                <a:ea typeface="Times New Roman" panose="02020603050405020304" pitchFamily="18" charset="0"/>
              </a:rPr>
              <a:t>r</a:t>
            </a:r>
            <a:r>
              <a:rPr lang="en-US" sz="1700" dirty="0" err="1">
                <a:effectLst/>
                <a:latin typeface="Times New Roman" panose="02020603050405020304" pitchFamily="18" charset="0"/>
                <a:ea typeface="Times New Roman" panose="02020603050405020304" pitchFamily="18" charset="0"/>
              </a:rPr>
              <a:t>tentu</a:t>
            </a:r>
            <a:r>
              <a:rPr lang="en-US" sz="1700" dirty="0">
                <a:effectLst/>
                <a:latin typeface="Times New Roman" panose="02020603050405020304" pitchFamily="18" charset="0"/>
                <a:ea typeface="Times New Roman" panose="02020603050405020304" pitchFamily="18" charset="0"/>
              </a:rPr>
              <a:t>.</a:t>
            </a:r>
            <a:endParaRPr lang="en-ID" sz="1700" dirty="0">
              <a:effectLst/>
              <a:latin typeface="Times New Roman" panose="02020603050405020304" pitchFamily="18" charset="0"/>
              <a:ea typeface="Times New Roman" panose="02020603050405020304" pitchFamily="18" charset="0"/>
            </a:endParaRPr>
          </a:p>
          <a:p>
            <a:pPr marL="9525" indent="0" algn="just">
              <a:spcBef>
                <a:spcPts val="20"/>
              </a:spcBef>
              <a:spcAft>
                <a:spcPts val="0"/>
              </a:spcAft>
              <a:buNone/>
            </a:pPr>
            <a:r>
              <a:rPr lang="en-US" sz="1700" i="1" spc="-5" dirty="0">
                <a:effectLst/>
                <a:latin typeface="Times New Roman" panose="02020603050405020304" pitchFamily="18" charset="0"/>
                <a:ea typeface="Times New Roman" panose="02020603050405020304" pitchFamily="18" charset="0"/>
              </a:rPr>
              <a:t>Me</a:t>
            </a:r>
            <a:r>
              <a:rPr lang="en-US" sz="1700" i="1" dirty="0">
                <a:effectLst/>
                <a:latin typeface="Times New Roman" panose="02020603050405020304" pitchFamily="18" charset="0"/>
                <a:ea typeface="Times New Roman" panose="02020603050405020304" pitchFamily="18" charset="0"/>
              </a:rPr>
              <a:t>ntal</a:t>
            </a:r>
            <a:r>
              <a:rPr lang="en-US" sz="1700" i="1" spc="5" dirty="0">
                <a:effectLst/>
                <a:latin typeface="Times New Roman" panose="02020603050405020304" pitchFamily="18" charset="0"/>
                <a:ea typeface="Times New Roman" panose="02020603050405020304" pitchFamily="18" charset="0"/>
              </a:rPr>
              <a:t> </a:t>
            </a:r>
            <a:r>
              <a:rPr lang="en-US" sz="1700" i="1" dirty="0">
                <a:effectLst/>
                <a:latin typeface="Times New Roman" panose="02020603050405020304" pitchFamily="18" charset="0"/>
                <a:ea typeface="Times New Roman" panose="02020603050405020304" pitchFamily="18" charset="0"/>
              </a:rPr>
              <a:t>A</a:t>
            </a:r>
            <a:r>
              <a:rPr lang="en-US" sz="1700" i="1" spc="-5" dirty="0">
                <a:effectLst/>
                <a:latin typeface="Times New Roman" panose="02020603050405020304" pitchFamily="18" charset="0"/>
                <a:ea typeface="Times New Roman" panose="02020603050405020304" pitchFamily="18" charset="0"/>
              </a:rPr>
              <a:t>cc</a:t>
            </a:r>
            <a:r>
              <a:rPr lang="en-US" sz="1700" i="1" dirty="0">
                <a:effectLst/>
                <a:latin typeface="Times New Roman" panose="02020603050405020304" pitchFamily="18" charset="0"/>
                <a:ea typeface="Times New Roman" panose="02020603050405020304" pitchFamily="18" charset="0"/>
              </a:rPr>
              <a:t>ount</a:t>
            </a:r>
            <a:r>
              <a:rPr lang="en-US" sz="1700" i="1" spc="5" dirty="0">
                <a:effectLst/>
                <a:latin typeface="Times New Roman" panose="02020603050405020304" pitchFamily="18" charset="0"/>
                <a:ea typeface="Times New Roman" panose="02020603050405020304" pitchFamily="18" charset="0"/>
              </a:rPr>
              <a:t>i</a:t>
            </a:r>
            <a:r>
              <a:rPr lang="en-US" sz="1700" i="1" dirty="0">
                <a:effectLst/>
                <a:latin typeface="Times New Roman" panose="02020603050405020304" pitchFamily="18" charset="0"/>
                <a:ea typeface="Times New Roman" panose="02020603050405020304" pitchFamily="18" charset="0"/>
              </a:rPr>
              <a:t>ng</a:t>
            </a:r>
            <a:r>
              <a:rPr lang="en-US" sz="1700" dirty="0">
                <a:effectLst/>
                <a:latin typeface="Times New Roman" panose="02020603050405020304" pitchFamily="18" charset="0"/>
                <a:ea typeface="Times New Roman" panose="02020603050405020304" pitchFamily="18" charset="0"/>
              </a:rPr>
              <a:t> </a:t>
            </a:r>
            <a:endParaRPr lang="en-ID" sz="1700" dirty="0">
              <a:effectLst/>
              <a:latin typeface="Times New Roman" panose="02020603050405020304" pitchFamily="18" charset="0"/>
              <a:ea typeface="Times New Roman" panose="02020603050405020304" pitchFamily="18" charset="0"/>
            </a:endParaRPr>
          </a:p>
          <a:p>
            <a:pPr marL="535305" marR="48895" algn="just">
              <a:spcAft>
                <a:spcPts val="0"/>
              </a:spcAft>
            </a:pPr>
            <a:r>
              <a:rPr lang="en-US" sz="1700" dirty="0" err="1">
                <a:effectLst/>
                <a:latin typeface="Times New Roman" panose="02020603050405020304" pitchFamily="18" charset="0"/>
                <a:ea typeface="Times New Roman" panose="02020603050405020304" pitchFamily="18" charset="0"/>
              </a:rPr>
              <a:t>T</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ori</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ini</a:t>
            </a:r>
            <a:r>
              <a:rPr lang="en-US" sz="1700" spc="1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menyi</a:t>
            </a:r>
            <a:r>
              <a:rPr lang="en-US" sz="1700" spc="-5" dirty="0" err="1">
                <a:effectLst/>
                <a:latin typeface="Times New Roman" panose="02020603050405020304" pitchFamily="18" charset="0"/>
                <a:ea typeface="Times New Roman" panose="02020603050405020304" pitchFamily="18" charset="0"/>
              </a:rPr>
              <a:t>ra</a:t>
            </a:r>
            <a:r>
              <a:rPr lang="en-US" sz="1700" dirty="0" err="1">
                <a:effectLst/>
                <a:latin typeface="Times New Roman" panose="02020603050405020304" pitchFamily="18" charset="0"/>
                <a:ea typeface="Times New Roman" panose="02020603050405020304" pitchFamily="18" charset="0"/>
              </a:rPr>
              <a:t>tkan</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hwa</a:t>
            </a:r>
            <a:r>
              <a:rPr lang="en-US" sz="1700" spc="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investor</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a:t>
            </a:r>
            <a:r>
              <a:rPr lang="en-US" sz="1700" spc="10"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mbagi</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invest</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sinya</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lam</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a:t>
            </a:r>
            <a:r>
              <a:rPr lang="en-US" sz="1700" spc="5"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g</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i</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porto</a:t>
            </a:r>
            <a:r>
              <a:rPr lang="en-US" sz="1700" spc="-5" dirty="0" err="1">
                <a:effectLst/>
                <a:latin typeface="Times New Roman" panose="02020603050405020304" pitchFamily="18" charset="0"/>
                <a:ea typeface="Times New Roman" panose="02020603050405020304" pitchFamily="18" charset="0"/>
              </a:rPr>
              <a:t>f</a:t>
            </a:r>
            <a:r>
              <a:rPr lang="en-US" sz="1700" dirty="0" err="1">
                <a:effectLst/>
                <a:latin typeface="Times New Roman" panose="02020603050405020304" pitchFamily="18" charset="0"/>
                <a:ea typeface="Times New Roman" panose="02020603050405020304" pitchFamily="18" charset="0"/>
              </a:rPr>
              <a:t>ol</a:t>
            </a:r>
            <a:r>
              <a:rPr lang="en-US" sz="1700" spc="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o</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rd</a:t>
            </a:r>
            <a:r>
              <a:rPr lang="en-US" sz="1700" spc="-10"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s</a:t>
            </a:r>
            <a:r>
              <a:rPr lang="en-US" sz="1700" spc="5" dirty="0" err="1">
                <a:effectLst/>
                <a:latin typeface="Times New Roman" panose="02020603050405020304" pitchFamily="18" charset="0"/>
                <a:ea typeface="Times New Roman" panose="02020603050405020304" pitchFamily="18" charset="0"/>
              </a:rPr>
              <a:t>ar</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s</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ju</a:t>
            </a:r>
            <a:r>
              <a:rPr lang="en-US" sz="1700" spc="5" dirty="0" err="1">
                <a:effectLst/>
                <a:latin typeface="Times New Roman" panose="02020603050405020304" pitchFamily="18" charset="0"/>
                <a:ea typeface="Times New Roman" panose="02020603050405020304" pitchFamily="18" charset="0"/>
              </a:rPr>
              <a:t>m</a:t>
            </a:r>
            <a:r>
              <a:rPr lang="en-US" sz="1700" dirty="0" err="1">
                <a:effectLst/>
                <a:latin typeface="Times New Roman" panose="02020603050405020304" pitchFamily="18" charset="0"/>
                <a:ea typeface="Times New Roman" panose="02020603050405020304" pitchFamily="18" charset="0"/>
              </a:rPr>
              <a:t>lah</a:t>
            </a:r>
            <a:r>
              <a:rPr lang="en-US" sz="1700" spc="2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teg</a:t>
            </a:r>
            <a:r>
              <a:rPr lang="en-US" sz="1700" spc="10" dirty="0" err="1">
                <a:effectLst/>
                <a:latin typeface="Times New Roman" panose="02020603050405020304" pitchFamily="18" charset="0"/>
                <a:ea typeface="Times New Roman" panose="02020603050405020304" pitchFamily="18" charset="0"/>
              </a:rPr>
              <a:t>o</a:t>
            </a:r>
            <a:r>
              <a:rPr lang="en-US" sz="1700" dirty="0" err="1">
                <a:effectLst/>
                <a:latin typeface="Times New Roman" panose="02020603050405020304" pitchFamily="18" charset="0"/>
                <a:ea typeface="Times New Roman" panose="02020603050405020304" pitchFamily="18" charset="0"/>
              </a:rPr>
              <a:t>ri</a:t>
            </a:r>
            <a:r>
              <a:rPr lang="en-US" sz="1700" spc="1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ment</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l y</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ng</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a:t>
            </a:r>
            <a:r>
              <a:rPr lang="en-US" sz="1700" spc="-5" dirty="0" err="1">
                <a:effectLst/>
                <a:latin typeface="Times New Roman" panose="02020603050405020304" pitchFamily="18" charset="0"/>
                <a:ea typeface="Times New Roman" panose="02020603050405020304" pitchFamily="18" charset="0"/>
              </a:rPr>
              <a:t>re</a:t>
            </a:r>
            <a:r>
              <a:rPr lang="en-US" sz="1700" spc="10" dirty="0" err="1">
                <a:effectLst/>
                <a:latin typeface="Times New Roman" panose="02020603050405020304" pitchFamily="18" charset="0"/>
                <a:ea typeface="Times New Roman" panose="02020603050405020304" pitchFamily="18" charset="0"/>
              </a:rPr>
              <a:t>k</a:t>
            </a:r>
            <a:r>
              <a:rPr lang="en-US" sz="1700" dirty="0" err="1">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a:t>
            </a:r>
            <a:r>
              <a:rPr lang="en-US" sz="1700" spc="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l</a:t>
            </a:r>
            <a:r>
              <a:rPr lang="en-US" sz="1700" spc="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ki</a:t>
            </a:r>
            <a:r>
              <a:rPr lang="en-US" sz="1700" dirty="0">
                <a:effectLst/>
                <a:latin typeface="Times New Roman" panose="02020603050405020304" pitchFamily="18" charset="0"/>
                <a:ea typeface="Times New Roman" panose="02020603050405020304" pitchFamily="18" charset="0"/>
              </a:rPr>
              <a:t>.</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mud</a:t>
            </a:r>
            <a:r>
              <a:rPr lang="en-US" sz="1700" spc="5" dirty="0" err="1">
                <a:effectLst/>
                <a:latin typeface="Times New Roman" panose="02020603050405020304" pitchFamily="18" charset="0"/>
                <a:ea typeface="Times New Roman" panose="02020603050405020304" pitchFamily="18" charset="0"/>
              </a:rPr>
              <a:t>i</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a:t>
            </a:r>
            <a:r>
              <a:rPr lang="en-US" sz="1700" spc="-5" dirty="0" err="1">
                <a:effectLst/>
                <a:latin typeface="Times New Roman" panose="02020603050405020304" pitchFamily="18" charset="0"/>
                <a:ea typeface="Times New Roman" panose="02020603050405020304" pitchFamily="18" charset="0"/>
              </a:rPr>
              <a:t>re</a:t>
            </a:r>
            <a:r>
              <a:rPr lang="en-US" sz="1700" dirty="0" err="1">
                <a:effectLst/>
                <a:latin typeface="Times New Roman" panose="02020603050405020304" pitchFamily="18" charset="0"/>
                <a:ea typeface="Times New Roman" panose="02020603050405020304" pitchFamily="18" charset="0"/>
              </a:rPr>
              <a:t>ka</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memis</a:t>
            </a:r>
            <a:r>
              <a:rPr lang="en-US" sz="1700" spc="-5" dirty="0" err="1">
                <a:effectLst/>
                <a:latin typeface="Times New Roman" panose="02020603050405020304" pitchFamily="18" charset="0"/>
                <a:ea typeface="Times New Roman" panose="02020603050405020304" pitchFamily="18" charset="0"/>
              </a:rPr>
              <a:t>a</a:t>
            </a:r>
            <a:r>
              <a:rPr lang="en-US" sz="1700" spc="10" dirty="0" err="1">
                <a:effectLst/>
                <a:latin typeface="Times New Roman" panose="02020603050405020304" pitchFamily="18" charset="0"/>
                <a:ea typeface="Times New Roman" panose="02020603050405020304" pitchFamily="18" charset="0"/>
              </a:rPr>
              <a:t>h</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3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bi</a:t>
            </a:r>
            <a:r>
              <a:rPr lang="en-US" sz="1700" spc="5" dirty="0" err="1">
                <a:effectLst/>
                <a:latin typeface="Times New Roman" panose="02020603050405020304" pitchFamily="18" charset="0"/>
                <a:ea typeface="Times New Roman" panose="02020603050405020304" pitchFamily="18" charset="0"/>
              </a:rPr>
              <a:t>j</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1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invest</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si</a:t>
            </a:r>
            <a:r>
              <a:rPr lang="en-US" sz="1700" spc="2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untuk</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masing-masing</a:t>
            </a:r>
            <a:r>
              <a:rPr lang="en-US" sz="1700" spc="5" dirty="0">
                <a:effectLst/>
                <a:latin typeface="Times New Roman" panose="02020603050405020304" pitchFamily="18" charset="0"/>
                <a:ea typeface="Times New Roman" panose="02020603050405020304" pitchFamily="18" charset="0"/>
              </a:rPr>
              <a:t> </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kun</a:t>
            </a:r>
            <a:r>
              <a:rPr lang="en-US" sz="1700" spc="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ment</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l</a:t>
            </a:r>
            <a:r>
              <a:rPr lang="en-US" sz="1700" spc="1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ng</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5" dirty="0">
                <a:effectLst/>
                <a:latin typeface="Times New Roman" panose="02020603050405020304" pitchFamily="18" charset="0"/>
                <a:ea typeface="Times New Roman" panose="02020603050405020304" pitchFamily="18" charset="0"/>
              </a:rPr>
              <a:t> </a:t>
            </a:r>
            <a:r>
              <a:rPr lang="en-US" sz="1700" spc="-5" dirty="0" err="1">
                <a:effectLst/>
                <a:latin typeface="Times New Roman" panose="02020603050405020304" pitchFamily="18" charset="0"/>
                <a:ea typeface="Times New Roman" panose="02020603050405020304" pitchFamily="18" charset="0"/>
              </a:rPr>
              <a:t>ca</a:t>
            </a:r>
            <a:r>
              <a:rPr lang="en-US" sz="1700" spc="5" dirty="0" err="1">
                <a:effectLst/>
                <a:latin typeface="Times New Roman" panose="02020603050405020304" pitchFamily="18" charset="0"/>
                <a:ea typeface="Times New Roman" panose="02020603050405020304" pitchFamily="18" charset="0"/>
              </a:rPr>
              <a:t>r</a:t>
            </a:r>
            <a:r>
              <a:rPr lang="en-US" sz="1700" dirty="0" err="1">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masin</a:t>
            </a:r>
            <a:r>
              <a:rPr lang="en-US" sz="1700" spc="5" dirty="0" err="1">
                <a:effectLst/>
                <a:latin typeface="Times New Roman" panose="02020603050405020304" pitchFamily="18" charset="0"/>
                <a:ea typeface="Times New Roman" panose="02020603050405020304" pitchFamily="18" charset="0"/>
              </a:rPr>
              <a:t>g</a:t>
            </a:r>
            <a:r>
              <a:rPr lang="en-US" sz="1700" spc="10" dirty="0" err="1">
                <a:effectLst/>
                <a:latin typeface="Times New Roman" panose="02020603050405020304" pitchFamily="18" charset="0"/>
                <a:ea typeface="Times New Roman" panose="02020603050405020304" pitchFamily="18" charset="0"/>
              </a:rPr>
              <a:t>-</a:t>
            </a:r>
            <a:r>
              <a:rPr lang="en-US" sz="1700" dirty="0" err="1">
                <a:effectLst/>
                <a:latin typeface="Times New Roman" panose="02020603050405020304" pitchFamily="18" charset="0"/>
                <a:ea typeface="Times New Roman" panose="02020603050405020304" pitchFamily="18" charset="0"/>
              </a:rPr>
              <a:t>masing</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ri</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a:t>
            </a:r>
            <a:r>
              <a:rPr lang="en-US" sz="1700" spc="-5" dirty="0" err="1">
                <a:effectLst/>
                <a:latin typeface="Times New Roman" panose="02020603050405020304" pitchFamily="18" charset="0"/>
                <a:ea typeface="Times New Roman" panose="02020603050405020304" pitchFamily="18" charset="0"/>
              </a:rPr>
              <a:t>re</a:t>
            </a:r>
            <a:r>
              <a:rPr lang="en-US" sz="1700" dirty="0" err="1">
                <a:effectLst/>
                <a:latin typeface="Times New Roman" panose="02020603050405020304" pitchFamily="18" charset="0"/>
                <a:ea typeface="Times New Roman" panose="02020603050405020304" pitchFamily="18" charset="0"/>
              </a:rPr>
              <a:t>ka</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a:t>
            </a:r>
            <a:r>
              <a:rPr lang="en-US" sz="1700" spc="10"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m</a:t>
            </a:r>
            <a:r>
              <a:rPr lang="en-US" sz="1700" spc="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l</a:t>
            </a:r>
            <a:r>
              <a:rPr lang="en-US" sz="1700" spc="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ki</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tu</a:t>
            </a:r>
            <a:r>
              <a:rPr lang="en-US" sz="1700" spc="5" dirty="0" err="1">
                <a:effectLst/>
                <a:latin typeface="Times New Roman" panose="02020603050405020304" pitchFamily="18" charset="0"/>
                <a:ea typeface="Times New Roman" panose="02020603050405020304" pitchFamily="18" charset="0"/>
              </a:rPr>
              <a:t>j</a:t>
            </a:r>
            <a:r>
              <a:rPr lang="en-US" sz="1700" dirty="0" err="1">
                <a:effectLst/>
                <a:latin typeface="Times New Roman" panose="02020603050405020304" pitchFamily="18" charset="0"/>
                <a:ea typeface="Times New Roman" panose="02020603050405020304" pitchFamily="18" charset="0"/>
              </a:rPr>
              <a:t>u</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khusus</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untuk</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dic</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i</a:t>
            </a:r>
            <a:r>
              <a:rPr lang="en-US" sz="1700" spc="5" dirty="0">
                <a:effectLst/>
                <a:latin typeface="Times New Roman" panose="02020603050405020304" pitchFamily="18" charset="0"/>
                <a:ea typeface="Times New Roman" panose="02020603050405020304" pitchFamily="18" charset="0"/>
              </a:rPr>
              <a:t> </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spc="15" dirty="0" err="1">
                <a:effectLst/>
                <a:latin typeface="Times New Roman" panose="02020603050405020304" pitchFamily="18" charset="0"/>
                <a:ea typeface="Times New Roman" panose="02020603050405020304" pitchFamily="18" charset="0"/>
              </a:rPr>
              <a:t>l</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h</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mem</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ks</a:t>
            </a:r>
            <a:r>
              <a:rPr lang="en-US" sz="1700" spc="1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malk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ng</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mba</a:t>
            </a:r>
            <a:r>
              <a:rPr lang="en-US" sz="1700" spc="5" dirty="0" err="1">
                <a:effectLst/>
                <a:latin typeface="Times New Roman" panose="02020603050405020304" pitchFamily="18" charset="0"/>
                <a:ea typeface="Times New Roman" panose="02020603050405020304" pitchFamily="18" charset="0"/>
              </a:rPr>
              <a:t>l</a:t>
            </a:r>
            <a:r>
              <a:rPr lang="en-US" sz="1700" dirty="0" err="1">
                <a:effectLst/>
                <a:latin typeface="Times New Roman" panose="02020603050405020304" pitchFamily="18" charset="0"/>
                <a:ea typeface="Times New Roman" panose="02020603050405020304" pitchFamily="18" charset="0"/>
              </a:rPr>
              <a:t>ian</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n</a:t>
            </a:r>
            <a:r>
              <a:rPr lang="en-US" sz="1700" spc="10" dirty="0" err="1">
                <a:effectLst/>
                <a:latin typeface="Times New Roman" panose="02020603050405020304" pitchFamily="18" charset="0"/>
                <a:ea typeface="Times New Roman" panose="02020603050405020304" pitchFamily="18" charset="0"/>
              </a:rPr>
              <a:t>g</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memin</a:t>
            </a:r>
            <a:r>
              <a:rPr lang="en-US" sz="1700" spc="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malk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risiko</a:t>
            </a:r>
            <a:r>
              <a:rPr lang="en-US" sz="1700" dirty="0">
                <a:effectLst/>
                <a:latin typeface="Times New Roman" panose="02020603050405020304" pitchFamily="18" charset="0"/>
                <a:ea typeface="Times New Roman" panose="02020603050405020304" pitchFamily="18" charset="0"/>
              </a:rPr>
              <a:t>.</a:t>
            </a:r>
            <a:r>
              <a:rPr lang="en-US" sz="1700" spc="10" dirty="0">
                <a:effectLst/>
                <a:latin typeface="Times New Roman" panose="02020603050405020304" pitchFamily="18" charset="0"/>
                <a:ea typeface="Times New Roman" panose="02020603050405020304" pitchFamily="18" charset="0"/>
              </a:rPr>
              <a:t> </a:t>
            </a:r>
            <a:r>
              <a:rPr lang="en-US" sz="1700" spc="-1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ni</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t</a:t>
            </a:r>
            <a:r>
              <a:rPr lang="en-US" sz="1700" spc="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mengh</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si</a:t>
            </a:r>
            <a:r>
              <a:rPr lang="en-US" sz="1700" spc="5" dirty="0" err="1">
                <a:effectLst/>
                <a:latin typeface="Times New Roman" panose="02020603050405020304" pitchFamily="18" charset="0"/>
                <a:ea typeface="Times New Roman" panose="02020603050405020304" pitchFamily="18" charset="0"/>
              </a:rPr>
              <a:t>l</a:t>
            </a:r>
            <a:r>
              <a:rPr lang="en-US" sz="1700" dirty="0" err="1">
                <a:effectLst/>
                <a:latin typeface="Times New Roman" panose="02020603050405020304" pitchFamily="18" charset="0"/>
                <a:ea typeface="Times New Roman" panose="02020603050405020304" pitchFamily="18" charset="0"/>
              </a:rPr>
              <a:t>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p</a:t>
            </a:r>
            <a:r>
              <a:rPr lang="en-US" sz="1700" spc="-5" dirty="0" err="1">
                <a:effectLst/>
                <a:latin typeface="Times New Roman" panose="02020603050405020304" pitchFamily="18" charset="0"/>
                <a:ea typeface="Times New Roman" panose="02020603050405020304" pitchFamily="18" charset="0"/>
              </a:rPr>
              <a:t>e</a:t>
            </a:r>
            <a:r>
              <a:rPr lang="en-US" sz="1700" spc="15" dirty="0" err="1">
                <a:effectLst/>
                <a:latin typeface="Times New Roman" panose="02020603050405020304" pitchFamily="18" charset="0"/>
                <a:ea typeface="Times New Roman" panose="02020603050405020304" pitchFamily="18" charset="0"/>
              </a:rPr>
              <a:t>m</a:t>
            </a:r>
            <a:r>
              <a:rPr lang="en-US" sz="1700" dirty="0" err="1">
                <a:effectLst/>
                <a:latin typeface="Times New Roman" panose="02020603050405020304" pitchFamily="18" charset="0"/>
                <a:ea typeface="Times New Roman" panose="02020603050405020304" pitchFamily="18" charset="0"/>
              </a:rPr>
              <a:t>i</a:t>
            </a:r>
            <a:r>
              <a:rPr lang="en-US" sz="1700" spc="5" dirty="0" err="1">
                <a:effectLst/>
                <a:latin typeface="Times New Roman" panose="02020603050405020304" pitchFamily="18" charset="0"/>
                <a:ea typeface="Times New Roman" panose="02020603050405020304" pitchFamily="18" charset="0"/>
              </a:rPr>
              <a:t>l</a:t>
            </a:r>
            <a:r>
              <a:rPr lang="en-US" sz="1700" dirty="0" err="1">
                <a:effectLst/>
                <a:latin typeface="Times New Roman" panose="02020603050405020304" pitchFamily="18" charset="0"/>
                <a:ea typeface="Times New Roman" panose="02020603050405020304" pitchFamily="18" charset="0"/>
              </a:rPr>
              <a:t>ihan</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porto</a:t>
            </a:r>
            <a:r>
              <a:rPr lang="en-US" sz="1700" spc="-5" dirty="0" err="1">
                <a:effectLst/>
                <a:latin typeface="Times New Roman" panose="02020603050405020304" pitchFamily="18" charset="0"/>
                <a:ea typeface="Times New Roman" panose="02020603050405020304" pitchFamily="18" charset="0"/>
              </a:rPr>
              <a:t>f</a:t>
            </a:r>
            <a:r>
              <a:rPr lang="en-US" sz="1700" dirty="0" err="1">
                <a:effectLst/>
                <a:latin typeface="Times New Roman" panose="02020603050405020304" pitchFamily="18" charset="0"/>
                <a:ea typeface="Times New Roman" panose="02020603050405020304" pitchFamily="18" charset="0"/>
              </a:rPr>
              <a:t>ol</a:t>
            </a:r>
            <a:r>
              <a:rPr lang="en-US" sz="1700" spc="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o</a:t>
            </a:r>
            <a:r>
              <a:rPr lang="en-US" sz="1700" dirty="0">
                <a:effectLst/>
                <a:latin typeface="Times New Roman" panose="02020603050405020304" pitchFamily="18" charset="0"/>
                <a:ea typeface="Times New Roman" panose="02020603050405020304" pitchFamily="18" charset="0"/>
              </a:rPr>
              <a:t> y</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ng </a:t>
            </a:r>
            <a:r>
              <a:rPr lang="en-US" sz="1700" dirty="0" err="1">
                <a:effectLst/>
                <a:latin typeface="Times New Roman" panose="02020603050405020304" pitchFamily="18" charset="0"/>
                <a:ea typeface="Times New Roman" panose="02020603050405020304" pitchFamily="18" charset="0"/>
              </a:rPr>
              <a:t>t</a:t>
            </a:r>
            <a:r>
              <a:rPr lang="en-US" sz="1700" spc="5" dirty="0" err="1">
                <a:effectLst/>
                <a:latin typeface="Times New Roman" panose="02020603050405020304" pitchFamily="18" charset="0"/>
                <a:ea typeface="Times New Roman" panose="02020603050405020304" pitchFamily="18" charset="0"/>
              </a:rPr>
              <a:t>i</a:t>
            </a:r>
            <a:r>
              <a:rPr lang="en-US" sz="1700" dirty="0" err="1">
                <a:effectLst/>
                <a:latin typeface="Times New Roman" panose="02020603050405020304" pitchFamily="18" charset="0"/>
                <a:ea typeface="Times New Roman" panose="02020603050405020304" pitchFamily="18" charset="0"/>
              </a:rPr>
              <a:t>d</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k</a:t>
            </a:r>
            <a:r>
              <a:rPr lang="en-US" sz="1700" spc="2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menguntungk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n</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mun</a:t>
            </a:r>
            <a:r>
              <a:rPr lang="en-US" sz="1700" spc="15" dirty="0">
                <a:effectLst/>
                <a:latin typeface="Times New Roman" panose="02020603050405020304" pitchFamily="18" charset="0"/>
                <a:ea typeface="Times New Roman" panose="02020603050405020304" pitchFamily="18" charset="0"/>
              </a:rPr>
              <a:t> </a:t>
            </a:r>
            <a:r>
              <a:rPr lang="en-US" sz="1700" dirty="0" err="1">
                <a:effectLst/>
                <a:latin typeface="Times New Roman" panose="02020603050405020304" pitchFamily="18" charset="0"/>
                <a:ea typeface="Times New Roman" panose="02020603050405020304" pitchFamily="18" charset="0"/>
              </a:rPr>
              <a:t>memu</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sk</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n</a:t>
            </a:r>
            <a:r>
              <a:rPr lang="en-US" sz="1700" spc="15" dirty="0">
                <a:effectLst/>
                <a:latin typeface="Times New Roman" panose="02020603050405020304" pitchFamily="18" charset="0"/>
                <a:ea typeface="Times New Roman" panose="02020603050405020304" pitchFamily="18" charset="0"/>
              </a:rPr>
              <a:t> </a:t>
            </a:r>
            <a:r>
              <a:rPr lang="en-US" sz="1700" spc="-5"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mosi</a:t>
            </a:r>
            <a:r>
              <a:rPr lang="en-US" sz="1700" spc="5"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i</a:t>
            </a:r>
            <a:r>
              <a:rPr lang="en-US" sz="1700" spc="15" dirty="0">
                <a:effectLst/>
                <a:latin typeface="Times New Roman" panose="02020603050405020304" pitchFamily="18" charset="0"/>
                <a:ea typeface="Times New Roman" panose="02020603050405020304" pitchFamily="18" charset="0"/>
              </a:rPr>
              <a:t>n</a:t>
            </a:r>
            <a:r>
              <a:rPr lang="en-US" sz="1700" dirty="0">
                <a:effectLst/>
                <a:latin typeface="Times New Roman" panose="02020603050405020304" pitchFamily="18" charset="0"/>
                <a:ea typeface="Times New Roman" panose="02020603050405020304" pitchFamily="18" charset="0"/>
              </a:rPr>
              <a:t>v</a:t>
            </a:r>
            <a:r>
              <a:rPr lang="en-US" sz="1700" spc="-5" dirty="0">
                <a:effectLst/>
                <a:latin typeface="Times New Roman" panose="02020603050405020304" pitchFamily="18" charset="0"/>
                <a:ea typeface="Times New Roman" panose="02020603050405020304" pitchFamily="18" charset="0"/>
              </a:rPr>
              <a:t>e</a:t>
            </a:r>
            <a:r>
              <a:rPr lang="en-US" sz="1700" dirty="0">
                <a:effectLst/>
                <a:latin typeface="Times New Roman" panose="02020603050405020304" pitchFamily="18" charset="0"/>
                <a:ea typeface="Times New Roman" panose="02020603050405020304" pitchFamily="18" charset="0"/>
              </a:rPr>
              <a:t>stor (</a:t>
            </a:r>
            <a:r>
              <a:rPr lang="en-US" sz="1700" dirty="0" err="1">
                <a:effectLst/>
                <a:latin typeface="Times New Roman" panose="02020603050405020304" pitchFamily="18" charset="0"/>
                <a:ea typeface="Times New Roman" panose="02020603050405020304" pitchFamily="18" charset="0"/>
              </a:rPr>
              <a:t>B</a:t>
            </a:r>
            <a:r>
              <a:rPr lang="en-US" sz="1700" spc="-5" dirty="0" err="1">
                <a:effectLst/>
                <a:latin typeface="Times New Roman" panose="02020603050405020304" pitchFamily="18" charset="0"/>
                <a:ea typeface="Times New Roman" panose="02020603050405020304" pitchFamily="18" charset="0"/>
              </a:rPr>
              <a:t>a</a:t>
            </a:r>
            <a:r>
              <a:rPr lang="en-US" sz="1700" dirty="0" err="1">
                <a:effectLst/>
                <a:latin typeface="Times New Roman" panose="02020603050405020304" pitchFamily="18" charset="0"/>
                <a:ea typeface="Times New Roman" panose="02020603050405020304" pitchFamily="18" charset="0"/>
              </a:rPr>
              <a:t>rb</a:t>
            </a:r>
            <a:r>
              <a:rPr lang="en-US" sz="1700" spc="-10" dirty="0" err="1">
                <a:effectLst/>
                <a:latin typeface="Times New Roman" panose="02020603050405020304" pitchFamily="18" charset="0"/>
                <a:ea typeface="Times New Roman" panose="02020603050405020304" pitchFamily="18" charset="0"/>
              </a:rPr>
              <a:t>e</a:t>
            </a:r>
            <a:r>
              <a:rPr lang="en-US" sz="1700" dirty="0" err="1">
                <a:effectLst/>
                <a:latin typeface="Times New Roman" panose="02020603050405020304" pitchFamily="18" charset="0"/>
                <a:ea typeface="Times New Roman" panose="02020603050405020304" pitchFamily="18" charset="0"/>
              </a:rPr>
              <a:t>ris</a:t>
            </a:r>
            <a:r>
              <a:rPr lang="en-US" sz="1700" dirty="0">
                <a:effectLst/>
                <a:latin typeface="Times New Roman" panose="02020603050405020304" pitchFamily="18" charset="0"/>
                <a:ea typeface="Times New Roman" panose="02020603050405020304" pitchFamily="18" charset="0"/>
              </a:rPr>
              <a:t> &amp; H</a:t>
            </a:r>
            <a:r>
              <a:rPr lang="en-US" sz="1700" spc="10" dirty="0">
                <a:effectLst/>
                <a:latin typeface="Times New Roman" panose="02020603050405020304" pitchFamily="18" charset="0"/>
                <a:ea typeface="Times New Roman" panose="02020603050405020304" pitchFamily="18" charset="0"/>
              </a:rPr>
              <a:t>u</a:t>
            </a:r>
            <a:r>
              <a:rPr lang="en-US" sz="1700" spc="-5" dirty="0">
                <a:effectLst/>
                <a:latin typeface="Times New Roman" panose="02020603050405020304" pitchFamily="18" charset="0"/>
                <a:ea typeface="Times New Roman" panose="02020603050405020304" pitchFamily="18" charset="0"/>
              </a:rPr>
              <a:t>a</a:t>
            </a:r>
            <a:r>
              <a:rPr lang="en-US" sz="1700" dirty="0">
                <a:effectLst/>
                <a:latin typeface="Times New Roman" panose="02020603050405020304" pitchFamily="18" charset="0"/>
                <a:ea typeface="Times New Roman" panose="02020603050405020304" pitchFamily="18" charset="0"/>
              </a:rPr>
              <a:t>ng, 200</a:t>
            </a:r>
            <a:r>
              <a:rPr lang="en-US" sz="1700" spc="10" dirty="0">
                <a:effectLst/>
                <a:latin typeface="Times New Roman" panose="02020603050405020304" pitchFamily="18" charset="0"/>
                <a:ea typeface="Times New Roman" panose="02020603050405020304" pitchFamily="18" charset="0"/>
              </a:rPr>
              <a:t>1</a:t>
            </a:r>
            <a:r>
              <a:rPr lang="en-US" sz="1700" dirty="0">
                <a:effectLst/>
                <a:latin typeface="Times New Roman" panose="02020603050405020304" pitchFamily="18" charset="0"/>
                <a:ea typeface="Times New Roman" panose="02020603050405020304" pitchFamily="18" charset="0"/>
              </a:rPr>
              <a:t>).</a:t>
            </a:r>
            <a:br>
              <a:rPr lang="en-US" sz="1700" dirty="0">
                <a:effectLst/>
                <a:latin typeface="Times New Roman" panose="02020603050405020304" pitchFamily="18" charset="0"/>
                <a:ea typeface="Times New Roman" panose="02020603050405020304" pitchFamily="18" charset="0"/>
              </a:rPr>
            </a:br>
            <a:endParaRPr lang="en-ID" sz="1700" dirty="0"/>
          </a:p>
        </p:txBody>
      </p:sp>
    </p:spTree>
    <p:extLst>
      <p:ext uri="{BB962C8B-B14F-4D97-AF65-F5344CB8AC3E}">
        <p14:creationId xmlns:p14="http://schemas.microsoft.com/office/powerpoint/2010/main" val="815924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9184E6-EA45-41CA-8EDE-E5D2F727311F}"/>
              </a:ext>
            </a:extLst>
          </p:cNvPr>
          <p:cNvSpPr>
            <a:spLocks noGrp="1"/>
          </p:cNvSpPr>
          <p:nvPr>
            <p:ph type="body" idx="1"/>
          </p:nvPr>
        </p:nvSpPr>
        <p:spPr>
          <a:xfrm>
            <a:off x="391886" y="272724"/>
            <a:ext cx="8020839" cy="4599722"/>
          </a:xfrm>
        </p:spPr>
        <p:txBody>
          <a:bodyPr/>
          <a:lstStyle/>
          <a:p>
            <a:pPr marL="9525" indent="0" algn="just">
              <a:spcBef>
                <a:spcPts val="35"/>
              </a:spcBef>
              <a:spcAft>
                <a:spcPts val="0"/>
              </a:spcAft>
              <a:buNone/>
            </a:pPr>
            <a:r>
              <a:rPr lang="en-US" sz="2400" i="1" dirty="0">
                <a:effectLst/>
                <a:latin typeface="Times New Roman" panose="02020603050405020304" pitchFamily="18" charset="0"/>
                <a:ea typeface="Times New Roman" panose="02020603050405020304" pitchFamily="18" charset="0"/>
              </a:rPr>
              <a:t>Dispos</a:t>
            </a:r>
            <a:r>
              <a:rPr lang="en-US" sz="2400" i="1" spc="5" dirty="0">
                <a:effectLst/>
                <a:latin typeface="Times New Roman" panose="02020603050405020304" pitchFamily="18" charset="0"/>
                <a:ea typeface="Times New Roman" panose="02020603050405020304" pitchFamily="18" charset="0"/>
              </a:rPr>
              <a:t>i</a:t>
            </a:r>
            <a:r>
              <a:rPr lang="en-US" sz="2400" i="1" dirty="0">
                <a:effectLst/>
                <a:latin typeface="Times New Roman" panose="02020603050405020304" pitchFamily="18" charset="0"/>
                <a:ea typeface="Times New Roman" panose="02020603050405020304" pitchFamily="18" charset="0"/>
              </a:rPr>
              <a:t>t</a:t>
            </a:r>
            <a:r>
              <a:rPr lang="en-US" sz="2400" i="1" spc="5" dirty="0">
                <a:effectLst/>
                <a:latin typeface="Times New Roman" panose="02020603050405020304" pitchFamily="18" charset="0"/>
                <a:ea typeface="Times New Roman" panose="02020603050405020304" pitchFamily="18" charset="0"/>
              </a:rPr>
              <a:t>i</a:t>
            </a:r>
            <a:r>
              <a:rPr lang="en-US" sz="2400" i="1" dirty="0">
                <a:effectLst/>
                <a:latin typeface="Times New Roman" panose="02020603050405020304" pitchFamily="18" charset="0"/>
                <a:ea typeface="Times New Roman" panose="02020603050405020304" pitchFamily="18" charset="0"/>
              </a:rPr>
              <a:t>on Eff</a:t>
            </a:r>
            <a:r>
              <a:rPr lang="en-US" sz="2400" i="1" spc="-5" dirty="0">
                <a:effectLst/>
                <a:latin typeface="Times New Roman" panose="02020603050405020304" pitchFamily="18" charset="0"/>
                <a:ea typeface="Times New Roman" panose="02020603050405020304" pitchFamily="18" charset="0"/>
              </a:rPr>
              <a:t>ec</a:t>
            </a:r>
            <a:r>
              <a:rPr lang="en-US" sz="2400" i="1" dirty="0">
                <a:effectLst/>
                <a:latin typeface="Times New Roman" panose="02020603050405020304" pitchFamily="18" charset="0"/>
                <a:ea typeface="Times New Roman" panose="02020603050405020304" pitchFamily="18" charset="0"/>
              </a:rPr>
              <a:t>t</a:t>
            </a:r>
            <a:r>
              <a:rPr lang="en-US" sz="2400" dirty="0">
                <a:effectLst/>
                <a:latin typeface="Times New Roman" panose="02020603050405020304" pitchFamily="18" charset="0"/>
                <a:ea typeface="Times New Roman" panose="02020603050405020304" pitchFamily="18" charset="0"/>
              </a:rPr>
              <a:t> </a:t>
            </a:r>
            <a:endParaRPr lang="en-ID" sz="2400" dirty="0">
              <a:effectLst/>
              <a:latin typeface="Times New Roman" panose="02020603050405020304" pitchFamily="18" charset="0"/>
              <a:ea typeface="Times New Roman" panose="02020603050405020304" pitchFamily="18" charset="0"/>
            </a:endParaRPr>
          </a:p>
          <a:p>
            <a:pPr marL="535305" algn="just">
              <a:spcBef>
                <a:spcPts val="145"/>
              </a:spcBef>
              <a:spcAft>
                <a:spcPts val="0"/>
              </a:spcAft>
            </a:pPr>
            <a:r>
              <a:rPr lang="en-US" sz="2400" dirty="0">
                <a:effectLst/>
                <a:latin typeface="Times New Roman" panose="02020603050405020304" pitchFamily="18" charset="0"/>
                <a:ea typeface="Times New Roman" panose="02020603050405020304" pitchFamily="18" charset="0"/>
              </a:rPr>
              <a:t>Bias</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ini</a:t>
            </a:r>
            <a:r>
              <a:rPr lang="en-US" sz="2400" spc="1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di</a:t>
            </a:r>
            <a:r>
              <a:rPr lang="en-US" sz="2400" spc="5"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d</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nt</a:t>
            </a:r>
            <a:r>
              <a:rPr lang="en-US" sz="2400" spc="5"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fik</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si</a:t>
            </a:r>
            <a:r>
              <a:rPr lang="en-US" sz="2400" spc="1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o</a:t>
            </a:r>
            <a:r>
              <a:rPr lang="en-US" sz="2400" spc="-10" dirty="0">
                <a:effectLst/>
                <a:latin typeface="Times New Roman" panose="02020603050405020304" pitchFamily="18" charset="0"/>
                <a:ea typeface="Times New Roman" panose="02020603050405020304" pitchFamily="18" charset="0"/>
              </a:rPr>
              <a:t>l</a:t>
            </a:r>
            <a:r>
              <a:rPr lang="en-US" sz="2400" spc="-5" dirty="0">
                <a:effectLst/>
                <a:latin typeface="Times New Roman" panose="02020603050405020304" pitchFamily="18" charset="0"/>
                <a:ea typeface="Times New Roman" panose="02020603050405020304" pitchFamily="18" charset="0"/>
              </a:rPr>
              <a:t>e</a:t>
            </a:r>
            <a:r>
              <a:rPr lang="en-US" sz="2400" dirty="0">
                <a:effectLst/>
                <a:latin typeface="Times New Roman" panose="02020603050405020304" pitchFamily="18" charset="0"/>
                <a:ea typeface="Times New Roman" panose="02020603050405020304" pitchFamily="18" charset="0"/>
              </a:rPr>
              <a:t>h</a:t>
            </a:r>
            <a:r>
              <a:rPr lang="en-US" sz="2400" spc="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S</a:t>
            </a:r>
            <a:r>
              <a:rPr lang="en-US" sz="2400" dirty="0" err="1">
                <a:effectLst/>
                <a:latin typeface="Times New Roman" panose="02020603050405020304" pitchFamily="18" charset="0"/>
                <a:ea typeface="Times New Roman" panose="02020603050405020304" pitchFamily="18" charset="0"/>
              </a:rPr>
              <a:t>h</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f</a:t>
            </a:r>
            <a:r>
              <a:rPr lang="en-US" sz="2400" spc="-5" dirty="0" err="1">
                <a:effectLst/>
                <a:latin typeface="Times New Roman" panose="02020603050405020304" pitchFamily="18" charset="0"/>
                <a:ea typeface="Times New Roman" panose="02020603050405020304" pitchFamily="18" charset="0"/>
              </a:rPr>
              <a:t>r</a:t>
            </a:r>
            <a:r>
              <a:rPr lang="en-US" sz="2400" dirty="0" err="1">
                <a:effectLst/>
                <a:latin typeface="Times New Roman" panose="02020603050405020304" pitchFamily="18" charset="0"/>
                <a:ea typeface="Times New Roman" panose="02020603050405020304" pitchFamily="18" charset="0"/>
              </a:rPr>
              <a:t>in</a:t>
            </a:r>
            <a:r>
              <a:rPr lang="en-US" sz="2400" spc="10" dirty="0">
                <a:effectLst/>
                <a:latin typeface="Times New Roman" panose="02020603050405020304" pitchFamily="18" charset="0"/>
                <a:ea typeface="Times New Roman" panose="02020603050405020304" pitchFamily="18" charset="0"/>
              </a:rPr>
              <a:t> </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nd</a:t>
            </a:r>
            <a:r>
              <a:rPr lang="en-US" sz="2400" spc="5" dirty="0">
                <a:effectLst/>
                <a:latin typeface="Times New Roman" panose="02020603050405020304" pitchFamily="18" charset="0"/>
                <a:ea typeface="Times New Roman" panose="02020603050405020304" pitchFamily="18" charset="0"/>
              </a:rPr>
              <a:t> S</a:t>
            </a:r>
            <a:r>
              <a:rPr lang="en-US" sz="2400" dirty="0">
                <a:effectLst/>
                <a:latin typeface="Times New Roman" panose="02020603050405020304" pitchFamily="18" charset="0"/>
                <a:ea typeface="Times New Roman" panose="02020603050405020304" pitchFamily="18" charset="0"/>
              </a:rPr>
              <a:t>tatman</a:t>
            </a:r>
            <a:r>
              <a:rPr lang="en-US" sz="2400" spc="1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(198</a:t>
            </a:r>
            <a:r>
              <a:rPr lang="en-US" sz="2400" spc="-5" dirty="0">
                <a:effectLst/>
                <a:latin typeface="Times New Roman" panose="02020603050405020304" pitchFamily="18" charset="0"/>
                <a:ea typeface="Times New Roman" panose="02020603050405020304" pitchFamily="18" charset="0"/>
              </a:rPr>
              <a:t>5</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E</a:t>
            </a:r>
            <a:r>
              <a:rPr lang="en-US" sz="2400" spc="-5" dirty="0" err="1">
                <a:effectLst/>
                <a:latin typeface="Times New Roman" panose="02020603050405020304" pitchFamily="18" charset="0"/>
                <a:ea typeface="Times New Roman" panose="02020603050405020304" pitchFamily="18" charset="0"/>
              </a:rPr>
              <a:t>fe</a:t>
            </a:r>
            <a:r>
              <a:rPr lang="en-US" sz="2400" dirty="0" err="1">
                <a:effectLst/>
                <a:latin typeface="Times New Roman" panose="02020603050405020304" pitchFamily="18" charset="0"/>
                <a:ea typeface="Times New Roman" panose="02020603050405020304" pitchFamily="18" charset="0"/>
              </a:rPr>
              <a:t>k</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disposi</a:t>
            </a:r>
            <a:r>
              <a:rPr lang="en-US" sz="2400" spc="5" dirty="0" err="1">
                <a:effectLst/>
                <a:latin typeface="Times New Roman" panose="02020603050405020304" pitchFamily="18" charset="0"/>
                <a:ea typeface="Times New Roman" panose="02020603050405020304" pitchFamily="18" charset="0"/>
              </a:rPr>
              <a:t>s</a:t>
            </a:r>
            <a:r>
              <a:rPr lang="en-US" sz="2400" dirty="0" err="1">
                <a:effectLst/>
                <a:latin typeface="Times New Roman" panose="02020603050405020304" pitchFamily="18" charset="0"/>
                <a:ea typeface="Times New Roman" panose="02020603050405020304" pitchFamily="18" charset="0"/>
              </a:rPr>
              <a:t>i</a:t>
            </a:r>
            <a:r>
              <a:rPr lang="en-US" sz="2400" spc="1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d</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lah</a:t>
            </a:r>
            <a:r>
              <a:rPr lang="en-US" sz="2400" dirty="0">
                <a:effectLst/>
                <a:latin typeface="Times New Roman" panose="02020603050405020304" pitchFamily="18" charset="0"/>
                <a:ea typeface="Times New Roman" panose="02020603050405020304" pitchFamily="18" charset="0"/>
              </a:rPr>
              <a:t> bias </a:t>
            </a:r>
            <a:r>
              <a:rPr lang="en-US" sz="2400" dirty="0" err="1">
                <a:effectLst/>
                <a:latin typeface="Times New Roman" panose="02020603050405020304" pitchFamily="18" charset="0"/>
                <a:ea typeface="Times New Roman" panose="02020603050405020304" pitchFamily="18" charset="0"/>
              </a:rPr>
              <a:t>p</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ril</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ku</a:t>
            </a:r>
            <a:r>
              <a:rPr lang="en-US" sz="2400" spc="1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nt</a:t>
            </a:r>
            <a:r>
              <a:rPr lang="en-US" sz="2400" spc="5"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ng</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lai</a:t>
            </a:r>
            <a:r>
              <a:rPr lang="en-US" sz="2400" spc="10" dirty="0" err="1">
                <a:effectLst/>
                <a:latin typeface="Times New Roman" panose="02020603050405020304" pitchFamily="18" charset="0"/>
                <a:ea typeface="Times New Roman" panose="02020603050405020304" pitchFamily="18" charset="0"/>
              </a:rPr>
              <a:t>n</a:t>
            </a:r>
            <a:r>
              <a:rPr lang="en-US" sz="2400" dirty="0" err="1">
                <a:effectLst/>
                <a:latin typeface="Times New Roman" panose="02020603050405020304" pitchFamily="18" charset="0"/>
                <a:ea typeface="Times New Roman" panose="02020603050405020304" pitchFamily="18" charset="0"/>
              </a:rPr>
              <a:t>nya</a:t>
            </a:r>
            <a:r>
              <a:rPr lang="en-US" sz="2400" dirty="0">
                <a:effectLst/>
                <a:latin typeface="Times New Roman" panose="02020603050405020304" pitchFamily="18" charset="0"/>
                <a:ea typeface="Times New Roman" panose="02020603050405020304" pitchFamily="18" charset="0"/>
              </a:rPr>
              <a:t> di</a:t>
            </a:r>
            <a:r>
              <a:rPr lang="en-US" sz="2400" spc="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ma</a:t>
            </a:r>
            <a:r>
              <a:rPr lang="en-US" sz="2400" spc="10" dirty="0">
                <a:effectLst/>
                <a:latin typeface="Times New Roman" panose="02020603050405020304" pitchFamily="18" charset="0"/>
                <a:ea typeface="Times New Roman" panose="02020603050405020304" pitchFamily="18" charset="0"/>
              </a:rPr>
              <a:t>n</a:t>
            </a:r>
            <a:r>
              <a:rPr lang="en-US" sz="2400" dirty="0">
                <a:effectLst/>
                <a:latin typeface="Times New Roman" panose="02020603050405020304" pitchFamily="18" charset="0"/>
                <a:ea typeface="Times New Roman" panose="02020603050405020304" pitchFamily="18" charset="0"/>
              </a:rPr>
              <a:t>a investor</a:t>
            </a:r>
            <a:r>
              <a:rPr lang="en-US" sz="2400" spc="1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leb</a:t>
            </a:r>
            <a:r>
              <a:rPr lang="en-US" sz="2400" spc="10"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h</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ny</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k</a:t>
            </a:r>
            <a:r>
              <a:rPr lang="en-US" sz="2400" spc="1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ce</a:t>
            </a:r>
            <a:r>
              <a:rPr lang="en-US" sz="2400" dirty="0" err="1">
                <a:effectLst/>
                <a:latin typeface="Times New Roman" panose="02020603050405020304" pitchFamily="18" charset="0"/>
                <a:ea typeface="Times New Roman" panose="02020603050405020304" pitchFamily="18" charset="0"/>
              </a:rPr>
              <a:t>n</a:t>
            </a:r>
            <a:r>
              <a:rPr lang="en-US" sz="2400" spc="10" dirty="0" err="1">
                <a:effectLst/>
                <a:latin typeface="Times New Roman" panose="02020603050405020304" pitchFamily="18" charset="0"/>
                <a:ea typeface="Times New Roman" panose="02020603050405020304" pitchFamily="18" charset="0"/>
              </a:rPr>
              <a:t>d</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rung</a:t>
            </a:r>
            <a:r>
              <a:rPr lang="en-US" sz="2400" dirty="0">
                <a:effectLst/>
                <a:latin typeface="Times New Roman" panose="02020603050405020304" pitchFamily="18" charset="0"/>
                <a:ea typeface="Times New Roman" panose="02020603050405020304" pitchFamily="18" charset="0"/>
              </a:rPr>
              <a:t> </a:t>
            </a:r>
            <a:r>
              <a:rPr lang="en-US" sz="2400" spc="15" dirty="0" err="1">
                <a:effectLst/>
                <a:latin typeface="Times New Roman" panose="02020603050405020304" pitchFamily="18" charset="0"/>
                <a:ea typeface="Times New Roman" panose="02020603050405020304" pitchFamily="18" charset="0"/>
              </a:rPr>
              <a:t>m</a:t>
            </a:r>
            <a:r>
              <a:rPr lang="en-US" sz="2400" spc="-5" dirty="0" err="1">
                <a:effectLst/>
                <a:latin typeface="Times New Roman" panose="02020603050405020304" pitchFamily="18" charset="0"/>
                <a:ea typeface="Times New Roman" panose="02020603050405020304" pitchFamily="18" charset="0"/>
              </a:rPr>
              <a:t>e</a:t>
            </a:r>
            <a:r>
              <a:rPr lang="en-US" sz="2400" spc="10" dirty="0" err="1">
                <a:effectLst/>
                <a:latin typeface="Times New Roman" panose="02020603050405020304" pitchFamily="18" charset="0"/>
                <a:ea typeface="Times New Roman" panose="02020603050405020304" pitchFamily="18" charset="0"/>
              </a:rPr>
              <a:t>n</a:t>
            </a:r>
            <a:r>
              <a:rPr lang="en-US" sz="2400" dirty="0" err="1">
                <a:effectLst/>
                <a:latin typeface="Times New Roman" panose="02020603050405020304" pitchFamily="18" charset="0"/>
                <a:ea typeface="Times New Roman" panose="02020603050405020304" pitchFamily="18" charset="0"/>
              </a:rPr>
              <a:t>jual</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sur</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t</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rh</a:t>
            </a:r>
            <a:r>
              <a:rPr lang="en-US" sz="2400" spc="-10"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r</a:t>
            </a:r>
            <a:r>
              <a:rPr lang="en-US" sz="2400" spc="5" dirty="0" err="1">
                <a:effectLst/>
                <a:latin typeface="Times New Roman" panose="02020603050405020304" pitchFamily="18" charset="0"/>
                <a:ea typeface="Times New Roman" panose="02020603050405020304" pitchFamily="18" charset="0"/>
              </a:rPr>
              <a:t>g</a:t>
            </a:r>
            <a:r>
              <a:rPr lang="en-US" sz="2400" dirty="0" err="1">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tau</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s</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t</a:t>
            </a:r>
            <a:r>
              <a:rPr lang="en-US" sz="2400" spc="1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y</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ng</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tel</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h</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memp</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rol</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h</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untungan</a:t>
            </a:r>
            <a:r>
              <a:rPr lang="en-US" sz="2400" dirty="0">
                <a:effectLst/>
                <a:latin typeface="Times New Roman" panose="02020603050405020304" pitchFamily="18" charset="0"/>
                <a:ea typeface="Times New Roman" panose="02020603050405020304" pitchFamily="18" charset="0"/>
              </a:rPr>
              <a:t> d</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n</a:t>
            </a:r>
            <a:r>
              <a:rPr lang="en-US" sz="2400" spc="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ce</a:t>
            </a:r>
            <a:r>
              <a:rPr lang="en-US" sz="2400" dirty="0" err="1">
                <a:effectLst/>
                <a:latin typeface="Times New Roman" panose="02020603050405020304" pitchFamily="18" charset="0"/>
                <a:ea typeface="Times New Roman" panose="02020603050405020304" pitchFamily="18" charset="0"/>
              </a:rPr>
              <a:t>nd</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rung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memp</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rt</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h</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a:t>
            </a:r>
            <a:r>
              <a:rPr lang="en-US" sz="2400" spc="10" dirty="0" err="1">
                <a:effectLst/>
                <a:latin typeface="Times New Roman" panose="02020603050405020304" pitchFamily="18" charset="0"/>
                <a:ea typeface="Times New Roman" panose="02020603050405020304" pitchFamily="18" charset="0"/>
              </a:rPr>
              <a:t>k</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a:t>
            </a:r>
            <a:r>
              <a:rPr lang="en-US" sz="2400" spc="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a</a:t>
            </a:r>
            <a:r>
              <a:rPr lang="en-US" sz="2400" spc="10" dirty="0" err="1">
                <a:effectLst/>
                <a:latin typeface="Times New Roman" panose="02020603050405020304" pitchFamily="18" charset="0"/>
                <a:ea typeface="Times New Roman" panose="02020603050405020304" pitchFamily="18" charset="0"/>
              </a:rPr>
              <a:t>s</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t</a:t>
            </a:r>
            <a:r>
              <a:rPr lang="en-US" sz="2400" dirty="0">
                <a:effectLst/>
                <a:latin typeface="Times New Roman" panose="02020603050405020304" pitchFamily="18" charset="0"/>
                <a:ea typeface="Times New Roman" panose="02020603050405020304" pitchFamily="18" charset="0"/>
              </a:rPr>
              <a:t> y</a:t>
            </a:r>
            <a:r>
              <a:rPr lang="en-US" sz="2400" spc="10"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ng </a:t>
            </a:r>
            <a:r>
              <a:rPr lang="en-US" sz="2400" dirty="0" err="1">
                <a:effectLst/>
                <a:latin typeface="Times New Roman" panose="02020603050405020304" pitchFamily="18" charset="0"/>
                <a:ea typeface="Times New Roman" panose="02020603050405020304" pitchFamily="18" charset="0"/>
              </a:rPr>
              <a:t>me</a:t>
            </a:r>
            <a:r>
              <a:rPr lang="en-US" sz="2400" spc="-5" dirty="0" err="1">
                <a:effectLst/>
                <a:latin typeface="Times New Roman" panose="02020603050405020304" pitchFamily="18" charset="0"/>
                <a:ea typeface="Times New Roman" panose="02020603050405020304" pitchFamily="18" charset="0"/>
              </a:rPr>
              <a:t>r</a:t>
            </a:r>
            <a:r>
              <a:rPr lang="en-US" sz="2400" dirty="0" err="1">
                <a:effectLst/>
                <a:latin typeface="Times New Roman" panose="02020603050405020304" pitchFamily="18" charset="0"/>
                <a:ea typeface="Times New Roman" panose="02020603050405020304" pitchFamily="18" charset="0"/>
              </a:rPr>
              <a:t>ugi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Od</a:t>
            </a:r>
            <a:r>
              <a:rPr lang="en-US" sz="2400" spc="5" dirty="0" err="1">
                <a:effectLst/>
                <a:latin typeface="Times New Roman" panose="02020603050405020304" pitchFamily="18" charset="0"/>
                <a:ea typeface="Times New Roman" panose="02020603050405020304" pitchFamily="18" charset="0"/>
              </a:rPr>
              <a:t>e</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a:t>
            </a:r>
            <a:r>
              <a:rPr lang="en-US" sz="2400" dirty="0">
                <a:effectLst/>
                <a:latin typeface="Times New Roman" panose="02020603050405020304" pitchFamily="18" charset="0"/>
                <a:ea typeface="Times New Roman" panose="02020603050405020304" pitchFamily="18" charset="0"/>
              </a:rPr>
              <a:t> (1</a:t>
            </a:r>
            <a:r>
              <a:rPr lang="en-US" sz="2400" spc="-5" dirty="0">
                <a:effectLst/>
                <a:latin typeface="Times New Roman" panose="02020603050405020304" pitchFamily="18" charset="0"/>
                <a:ea typeface="Times New Roman" panose="02020603050405020304" pitchFamily="18" charset="0"/>
              </a:rPr>
              <a:t>9</a:t>
            </a:r>
            <a:r>
              <a:rPr lang="en-US" sz="2400" dirty="0">
                <a:effectLst/>
                <a:latin typeface="Times New Roman" panose="02020603050405020304" pitchFamily="18" charset="0"/>
                <a:ea typeface="Times New Roman" panose="02020603050405020304" pitchFamily="18" charset="0"/>
              </a:rPr>
              <a:t>9</a:t>
            </a:r>
            <a:r>
              <a:rPr lang="en-US" sz="2400" spc="10" dirty="0">
                <a:effectLst/>
                <a:latin typeface="Times New Roman" panose="02020603050405020304" pitchFamily="18" charset="0"/>
                <a:ea typeface="Times New Roman" panose="02020603050405020304" pitchFamily="18" charset="0"/>
              </a:rPr>
              <a:t>8</a:t>
            </a:r>
            <a:r>
              <a:rPr lang="en-US" sz="2400" dirty="0">
                <a:effectLst/>
                <a:latin typeface="Times New Roman" panose="02020603050405020304" pitchFamily="18" charset="0"/>
                <a:ea typeface="Times New Roman" panose="02020603050405020304" pitchFamily="18" charset="0"/>
              </a:rPr>
              <a:t>)</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meng</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mati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bah</a:t>
            </a:r>
            <a:r>
              <a:rPr lang="en-US" sz="2400" spc="5" dirty="0" err="1">
                <a:effectLst/>
                <a:latin typeface="Times New Roman" panose="02020603050405020304" pitchFamily="18" charset="0"/>
                <a:ea typeface="Times New Roman" panose="02020603050405020304" pitchFamily="18" charset="0"/>
              </a:rPr>
              <a:t>w</a:t>
            </a:r>
            <a:r>
              <a:rPr lang="en-US" sz="2400" dirty="0" err="1">
                <a:effectLst/>
                <a:latin typeface="Times New Roman" panose="02020603050405020304" pitchFamily="18" charset="0"/>
                <a:ea typeface="Times New Roman" panose="02020603050405020304" pitchFamily="18" charset="0"/>
              </a:rPr>
              <a:t>a</a:t>
            </a:r>
            <a:r>
              <a:rPr lang="en-US" sz="2400" spc="-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p</a:t>
            </a:r>
            <a:r>
              <a:rPr lang="en-US" sz="2400" spc="-5" dirty="0">
                <a:effectLst/>
                <a:latin typeface="Times New Roman" panose="02020603050405020304" pitchFamily="18" charset="0"/>
                <a:ea typeface="Times New Roman" panose="02020603050405020304" pitchFamily="18" charset="0"/>
              </a:rPr>
              <a:t>a</a:t>
            </a:r>
            <a:r>
              <a:rPr lang="en-US" sz="2400" spc="10" dirty="0">
                <a:effectLst/>
                <a:latin typeface="Times New Roman" panose="02020603050405020304" pitchFamily="18" charset="0"/>
                <a:ea typeface="Times New Roman" panose="02020603050405020304" pitchFamily="18" charset="0"/>
              </a:rPr>
              <a:t>d</a:t>
            </a:r>
            <a:r>
              <a:rPr lang="en-US" sz="2400" dirty="0">
                <a:effectLst/>
                <a:latin typeface="Times New Roman" panose="02020603050405020304" pitchFamily="18" charset="0"/>
                <a:ea typeface="Times New Roman" panose="02020603050405020304" pitchFamily="18" charset="0"/>
              </a:rPr>
              <a:t>a</a:t>
            </a:r>
            <a:r>
              <a:rPr lang="en-US" sz="2400" spc="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khir</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tahun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r</a:t>
            </a:r>
            <a:r>
              <a:rPr lang="en-US" sz="2400" spc="-10" dirty="0" err="1">
                <a:effectLst/>
                <a:latin typeface="Times New Roman" panose="02020603050405020304" pitchFamily="18" charset="0"/>
                <a:ea typeface="Times New Roman" panose="02020603050405020304" pitchFamily="18" charset="0"/>
              </a:rPr>
              <a:t>e</a:t>
            </a:r>
            <a:r>
              <a:rPr lang="en-US" sz="2400" spc="10" dirty="0" err="1">
                <a:effectLst/>
                <a:latin typeface="Times New Roman" panose="02020603050405020304" pitchFamily="18" charset="0"/>
                <a:ea typeface="Times New Roman" panose="02020603050405020304" pitchFamily="18" charset="0"/>
              </a:rPr>
              <a:t>n</a:t>
            </a:r>
            <a:r>
              <a:rPr lang="en-US" sz="2400" dirty="0" err="1">
                <a:effectLst/>
                <a:latin typeface="Times New Roman" panose="02020603050405020304" pitchFamily="18" charset="0"/>
                <a:ea typeface="Times New Roman" panose="02020603050405020304" pitchFamily="18" charset="0"/>
              </a:rPr>
              <a:t>a</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mo</a:t>
            </a:r>
            <a:r>
              <a:rPr lang="en-US" sz="2400" spc="5" dirty="0" err="1">
                <a:effectLst/>
                <a:latin typeface="Times New Roman" panose="02020603050405020304" pitchFamily="18" charset="0"/>
                <a:ea typeface="Times New Roman" panose="02020603050405020304" pitchFamily="18" charset="0"/>
              </a:rPr>
              <a:t>t</a:t>
            </a:r>
            <a:r>
              <a:rPr lang="en-US" sz="2400" dirty="0" err="1">
                <a:effectLst/>
                <a:latin typeface="Times New Roman" panose="02020603050405020304" pitchFamily="18" charset="0"/>
                <a:ea typeface="Times New Roman" panose="02020603050405020304" pitchFamily="18" charset="0"/>
              </a:rPr>
              <a:t>ivasi</a:t>
            </a:r>
            <a:r>
              <a:rPr lang="en-US" sz="2400" dirty="0">
                <a:effectLst/>
                <a:latin typeface="Times New Roman" panose="02020603050405020304" pitchFamily="18" charset="0"/>
                <a:ea typeface="Times New Roman" panose="02020603050405020304" pitchFamily="18" charset="0"/>
              </a:rPr>
              <a:t> </a:t>
            </a:r>
            <a:r>
              <a:rPr lang="en-US" sz="2400" spc="10" dirty="0" err="1">
                <a:effectLst/>
                <a:latin typeface="Times New Roman" panose="02020603050405020304" pitchFamily="18" charset="0"/>
                <a:ea typeface="Times New Roman" panose="02020603050405020304" pitchFamily="18" charset="0"/>
              </a:rPr>
              <a:t>p</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jak</a:t>
            </a:r>
            <a:r>
              <a:rPr lang="en-US" sz="2400" dirty="0">
                <a:effectLst/>
                <a:latin typeface="Times New Roman" panose="02020603050405020304" pitchFamily="18" charset="0"/>
                <a:ea typeface="Times New Roman" panose="02020603050405020304" pitchFamily="18" charset="0"/>
              </a:rPr>
              <a:t>, inv</a:t>
            </a:r>
            <a:r>
              <a:rPr lang="en-US" sz="2400" spc="-5" dirty="0">
                <a:effectLst/>
                <a:latin typeface="Times New Roman" panose="02020603050405020304" pitchFamily="18" charset="0"/>
                <a:ea typeface="Times New Roman" panose="02020603050405020304" pitchFamily="18" charset="0"/>
              </a:rPr>
              <a:t>e</a:t>
            </a:r>
            <a:r>
              <a:rPr lang="en-US" sz="2400" dirty="0">
                <a:effectLst/>
                <a:latin typeface="Times New Roman" panose="02020603050405020304" pitchFamily="18" charset="0"/>
                <a:ea typeface="Times New Roman" panose="02020603050405020304" pitchFamily="18" charset="0"/>
              </a:rPr>
              <a:t>stor </a:t>
            </a:r>
            <a:r>
              <a:rPr lang="en-US" sz="2400" dirty="0" err="1">
                <a:effectLst/>
                <a:latin typeface="Times New Roman" panose="02020603050405020304" pitchFamily="18" charset="0"/>
                <a:ea typeface="Times New Roman" panose="02020603050405020304" pitchFamily="18" charset="0"/>
              </a:rPr>
              <a:t>lebih</a:t>
            </a:r>
            <a:r>
              <a:rPr lang="en-US" sz="2400" dirty="0">
                <a:effectLst/>
                <a:latin typeface="Times New Roman" panose="02020603050405020304" pitchFamily="18" charset="0"/>
                <a:ea typeface="Times New Roman" panose="02020603050405020304" pitchFamily="18" charset="0"/>
              </a:rPr>
              <a:t> </a:t>
            </a:r>
            <a:r>
              <a:rPr lang="en-US" sz="2400" spc="10" dirty="0" err="1">
                <a:effectLst/>
                <a:latin typeface="Times New Roman" panose="02020603050405020304" pitchFamily="18" charset="0"/>
                <a:ea typeface="Times New Roman" panose="02020603050405020304" pitchFamily="18" charset="0"/>
              </a:rPr>
              <a:t>b</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a:t>
            </a:r>
            <a:r>
              <a:rPr lang="en-US" sz="2400" spc="10" dirty="0" err="1">
                <a:effectLst/>
                <a:latin typeface="Times New Roman" panose="02020603050405020304" pitchFamily="18" charset="0"/>
                <a:ea typeface="Times New Roman" panose="02020603050405020304" pitchFamily="18" charset="0"/>
              </a:rPr>
              <a:t>y</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k</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r</a:t>
            </a:r>
            <a:r>
              <a:rPr lang="en-US" sz="2400" spc="10" dirty="0" err="1">
                <a:effectLst/>
                <a:latin typeface="Times New Roman" panose="02020603050405020304" pitchFamily="18" charset="0"/>
                <a:ea typeface="Times New Roman" panose="02020603050405020304" pitchFamily="18" charset="0"/>
              </a:rPr>
              <a:t>s</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dia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untuk</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menj</a:t>
            </a:r>
            <a:r>
              <a:rPr lang="en-US" sz="2400" spc="10" dirty="0" err="1">
                <a:effectLst/>
                <a:latin typeface="Times New Roman" panose="02020603050405020304" pitchFamily="18" charset="0"/>
                <a:ea typeface="Times New Roman" panose="02020603050405020304" pitchFamily="18" charset="0"/>
              </a:rPr>
              <a:t>u</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l</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as</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t</a:t>
            </a:r>
            <a:r>
              <a:rPr lang="en-US" sz="2400" dirty="0">
                <a:effectLst/>
                <a:latin typeface="Times New Roman" panose="02020603050405020304" pitchFamily="18" charset="0"/>
                <a:ea typeface="Times New Roman" panose="02020603050405020304" pitchFamily="18" charset="0"/>
              </a:rPr>
              <a:t> y</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ng</a:t>
            </a:r>
            <a:r>
              <a:rPr lang="en-US" sz="2400" spc="-1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me</a:t>
            </a:r>
            <a:r>
              <a:rPr lang="en-US" sz="2400" spc="-5" dirty="0" err="1">
                <a:effectLst/>
                <a:latin typeface="Times New Roman" panose="02020603050405020304" pitchFamily="18" charset="0"/>
                <a:ea typeface="Times New Roman" panose="02020603050405020304" pitchFamily="18" charset="0"/>
              </a:rPr>
              <a:t>r</a:t>
            </a:r>
            <a:r>
              <a:rPr lang="en-US" sz="2400" dirty="0" err="1">
                <a:effectLst/>
                <a:latin typeface="Times New Roman" panose="02020603050405020304" pitchFamily="18" charset="0"/>
                <a:ea typeface="Times New Roman" panose="02020603050405020304" pitchFamily="18" charset="0"/>
              </a:rPr>
              <a:t>ugi</a:t>
            </a:r>
            <a:r>
              <a:rPr lang="en-US" sz="2400" dirty="0">
                <a:effectLst/>
                <a:latin typeface="Times New Roman" panose="02020603050405020304" pitchFamily="18" charset="0"/>
                <a:ea typeface="Times New Roman" panose="02020603050405020304" pitchFamily="18" charset="0"/>
              </a:rPr>
              <a:t>.</a:t>
            </a:r>
            <a:r>
              <a:rPr lang="en-US" sz="2400" spc="-2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a:t>
            </a:r>
            <a:r>
              <a:rPr lang="en-US" sz="2400" spc="-5" dirty="0" err="1">
                <a:effectLst/>
                <a:latin typeface="Times New Roman" panose="02020603050405020304" pitchFamily="18" charset="0"/>
                <a:ea typeface="Times New Roman" panose="02020603050405020304" pitchFamily="18" charset="0"/>
              </a:rPr>
              <a:t>e</a:t>
            </a:r>
            <a:r>
              <a:rPr lang="en-US" sz="2400" spc="10" dirty="0" err="1">
                <a:effectLst/>
                <a:latin typeface="Times New Roman" panose="02020603050405020304" pitchFamily="18" charset="0"/>
                <a:ea typeface="Times New Roman" panose="02020603050405020304" pitchFamily="18" charset="0"/>
              </a:rPr>
              <a:t>n</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r</a:t>
            </a:r>
            <a:r>
              <a:rPr lang="en-US" sz="2400" spc="-10"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l</a:t>
            </a:r>
            <a:r>
              <a:rPr lang="en-US" sz="2400" spc="5"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s</a:t>
            </a:r>
            <a:r>
              <a:rPr lang="en-US" sz="2400" spc="-5" dirty="0" err="1">
                <a:effectLst/>
                <a:latin typeface="Times New Roman" panose="02020603050405020304" pitchFamily="18" charset="0"/>
                <a:ea typeface="Times New Roman" panose="02020603050405020304" pitchFamily="18" charset="0"/>
              </a:rPr>
              <a:t>a</a:t>
            </a:r>
            <a:r>
              <a:rPr lang="en-US" sz="2400" spc="10" dirty="0" err="1">
                <a:effectLst/>
                <a:latin typeface="Times New Roman" panose="02020603050405020304" pitchFamily="18" charset="0"/>
                <a:ea typeface="Times New Roman" panose="02020603050405020304" pitchFamily="18" charset="0"/>
              </a:rPr>
              <a:t>s</a:t>
            </a:r>
            <a:r>
              <a:rPr lang="en-US" sz="2400" dirty="0" err="1">
                <a:effectLst/>
                <a:latin typeface="Times New Roman" panose="02020603050405020304" pitchFamily="18" charset="0"/>
                <a:ea typeface="Times New Roman" panose="02020603050405020304" pitchFamily="18" charset="0"/>
              </a:rPr>
              <a:t>i</a:t>
            </a:r>
            <a:r>
              <a:rPr lang="en-US" sz="2400" spc="-2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ri</a:t>
            </a:r>
            <a:r>
              <a:rPr lang="en-US" sz="2400" spc="-1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f</a:t>
            </a:r>
            <a:r>
              <a:rPr lang="en-US" sz="2400" spc="-10"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nome</a:t>
            </a:r>
            <a:r>
              <a:rPr lang="en-US" sz="2400" spc="20" dirty="0" err="1">
                <a:effectLst/>
                <a:latin typeface="Times New Roman" panose="02020603050405020304" pitchFamily="18" charset="0"/>
                <a:ea typeface="Times New Roman" panose="02020603050405020304" pitchFamily="18" charset="0"/>
              </a:rPr>
              <a:t>n</a:t>
            </a:r>
            <a:r>
              <a:rPr lang="en-US" sz="2400" dirty="0" err="1">
                <a:effectLst/>
                <a:latin typeface="Times New Roman" panose="02020603050405020304" pitchFamily="18" charset="0"/>
                <a:ea typeface="Times New Roman" panose="02020603050405020304" pitchFamily="18" charset="0"/>
              </a:rPr>
              <a:t>a</a:t>
            </a:r>
            <a:r>
              <a:rPr lang="en-US" sz="2400" spc="-1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disposi</a:t>
            </a:r>
            <a:r>
              <a:rPr lang="en-US" sz="2400" spc="5" dirty="0" err="1">
                <a:effectLst/>
                <a:latin typeface="Times New Roman" panose="02020603050405020304" pitchFamily="18" charset="0"/>
                <a:ea typeface="Times New Roman" panose="02020603050405020304" pitchFamily="18" charset="0"/>
              </a:rPr>
              <a:t>s</a:t>
            </a:r>
            <a:r>
              <a:rPr lang="en-US" sz="2400" dirty="0" err="1">
                <a:effectLst/>
                <a:latin typeface="Times New Roman" panose="02020603050405020304" pitchFamily="18" charset="0"/>
                <a:ea typeface="Times New Roman" panose="02020603050405020304" pitchFamily="18" charset="0"/>
              </a:rPr>
              <a:t>i</a:t>
            </a:r>
            <a:r>
              <a:rPr lang="en-US" sz="2400" spc="-2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dipe</a:t>
            </a:r>
            <a:r>
              <a:rPr lang="en-US" sz="2400" spc="-5" dirty="0" err="1">
                <a:effectLst/>
                <a:latin typeface="Times New Roman" panose="02020603050405020304" pitchFamily="18" charset="0"/>
                <a:ea typeface="Times New Roman" panose="02020603050405020304" pitchFamily="18" charset="0"/>
              </a:rPr>
              <a:t>r</a:t>
            </a:r>
            <a:r>
              <a:rPr lang="en-US" sz="2400" dirty="0" err="1">
                <a:effectLst/>
                <a:latin typeface="Times New Roman" panose="02020603050405020304" pitchFamily="18" charset="0"/>
                <a:ea typeface="Times New Roman" panose="02020603050405020304" pitchFamily="18" charset="0"/>
              </a:rPr>
              <a:t>oleh</a:t>
            </a:r>
            <a:r>
              <a:rPr lang="en-US" sz="2400" spc="-25" dirty="0">
                <a:effectLst/>
                <a:latin typeface="Times New Roman" panose="02020603050405020304" pitchFamily="18" charset="0"/>
                <a:ea typeface="Times New Roman" panose="02020603050405020304" pitchFamily="18" charset="0"/>
              </a:rPr>
              <a:t> </a:t>
            </a:r>
            <a:r>
              <a:rPr lang="en-US" sz="2400" spc="10" dirty="0" err="1">
                <a:effectLst/>
                <a:latin typeface="Times New Roman" panose="02020603050405020304" pitchFamily="18" charset="0"/>
                <a:ea typeface="Times New Roman" panose="02020603050405020304" pitchFamily="18" charset="0"/>
              </a:rPr>
              <a:t>b</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rb</a:t>
            </a:r>
            <a:r>
              <a:rPr lang="en-US" sz="2400" spc="-10" dirty="0" err="1">
                <a:effectLst/>
                <a:latin typeface="Times New Roman" panose="02020603050405020304" pitchFamily="18" charset="0"/>
                <a:ea typeface="Times New Roman" panose="02020603050405020304" pitchFamily="18" charset="0"/>
              </a:rPr>
              <a:t>a</a:t>
            </a:r>
            <a:r>
              <a:rPr lang="en-US" sz="2400" spc="10" dirty="0" err="1">
                <a:effectLst/>
                <a:latin typeface="Times New Roman" panose="02020603050405020304" pitchFamily="18" charset="0"/>
                <a:ea typeface="Times New Roman" panose="02020603050405020304" pitchFamily="18" charset="0"/>
              </a:rPr>
              <a:t>g</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i</a:t>
            </a:r>
            <a:r>
              <a:rPr lang="en-US" sz="2400" spc="-2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a:t>
            </a:r>
            <a:r>
              <a:rPr lang="en-US" sz="2400" spc="-5" dirty="0" err="1">
                <a:effectLst/>
                <a:latin typeface="Times New Roman" panose="02020603050405020304" pitchFamily="18" charset="0"/>
                <a:ea typeface="Times New Roman" panose="02020603050405020304" pitchFamily="18" charset="0"/>
              </a:rPr>
              <a:t>e</a:t>
            </a:r>
            <a:r>
              <a:rPr lang="en-US" sz="2400" spc="10" dirty="0" err="1">
                <a:effectLst/>
                <a:latin typeface="Times New Roman" panose="02020603050405020304" pitchFamily="18" charset="0"/>
                <a:ea typeface="Times New Roman" panose="02020603050405020304" pitchFamily="18" charset="0"/>
              </a:rPr>
              <a:t>n</a:t>
            </a:r>
            <a:r>
              <a:rPr lang="en-US" sz="2400" spc="-5" dirty="0" err="1">
                <a:effectLst/>
                <a:latin typeface="Times New Roman" panose="02020603050405020304" pitchFamily="18" charset="0"/>
                <a:ea typeface="Times New Roman" panose="02020603050405020304" pitchFamily="18" charset="0"/>
              </a:rPr>
              <a:t>e</a:t>
            </a:r>
            <a:r>
              <a:rPr lang="en-US" sz="2400" dirty="0" err="1">
                <a:effectLst/>
                <a:latin typeface="Times New Roman" panose="02020603050405020304" pitchFamily="18" charset="0"/>
                <a:ea typeface="Times New Roman" panose="02020603050405020304" pitchFamily="18" charset="0"/>
              </a:rPr>
              <a:t>l</a:t>
            </a:r>
            <a:r>
              <a:rPr lang="en-US" sz="2400" spc="5"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t</a:t>
            </a:r>
            <a:r>
              <a:rPr lang="en-US" sz="2400" spc="5" dirty="0" err="1">
                <a:effectLst/>
                <a:latin typeface="Times New Roman" panose="02020603050405020304" pitchFamily="18" charset="0"/>
                <a:ea typeface="Times New Roman" panose="02020603050405020304" pitchFamily="18" charset="0"/>
              </a:rPr>
              <a:t>i</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a:t>
            </a:r>
            <a:r>
              <a:rPr lang="en-US" sz="2400" spc="5"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s</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lnya</a:t>
            </a:r>
            <a:r>
              <a:rPr lang="en-US" sz="2400" spc="28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F</a:t>
            </a:r>
            <a:r>
              <a:rPr lang="en-US" sz="2400" dirty="0" err="1">
                <a:effectLst/>
                <a:latin typeface="Times New Roman" panose="02020603050405020304" pitchFamily="18" charset="0"/>
                <a:ea typeface="Times New Roman" panose="02020603050405020304" pitchFamily="18" charset="0"/>
              </a:rPr>
              <a:t>ra</a:t>
            </a:r>
            <a:r>
              <a:rPr lang="en-US" sz="2400" spc="-5" dirty="0" err="1">
                <a:effectLst/>
                <a:latin typeface="Times New Roman" panose="02020603050405020304" pitchFamily="18" charset="0"/>
                <a:ea typeface="Times New Roman" panose="02020603050405020304" pitchFamily="18" charset="0"/>
              </a:rPr>
              <a:t>zz</a:t>
            </a:r>
            <a:r>
              <a:rPr lang="en-US" sz="2400" dirty="0" err="1">
                <a:effectLst/>
                <a:latin typeface="Times New Roman" panose="02020603050405020304" pitchFamily="18" charset="0"/>
                <a:ea typeface="Times New Roman" panose="02020603050405020304" pitchFamily="18" charset="0"/>
              </a:rPr>
              <a:t>ini</a:t>
            </a:r>
            <a:r>
              <a:rPr lang="en-US" sz="2400" spc="29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(200</a:t>
            </a:r>
            <a:r>
              <a:rPr lang="en-US" sz="2400" spc="5" dirty="0">
                <a:effectLst/>
                <a:latin typeface="Times New Roman" panose="02020603050405020304" pitchFamily="18" charset="0"/>
                <a:ea typeface="Times New Roman" panose="02020603050405020304" pitchFamily="18" charset="0"/>
              </a:rPr>
              <a:t>6</a:t>
            </a:r>
            <a:r>
              <a:rPr lang="en-US" sz="2400" dirty="0">
                <a:effectLst/>
                <a:latin typeface="Times New Roman" panose="02020603050405020304" pitchFamily="18" charset="0"/>
                <a:ea typeface="Times New Roman" panose="02020603050405020304" pitchFamily="18" charset="0"/>
              </a:rPr>
              <a:t>),</a:t>
            </a:r>
            <a:r>
              <a:rPr lang="en-US" sz="2400" spc="285" dirty="0">
                <a:effectLst/>
                <a:latin typeface="Times New Roman" panose="02020603050405020304" pitchFamily="18" charset="0"/>
                <a:ea typeface="Times New Roman" panose="02020603050405020304" pitchFamily="18" charset="0"/>
              </a:rPr>
              <a:t> </a:t>
            </a:r>
            <a:r>
              <a:rPr lang="en-US" sz="2400" spc="-5" dirty="0">
                <a:effectLst/>
                <a:latin typeface="Times New Roman" panose="02020603050405020304" pitchFamily="18" charset="0"/>
                <a:ea typeface="Times New Roman" panose="02020603050405020304" pitchFamily="18" charset="0"/>
              </a:rPr>
              <a:t>We</a:t>
            </a:r>
            <a:r>
              <a:rPr lang="en-US" sz="2400" dirty="0">
                <a:effectLst/>
                <a:latin typeface="Times New Roman" panose="02020603050405020304" pitchFamily="18" charset="0"/>
                <a:ea typeface="Times New Roman" panose="02020603050405020304" pitchFamily="18" charset="0"/>
              </a:rPr>
              <a:t>b</a:t>
            </a:r>
            <a:r>
              <a:rPr lang="en-US" sz="2400" spc="5" dirty="0">
                <a:effectLst/>
                <a:latin typeface="Times New Roman" panose="02020603050405020304" pitchFamily="18" charset="0"/>
                <a:ea typeface="Times New Roman" panose="02020603050405020304" pitchFamily="18" charset="0"/>
              </a:rPr>
              <a:t>e</a:t>
            </a:r>
            <a:r>
              <a:rPr lang="en-US" sz="2400" dirty="0">
                <a:effectLst/>
                <a:latin typeface="Times New Roman" panose="02020603050405020304" pitchFamily="18" charset="0"/>
                <a:ea typeface="Times New Roman" panose="02020603050405020304" pitchFamily="18" charset="0"/>
              </a:rPr>
              <a:t>r</a:t>
            </a:r>
            <a:r>
              <a:rPr lang="en-US" sz="2400" spc="28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d</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n</a:t>
            </a:r>
            <a:r>
              <a:rPr lang="en-US" sz="2400" spc="28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C</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m</a:t>
            </a:r>
            <a:r>
              <a:rPr lang="en-US" sz="2400" spc="10" dirty="0">
                <a:effectLst/>
                <a:latin typeface="Times New Roman" panose="02020603050405020304" pitchFamily="18" charset="0"/>
                <a:ea typeface="Times New Roman" panose="02020603050405020304" pitchFamily="18" charset="0"/>
              </a:rPr>
              <a:t>e</a:t>
            </a:r>
            <a:r>
              <a:rPr lang="en-US" sz="2400" dirty="0">
                <a:effectLst/>
                <a:latin typeface="Times New Roman" panose="02020603050405020304" pitchFamily="18" charset="0"/>
                <a:ea typeface="Times New Roman" panose="02020603050405020304" pitchFamily="18" charset="0"/>
              </a:rPr>
              <a:t>r</a:t>
            </a:r>
            <a:r>
              <a:rPr lang="en-US" sz="2400" spc="-10" dirty="0">
                <a:effectLst/>
                <a:latin typeface="Times New Roman" panose="02020603050405020304" pitchFamily="18" charset="0"/>
                <a:ea typeface="Times New Roman" panose="02020603050405020304" pitchFamily="18" charset="0"/>
              </a:rPr>
              <a:t>e</a:t>
            </a:r>
            <a:r>
              <a:rPr lang="en-US" sz="2400" dirty="0">
                <a:effectLst/>
                <a:latin typeface="Times New Roman" panose="02020603050405020304" pitchFamily="18" charset="0"/>
                <a:ea typeface="Times New Roman" panose="02020603050405020304" pitchFamily="18" charset="0"/>
              </a:rPr>
              <a:t>r</a:t>
            </a:r>
            <a:r>
              <a:rPr lang="en-US" sz="2400" spc="29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(199</a:t>
            </a:r>
            <a:r>
              <a:rPr lang="en-US" sz="2400" spc="-5" dirty="0">
                <a:effectLst/>
                <a:latin typeface="Times New Roman" panose="02020603050405020304" pitchFamily="18" charset="0"/>
                <a:ea typeface="Times New Roman" panose="02020603050405020304" pitchFamily="18" charset="0"/>
              </a:rPr>
              <a:t>8</a:t>
            </a:r>
            <a:r>
              <a:rPr lang="en-US" sz="2400" dirty="0">
                <a:effectLst/>
                <a:latin typeface="Times New Roman" panose="02020603050405020304" pitchFamily="18" charset="0"/>
                <a:ea typeface="Times New Roman" panose="02020603050405020304" pitchFamily="18" charset="0"/>
              </a:rPr>
              <a:t>),</a:t>
            </a:r>
            <a:r>
              <a:rPr lang="en-US" sz="2400" spc="28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a:t>
            </a:r>
            <a:r>
              <a:rPr lang="en-US" sz="2400" spc="-5" dirty="0" err="1">
                <a:effectLst/>
                <a:latin typeface="Times New Roman" panose="02020603050405020304" pitchFamily="18" charset="0"/>
                <a:ea typeface="Times New Roman" panose="02020603050405020304" pitchFamily="18" charset="0"/>
              </a:rPr>
              <a:t>a</a:t>
            </a:r>
            <a:r>
              <a:rPr lang="en-US" sz="2400" dirty="0" err="1">
                <a:effectLst/>
                <a:latin typeface="Times New Roman" panose="02020603050405020304" pitchFamily="18" charset="0"/>
                <a:ea typeface="Times New Roman" panose="02020603050405020304" pitchFamily="18" charset="0"/>
              </a:rPr>
              <a:t>rberis</a:t>
            </a:r>
            <a:r>
              <a:rPr lang="en-US" sz="2400" spc="285"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d</a:t>
            </a:r>
            <a:r>
              <a:rPr lang="en-US" sz="2400" spc="-5" dirty="0">
                <a:effectLst/>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n</a:t>
            </a:r>
            <a:r>
              <a:rPr lang="en-US" sz="2400" spc="28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a:t>
            </a:r>
            <a:r>
              <a:rPr lang="en-US" sz="2400" spc="10" dirty="0" err="1">
                <a:effectLst/>
                <a:latin typeface="Times New Roman" panose="02020603050405020304" pitchFamily="18" charset="0"/>
                <a:ea typeface="Times New Roman" panose="02020603050405020304" pitchFamily="18" charset="0"/>
              </a:rPr>
              <a:t>i</a:t>
            </a:r>
            <a:r>
              <a:rPr lang="en-US" sz="2400" dirty="0" err="1">
                <a:effectLst/>
                <a:latin typeface="Times New Roman" panose="02020603050405020304" pitchFamily="18" charset="0"/>
                <a:ea typeface="Times New Roman" panose="02020603050405020304" pitchFamily="18" charset="0"/>
              </a:rPr>
              <a:t>ong</a:t>
            </a:r>
            <a:r>
              <a:rPr lang="en-ID" sz="2400" dirty="0">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(200</a:t>
            </a:r>
            <a:r>
              <a:rPr lang="en-US" sz="2400" spc="-5" dirty="0">
                <a:effectLst/>
                <a:latin typeface="Times New Roman" panose="02020603050405020304" pitchFamily="18" charset="0"/>
                <a:ea typeface="Times New Roman" panose="02020603050405020304" pitchFamily="18" charset="0"/>
              </a:rPr>
              <a:t>9</a:t>
            </a:r>
            <a:r>
              <a:rPr lang="en-US" sz="2400" dirty="0">
                <a:effectLst/>
                <a:latin typeface="Times New Roman" panose="02020603050405020304" pitchFamily="18" charset="0"/>
                <a:ea typeface="Times New Roman" panose="02020603050405020304" pitchFamily="18" charset="0"/>
              </a:rPr>
              <a:t>).</a:t>
            </a:r>
            <a:endParaRPr lang="en-ID" sz="2400" dirty="0">
              <a:effectLst/>
              <a:latin typeface="Times New Roman" panose="02020603050405020304" pitchFamily="18" charset="0"/>
              <a:ea typeface="Times New Roman" panose="02020603050405020304" pitchFamily="18" charset="0"/>
            </a:endParaRPr>
          </a:p>
          <a:p>
            <a:pPr marL="535305" marR="50800" algn="just">
              <a:spcAft>
                <a:spcPts val="0"/>
              </a:spcAft>
            </a:pPr>
            <a:endParaRPr lang="en-ID" sz="2400" dirty="0">
              <a:effectLst/>
              <a:latin typeface="Times New Roman" panose="02020603050405020304" pitchFamily="18" charset="0"/>
              <a:ea typeface="Times New Roman" panose="02020603050405020304" pitchFamily="18" charset="0"/>
            </a:endParaRPr>
          </a:p>
          <a:p>
            <a:pPr marL="152400" indent="0" algn="just">
              <a:buNone/>
            </a:pPr>
            <a:br>
              <a:rPr lang="en-US" sz="2400" dirty="0">
                <a:effectLst/>
                <a:latin typeface="Times New Roman" panose="02020603050405020304" pitchFamily="18" charset="0"/>
                <a:ea typeface="Times New Roman" panose="02020603050405020304" pitchFamily="18" charset="0"/>
              </a:rPr>
            </a:br>
            <a:endParaRPr lang="en-ID" sz="1600" dirty="0"/>
          </a:p>
        </p:txBody>
      </p:sp>
    </p:spTree>
    <p:extLst>
      <p:ext uri="{BB962C8B-B14F-4D97-AF65-F5344CB8AC3E}">
        <p14:creationId xmlns:p14="http://schemas.microsoft.com/office/powerpoint/2010/main" val="494012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grpSp>
        <p:nvGrpSpPr>
          <p:cNvPr id="6" name="Google Shape;777;p37"/>
          <p:cNvGrpSpPr/>
          <p:nvPr/>
        </p:nvGrpSpPr>
        <p:grpSpPr>
          <a:xfrm>
            <a:off x="7540817" y="3758465"/>
            <a:ext cx="1491672" cy="1284674"/>
            <a:chOff x="3860913" y="1264878"/>
            <a:chExt cx="1512748" cy="1408148"/>
          </a:xfrm>
        </p:grpSpPr>
        <p:sp>
          <p:nvSpPr>
            <p:cNvPr id="7" name="Google Shape;778;p37"/>
            <p:cNvSpPr/>
            <p:nvPr/>
          </p:nvSpPr>
          <p:spPr>
            <a:xfrm>
              <a:off x="3860913" y="1326124"/>
              <a:ext cx="1422207" cy="1346902"/>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779;p37"/>
            <p:cNvGrpSpPr/>
            <p:nvPr/>
          </p:nvGrpSpPr>
          <p:grpSpPr>
            <a:xfrm rot="-5400000">
              <a:off x="4490520" y="1351026"/>
              <a:ext cx="969289" cy="796992"/>
              <a:chOff x="2281111" y="1195285"/>
              <a:chExt cx="646192" cy="531328"/>
            </a:xfrm>
          </p:grpSpPr>
          <p:sp>
            <p:nvSpPr>
              <p:cNvPr id="15" name="Google Shape;780;p37"/>
              <p:cNvSpPr/>
              <p:nvPr/>
            </p:nvSpPr>
            <p:spPr>
              <a:xfrm rot="5400000">
                <a:off x="2772677" y="1515659"/>
                <a:ext cx="128191" cy="154551"/>
              </a:xfrm>
              <a:custGeom>
                <a:avLst/>
                <a:gdLst/>
                <a:ahLst/>
                <a:cxnLst/>
                <a:rect l="l" t="t" r="r" b="b"/>
                <a:pathLst>
                  <a:path w="3375" h="4069" extrusionOk="0">
                    <a:moveTo>
                      <a:pt x="3287" y="1"/>
                    </a:moveTo>
                    <a:lnTo>
                      <a:pt x="3287" y="1"/>
                    </a:lnTo>
                    <a:cubicBezTo>
                      <a:pt x="2502" y="437"/>
                      <a:pt x="1775" y="960"/>
                      <a:pt x="1135" y="1600"/>
                    </a:cubicBezTo>
                    <a:cubicBezTo>
                      <a:pt x="670" y="2094"/>
                      <a:pt x="350" y="2705"/>
                      <a:pt x="234" y="3374"/>
                    </a:cubicBezTo>
                    <a:cubicBezTo>
                      <a:pt x="175" y="3548"/>
                      <a:pt x="1" y="3868"/>
                      <a:pt x="234" y="4014"/>
                    </a:cubicBezTo>
                    <a:cubicBezTo>
                      <a:pt x="285" y="4052"/>
                      <a:pt x="352" y="4068"/>
                      <a:pt x="428" y="4068"/>
                    </a:cubicBezTo>
                    <a:cubicBezTo>
                      <a:pt x="694" y="4068"/>
                      <a:pt x="1064" y="3872"/>
                      <a:pt x="1222" y="3781"/>
                    </a:cubicBezTo>
                    <a:cubicBezTo>
                      <a:pt x="2560" y="3025"/>
                      <a:pt x="3374" y="1542"/>
                      <a:pt x="3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81;p37"/>
              <p:cNvSpPr/>
              <p:nvPr/>
            </p:nvSpPr>
            <p:spPr>
              <a:xfrm rot="5400000">
                <a:off x="2802854" y="1383464"/>
                <a:ext cx="75167" cy="173732"/>
              </a:xfrm>
              <a:custGeom>
                <a:avLst/>
                <a:gdLst/>
                <a:ahLst/>
                <a:cxnLst/>
                <a:rect l="l" t="t" r="r" b="b"/>
                <a:pathLst>
                  <a:path w="1979" h="4574" extrusionOk="0">
                    <a:moveTo>
                      <a:pt x="1077" y="1"/>
                    </a:moveTo>
                    <a:cubicBezTo>
                      <a:pt x="641" y="670"/>
                      <a:pt x="292" y="1397"/>
                      <a:pt x="88" y="2153"/>
                    </a:cubicBezTo>
                    <a:cubicBezTo>
                      <a:pt x="1" y="2443"/>
                      <a:pt x="1" y="2763"/>
                      <a:pt x="30" y="3054"/>
                    </a:cubicBezTo>
                    <a:cubicBezTo>
                      <a:pt x="59" y="3578"/>
                      <a:pt x="234" y="4072"/>
                      <a:pt x="583" y="4450"/>
                    </a:cubicBezTo>
                    <a:cubicBezTo>
                      <a:pt x="677" y="4537"/>
                      <a:pt x="786" y="4574"/>
                      <a:pt x="899" y="4574"/>
                    </a:cubicBezTo>
                    <a:cubicBezTo>
                      <a:pt x="1239" y="4574"/>
                      <a:pt x="1615" y="4246"/>
                      <a:pt x="1746" y="3985"/>
                    </a:cubicBezTo>
                    <a:cubicBezTo>
                      <a:pt x="1862" y="3723"/>
                      <a:pt x="1949" y="3432"/>
                      <a:pt x="1949" y="3141"/>
                    </a:cubicBezTo>
                    <a:cubicBezTo>
                      <a:pt x="1978" y="2065"/>
                      <a:pt x="1513" y="1018"/>
                      <a:pt x="10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82;p37"/>
              <p:cNvSpPr/>
              <p:nvPr/>
            </p:nvSpPr>
            <p:spPr>
              <a:xfrm rot="5400000">
                <a:off x="2686630" y="1262796"/>
                <a:ext cx="82878" cy="175365"/>
              </a:xfrm>
              <a:custGeom>
                <a:avLst/>
                <a:gdLst/>
                <a:ahLst/>
                <a:cxnLst/>
                <a:rect l="l" t="t" r="r" b="b"/>
                <a:pathLst>
                  <a:path w="2182" h="4617" extrusionOk="0">
                    <a:moveTo>
                      <a:pt x="902" y="1"/>
                    </a:moveTo>
                    <a:cubicBezTo>
                      <a:pt x="786" y="582"/>
                      <a:pt x="612" y="1106"/>
                      <a:pt x="379" y="1629"/>
                    </a:cubicBezTo>
                    <a:cubicBezTo>
                      <a:pt x="117" y="2153"/>
                      <a:pt x="1" y="2734"/>
                      <a:pt x="30" y="3316"/>
                    </a:cubicBezTo>
                    <a:cubicBezTo>
                      <a:pt x="59" y="3839"/>
                      <a:pt x="408" y="4450"/>
                      <a:pt x="931" y="4596"/>
                    </a:cubicBezTo>
                    <a:cubicBezTo>
                      <a:pt x="980" y="4610"/>
                      <a:pt x="1030" y="4617"/>
                      <a:pt x="1079" y="4617"/>
                    </a:cubicBezTo>
                    <a:cubicBezTo>
                      <a:pt x="1525" y="4617"/>
                      <a:pt x="1961" y="4061"/>
                      <a:pt x="2066" y="3694"/>
                    </a:cubicBezTo>
                    <a:cubicBezTo>
                      <a:pt x="2182" y="3258"/>
                      <a:pt x="2182" y="2793"/>
                      <a:pt x="2066" y="2385"/>
                    </a:cubicBezTo>
                    <a:cubicBezTo>
                      <a:pt x="1891" y="1513"/>
                      <a:pt x="1484" y="699"/>
                      <a:pt x="9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83;p37"/>
              <p:cNvSpPr/>
              <p:nvPr/>
            </p:nvSpPr>
            <p:spPr>
              <a:xfrm rot="5400000">
                <a:off x="2599727" y="1124011"/>
                <a:ext cx="104984" cy="247532"/>
              </a:xfrm>
              <a:custGeom>
                <a:avLst/>
                <a:gdLst/>
                <a:ahLst/>
                <a:cxnLst/>
                <a:rect l="l" t="t" r="r" b="b"/>
                <a:pathLst>
                  <a:path w="2764" h="6517" extrusionOk="0">
                    <a:moveTo>
                      <a:pt x="960" y="1"/>
                    </a:moveTo>
                    <a:cubicBezTo>
                      <a:pt x="640" y="728"/>
                      <a:pt x="379" y="1455"/>
                      <a:pt x="204" y="2240"/>
                    </a:cubicBezTo>
                    <a:cubicBezTo>
                      <a:pt x="0" y="3025"/>
                      <a:pt x="0" y="3810"/>
                      <a:pt x="204" y="4596"/>
                    </a:cubicBezTo>
                    <a:cubicBezTo>
                      <a:pt x="349" y="5148"/>
                      <a:pt x="640" y="5642"/>
                      <a:pt x="1047" y="6079"/>
                    </a:cubicBezTo>
                    <a:cubicBezTo>
                      <a:pt x="1164" y="6195"/>
                      <a:pt x="1367" y="6486"/>
                      <a:pt x="1629" y="6515"/>
                    </a:cubicBezTo>
                    <a:cubicBezTo>
                      <a:pt x="1639" y="6516"/>
                      <a:pt x="1649" y="6517"/>
                      <a:pt x="1659" y="6517"/>
                    </a:cubicBezTo>
                    <a:cubicBezTo>
                      <a:pt x="1889" y="6517"/>
                      <a:pt x="2187" y="6217"/>
                      <a:pt x="2298" y="6050"/>
                    </a:cubicBezTo>
                    <a:cubicBezTo>
                      <a:pt x="2501" y="5788"/>
                      <a:pt x="2618" y="5468"/>
                      <a:pt x="2676" y="5148"/>
                    </a:cubicBezTo>
                    <a:cubicBezTo>
                      <a:pt x="2763" y="4217"/>
                      <a:pt x="2618" y="3287"/>
                      <a:pt x="2182" y="2473"/>
                    </a:cubicBezTo>
                    <a:cubicBezTo>
                      <a:pt x="1833" y="1629"/>
                      <a:pt x="1338" y="844"/>
                      <a:pt x="9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84;p37"/>
              <p:cNvSpPr/>
              <p:nvPr/>
            </p:nvSpPr>
            <p:spPr>
              <a:xfrm rot="5400000">
                <a:off x="2707976" y="1594567"/>
                <a:ext cx="136509" cy="127583"/>
              </a:xfrm>
              <a:custGeom>
                <a:avLst/>
                <a:gdLst/>
                <a:ahLst/>
                <a:cxnLst/>
                <a:rect l="l" t="t" r="r" b="b"/>
                <a:pathLst>
                  <a:path w="3594" h="3359" extrusionOk="0">
                    <a:moveTo>
                      <a:pt x="3070" y="0"/>
                    </a:moveTo>
                    <a:cubicBezTo>
                      <a:pt x="2750" y="407"/>
                      <a:pt x="2343" y="727"/>
                      <a:pt x="1849" y="902"/>
                    </a:cubicBezTo>
                    <a:cubicBezTo>
                      <a:pt x="1383" y="1047"/>
                      <a:pt x="918" y="1280"/>
                      <a:pt x="540" y="1629"/>
                    </a:cubicBezTo>
                    <a:cubicBezTo>
                      <a:pt x="249" y="1890"/>
                      <a:pt x="104" y="2268"/>
                      <a:pt x="46" y="2646"/>
                    </a:cubicBezTo>
                    <a:cubicBezTo>
                      <a:pt x="1" y="3182"/>
                      <a:pt x="368" y="3358"/>
                      <a:pt x="791" y="3358"/>
                    </a:cubicBezTo>
                    <a:cubicBezTo>
                      <a:pt x="919" y="3358"/>
                      <a:pt x="1052" y="3342"/>
                      <a:pt x="1180" y="3315"/>
                    </a:cubicBezTo>
                    <a:cubicBezTo>
                      <a:pt x="2692" y="3024"/>
                      <a:pt x="3593" y="1454"/>
                      <a:pt x="30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85;p37"/>
              <p:cNvSpPr/>
              <p:nvPr/>
            </p:nvSpPr>
            <p:spPr>
              <a:xfrm rot="5400000">
                <a:off x="2552593" y="1531936"/>
                <a:ext cx="192229" cy="113188"/>
              </a:xfrm>
              <a:custGeom>
                <a:avLst/>
                <a:gdLst/>
                <a:ahLst/>
                <a:cxnLst/>
                <a:rect l="l" t="t" r="r" b="b"/>
                <a:pathLst>
                  <a:path w="5061" h="2980" extrusionOk="0">
                    <a:moveTo>
                      <a:pt x="5060" y="1"/>
                    </a:moveTo>
                    <a:cubicBezTo>
                      <a:pt x="4508" y="321"/>
                      <a:pt x="3868" y="524"/>
                      <a:pt x="3228" y="612"/>
                    </a:cubicBezTo>
                    <a:cubicBezTo>
                      <a:pt x="2588" y="670"/>
                      <a:pt x="1949" y="815"/>
                      <a:pt x="1367" y="1048"/>
                    </a:cubicBezTo>
                    <a:cubicBezTo>
                      <a:pt x="960" y="1222"/>
                      <a:pt x="0" y="1862"/>
                      <a:pt x="349" y="2415"/>
                    </a:cubicBezTo>
                    <a:cubicBezTo>
                      <a:pt x="596" y="2818"/>
                      <a:pt x="1204" y="2979"/>
                      <a:pt x="1723" y="2979"/>
                    </a:cubicBezTo>
                    <a:cubicBezTo>
                      <a:pt x="1878" y="2979"/>
                      <a:pt x="2025" y="2965"/>
                      <a:pt x="2152" y="2938"/>
                    </a:cubicBezTo>
                    <a:cubicBezTo>
                      <a:pt x="2821" y="2764"/>
                      <a:pt x="3432" y="2415"/>
                      <a:pt x="3897" y="1949"/>
                    </a:cubicBezTo>
                    <a:cubicBezTo>
                      <a:pt x="4217" y="1688"/>
                      <a:pt x="4479" y="1397"/>
                      <a:pt x="4682" y="1077"/>
                    </a:cubicBezTo>
                    <a:cubicBezTo>
                      <a:pt x="4915" y="757"/>
                      <a:pt x="5031" y="379"/>
                      <a:pt x="50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86;p37"/>
              <p:cNvSpPr/>
              <p:nvPr/>
            </p:nvSpPr>
            <p:spPr>
              <a:xfrm rot="5400000">
                <a:off x="2366142" y="1475837"/>
                <a:ext cx="206625" cy="93931"/>
              </a:xfrm>
              <a:custGeom>
                <a:avLst/>
                <a:gdLst/>
                <a:ahLst/>
                <a:cxnLst/>
                <a:rect l="l" t="t" r="r" b="b"/>
                <a:pathLst>
                  <a:path w="5440" h="2473" extrusionOk="0">
                    <a:moveTo>
                      <a:pt x="5439" y="1"/>
                    </a:moveTo>
                    <a:lnTo>
                      <a:pt x="5439" y="1"/>
                    </a:lnTo>
                    <a:cubicBezTo>
                      <a:pt x="5072" y="263"/>
                      <a:pt x="4635" y="383"/>
                      <a:pt x="4190" y="383"/>
                    </a:cubicBezTo>
                    <a:cubicBezTo>
                      <a:pt x="4141" y="383"/>
                      <a:pt x="4092" y="382"/>
                      <a:pt x="4043" y="379"/>
                    </a:cubicBezTo>
                    <a:cubicBezTo>
                      <a:pt x="3549" y="350"/>
                      <a:pt x="3083" y="233"/>
                      <a:pt x="2589" y="175"/>
                    </a:cubicBezTo>
                    <a:cubicBezTo>
                      <a:pt x="2466" y="161"/>
                      <a:pt x="2342" y="153"/>
                      <a:pt x="2219" y="153"/>
                    </a:cubicBezTo>
                    <a:cubicBezTo>
                      <a:pt x="1849" y="153"/>
                      <a:pt x="1484" y="219"/>
                      <a:pt x="1135" y="350"/>
                    </a:cubicBezTo>
                    <a:cubicBezTo>
                      <a:pt x="612" y="641"/>
                      <a:pt x="263" y="1135"/>
                      <a:pt x="146" y="1687"/>
                    </a:cubicBezTo>
                    <a:cubicBezTo>
                      <a:pt x="1" y="2298"/>
                      <a:pt x="844" y="2444"/>
                      <a:pt x="1310" y="2473"/>
                    </a:cubicBezTo>
                    <a:cubicBezTo>
                      <a:pt x="1717" y="2473"/>
                      <a:pt x="2124" y="2444"/>
                      <a:pt x="2531" y="2327"/>
                    </a:cubicBezTo>
                    <a:cubicBezTo>
                      <a:pt x="3171" y="2211"/>
                      <a:pt x="3781" y="1949"/>
                      <a:pt x="4334" y="1600"/>
                    </a:cubicBezTo>
                    <a:cubicBezTo>
                      <a:pt x="4887" y="1251"/>
                      <a:pt x="5294" y="670"/>
                      <a:pt x="54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87;p37"/>
              <p:cNvSpPr/>
              <p:nvPr/>
            </p:nvSpPr>
            <p:spPr>
              <a:xfrm rot="5400000">
                <a:off x="2513054" y="1137873"/>
                <a:ext cx="40907" cy="252963"/>
              </a:xfrm>
              <a:custGeom>
                <a:avLst/>
                <a:gdLst/>
                <a:ahLst/>
                <a:cxnLst/>
                <a:rect l="l" t="t" r="r" b="b"/>
                <a:pathLst>
                  <a:path w="1077" h="6660" extrusionOk="0">
                    <a:moveTo>
                      <a:pt x="0" y="0"/>
                    </a:moveTo>
                    <a:cubicBezTo>
                      <a:pt x="58" y="1134"/>
                      <a:pt x="204" y="2239"/>
                      <a:pt x="378" y="3345"/>
                    </a:cubicBezTo>
                    <a:cubicBezTo>
                      <a:pt x="553" y="4450"/>
                      <a:pt x="698" y="5584"/>
                      <a:pt x="989" y="6660"/>
                    </a:cubicBezTo>
                    <a:cubicBezTo>
                      <a:pt x="1076" y="4391"/>
                      <a:pt x="727" y="2123"/>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88;p37"/>
              <p:cNvSpPr/>
              <p:nvPr/>
            </p:nvSpPr>
            <p:spPr>
              <a:xfrm rot="5400000">
                <a:off x="2608598" y="1272044"/>
                <a:ext cx="21042" cy="181177"/>
              </a:xfrm>
              <a:custGeom>
                <a:avLst/>
                <a:gdLst/>
                <a:ahLst/>
                <a:cxnLst/>
                <a:rect l="l" t="t" r="r" b="b"/>
                <a:pathLst>
                  <a:path w="554" h="4770" extrusionOk="0">
                    <a:moveTo>
                      <a:pt x="1" y="1"/>
                    </a:moveTo>
                    <a:cubicBezTo>
                      <a:pt x="1" y="815"/>
                      <a:pt x="59" y="1600"/>
                      <a:pt x="88" y="2385"/>
                    </a:cubicBezTo>
                    <a:cubicBezTo>
                      <a:pt x="117" y="3170"/>
                      <a:pt x="117" y="3956"/>
                      <a:pt x="146" y="4770"/>
                    </a:cubicBezTo>
                    <a:cubicBezTo>
                      <a:pt x="408" y="4014"/>
                      <a:pt x="554" y="3199"/>
                      <a:pt x="524" y="2385"/>
                    </a:cubicBezTo>
                    <a:cubicBezTo>
                      <a:pt x="495" y="1571"/>
                      <a:pt x="321" y="757"/>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89;p37"/>
              <p:cNvSpPr/>
              <p:nvPr/>
            </p:nvSpPr>
            <p:spPr>
              <a:xfrm rot="5400000">
                <a:off x="2721270" y="1380311"/>
                <a:ext cx="26550" cy="169022"/>
              </a:xfrm>
              <a:custGeom>
                <a:avLst/>
                <a:gdLst/>
                <a:ahLst/>
                <a:cxnLst/>
                <a:rect l="l" t="t" r="r" b="b"/>
                <a:pathLst>
                  <a:path w="699" h="4450" extrusionOk="0">
                    <a:moveTo>
                      <a:pt x="582" y="1"/>
                    </a:moveTo>
                    <a:cubicBezTo>
                      <a:pt x="378" y="728"/>
                      <a:pt x="262" y="1455"/>
                      <a:pt x="175" y="2211"/>
                    </a:cubicBezTo>
                    <a:cubicBezTo>
                      <a:pt x="58" y="2967"/>
                      <a:pt x="0" y="3723"/>
                      <a:pt x="0" y="4450"/>
                    </a:cubicBezTo>
                    <a:cubicBezTo>
                      <a:pt x="320" y="3752"/>
                      <a:pt x="524" y="3025"/>
                      <a:pt x="611" y="2269"/>
                    </a:cubicBezTo>
                    <a:cubicBezTo>
                      <a:pt x="698" y="1513"/>
                      <a:pt x="698" y="757"/>
                      <a:pt x="5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90;p37"/>
              <p:cNvSpPr/>
              <p:nvPr/>
            </p:nvSpPr>
            <p:spPr>
              <a:xfrm rot="5400000">
                <a:off x="2630152" y="1532164"/>
                <a:ext cx="169022" cy="71825"/>
              </a:xfrm>
              <a:custGeom>
                <a:avLst/>
                <a:gdLst/>
                <a:ahLst/>
                <a:cxnLst/>
                <a:rect l="l" t="t" r="r" b="b"/>
                <a:pathLst>
                  <a:path w="4450" h="1891" extrusionOk="0">
                    <a:moveTo>
                      <a:pt x="4450" y="1"/>
                    </a:moveTo>
                    <a:lnTo>
                      <a:pt x="4450" y="1"/>
                    </a:lnTo>
                    <a:cubicBezTo>
                      <a:pt x="2851" y="262"/>
                      <a:pt x="1309" y="902"/>
                      <a:pt x="1" y="1891"/>
                    </a:cubicBezTo>
                    <a:cubicBezTo>
                      <a:pt x="1542" y="1426"/>
                      <a:pt x="3054" y="786"/>
                      <a:pt x="44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91;p37"/>
              <p:cNvSpPr/>
              <p:nvPr/>
            </p:nvSpPr>
            <p:spPr>
              <a:xfrm rot="5400000">
                <a:off x="2499799" y="1447123"/>
                <a:ext cx="196673" cy="83979"/>
              </a:xfrm>
              <a:custGeom>
                <a:avLst/>
                <a:gdLst/>
                <a:ahLst/>
                <a:cxnLst/>
                <a:rect l="l" t="t" r="r" b="b"/>
                <a:pathLst>
                  <a:path w="5178" h="2211" extrusionOk="0">
                    <a:moveTo>
                      <a:pt x="5177" y="1"/>
                    </a:moveTo>
                    <a:cubicBezTo>
                      <a:pt x="4276" y="233"/>
                      <a:pt x="3374" y="524"/>
                      <a:pt x="2502" y="902"/>
                    </a:cubicBezTo>
                    <a:cubicBezTo>
                      <a:pt x="1629" y="1280"/>
                      <a:pt x="786" y="1687"/>
                      <a:pt x="1" y="2211"/>
                    </a:cubicBezTo>
                    <a:cubicBezTo>
                      <a:pt x="1833" y="1746"/>
                      <a:pt x="3578" y="989"/>
                      <a:pt x="51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92;p37"/>
              <p:cNvSpPr/>
              <p:nvPr/>
            </p:nvSpPr>
            <p:spPr>
              <a:xfrm rot="5400000">
                <a:off x="2330800" y="1375319"/>
                <a:ext cx="207726" cy="50859"/>
              </a:xfrm>
              <a:custGeom>
                <a:avLst/>
                <a:gdLst/>
                <a:ahLst/>
                <a:cxnLst/>
                <a:rect l="l" t="t" r="r" b="b"/>
                <a:pathLst>
                  <a:path w="5469" h="1339" extrusionOk="0">
                    <a:moveTo>
                      <a:pt x="5468" y="1"/>
                    </a:moveTo>
                    <a:lnTo>
                      <a:pt x="5468" y="1"/>
                    </a:lnTo>
                    <a:cubicBezTo>
                      <a:pt x="3578" y="146"/>
                      <a:pt x="1746" y="612"/>
                      <a:pt x="1" y="1339"/>
                    </a:cubicBezTo>
                    <a:cubicBezTo>
                      <a:pt x="932" y="1251"/>
                      <a:pt x="1862" y="1106"/>
                      <a:pt x="2793" y="873"/>
                    </a:cubicBezTo>
                    <a:cubicBezTo>
                      <a:pt x="3694" y="670"/>
                      <a:pt x="4596" y="350"/>
                      <a:pt x="54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93;p37"/>
              <p:cNvSpPr/>
              <p:nvPr/>
            </p:nvSpPr>
            <p:spPr>
              <a:xfrm rot="5400000">
                <a:off x="2364502" y="1138405"/>
                <a:ext cx="331397" cy="498178"/>
              </a:xfrm>
              <a:custGeom>
                <a:avLst/>
                <a:gdLst/>
                <a:ahLst/>
                <a:cxnLst/>
                <a:rect l="l" t="t" r="r" b="b"/>
                <a:pathLst>
                  <a:path w="8725" h="13116" extrusionOk="0">
                    <a:moveTo>
                      <a:pt x="8725" y="0"/>
                    </a:moveTo>
                    <a:lnTo>
                      <a:pt x="8725" y="0"/>
                    </a:lnTo>
                    <a:cubicBezTo>
                      <a:pt x="5322" y="3955"/>
                      <a:pt x="2385" y="8289"/>
                      <a:pt x="0" y="12941"/>
                    </a:cubicBezTo>
                    <a:lnTo>
                      <a:pt x="349" y="13116"/>
                    </a:lnTo>
                    <a:cubicBezTo>
                      <a:pt x="2618" y="8434"/>
                      <a:pt x="5409" y="4043"/>
                      <a:pt x="87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794;p37"/>
            <p:cNvGrpSpPr/>
            <p:nvPr/>
          </p:nvGrpSpPr>
          <p:grpSpPr>
            <a:xfrm rot="6675903" flipH="1">
              <a:off x="4021256" y="1774130"/>
              <a:ext cx="605463" cy="756599"/>
              <a:chOff x="2971429" y="1175420"/>
              <a:chExt cx="418110" cy="522478"/>
            </a:xfrm>
          </p:grpSpPr>
          <p:sp>
            <p:nvSpPr>
              <p:cNvPr id="10" name="Google Shape;795;p37"/>
              <p:cNvSpPr/>
              <p:nvPr/>
            </p:nvSpPr>
            <p:spPr>
              <a:xfrm rot="5400000">
                <a:off x="2917323" y="1229526"/>
                <a:ext cx="458411" cy="350199"/>
              </a:xfrm>
              <a:custGeom>
                <a:avLst/>
                <a:gdLst/>
                <a:ahLst/>
                <a:cxnLst/>
                <a:rect l="l" t="t" r="r" b="b"/>
                <a:pathLst>
                  <a:path w="12069" h="9220" extrusionOk="0">
                    <a:moveTo>
                      <a:pt x="12069" y="1"/>
                    </a:moveTo>
                    <a:cubicBezTo>
                      <a:pt x="11865" y="233"/>
                      <a:pt x="11632" y="466"/>
                      <a:pt x="11429" y="728"/>
                    </a:cubicBezTo>
                    <a:lnTo>
                      <a:pt x="10789" y="1426"/>
                    </a:lnTo>
                    <a:lnTo>
                      <a:pt x="10120" y="2095"/>
                    </a:lnTo>
                    <a:lnTo>
                      <a:pt x="9422" y="2763"/>
                    </a:lnTo>
                    <a:cubicBezTo>
                      <a:pt x="8492" y="3636"/>
                      <a:pt x="7532" y="4479"/>
                      <a:pt x="6514" y="5235"/>
                    </a:cubicBezTo>
                    <a:cubicBezTo>
                      <a:pt x="5496" y="6021"/>
                      <a:pt x="4449" y="6718"/>
                      <a:pt x="3373" y="7387"/>
                    </a:cubicBezTo>
                    <a:lnTo>
                      <a:pt x="2530" y="7882"/>
                    </a:lnTo>
                    <a:lnTo>
                      <a:pt x="1716" y="8347"/>
                    </a:lnTo>
                    <a:lnTo>
                      <a:pt x="843" y="8783"/>
                    </a:lnTo>
                    <a:cubicBezTo>
                      <a:pt x="582" y="8929"/>
                      <a:pt x="291" y="9074"/>
                      <a:pt x="0" y="9219"/>
                    </a:cubicBezTo>
                    <a:cubicBezTo>
                      <a:pt x="291" y="9103"/>
                      <a:pt x="611" y="9016"/>
                      <a:pt x="902" y="8900"/>
                    </a:cubicBezTo>
                    <a:lnTo>
                      <a:pt x="1774" y="8521"/>
                    </a:lnTo>
                    <a:lnTo>
                      <a:pt x="2646" y="8114"/>
                    </a:lnTo>
                    <a:lnTo>
                      <a:pt x="3519" y="7678"/>
                    </a:lnTo>
                    <a:cubicBezTo>
                      <a:pt x="5787" y="6428"/>
                      <a:pt x="7852" y="4857"/>
                      <a:pt x="9626" y="2996"/>
                    </a:cubicBezTo>
                    <a:lnTo>
                      <a:pt x="10295" y="2269"/>
                    </a:lnTo>
                    <a:lnTo>
                      <a:pt x="10934" y="1542"/>
                    </a:lnTo>
                    <a:lnTo>
                      <a:pt x="11516" y="786"/>
                    </a:lnTo>
                    <a:cubicBezTo>
                      <a:pt x="11720" y="524"/>
                      <a:pt x="11894" y="263"/>
                      <a:pt x="12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96;p37"/>
              <p:cNvSpPr/>
              <p:nvPr/>
            </p:nvSpPr>
            <p:spPr>
              <a:xfrm rot="5400000">
                <a:off x="3286777" y="1595136"/>
                <a:ext cx="107946" cy="97577"/>
              </a:xfrm>
              <a:custGeom>
                <a:avLst/>
                <a:gdLst/>
                <a:ahLst/>
                <a:cxnLst/>
                <a:rect l="l" t="t" r="r" b="b"/>
                <a:pathLst>
                  <a:path w="2842" h="2569" extrusionOk="0">
                    <a:moveTo>
                      <a:pt x="1391" y="0"/>
                    </a:moveTo>
                    <a:cubicBezTo>
                      <a:pt x="786" y="0"/>
                      <a:pt x="198" y="413"/>
                      <a:pt x="108" y="1120"/>
                    </a:cubicBezTo>
                    <a:cubicBezTo>
                      <a:pt x="1" y="1954"/>
                      <a:pt x="665" y="2568"/>
                      <a:pt x="1383" y="2568"/>
                    </a:cubicBezTo>
                    <a:cubicBezTo>
                      <a:pt x="1640" y="2568"/>
                      <a:pt x="1905" y="2489"/>
                      <a:pt x="2143" y="2312"/>
                    </a:cubicBezTo>
                    <a:cubicBezTo>
                      <a:pt x="2725" y="1876"/>
                      <a:pt x="2841" y="1062"/>
                      <a:pt x="2405" y="480"/>
                    </a:cubicBezTo>
                    <a:cubicBezTo>
                      <a:pt x="2131" y="151"/>
                      <a:pt x="1758" y="0"/>
                      <a:pt x="1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97;p37"/>
              <p:cNvSpPr/>
              <p:nvPr/>
            </p:nvSpPr>
            <p:spPr>
              <a:xfrm rot="5400000">
                <a:off x="3022615" y="1376818"/>
                <a:ext cx="106845" cy="97919"/>
              </a:xfrm>
              <a:custGeom>
                <a:avLst/>
                <a:gdLst/>
                <a:ahLst/>
                <a:cxnLst/>
                <a:rect l="l" t="t" r="r" b="b"/>
                <a:pathLst>
                  <a:path w="2813" h="2578" extrusionOk="0">
                    <a:moveTo>
                      <a:pt x="1382" y="0"/>
                    </a:moveTo>
                    <a:cubicBezTo>
                      <a:pt x="784" y="0"/>
                      <a:pt x="198" y="418"/>
                      <a:pt x="108" y="1105"/>
                    </a:cubicBezTo>
                    <a:cubicBezTo>
                      <a:pt x="0" y="1945"/>
                      <a:pt x="658" y="2578"/>
                      <a:pt x="1385" y="2578"/>
                    </a:cubicBezTo>
                    <a:cubicBezTo>
                      <a:pt x="1639" y="2578"/>
                      <a:pt x="1902" y="2500"/>
                      <a:pt x="2143" y="2327"/>
                    </a:cubicBezTo>
                    <a:cubicBezTo>
                      <a:pt x="2725" y="1890"/>
                      <a:pt x="2812" y="1047"/>
                      <a:pt x="2376" y="495"/>
                    </a:cubicBezTo>
                    <a:cubicBezTo>
                      <a:pt x="2112" y="154"/>
                      <a:pt x="1745" y="0"/>
                      <a:pt x="13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98;p37"/>
              <p:cNvSpPr/>
              <p:nvPr/>
            </p:nvSpPr>
            <p:spPr>
              <a:xfrm rot="5400000">
                <a:off x="3140928" y="1403177"/>
                <a:ext cx="106845" cy="98223"/>
              </a:xfrm>
              <a:custGeom>
                <a:avLst/>
                <a:gdLst/>
                <a:ahLst/>
                <a:cxnLst/>
                <a:rect l="l" t="t" r="r" b="b"/>
                <a:pathLst>
                  <a:path w="2813" h="2586" extrusionOk="0">
                    <a:moveTo>
                      <a:pt x="1397" y="0"/>
                    </a:moveTo>
                    <a:cubicBezTo>
                      <a:pt x="794" y="0"/>
                      <a:pt x="199" y="419"/>
                      <a:pt x="108" y="1113"/>
                    </a:cubicBezTo>
                    <a:cubicBezTo>
                      <a:pt x="0" y="1953"/>
                      <a:pt x="658" y="2585"/>
                      <a:pt x="1385" y="2585"/>
                    </a:cubicBezTo>
                    <a:cubicBezTo>
                      <a:pt x="1639" y="2585"/>
                      <a:pt x="1902" y="2508"/>
                      <a:pt x="2143" y="2334"/>
                    </a:cubicBezTo>
                    <a:cubicBezTo>
                      <a:pt x="2725" y="1869"/>
                      <a:pt x="2812" y="1054"/>
                      <a:pt x="2376" y="473"/>
                    </a:cubicBezTo>
                    <a:cubicBezTo>
                      <a:pt x="2116" y="148"/>
                      <a:pt x="1755" y="0"/>
                      <a:pt x="1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99;p37"/>
              <p:cNvSpPr/>
              <p:nvPr/>
            </p:nvSpPr>
            <p:spPr>
              <a:xfrm rot="5400000">
                <a:off x="3146834" y="1548552"/>
                <a:ext cx="107946" cy="97919"/>
              </a:xfrm>
              <a:custGeom>
                <a:avLst/>
                <a:gdLst/>
                <a:ahLst/>
                <a:cxnLst/>
                <a:rect l="l" t="t" r="r" b="b"/>
                <a:pathLst>
                  <a:path w="2842" h="2578" extrusionOk="0">
                    <a:moveTo>
                      <a:pt x="1388" y="1"/>
                    </a:moveTo>
                    <a:cubicBezTo>
                      <a:pt x="788" y="1"/>
                      <a:pt x="199" y="425"/>
                      <a:pt x="108" y="1133"/>
                    </a:cubicBezTo>
                    <a:cubicBezTo>
                      <a:pt x="1" y="1951"/>
                      <a:pt x="673" y="2577"/>
                      <a:pt x="1395" y="2577"/>
                    </a:cubicBezTo>
                    <a:cubicBezTo>
                      <a:pt x="1649" y="2577"/>
                      <a:pt x="1909" y="2500"/>
                      <a:pt x="2144" y="2326"/>
                    </a:cubicBezTo>
                    <a:cubicBezTo>
                      <a:pt x="2726" y="1889"/>
                      <a:pt x="2842" y="1075"/>
                      <a:pt x="2377" y="493"/>
                    </a:cubicBezTo>
                    <a:cubicBezTo>
                      <a:pt x="2114" y="155"/>
                      <a:pt x="1749" y="1"/>
                      <a:pt x="13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50" name="Google Shape;750;p36"/>
          <p:cNvSpPr txBox="1">
            <a:spLocks noGrp="1"/>
          </p:cNvSpPr>
          <p:nvPr>
            <p:ph type="body" idx="1"/>
          </p:nvPr>
        </p:nvSpPr>
        <p:spPr>
          <a:xfrm>
            <a:off x="255180" y="883322"/>
            <a:ext cx="7947319" cy="4059710"/>
          </a:xfrm>
          <a:prstGeom prst="rect">
            <a:avLst/>
          </a:prstGeom>
        </p:spPr>
        <p:txBody>
          <a:bodyPr spcFirstLastPara="1" wrap="square" lIns="91425" tIns="91425" rIns="91425" bIns="91425" anchor="t" anchorCtr="0">
            <a:noAutofit/>
          </a:bodyPr>
          <a:lstStyle/>
          <a:p>
            <a:pPr marL="0" indent="0" algn="just">
              <a:buNone/>
            </a:pPr>
            <a:r>
              <a:rPr lang="id-ID" sz="1600" dirty="0">
                <a:solidFill>
                  <a:schemeClr val="tx1">
                    <a:lumMod val="10000"/>
                  </a:schemeClr>
                </a:solidFill>
                <a:latin typeface="Times New Roman" panose="02020603050405020304" pitchFamily="18" charset="0"/>
                <a:cs typeface="Times New Roman" panose="02020603050405020304" pitchFamily="18" charset="0"/>
              </a:rPr>
              <a:t>Pada awalnya kemunculan perilaku keuangan dimulai karena adanya penolakan terhadap teori pasar efisien. Robert J. Shiller seorang profesor dari Universitas Yale adalah orang yang mempunyai peran yang besar dalam perilaku keuangan karena dia mengungkapkan bahwa pasar tidak sepenuhnya efisien. Pada tahun 1981, dengan penelitian yang berjudul “</a:t>
            </a:r>
            <a:r>
              <a:rPr lang="id-ID" sz="1600" i="1" dirty="0">
                <a:solidFill>
                  <a:schemeClr val="tx1">
                    <a:lumMod val="10000"/>
                  </a:schemeClr>
                </a:solidFill>
                <a:latin typeface="Times New Roman" panose="02020603050405020304" pitchFamily="18" charset="0"/>
                <a:cs typeface="Times New Roman" panose="02020603050405020304" pitchFamily="18" charset="0"/>
              </a:rPr>
              <a:t>Do Stock Price Move too much to be Justified by Subsequent Changes in Dividends</a:t>
            </a:r>
            <a:r>
              <a:rPr lang="id-ID" sz="1600" dirty="0">
                <a:solidFill>
                  <a:schemeClr val="tx1">
                    <a:lumMod val="10000"/>
                  </a:schemeClr>
                </a:solidFill>
                <a:latin typeface="Times New Roman" panose="02020603050405020304" pitchFamily="18" charset="0"/>
                <a:cs typeface="Times New Roman" panose="02020603050405020304" pitchFamily="18" charset="0"/>
              </a:rPr>
              <a:t>’ yang dipublikasikan di </a:t>
            </a:r>
            <a:r>
              <a:rPr lang="id-ID" sz="1600" i="1" dirty="0">
                <a:solidFill>
                  <a:schemeClr val="tx1">
                    <a:lumMod val="10000"/>
                  </a:schemeClr>
                </a:solidFill>
                <a:latin typeface="Times New Roman" panose="02020603050405020304" pitchFamily="18" charset="0"/>
                <a:cs typeface="Times New Roman" panose="02020603050405020304" pitchFamily="18" charset="0"/>
              </a:rPr>
              <a:t>The American Economic Review</a:t>
            </a:r>
            <a:r>
              <a:rPr lang="id-ID" sz="1600" dirty="0">
                <a:solidFill>
                  <a:schemeClr val="tx1">
                    <a:lumMod val="10000"/>
                  </a:schemeClr>
                </a:solidFill>
                <a:latin typeface="Times New Roman" panose="02020603050405020304" pitchFamily="18" charset="0"/>
                <a:cs typeface="Times New Roman" panose="02020603050405020304" pitchFamily="18" charset="0"/>
              </a:rPr>
              <a:t>,     Robert  menunjukkan  telah  terjadi  excess  volatility antara harga saham dengan fundamental yang mendasarinya. Penelitian ini akhirnya menimbulkan perdebatan yang luar biasa di kalangan para akademisi. Karena pada saat itu Shiller tidak mengetahui faktor apa yang menyebabkan pasar menjadi tidak</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efisien</a:t>
            </a:r>
            <a:r>
              <a:rPr lang="en-US" sz="1600" dirty="0">
                <a:solidFill>
                  <a:schemeClr val="tx1">
                    <a:lumMod val="10000"/>
                  </a:schemeClr>
                </a:solidFill>
                <a:latin typeface="Times New Roman" panose="02020603050405020304" pitchFamily="18" charset="0"/>
                <a:cs typeface="Times New Roman" panose="02020603050405020304" pitchFamily="18" charset="0"/>
              </a:rPr>
              <a:t>.</a:t>
            </a:r>
          </a:p>
          <a:p>
            <a:pPr marL="0" indent="0" algn="just">
              <a:buNone/>
            </a:pPr>
            <a:endParaRPr lang="en-US" sz="1600" dirty="0">
              <a:solidFill>
                <a:schemeClr val="tx1">
                  <a:lumMod val="10000"/>
                </a:schemeClr>
              </a:solidFill>
              <a:latin typeface="Times New Roman" panose="02020603050405020304" pitchFamily="18" charset="0"/>
              <a:cs typeface="Times New Roman" panose="02020603050405020304" pitchFamily="18" charset="0"/>
            </a:endParaRPr>
          </a:p>
          <a:p>
            <a:pPr marL="0" indent="0" algn="just">
              <a:buNone/>
            </a:pPr>
            <a:r>
              <a:rPr lang="en-US" sz="1600" dirty="0">
                <a:solidFill>
                  <a:schemeClr val="tx1">
                    <a:lumMod val="10000"/>
                  </a:schemeClr>
                </a:solidFill>
                <a:latin typeface="Times New Roman" panose="02020603050405020304" pitchFamily="18" charset="0"/>
                <a:cs typeface="Times New Roman" panose="02020603050405020304" pitchFamily="18" charset="0"/>
              </a:rPr>
              <a:t>Shiller </a:t>
            </a:r>
            <a:r>
              <a:rPr lang="en-US" sz="1600" dirty="0" err="1">
                <a:solidFill>
                  <a:schemeClr val="tx1">
                    <a:lumMod val="10000"/>
                  </a:schemeClr>
                </a:solidFill>
                <a:latin typeface="Times New Roman" panose="02020603050405020304" pitchFamily="18" charset="0"/>
                <a:cs typeface="Times New Roman" panose="02020603050405020304" pitchFamily="18" charset="0"/>
              </a:rPr>
              <a:t>mendapatkan</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ejekan</a:t>
            </a:r>
            <a:r>
              <a:rPr lang="en-US" sz="1600" dirty="0">
                <a:solidFill>
                  <a:schemeClr val="tx1">
                    <a:lumMod val="10000"/>
                  </a:schemeClr>
                </a:solidFill>
                <a:latin typeface="Times New Roman" panose="02020603050405020304" pitchFamily="18" charset="0"/>
                <a:cs typeface="Times New Roman" panose="02020603050405020304" pitchFamily="18" charset="0"/>
              </a:rPr>
              <a:t> pada </a:t>
            </a:r>
            <a:r>
              <a:rPr lang="en-US" sz="1600" dirty="0" err="1">
                <a:solidFill>
                  <a:schemeClr val="tx1">
                    <a:lumMod val="10000"/>
                  </a:schemeClr>
                </a:solidFill>
                <a:latin typeface="Times New Roman" panose="02020603050405020304" pitchFamily="18" charset="0"/>
                <a:cs typeface="Times New Roman" panose="02020603050405020304" pitchFamily="18" charset="0"/>
              </a:rPr>
              <a:t>sebuah</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konferensi</a:t>
            </a:r>
            <a:r>
              <a:rPr lang="en-US" sz="1600" dirty="0">
                <a:solidFill>
                  <a:schemeClr val="tx1">
                    <a:lumMod val="10000"/>
                  </a:schemeClr>
                </a:solidFill>
                <a:latin typeface="Times New Roman" panose="02020603050405020304" pitchFamily="18" charset="0"/>
                <a:cs typeface="Times New Roman" panose="02020603050405020304" pitchFamily="18" charset="0"/>
              </a:rPr>
              <a:t>. Hasil </a:t>
            </a:r>
            <a:r>
              <a:rPr lang="en-US" sz="1600" dirty="0" err="1">
                <a:solidFill>
                  <a:schemeClr val="tx1">
                    <a:lumMod val="10000"/>
                  </a:schemeClr>
                </a:solidFill>
                <a:latin typeface="Times New Roman" panose="02020603050405020304" pitchFamily="18" charset="0"/>
                <a:cs typeface="Times New Roman" panose="02020603050405020304" pitchFamily="18" charset="0"/>
              </a:rPr>
              <a:t>konferensi</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tersebut</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menyatakan</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bahwa</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setiap</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pergerakan</a:t>
            </a:r>
            <a:r>
              <a:rPr lang="en-US" sz="1600" dirty="0">
                <a:solidFill>
                  <a:schemeClr val="tx1">
                    <a:lumMod val="10000"/>
                  </a:schemeClr>
                </a:solidFill>
                <a:latin typeface="Times New Roman" panose="02020603050405020304" pitchFamily="18" charset="0"/>
                <a:cs typeface="Times New Roman" panose="02020603050405020304" pitchFamily="18" charset="0"/>
              </a:rPr>
              <a:t> pasar </a:t>
            </a:r>
            <a:r>
              <a:rPr lang="en-US" sz="1600" dirty="0" err="1">
                <a:solidFill>
                  <a:schemeClr val="tx1">
                    <a:lumMod val="10000"/>
                  </a:schemeClr>
                </a:solidFill>
                <a:latin typeface="Times New Roman" panose="02020603050405020304" pitchFamily="18" charset="0"/>
                <a:cs typeface="Times New Roman" panose="02020603050405020304" pitchFamily="18" charset="0"/>
              </a:rPr>
              <a:t>saham</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haruslah</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mempunyai</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landasan</a:t>
            </a:r>
            <a:r>
              <a:rPr lang="en-US" sz="1600" dirty="0">
                <a:solidFill>
                  <a:schemeClr val="tx1">
                    <a:lumMod val="10000"/>
                  </a:schemeClr>
                </a:solidFill>
                <a:latin typeface="Times New Roman" panose="02020603050405020304" pitchFamily="18" charset="0"/>
                <a:cs typeface="Times New Roman" panose="02020603050405020304" pitchFamily="18" charset="0"/>
              </a:rPr>
              <a:t> yang </a:t>
            </a:r>
            <a:r>
              <a:rPr lang="en-US" sz="1600" dirty="0" err="1">
                <a:solidFill>
                  <a:schemeClr val="tx1">
                    <a:lumMod val="10000"/>
                  </a:schemeClr>
                </a:solidFill>
                <a:latin typeface="Times New Roman" panose="02020603050405020304" pitchFamily="18" charset="0"/>
                <a:cs typeface="Times New Roman" panose="02020603050405020304" pitchFamily="18" charset="0"/>
              </a:rPr>
              <a:t>rasional</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Namun</a:t>
            </a:r>
            <a:r>
              <a:rPr lang="en-US" sz="1600" dirty="0">
                <a:solidFill>
                  <a:schemeClr val="tx1">
                    <a:lumMod val="10000"/>
                  </a:schemeClr>
                </a:solidFill>
                <a:latin typeface="Times New Roman" panose="02020603050405020304" pitchFamily="18" charset="0"/>
                <a:cs typeface="Times New Roman" panose="02020603050405020304" pitchFamily="18" charset="0"/>
              </a:rPr>
              <a:t> Shiller </a:t>
            </a:r>
            <a:r>
              <a:rPr lang="en-US" sz="1600" dirty="0" err="1">
                <a:solidFill>
                  <a:schemeClr val="tx1">
                    <a:lumMod val="10000"/>
                  </a:schemeClr>
                </a:solidFill>
                <a:latin typeface="Times New Roman" panose="02020603050405020304" pitchFamily="18" charset="0"/>
                <a:cs typeface="Times New Roman" panose="02020603050405020304" pitchFamily="18" charset="0"/>
              </a:rPr>
              <a:t>memiliki</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pendapat</a:t>
            </a:r>
            <a:r>
              <a:rPr lang="en-US" sz="1600" dirty="0">
                <a:solidFill>
                  <a:schemeClr val="tx1">
                    <a:lumMod val="10000"/>
                  </a:schemeClr>
                </a:solidFill>
                <a:latin typeface="Times New Roman" panose="02020603050405020304" pitchFamily="18" charset="0"/>
                <a:cs typeface="Times New Roman" panose="02020603050405020304" pitchFamily="18" charset="0"/>
              </a:rPr>
              <a:t> lain </a:t>
            </a:r>
            <a:r>
              <a:rPr lang="en-US" sz="1600" dirty="0" err="1">
                <a:solidFill>
                  <a:schemeClr val="tx1">
                    <a:lumMod val="10000"/>
                  </a:schemeClr>
                </a:solidFill>
                <a:latin typeface="Times New Roman" panose="02020603050405020304" pitchFamily="18" charset="0"/>
                <a:cs typeface="Times New Roman" panose="02020603050405020304" pitchFamily="18" charset="0"/>
              </a:rPr>
              <a:t>mengenai</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hasil</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konferensi</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tersebut</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Ia</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mengatakan</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bahwa</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kesimpulan</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itu</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merupakan</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sebuah</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kesalahan</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satu</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dari</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kesalahan</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terbesar</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dalam</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sejarah</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pemikiran</a:t>
            </a:r>
            <a:r>
              <a:rPr lang="en-US" sz="1600" dirty="0">
                <a:solidFill>
                  <a:schemeClr val="tx1">
                    <a:lumMod val="10000"/>
                  </a:schemeClr>
                </a:solidFill>
                <a:latin typeface="Times New Roman" panose="02020603050405020304" pitchFamily="18" charset="0"/>
                <a:cs typeface="Times New Roman" panose="02020603050405020304" pitchFamily="18" charset="0"/>
              </a:rPr>
              <a:t> </a:t>
            </a:r>
            <a:r>
              <a:rPr lang="en-US" sz="1600" dirty="0" err="1">
                <a:solidFill>
                  <a:schemeClr val="tx1">
                    <a:lumMod val="10000"/>
                  </a:schemeClr>
                </a:solidFill>
                <a:latin typeface="Times New Roman" panose="02020603050405020304" pitchFamily="18" charset="0"/>
                <a:cs typeface="Times New Roman" panose="02020603050405020304" pitchFamily="18" charset="0"/>
              </a:rPr>
              <a:t>ekonomi</a:t>
            </a:r>
            <a:r>
              <a:rPr lang="en-US" sz="1600" dirty="0">
                <a:solidFill>
                  <a:schemeClr val="tx1">
                    <a:lumMod val="10000"/>
                  </a:schemeClr>
                </a:solidFill>
                <a:latin typeface="Times New Roman" panose="02020603050405020304" pitchFamily="18" charset="0"/>
                <a:cs typeface="Times New Roman" panose="02020603050405020304" pitchFamily="18" charset="0"/>
              </a:rPr>
              <a:t>’.</a:t>
            </a:r>
          </a:p>
          <a:p>
            <a:pPr marL="0" indent="0" algn="just">
              <a:buNone/>
            </a:pPr>
            <a:endParaRPr lang="en-US" sz="1600" dirty="0">
              <a:solidFill>
                <a:schemeClr val="tx1">
                  <a:lumMod val="10000"/>
                </a:schemeClr>
              </a:solidFill>
              <a:latin typeface="Times New Roman" panose="02020603050405020304" pitchFamily="18" charset="0"/>
              <a:cs typeface="Times New Roman" panose="02020603050405020304" pitchFamily="18" charset="0"/>
            </a:endParaRPr>
          </a:p>
        </p:txBody>
      </p:sp>
      <p:sp>
        <p:nvSpPr>
          <p:cNvPr id="751" name="Google Shape;751;p36"/>
          <p:cNvSpPr txBox="1">
            <a:spLocks noGrp="1"/>
          </p:cNvSpPr>
          <p:nvPr>
            <p:ph type="title"/>
          </p:nvPr>
        </p:nvSpPr>
        <p:spPr>
          <a:xfrm>
            <a:off x="280440" y="200468"/>
            <a:ext cx="7702845" cy="572700"/>
          </a:xfrm>
          <a:prstGeom prst="rect">
            <a:avLst/>
          </a:prstGeom>
        </p:spPr>
        <p:txBody>
          <a:bodyPr spcFirstLastPara="1" wrap="square" lIns="91425" tIns="91425" rIns="91425" bIns="91425" anchor="t" anchorCtr="0">
            <a:noAutofit/>
          </a:bodyPr>
          <a:lstStyle/>
          <a:p>
            <a:r>
              <a:rPr lang="en-US" dirty="0">
                <a:latin typeface="Californian FB" panose="0207040306080B030204" pitchFamily="18" charset="0"/>
              </a:rPr>
              <a:t>SEJARAH BEHAVIOR FINANCE</a:t>
            </a:r>
            <a:endParaRPr dirty="0">
              <a:latin typeface="Californian FB" panose="0207040306080B030204" pitchFamily="18" charset="0"/>
            </a:endParaRPr>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8" name="Google Shape;888;p40"/>
          <p:cNvSpPr txBox="1">
            <a:spLocks noGrp="1"/>
          </p:cNvSpPr>
          <p:nvPr>
            <p:ph type="subTitle" idx="1"/>
          </p:nvPr>
        </p:nvSpPr>
        <p:spPr>
          <a:xfrm>
            <a:off x="486958" y="457200"/>
            <a:ext cx="7847146" cy="4280992"/>
          </a:xfrm>
          <a:prstGeom prst="rect">
            <a:avLst/>
          </a:prstGeom>
        </p:spPr>
        <p:txBody>
          <a:bodyPr spcFirstLastPara="1" wrap="square" lIns="91425" tIns="91425" rIns="91425" bIns="91425" anchor="ctr" anchorCtr="0">
            <a:noAutofit/>
          </a:bodyPr>
          <a:lstStyle/>
          <a:p>
            <a:pPr marL="0" lvl="0" indent="0" algn="just"/>
            <a:r>
              <a:rPr lang="en-ID" sz="1800" dirty="0">
                <a:solidFill>
                  <a:schemeClr val="tx1">
                    <a:lumMod val="10000"/>
                  </a:schemeClr>
                </a:solidFill>
                <a:latin typeface="Times New Roman" panose="02020603050405020304" pitchFamily="18" charset="0"/>
                <a:cs typeface="Times New Roman" panose="02020603050405020304" pitchFamily="18" charset="0"/>
              </a:rPr>
              <a:t>Richard H. Thaler, </a:t>
            </a:r>
            <a:r>
              <a:rPr lang="en-ID" sz="1800" dirty="0" err="1">
                <a:solidFill>
                  <a:schemeClr val="tx1">
                    <a:lumMod val="10000"/>
                  </a:schemeClr>
                </a:solidFill>
                <a:latin typeface="Times New Roman" panose="02020603050405020304" pitchFamily="18" charset="0"/>
                <a:cs typeface="Times New Roman" panose="02020603050405020304" pitchFamily="18" charset="0"/>
              </a:rPr>
              <a:t>seorang</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profesor</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ekonomi</a:t>
            </a:r>
            <a:r>
              <a:rPr lang="en-ID" sz="1800" dirty="0">
                <a:solidFill>
                  <a:schemeClr val="tx1">
                    <a:lumMod val="10000"/>
                  </a:schemeClr>
                </a:solidFill>
                <a:latin typeface="Times New Roman" panose="02020603050405020304" pitchFamily="18" charset="0"/>
                <a:cs typeface="Times New Roman" panose="02020603050405020304" pitchFamily="18" charset="0"/>
              </a:rPr>
              <a:t> dan </a:t>
            </a:r>
            <a:r>
              <a:rPr lang="en-ID" sz="1800" dirty="0" err="1">
                <a:solidFill>
                  <a:schemeClr val="tx1">
                    <a:lumMod val="10000"/>
                  </a:schemeClr>
                </a:solidFill>
                <a:latin typeface="Times New Roman" panose="02020603050405020304" pitchFamily="18" charset="0"/>
                <a:cs typeface="Times New Roman" panose="02020603050405020304" pitchFamily="18" charset="0"/>
              </a:rPr>
              <a:t>ilmu</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keperilakuan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dari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Universitas</a:t>
            </a:r>
            <a:r>
              <a:rPr lang="en-ID" sz="1800" dirty="0">
                <a:solidFill>
                  <a:schemeClr val="tx1">
                    <a:lumMod val="10000"/>
                  </a:schemeClr>
                </a:solidFill>
                <a:latin typeface="Times New Roman" panose="02020603050405020304" pitchFamily="18" charset="0"/>
                <a:cs typeface="Times New Roman" panose="02020603050405020304" pitchFamily="18" charset="0"/>
              </a:rPr>
              <a:t> Chicago. Thaler </a:t>
            </a:r>
            <a:r>
              <a:rPr lang="en-ID" sz="1800" dirty="0" err="1">
                <a:solidFill>
                  <a:schemeClr val="tx1">
                    <a:lumMod val="10000"/>
                  </a:schemeClr>
                </a:solidFill>
                <a:latin typeface="Times New Roman" panose="02020603050405020304" pitchFamily="18" charset="0"/>
                <a:cs typeface="Times New Roman" panose="02020603050405020304" pitchFamily="18" charset="0"/>
              </a:rPr>
              <a:t>menulis</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disertasi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doktoralnya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berdasarkan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paradigma</a:t>
            </a:r>
            <a:r>
              <a:rPr lang="en-ID" sz="1800" dirty="0">
                <a:solidFill>
                  <a:schemeClr val="tx1">
                    <a:lumMod val="10000"/>
                  </a:schemeClr>
                </a:solidFill>
                <a:latin typeface="Times New Roman" panose="02020603050405020304" pitchFamily="18" charset="0"/>
                <a:cs typeface="Times New Roman" panose="02020603050405020304" pitchFamily="18" charset="0"/>
              </a:rPr>
              <a:t> pasar </a:t>
            </a:r>
            <a:r>
              <a:rPr lang="en-ID" sz="1800" dirty="0" err="1">
                <a:solidFill>
                  <a:schemeClr val="tx1">
                    <a:lumMod val="10000"/>
                  </a:schemeClr>
                </a:solidFill>
                <a:latin typeface="Times New Roman" panose="02020603050405020304" pitchFamily="18" charset="0"/>
                <a:cs typeface="Times New Roman" panose="02020603050405020304" pitchFamily="18" charset="0"/>
              </a:rPr>
              <a:t>efisien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tetapi</a:t>
            </a:r>
            <a:r>
              <a:rPr lang="en-ID" sz="1800" dirty="0">
                <a:solidFill>
                  <a:schemeClr val="tx1">
                    <a:lumMod val="10000"/>
                  </a:schemeClr>
                </a:solidFill>
                <a:latin typeface="Times New Roman" panose="02020603050405020304" pitchFamily="18" charset="0"/>
                <a:cs typeface="Times New Roman" panose="02020603050405020304" pitchFamily="18" charset="0"/>
              </a:rPr>
              <a:t> pada </a:t>
            </a:r>
            <a:r>
              <a:rPr lang="en-ID" sz="1800" dirty="0" err="1">
                <a:solidFill>
                  <a:schemeClr val="tx1">
                    <a:lumMod val="10000"/>
                  </a:schemeClr>
                </a:solidFill>
                <a:latin typeface="Times New Roman" panose="02020603050405020304" pitchFamily="18" charset="0"/>
                <a:cs typeface="Times New Roman" panose="02020603050405020304" pitchFamily="18" charset="0"/>
              </a:rPr>
              <a:t>akhirnya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ia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berbalik</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arah</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dengan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mengembangkan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perilaku</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Akhirnya</a:t>
            </a:r>
            <a:r>
              <a:rPr lang="en-ID" sz="1800" dirty="0">
                <a:solidFill>
                  <a:schemeClr val="tx1">
                    <a:lumMod val="10000"/>
                  </a:schemeClr>
                </a:solidFill>
                <a:latin typeface="Times New Roman" panose="02020603050405020304" pitchFamily="18" charset="0"/>
                <a:cs typeface="Times New Roman" panose="02020603050405020304" pitchFamily="18" charset="0"/>
              </a:rPr>
              <a:t> Thaler </a:t>
            </a:r>
            <a:r>
              <a:rPr lang="en-ID" sz="1800" dirty="0" err="1">
                <a:solidFill>
                  <a:schemeClr val="tx1">
                    <a:lumMod val="10000"/>
                  </a:schemeClr>
                </a:solidFill>
                <a:latin typeface="Times New Roman" panose="02020603050405020304" pitchFamily="18" charset="0"/>
                <a:cs typeface="Times New Roman" panose="02020603050405020304" pitchFamily="18" charset="0"/>
              </a:rPr>
              <a:t>menjadi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sebuah</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anomali</a:t>
            </a:r>
            <a:r>
              <a:rPr lang="en-ID" sz="1800" dirty="0">
                <a:solidFill>
                  <a:schemeClr val="tx1">
                    <a:lumMod val="10000"/>
                  </a:schemeClr>
                </a:solidFill>
                <a:latin typeface="Times New Roman" panose="02020603050405020304" pitchFamily="18" charset="0"/>
                <a:cs typeface="Times New Roman" panose="02020603050405020304" pitchFamily="18" charset="0"/>
              </a:rPr>
              <a:t>    di </a:t>
            </a:r>
            <a:r>
              <a:rPr lang="en-ID" sz="1800" dirty="0" err="1">
                <a:solidFill>
                  <a:schemeClr val="tx1">
                    <a:lumMod val="10000"/>
                  </a:schemeClr>
                </a:solidFill>
                <a:latin typeface="Times New Roman" panose="02020603050405020304" pitchFamily="18" charset="0"/>
                <a:cs typeface="Times New Roman" panose="02020603050405020304" pitchFamily="18" charset="0"/>
              </a:rPr>
              <a:t>universitasnya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karena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menyimpang</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dari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pemikiran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ekonomi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neoklasik</a:t>
            </a:r>
            <a:r>
              <a:rPr lang="en-ID" sz="1800" dirty="0">
                <a:solidFill>
                  <a:schemeClr val="tx1">
                    <a:lumMod val="10000"/>
                  </a:schemeClr>
                </a:solidFill>
                <a:latin typeface="Times New Roman" panose="02020603050405020304" pitchFamily="18" charset="0"/>
                <a:cs typeface="Times New Roman" panose="02020603050405020304" pitchFamily="18" charset="0"/>
              </a:rPr>
              <a:t> yang </a:t>
            </a:r>
            <a:r>
              <a:rPr lang="en-ID" sz="1800" dirty="0" err="1">
                <a:solidFill>
                  <a:schemeClr val="tx1">
                    <a:lumMod val="10000"/>
                  </a:schemeClr>
                </a:solidFill>
                <a:latin typeface="Times New Roman" panose="02020603050405020304" pitchFamily="18" charset="0"/>
                <a:cs typeface="Times New Roman" panose="02020603050405020304" pitchFamily="18" charset="0"/>
              </a:rPr>
              <a:t>dikembangkan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dari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sekolah</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pemikir</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ekonomi</a:t>
            </a:r>
            <a:r>
              <a:rPr lang="en-ID" sz="1800" dirty="0">
                <a:solidFill>
                  <a:schemeClr val="tx1">
                    <a:lumMod val="10000"/>
                  </a:schemeClr>
                </a:solidFill>
                <a:latin typeface="Times New Roman" panose="02020603050405020304" pitchFamily="18" charset="0"/>
                <a:cs typeface="Times New Roman" panose="02020603050405020304" pitchFamily="18" charset="0"/>
              </a:rPr>
              <a:t> (economic schools of thought).</a:t>
            </a:r>
          </a:p>
          <a:p>
            <a:pPr marL="0" lvl="0" indent="0" algn="just"/>
            <a:r>
              <a:rPr lang="en-ID" sz="1800" dirty="0" err="1">
                <a:solidFill>
                  <a:schemeClr val="tx1">
                    <a:lumMod val="10000"/>
                  </a:schemeClr>
                </a:solidFill>
                <a:latin typeface="Times New Roman" panose="02020603050405020304" pitchFamily="18" charset="0"/>
                <a:cs typeface="Times New Roman" panose="02020603050405020304" pitchFamily="18" charset="0"/>
              </a:rPr>
              <a:t>Dengan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dukungan</a:t>
            </a:r>
            <a:r>
              <a:rPr lang="en-ID" sz="1800" dirty="0">
                <a:solidFill>
                  <a:schemeClr val="tx1">
                    <a:lumMod val="10000"/>
                  </a:schemeClr>
                </a:solidFill>
                <a:latin typeface="Times New Roman" panose="02020603050405020304" pitchFamily="18" charset="0"/>
                <a:cs typeface="Times New Roman" panose="02020603050405020304" pitchFamily="18" charset="0"/>
              </a:rPr>
              <a:t> dana </a:t>
            </a:r>
            <a:r>
              <a:rPr lang="en-ID" sz="1800" dirty="0" err="1">
                <a:solidFill>
                  <a:schemeClr val="tx1">
                    <a:lumMod val="10000"/>
                  </a:schemeClr>
                </a:solidFill>
                <a:latin typeface="Times New Roman" panose="02020603050405020304" pitchFamily="18" charset="0"/>
                <a:cs typeface="Times New Roman" panose="02020603050405020304" pitchFamily="18" charset="0"/>
              </a:rPr>
              <a:t>dari</a:t>
            </a:r>
            <a:r>
              <a:rPr lang="en-ID" sz="1800" dirty="0">
                <a:solidFill>
                  <a:schemeClr val="tx1">
                    <a:lumMod val="10000"/>
                  </a:schemeClr>
                </a:solidFill>
                <a:latin typeface="Times New Roman" panose="02020603050405020304" pitchFamily="18" charset="0"/>
                <a:cs typeface="Times New Roman" panose="02020603050405020304" pitchFamily="18" charset="0"/>
              </a:rPr>
              <a:t> Russell Sage Foundation, </a:t>
            </a:r>
            <a:r>
              <a:rPr lang="en-ID" sz="1800" dirty="0" err="1">
                <a:solidFill>
                  <a:schemeClr val="tx1">
                    <a:lumMod val="10000"/>
                  </a:schemeClr>
                </a:solidFill>
                <a:latin typeface="Times New Roman" panose="02020603050405020304" pitchFamily="18" charset="0"/>
                <a:cs typeface="Times New Roman" panose="02020603050405020304" pitchFamily="18" charset="0"/>
              </a:rPr>
              <a:t>sejak</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tahun</a:t>
            </a:r>
            <a:r>
              <a:rPr lang="en-ID" sz="1800" dirty="0">
                <a:solidFill>
                  <a:schemeClr val="tx1">
                    <a:lumMod val="10000"/>
                  </a:schemeClr>
                </a:solidFill>
                <a:latin typeface="Times New Roman" panose="02020603050405020304" pitchFamily="18" charset="0"/>
                <a:cs typeface="Times New Roman" panose="02020603050405020304" pitchFamily="18" charset="0"/>
              </a:rPr>
              <a:t> 1991 </a:t>
            </a:r>
            <a:r>
              <a:rPr lang="en-ID" sz="1800" dirty="0" err="1">
                <a:solidFill>
                  <a:schemeClr val="tx1">
                    <a:lumMod val="10000"/>
                  </a:schemeClr>
                </a:solidFill>
                <a:latin typeface="Times New Roman" panose="02020603050405020304" pitchFamily="18" charset="0"/>
                <a:cs typeface="Times New Roman" panose="02020603050405020304" pitchFamily="18" charset="0"/>
              </a:rPr>
              <a:t>Thaller</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bersama</a:t>
            </a:r>
            <a:r>
              <a:rPr lang="en-ID" sz="1800" dirty="0">
                <a:solidFill>
                  <a:schemeClr val="tx1">
                    <a:lumMod val="10000"/>
                  </a:schemeClr>
                </a:solidFill>
                <a:latin typeface="Times New Roman" panose="02020603050405020304" pitchFamily="18" charset="0"/>
                <a:cs typeface="Times New Roman" panose="02020603050405020304" pitchFamily="18" charset="0"/>
              </a:rPr>
              <a:t> Shiller </a:t>
            </a:r>
            <a:r>
              <a:rPr lang="en-ID" sz="1800" dirty="0" err="1">
                <a:solidFill>
                  <a:schemeClr val="tx1">
                    <a:lumMod val="10000"/>
                  </a:schemeClr>
                </a:solidFill>
                <a:latin typeface="Times New Roman" panose="02020603050405020304" pitchFamily="18" charset="0"/>
                <a:cs typeface="Times New Roman" panose="02020603050405020304" pitchFamily="18" charset="0"/>
              </a:rPr>
              <a:t>mengkoordinasikan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sebuah</a:t>
            </a:r>
            <a:r>
              <a:rPr lang="en-ID" sz="1800" dirty="0">
                <a:solidFill>
                  <a:schemeClr val="tx1">
                    <a:lumMod val="10000"/>
                  </a:schemeClr>
                </a:solidFill>
                <a:latin typeface="Times New Roman" panose="02020603050405020304" pitchFamily="18" charset="0"/>
                <a:cs typeface="Times New Roman" panose="02020603050405020304" pitchFamily="18" charset="0"/>
              </a:rPr>
              <a:t> workshop pada National Biro Economic Research (NBER). </a:t>
            </a:r>
            <a:r>
              <a:rPr lang="en-ID" sz="1800" dirty="0" err="1">
                <a:solidFill>
                  <a:schemeClr val="tx1">
                    <a:lumMod val="10000"/>
                  </a:schemeClr>
                </a:solidFill>
                <a:latin typeface="Times New Roman" panose="02020603050405020304" pitchFamily="18" charset="0"/>
                <a:cs typeface="Times New Roman" panose="02020603050405020304" pitchFamily="18" charset="0"/>
              </a:rPr>
              <a:t>Sejak</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saat</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itulah</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penelitian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dengan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tema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perilaku</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menjadi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semakin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berkembang</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pesat</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Perkembangan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ini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ditandai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dengan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semakin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bertambahnya</a:t>
            </a:r>
            <a:r>
              <a:rPr lang="en-ID" sz="1800" dirty="0">
                <a:solidFill>
                  <a:schemeClr val="tx1">
                    <a:lumMod val="10000"/>
                  </a:schemeClr>
                </a:solidFill>
                <a:latin typeface="Times New Roman" panose="02020603050405020304" pitchFamily="18" charset="0"/>
                <a:cs typeface="Times New Roman" panose="02020603050405020304" pitchFamily="18" charset="0"/>
              </a:rPr>
              <a:t> working paper yang </a:t>
            </a:r>
            <a:r>
              <a:rPr lang="en-ID" sz="1800" dirty="0" err="1">
                <a:solidFill>
                  <a:schemeClr val="tx1">
                    <a:lumMod val="10000"/>
                  </a:schemeClr>
                </a:solidFill>
                <a:latin typeface="Times New Roman" panose="02020603050405020304" pitchFamily="18" charset="0"/>
                <a:cs typeface="Times New Roman" panose="02020603050405020304" pitchFamily="18" charset="0"/>
              </a:rPr>
              <a:t>bertema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perilaku</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Jurnal</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ilmiah</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utama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ilmu</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sudah</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menjadi</a:t>
            </a:r>
            <a:r>
              <a:rPr lang="en-ID" sz="1800" dirty="0">
                <a:solidFill>
                  <a:schemeClr val="tx1">
                    <a:lumMod val="10000"/>
                  </a:schemeClr>
                </a:solidFill>
                <a:latin typeface="Times New Roman" panose="02020603050405020304" pitchFamily="18" charset="0"/>
                <a:cs typeface="Times New Roman" panose="02020603050405020304" pitchFamily="18" charset="0"/>
              </a:rPr>
              <a:t> media </a:t>
            </a:r>
            <a:r>
              <a:rPr lang="en-ID" sz="1800" dirty="0" err="1">
                <a:solidFill>
                  <a:schemeClr val="tx1">
                    <a:lumMod val="10000"/>
                  </a:schemeClr>
                </a:solidFill>
                <a:latin typeface="Times New Roman" panose="02020603050405020304" pitchFamily="18" charset="0"/>
                <a:cs typeface="Times New Roman" panose="02020603050405020304" pitchFamily="18" charset="0"/>
              </a:rPr>
              <a:t>publikasi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hasil</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penelitian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tentang</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perilaku</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seperti</a:t>
            </a:r>
            <a:r>
              <a:rPr lang="en-ID" sz="1800" dirty="0">
                <a:solidFill>
                  <a:schemeClr val="tx1">
                    <a:lumMod val="10000"/>
                  </a:schemeClr>
                </a:solidFill>
                <a:latin typeface="Times New Roman" panose="02020603050405020304" pitchFamily="18" charset="0"/>
                <a:cs typeface="Times New Roman" panose="02020603050405020304" pitchFamily="18" charset="0"/>
              </a:rPr>
              <a:t> The Journal of Finance dan Journal of Financial Economics. </a:t>
            </a:r>
            <a:r>
              <a:rPr lang="en-ID" sz="1800" dirty="0" err="1">
                <a:solidFill>
                  <a:schemeClr val="tx1">
                    <a:lumMod val="10000"/>
                  </a:schemeClr>
                </a:solidFill>
                <a:latin typeface="Times New Roman" panose="02020603050405020304" pitchFamily="18" charset="0"/>
                <a:cs typeface="Times New Roman" panose="02020603050405020304" pitchFamily="18" charset="0"/>
              </a:rPr>
              <a:t>Perkembangan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perilaku</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ini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menjadi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cara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berpikir</a:t>
            </a:r>
            <a:r>
              <a:rPr lang="en-ID" sz="1800" dirty="0">
                <a:solidFill>
                  <a:schemeClr val="tx1">
                    <a:lumMod val="10000"/>
                  </a:schemeClr>
                </a:solidFill>
                <a:latin typeface="Times New Roman" panose="02020603050405020304" pitchFamily="18" charset="0"/>
                <a:cs typeface="Times New Roman" panose="02020603050405020304" pitchFamily="18" charset="0"/>
              </a:rPr>
              <a:t> yang </a:t>
            </a:r>
            <a:r>
              <a:rPr lang="en-ID" sz="1800" dirty="0" err="1">
                <a:solidFill>
                  <a:schemeClr val="tx1">
                    <a:lumMod val="10000"/>
                  </a:schemeClr>
                </a:solidFill>
                <a:latin typeface="Times New Roman" panose="02020603050405020304" pitchFamily="18" charset="0"/>
                <a:cs typeface="Times New Roman" panose="02020603050405020304" pitchFamily="18" charset="0"/>
              </a:rPr>
              <a:t>baru</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dalam</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memahami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fenomena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ekonomi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1800" dirty="0">
                <a:solidFill>
                  <a:schemeClr val="tx1">
                    <a:lumMod val="10000"/>
                  </a:schemeClr>
                </a:solidFill>
                <a:latin typeface="Times New Roman" panose="02020603050405020304" pitchFamily="18" charset="0"/>
                <a:cs typeface="Times New Roman" panose="02020603050405020304" pitchFamily="18" charset="0"/>
              </a:rPr>
              <a:t> dan </a:t>
            </a:r>
            <a:r>
              <a:rPr lang="en-ID" sz="1800" dirty="0" err="1">
                <a:solidFill>
                  <a:schemeClr val="tx1">
                    <a:lumMod val="10000"/>
                  </a:schemeClr>
                </a:solidFill>
                <a:latin typeface="Times New Roman" panose="02020603050405020304" pitchFamily="18" charset="0"/>
                <a:cs typeface="Times New Roman" panose="02020603050405020304" pitchFamily="18" charset="0"/>
              </a:rPr>
              <a:t>hal</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ini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menunjukkan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bahwa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kalangan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akademisi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telah</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menerima</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keberadaan</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teori</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perilaku</a:t>
            </a:r>
            <a:r>
              <a:rPr lang="en-ID" sz="1800" dirty="0">
                <a:solidFill>
                  <a:schemeClr val="tx1">
                    <a:lumMod val="10000"/>
                  </a:schemeClr>
                </a:solidFill>
                <a:latin typeface="Times New Roman" panose="02020603050405020304" pitchFamily="18" charset="0"/>
                <a:cs typeface="Times New Roman" panose="02020603050405020304" pitchFamily="18" charset="0"/>
              </a:rPr>
              <a:t> </a:t>
            </a:r>
            <a:r>
              <a:rPr lang="en-ID" sz="18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1800" dirty="0">
                <a:solidFill>
                  <a:schemeClr val="tx1">
                    <a:lumMod val="10000"/>
                  </a:schemeClr>
                </a:solidFill>
                <a:latin typeface="Times New Roman" panose="02020603050405020304" pitchFamily="18" charset="0"/>
                <a:cs typeface="Times New Roman" panose="02020603050405020304" pitchFamily="18" charset="0"/>
              </a:rPr>
              <a:t>.</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888;p40">
            <a:extLst>
              <a:ext uri="{FF2B5EF4-FFF2-40B4-BE49-F238E27FC236}">
                <a16:creationId xmlns:a16="http://schemas.microsoft.com/office/drawing/2014/main" id="{253BEFEC-20C3-4B97-B721-B4FCF758A8E2}"/>
              </a:ext>
            </a:extLst>
          </p:cNvPr>
          <p:cNvSpPr txBox="1">
            <a:spLocks noGrp="1"/>
          </p:cNvSpPr>
          <p:nvPr>
            <p:ph type="subTitle" idx="1"/>
          </p:nvPr>
        </p:nvSpPr>
        <p:spPr>
          <a:xfrm>
            <a:off x="486958" y="261257"/>
            <a:ext cx="7990836" cy="4476935"/>
          </a:xfrm>
          <a:prstGeom prst="rect">
            <a:avLst/>
          </a:prstGeom>
        </p:spPr>
        <p:txBody>
          <a:bodyPr spcFirstLastPara="1" wrap="square" lIns="91425" tIns="91425" rIns="91425" bIns="91425" anchor="ctr" anchorCtr="0">
            <a:noAutofit/>
          </a:bodyPr>
          <a:lstStyle/>
          <a:p>
            <a:pPr marL="0" lvl="0" indent="0" algn="just"/>
            <a:r>
              <a:rPr lang="en-ID" sz="2000" dirty="0">
                <a:solidFill>
                  <a:schemeClr val="tx1">
                    <a:lumMod val="10000"/>
                  </a:schemeClr>
                </a:solidFill>
                <a:latin typeface="Times New Roman" panose="02020603050405020304" pitchFamily="18" charset="0"/>
                <a:cs typeface="Times New Roman" panose="02020603050405020304" pitchFamily="18" charset="0"/>
              </a:rPr>
              <a:t>Daniel Kahneman, </a:t>
            </a:r>
            <a:r>
              <a:rPr lang="en-ID" sz="2000" dirty="0" err="1">
                <a:solidFill>
                  <a:schemeClr val="tx1">
                    <a:lumMod val="10000"/>
                  </a:schemeClr>
                </a:solidFill>
                <a:latin typeface="Times New Roman" panose="02020603050405020304" pitchFamily="18" charset="0"/>
                <a:cs typeface="Times New Roman" panose="02020603050405020304" pitchFamily="18" charset="0"/>
              </a:rPr>
              <a:t>akibat</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dari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pengintegrasian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ilmu</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psikologi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kedalam</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ilmu</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ekonomi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membuat</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ia</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diberi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hadiah</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nobel</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ekonomi</a:t>
            </a:r>
            <a:r>
              <a:rPr lang="en-ID" sz="2000" dirty="0">
                <a:solidFill>
                  <a:schemeClr val="tx1">
                    <a:lumMod val="10000"/>
                  </a:schemeClr>
                </a:solidFill>
                <a:latin typeface="Times New Roman" panose="02020603050405020304" pitchFamily="18" charset="0"/>
                <a:cs typeface="Times New Roman" panose="02020603050405020304" pitchFamily="18" charset="0"/>
              </a:rPr>
              <a:t> pada </a:t>
            </a:r>
            <a:r>
              <a:rPr lang="en-ID" sz="2000" dirty="0" err="1">
                <a:solidFill>
                  <a:schemeClr val="tx1">
                    <a:lumMod val="10000"/>
                  </a:schemeClr>
                </a:solidFill>
                <a:latin typeface="Times New Roman" panose="02020603050405020304" pitchFamily="18" charset="0"/>
                <a:cs typeface="Times New Roman" panose="02020603050405020304" pitchFamily="18" charset="0"/>
              </a:rPr>
              <a:t>tahun</a:t>
            </a:r>
            <a:r>
              <a:rPr lang="en-ID" sz="2000" dirty="0">
                <a:solidFill>
                  <a:schemeClr val="tx1">
                    <a:lumMod val="10000"/>
                  </a:schemeClr>
                </a:solidFill>
                <a:latin typeface="Times New Roman" panose="02020603050405020304" pitchFamily="18" charset="0"/>
                <a:cs typeface="Times New Roman" panose="02020603050405020304" pitchFamily="18" charset="0"/>
              </a:rPr>
              <a:t> 2002. Hal </a:t>
            </a:r>
            <a:r>
              <a:rPr lang="en-ID" sz="2000" dirty="0" err="1">
                <a:solidFill>
                  <a:schemeClr val="tx1">
                    <a:lumMod val="10000"/>
                  </a:schemeClr>
                </a:solidFill>
                <a:latin typeface="Times New Roman" panose="02020603050405020304" pitchFamily="18" charset="0"/>
                <a:cs typeface="Times New Roman" panose="02020603050405020304" pitchFamily="18" charset="0"/>
              </a:rPr>
              <a:t>ini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dikarenakan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ia</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memodelkan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perilaku</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manusia</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mengambil</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resiko</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dari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ilmu</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psikologi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kedalam</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ilmu</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ekonomi</a:t>
            </a:r>
            <a:r>
              <a:rPr lang="en-ID" sz="2000" dirty="0">
                <a:solidFill>
                  <a:schemeClr val="tx1">
                    <a:lumMod val="10000"/>
                  </a:schemeClr>
                </a:solidFill>
                <a:latin typeface="Times New Roman" panose="02020603050405020304" pitchFamily="18" charset="0"/>
                <a:cs typeface="Times New Roman" panose="02020603050405020304" pitchFamily="18" charset="0"/>
              </a:rPr>
              <a:t> yang </a:t>
            </a:r>
            <a:r>
              <a:rPr lang="en-ID" sz="2000" dirty="0" err="1">
                <a:solidFill>
                  <a:schemeClr val="tx1">
                    <a:lumMod val="10000"/>
                  </a:schemeClr>
                </a:solidFill>
                <a:latin typeface="Times New Roman" panose="02020603050405020304" pitchFamily="18" charset="0"/>
                <a:cs typeface="Times New Roman" panose="02020603050405020304" pitchFamily="18" charset="0"/>
              </a:rPr>
              <a:t>dikenal</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dengan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nama</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teori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prospek</a:t>
            </a:r>
            <a:r>
              <a:rPr lang="en-ID" sz="2000" dirty="0">
                <a:solidFill>
                  <a:schemeClr val="tx1">
                    <a:lumMod val="10000"/>
                  </a:schemeClr>
                </a:solidFill>
                <a:latin typeface="Times New Roman" panose="02020603050405020304" pitchFamily="18" charset="0"/>
                <a:cs typeface="Times New Roman" panose="02020603050405020304" pitchFamily="18" charset="0"/>
              </a:rPr>
              <a:t>.</a:t>
            </a:r>
          </a:p>
          <a:p>
            <a:pPr marL="0" lvl="0" indent="0" algn="just"/>
            <a:r>
              <a:rPr lang="en-ID" sz="2000" dirty="0" err="1">
                <a:solidFill>
                  <a:schemeClr val="tx1">
                    <a:lumMod val="10000"/>
                  </a:schemeClr>
                </a:solidFill>
                <a:latin typeface="Times New Roman" panose="02020603050405020304" pitchFamily="18" charset="0"/>
                <a:cs typeface="Times New Roman" panose="02020603050405020304" pitchFamily="18" charset="0"/>
              </a:rPr>
              <a:t>Ciri-ciri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manusia</a:t>
            </a:r>
            <a:r>
              <a:rPr lang="en-ID" sz="2000" dirty="0">
                <a:solidFill>
                  <a:schemeClr val="tx1">
                    <a:lumMod val="10000"/>
                  </a:schemeClr>
                </a:solidFill>
                <a:latin typeface="Times New Roman" panose="02020603050405020304" pitchFamily="18" charset="0"/>
                <a:cs typeface="Times New Roman" panose="02020603050405020304" pitchFamily="18" charset="0"/>
              </a:rPr>
              <a:t> yang paling </a:t>
            </a:r>
            <a:r>
              <a:rPr lang="en-ID" sz="2000" dirty="0" err="1">
                <a:solidFill>
                  <a:schemeClr val="tx1">
                    <a:lumMod val="10000"/>
                  </a:schemeClr>
                </a:solidFill>
                <a:latin typeface="Times New Roman" panose="02020603050405020304" pitchFamily="18" charset="0"/>
                <a:cs typeface="Times New Roman" panose="02020603050405020304" pitchFamily="18" charset="0"/>
              </a:rPr>
              <a:t>umum</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adalah</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takut</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marah</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serakah</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mementingkan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diri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sendiri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dalam</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menempatkan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keputusan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tentang</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uang</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Perilaku</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manusia</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biasanya</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tidak</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bersifat</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proaktif</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melainkan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lebih</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bersifat</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reaktif</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Perilaku</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relatif</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lebih</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mudah</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untuk</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menjelaskan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mengapa</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individu</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membuat</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sebuah</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keputusan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tetapi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malah</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mengalami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kesulitan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dalam</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mengukur</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apa</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akibat</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dari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keputusan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tersebut</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kepada</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dirinya</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Perilaku</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keuangan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mempelajari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pengaruh</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dari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faktor</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sosial</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kognitif</a:t>
            </a:r>
            <a:r>
              <a:rPr lang="en-ID" sz="2000" dirty="0">
                <a:solidFill>
                  <a:schemeClr val="tx1">
                    <a:lumMod val="10000"/>
                  </a:schemeClr>
                </a:solidFill>
                <a:latin typeface="Times New Roman" panose="02020603050405020304" pitchFamily="18" charset="0"/>
                <a:cs typeface="Times New Roman" panose="02020603050405020304" pitchFamily="18" charset="0"/>
              </a:rPr>
              <a:t> dan </a:t>
            </a:r>
            <a:r>
              <a:rPr lang="en-ID" sz="2000" dirty="0" err="1">
                <a:solidFill>
                  <a:schemeClr val="tx1">
                    <a:lumMod val="10000"/>
                  </a:schemeClr>
                </a:solidFill>
                <a:latin typeface="Times New Roman" panose="02020603050405020304" pitchFamily="18" charset="0"/>
                <a:cs typeface="Times New Roman" panose="02020603050405020304" pitchFamily="18" charset="0"/>
              </a:rPr>
              <a:t>emosional</a:t>
            </a:r>
            <a:r>
              <a:rPr lang="en-ID" sz="2000" dirty="0">
                <a:solidFill>
                  <a:schemeClr val="tx1">
                    <a:lumMod val="10000"/>
                  </a:schemeClr>
                </a:solidFill>
                <a:latin typeface="Times New Roman" panose="02020603050405020304" pitchFamily="18" charset="0"/>
                <a:cs typeface="Times New Roman" panose="02020603050405020304" pitchFamily="18" charset="0"/>
              </a:rPr>
              <a:t> pada </a:t>
            </a:r>
            <a:r>
              <a:rPr lang="en-ID" sz="2000" dirty="0" err="1">
                <a:solidFill>
                  <a:schemeClr val="tx1">
                    <a:lumMod val="10000"/>
                  </a:schemeClr>
                </a:solidFill>
                <a:latin typeface="Times New Roman" panose="02020603050405020304" pitchFamily="18" charset="0"/>
                <a:cs typeface="Times New Roman" panose="02020603050405020304" pitchFamily="18" charset="0"/>
              </a:rPr>
              <a:t>keputusan</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ekonomi</a:t>
            </a:r>
            <a:r>
              <a:rPr lang="en-ID" sz="2000" dirty="0">
                <a:solidFill>
                  <a:schemeClr val="tx1">
                    <a:lumMod val="10000"/>
                  </a:schemeClr>
                </a:solidFill>
                <a:latin typeface="Times New Roman" panose="02020603050405020304" pitchFamily="18" charset="0"/>
                <a:cs typeface="Times New Roman" panose="02020603050405020304" pitchFamily="18" charset="0"/>
              </a:rPr>
              <a:t> </a:t>
            </a:r>
            <a:r>
              <a:rPr lang="en-ID" sz="2000" dirty="0" err="1">
                <a:solidFill>
                  <a:schemeClr val="tx1">
                    <a:lumMod val="10000"/>
                  </a:schemeClr>
                </a:solidFill>
                <a:latin typeface="Times New Roman" panose="02020603050405020304" pitchFamily="18" charset="0"/>
                <a:cs typeface="Times New Roman" panose="02020603050405020304" pitchFamily="18" charset="0"/>
              </a:rPr>
              <a:t>individu</a:t>
            </a:r>
            <a:r>
              <a:rPr lang="en-ID" sz="2000" dirty="0">
                <a:solidFill>
                  <a:schemeClr val="tx1">
                    <a:lumMod val="10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12525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Judul 2">
            <a:extLst>
              <a:ext uri="{FF2B5EF4-FFF2-40B4-BE49-F238E27FC236}">
                <a16:creationId xmlns:a16="http://schemas.microsoft.com/office/drawing/2014/main" id="{B2BE7EAB-9549-4C0F-80E3-9612EE80CD53}"/>
              </a:ext>
            </a:extLst>
          </p:cNvPr>
          <p:cNvSpPr>
            <a:spLocks noGrp="1"/>
          </p:cNvSpPr>
          <p:nvPr>
            <p:ph type="title"/>
          </p:nvPr>
        </p:nvSpPr>
        <p:spPr>
          <a:xfrm>
            <a:off x="608604" y="189188"/>
            <a:ext cx="7674783" cy="1047000"/>
          </a:xfrm>
        </p:spPr>
        <p:txBody>
          <a:bodyPr/>
          <a:lstStyle/>
          <a:p>
            <a:br>
              <a:rPr lang="en-US" b="1" dirty="0">
                <a:solidFill>
                  <a:schemeClr val="bg2"/>
                </a:solidFill>
                <a:latin typeface="Comic Sans MS" panose="030F0702030302020204" pitchFamily="66" charset="0"/>
              </a:rPr>
            </a:br>
            <a:endParaRPr lang="id-ID" dirty="0"/>
          </a:p>
        </p:txBody>
      </p:sp>
      <p:sp>
        <p:nvSpPr>
          <p:cNvPr id="5" name="Google Shape;889;p40">
            <a:extLst>
              <a:ext uri="{FF2B5EF4-FFF2-40B4-BE49-F238E27FC236}">
                <a16:creationId xmlns:a16="http://schemas.microsoft.com/office/drawing/2014/main" id="{4280CD42-A4E4-41B4-AB58-AAF2E00DF924}"/>
              </a:ext>
            </a:extLst>
          </p:cNvPr>
          <p:cNvSpPr txBox="1">
            <a:spLocks/>
          </p:cNvSpPr>
          <p:nvPr/>
        </p:nvSpPr>
        <p:spPr>
          <a:xfrm>
            <a:off x="582652" y="146678"/>
            <a:ext cx="7124434" cy="75465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3"/>
              </a:buClr>
              <a:buSzPts val="3000"/>
              <a:buFont typeface="Tenor Sans"/>
              <a:buNone/>
              <a:defRPr sz="3000" b="0" i="0" u="none" strike="noStrike" cap="none">
                <a:solidFill>
                  <a:schemeClr val="accent3"/>
                </a:solidFill>
                <a:latin typeface="Tenor Sans"/>
                <a:ea typeface="Tenor Sans"/>
                <a:cs typeface="Tenor Sans"/>
                <a:sym typeface="Tenor Sans"/>
              </a:defRPr>
            </a:lvl1pPr>
            <a:lvl2pPr marR="0" lvl="1"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Sofia"/>
              <a:buNone/>
              <a:defRPr sz="2800" b="0" i="0" u="none" strike="noStrike" cap="none">
                <a:solidFill>
                  <a:schemeClr val="dk1"/>
                </a:solidFill>
                <a:latin typeface="Montserrat"/>
                <a:ea typeface="Montserrat"/>
                <a:cs typeface="Montserrat"/>
                <a:sym typeface="Montserrat"/>
              </a:defRPr>
            </a:lvl9pPr>
          </a:lstStyle>
          <a:p>
            <a:r>
              <a:rPr lang="en-US" sz="3200" b="1" spc="10" dirty="0" err="1">
                <a:effectLst/>
                <a:latin typeface="Georgia" panose="02040502050405020303" pitchFamily="18" charset="0"/>
                <a:ea typeface="Georgia" panose="02040502050405020303" pitchFamily="18" charset="0"/>
                <a:cs typeface="Georgia" panose="02040502050405020303" pitchFamily="18" charset="0"/>
              </a:rPr>
              <a:t>P</a:t>
            </a:r>
            <a:r>
              <a:rPr lang="en-US" sz="3200" b="1" spc="-10" dirty="0" err="1">
                <a:effectLst/>
                <a:latin typeface="Georgia" panose="02040502050405020303" pitchFamily="18" charset="0"/>
                <a:ea typeface="Georgia" panose="02040502050405020303" pitchFamily="18" charset="0"/>
                <a:cs typeface="Georgia" panose="02040502050405020303" pitchFamily="18" charset="0"/>
              </a:rPr>
              <a:t>e</a:t>
            </a:r>
            <a:r>
              <a:rPr lang="en-US" sz="3200" b="1" dirty="0" err="1">
                <a:effectLst/>
                <a:latin typeface="Georgia" panose="02040502050405020303" pitchFamily="18" charset="0"/>
                <a:ea typeface="Georgia" panose="02040502050405020303" pitchFamily="18" charset="0"/>
                <a:cs typeface="Georgia" panose="02040502050405020303" pitchFamily="18" charset="0"/>
              </a:rPr>
              <a:t>n</a:t>
            </a:r>
            <a:r>
              <a:rPr lang="en-US" sz="3200" b="1" spc="5" dirty="0" err="1">
                <a:effectLst/>
                <a:latin typeface="Georgia" panose="02040502050405020303" pitchFamily="18" charset="0"/>
                <a:ea typeface="Georgia" panose="02040502050405020303" pitchFamily="18" charset="0"/>
                <a:cs typeface="Georgia" panose="02040502050405020303" pitchFamily="18" charset="0"/>
              </a:rPr>
              <a:t>g</a:t>
            </a:r>
            <a:r>
              <a:rPr lang="en-US" sz="3200" b="1" spc="-10" dirty="0" err="1">
                <a:effectLst/>
                <a:latin typeface="Georgia" panose="02040502050405020303" pitchFamily="18" charset="0"/>
                <a:ea typeface="Georgia" panose="02040502050405020303" pitchFamily="18" charset="0"/>
                <a:cs typeface="Georgia" panose="02040502050405020303" pitchFamily="18" charset="0"/>
              </a:rPr>
              <a:t>e</a:t>
            </a:r>
            <a:r>
              <a:rPr lang="en-US" sz="3200" b="1" spc="5" dirty="0" err="1">
                <a:effectLst/>
                <a:latin typeface="Georgia" panose="02040502050405020303" pitchFamily="18" charset="0"/>
                <a:ea typeface="Georgia" panose="02040502050405020303" pitchFamily="18" charset="0"/>
                <a:cs typeface="Georgia" panose="02040502050405020303" pitchFamily="18" charset="0"/>
              </a:rPr>
              <a:t>r</a:t>
            </a:r>
            <a:r>
              <a:rPr lang="en-US" sz="3200" b="1" dirty="0" err="1">
                <a:effectLst/>
                <a:latin typeface="Georgia" panose="02040502050405020303" pitchFamily="18" charset="0"/>
                <a:ea typeface="Georgia" panose="02040502050405020303" pitchFamily="18" charset="0"/>
                <a:cs typeface="Georgia" panose="02040502050405020303" pitchFamily="18" charset="0"/>
              </a:rPr>
              <a:t>t</a:t>
            </a:r>
            <a:r>
              <a:rPr lang="en-US" sz="3200" b="1" spc="-5" dirty="0" err="1">
                <a:effectLst/>
                <a:latin typeface="Georgia" panose="02040502050405020303" pitchFamily="18" charset="0"/>
                <a:ea typeface="Georgia" panose="02040502050405020303" pitchFamily="18" charset="0"/>
                <a:cs typeface="Georgia" panose="02040502050405020303" pitchFamily="18" charset="0"/>
              </a:rPr>
              <a:t>i</a:t>
            </a:r>
            <a:r>
              <a:rPr lang="en-US" sz="3200" b="1" spc="5" dirty="0" err="1">
                <a:effectLst/>
                <a:latin typeface="Georgia" panose="02040502050405020303" pitchFamily="18" charset="0"/>
                <a:ea typeface="Georgia" panose="02040502050405020303" pitchFamily="18" charset="0"/>
                <a:cs typeface="Georgia" panose="02040502050405020303" pitchFamily="18" charset="0"/>
              </a:rPr>
              <a:t>a</a:t>
            </a:r>
            <a:r>
              <a:rPr lang="en-US" sz="3200" b="1" dirty="0" err="1">
                <a:effectLst/>
                <a:latin typeface="Georgia" panose="02040502050405020303" pitchFamily="18" charset="0"/>
                <a:ea typeface="Georgia" panose="02040502050405020303" pitchFamily="18" charset="0"/>
                <a:cs typeface="Georgia" panose="02040502050405020303" pitchFamily="18" charset="0"/>
              </a:rPr>
              <a:t>n</a:t>
            </a:r>
            <a:r>
              <a:rPr lang="en-US" sz="3200" b="1" dirty="0">
                <a:effectLst/>
                <a:latin typeface="Georgia" panose="02040502050405020303" pitchFamily="18" charset="0"/>
                <a:ea typeface="Georgia" panose="02040502050405020303" pitchFamily="18" charset="0"/>
                <a:cs typeface="Georgia" panose="02040502050405020303" pitchFamily="18" charset="0"/>
              </a:rPr>
              <a:t> </a:t>
            </a:r>
            <a:r>
              <a:rPr lang="en-US" sz="3200" b="1" spc="5" dirty="0" err="1">
                <a:effectLst/>
                <a:latin typeface="Georgia" panose="02040502050405020303" pitchFamily="18" charset="0"/>
                <a:ea typeface="Georgia" panose="02040502050405020303" pitchFamily="18" charset="0"/>
                <a:cs typeface="Georgia" panose="02040502050405020303" pitchFamily="18" charset="0"/>
              </a:rPr>
              <a:t>B</a:t>
            </a:r>
            <a:r>
              <a:rPr lang="en-US" sz="3200" b="1" spc="-10" dirty="0" err="1">
                <a:effectLst/>
                <a:latin typeface="Georgia" panose="02040502050405020303" pitchFamily="18" charset="0"/>
                <a:ea typeface="Georgia" panose="02040502050405020303" pitchFamily="18" charset="0"/>
                <a:cs typeface="Georgia" panose="02040502050405020303" pitchFamily="18" charset="0"/>
              </a:rPr>
              <a:t>e</a:t>
            </a:r>
            <a:r>
              <a:rPr lang="en-US" sz="3200" b="1" spc="-5" dirty="0" err="1">
                <a:effectLst/>
                <a:latin typeface="Georgia" panose="02040502050405020303" pitchFamily="18" charset="0"/>
                <a:ea typeface="Georgia" panose="02040502050405020303" pitchFamily="18" charset="0"/>
                <a:cs typeface="Georgia" panose="02040502050405020303" pitchFamily="18" charset="0"/>
              </a:rPr>
              <a:t>h</a:t>
            </a:r>
            <a:r>
              <a:rPr lang="en-US" sz="3200" b="1" spc="5" dirty="0" err="1">
                <a:effectLst/>
                <a:latin typeface="Georgia" panose="02040502050405020303" pitchFamily="18" charset="0"/>
                <a:ea typeface="Georgia" panose="02040502050405020303" pitchFamily="18" charset="0"/>
                <a:cs typeface="Georgia" panose="02040502050405020303" pitchFamily="18" charset="0"/>
              </a:rPr>
              <a:t>a</a:t>
            </a:r>
            <a:r>
              <a:rPr lang="en-US" sz="3200" b="1" spc="-5" dirty="0" err="1">
                <a:effectLst/>
                <a:latin typeface="Georgia" panose="02040502050405020303" pitchFamily="18" charset="0"/>
                <a:ea typeface="Georgia" panose="02040502050405020303" pitchFamily="18" charset="0"/>
                <a:cs typeface="Georgia" panose="02040502050405020303" pitchFamily="18" charset="0"/>
              </a:rPr>
              <a:t>v</a:t>
            </a:r>
            <a:r>
              <a:rPr lang="en-US" sz="3200" b="1" spc="-10" dirty="0" err="1">
                <a:effectLst/>
                <a:latin typeface="Georgia" panose="02040502050405020303" pitchFamily="18" charset="0"/>
                <a:ea typeface="Georgia" panose="02040502050405020303" pitchFamily="18" charset="0"/>
                <a:cs typeface="Georgia" panose="02040502050405020303" pitchFamily="18" charset="0"/>
              </a:rPr>
              <a:t>i</a:t>
            </a:r>
            <a:r>
              <a:rPr lang="en-US" sz="3200" b="1" dirty="0" err="1">
                <a:effectLst/>
                <a:latin typeface="Georgia" panose="02040502050405020303" pitchFamily="18" charset="0"/>
                <a:ea typeface="Georgia" panose="02040502050405020303" pitchFamily="18" charset="0"/>
                <a:cs typeface="Georgia" panose="02040502050405020303" pitchFamily="18" charset="0"/>
              </a:rPr>
              <a:t>o</a:t>
            </a:r>
            <a:r>
              <a:rPr lang="en-US" sz="3200" b="1" spc="-5" dirty="0" err="1">
                <a:effectLst/>
                <a:latin typeface="Georgia" panose="02040502050405020303" pitchFamily="18" charset="0"/>
                <a:ea typeface="Georgia" panose="02040502050405020303" pitchFamily="18" charset="0"/>
                <a:cs typeface="Georgia" panose="02040502050405020303" pitchFamily="18" charset="0"/>
              </a:rPr>
              <a:t>u</a:t>
            </a:r>
            <a:r>
              <a:rPr lang="en-US" sz="3200" b="1" dirty="0" err="1">
                <a:effectLst/>
                <a:latin typeface="Georgia" panose="02040502050405020303" pitchFamily="18" charset="0"/>
                <a:ea typeface="Georgia" panose="02040502050405020303" pitchFamily="18" charset="0"/>
                <a:cs typeface="Georgia" panose="02040502050405020303" pitchFamily="18" charset="0"/>
              </a:rPr>
              <a:t>r</a:t>
            </a:r>
            <a:r>
              <a:rPr lang="en-US" sz="3200" b="1" spc="10" dirty="0">
                <a:effectLst/>
                <a:latin typeface="Georgia" panose="02040502050405020303" pitchFamily="18" charset="0"/>
                <a:ea typeface="Georgia" panose="02040502050405020303" pitchFamily="18" charset="0"/>
                <a:cs typeface="Georgia" panose="02040502050405020303" pitchFamily="18" charset="0"/>
              </a:rPr>
              <a:t> </a:t>
            </a:r>
            <a:r>
              <a:rPr lang="en-US" sz="3200" b="1" dirty="0">
                <a:effectLst/>
                <a:latin typeface="Georgia" panose="02040502050405020303" pitchFamily="18" charset="0"/>
                <a:ea typeface="Georgia" panose="02040502050405020303" pitchFamily="18" charset="0"/>
                <a:cs typeface="Georgia" panose="02040502050405020303" pitchFamily="18" charset="0"/>
              </a:rPr>
              <a:t>F</a:t>
            </a:r>
            <a:r>
              <a:rPr lang="en-US" sz="3200" b="1" spc="-5" dirty="0">
                <a:effectLst/>
                <a:latin typeface="Georgia" panose="02040502050405020303" pitchFamily="18" charset="0"/>
                <a:ea typeface="Georgia" panose="02040502050405020303" pitchFamily="18" charset="0"/>
                <a:cs typeface="Georgia" panose="02040502050405020303" pitchFamily="18" charset="0"/>
              </a:rPr>
              <a:t>i</a:t>
            </a:r>
            <a:r>
              <a:rPr lang="en-US" sz="3200" b="1" dirty="0">
                <a:effectLst/>
                <a:latin typeface="Georgia" panose="02040502050405020303" pitchFamily="18" charset="0"/>
                <a:ea typeface="Georgia" panose="02040502050405020303" pitchFamily="18" charset="0"/>
                <a:cs typeface="Georgia" panose="02040502050405020303" pitchFamily="18" charset="0"/>
              </a:rPr>
              <a:t>n</a:t>
            </a:r>
            <a:r>
              <a:rPr lang="en-US" sz="3200" b="1" spc="5" dirty="0">
                <a:effectLst/>
                <a:latin typeface="Georgia" panose="02040502050405020303" pitchFamily="18" charset="0"/>
                <a:ea typeface="Georgia" panose="02040502050405020303" pitchFamily="18" charset="0"/>
                <a:cs typeface="Georgia" panose="02040502050405020303" pitchFamily="18" charset="0"/>
              </a:rPr>
              <a:t>a</a:t>
            </a:r>
            <a:r>
              <a:rPr lang="en-US" sz="3200" b="1" dirty="0">
                <a:effectLst/>
                <a:latin typeface="Georgia" panose="02040502050405020303" pitchFamily="18" charset="0"/>
                <a:ea typeface="Georgia" panose="02040502050405020303" pitchFamily="18" charset="0"/>
                <a:cs typeface="Georgia" panose="02040502050405020303" pitchFamily="18" charset="0"/>
              </a:rPr>
              <a:t>nce</a:t>
            </a:r>
            <a:endParaRPr lang="id-ID" dirty="0">
              <a:latin typeface="Californian FB" panose="0207040306080B030204" pitchFamily="18" charset="0"/>
            </a:endParaRPr>
          </a:p>
        </p:txBody>
      </p:sp>
      <p:sp>
        <p:nvSpPr>
          <p:cNvPr id="9" name="Google Shape;888;p40">
            <a:extLst>
              <a:ext uri="{FF2B5EF4-FFF2-40B4-BE49-F238E27FC236}">
                <a16:creationId xmlns:a16="http://schemas.microsoft.com/office/drawing/2014/main" id="{A043820A-7ED7-41F3-A973-B572BA021CA9}"/>
              </a:ext>
            </a:extLst>
          </p:cNvPr>
          <p:cNvSpPr txBox="1">
            <a:spLocks noGrp="1"/>
          </p:cNvSpPr>
          <p:nvPr>
            <p:ph type="subTitle" idx="1"/>
          </p:nvPr>
        </p:nvSpPr>
        <p:spPr>
          <a:xfrm>
            <a:off x="444137" y="1227909"/>
            <a:ext cx="7839249" cy="3733752"/>
          </a:xfrm>
          <a:prstGeom prst="rect">
            <a:avLst/>
          </a:prstGeom>
        </p:spPr>
        <p:txBody>
          <a:bodyPr spcFirstLastPara="1" wrap="square" lIns="91425" tIns="91425" rIns="91425" bIns="91425" anchor="ctr" anchorCtr="0">
            <a:noAutofit/>
          </a:bodyPr>
          <a:lstStyle/>
          <a:p>
            <a:pPr marL="0" indent="0" algn="just"/>
            <a:r>
              <a:rPr lang="id-ID" sz="2000" dirty="0">
                <a:solidFill>
                  <a:schemeClr val="tx1">
                    <a:lumMod val="10000"/>
                  </a:schemeClr>
                </a:solidFill>
                <a:latin typeface="Times New Roman" pitchFamily="18" charset="0"/>
                <a:cs typeface="Times New Roman" pitchFamily="18" charset="0"/>
              </a:rPr>
              <a:t>1) Shefrin (2000), perilaku keuangan adalah studi yang</a:t>
            </a:r>
            <a:r>
              <a:rPr lang="en-US" sz="2000" dirty="0">
                <a:solidFill>
                  <a:schemeClr val="tx1">
                    <a:lumMod val="10000"/>
                  </a:schemeClr>
                </a:solidFill>
                <a:latin typeface="Times New Roman" pitchFamily="18" charset="0"/>
                <a:cs typeface="Times New Roman" pitchFamily="18" charset="0"/>
              </a:rPr>
              <a:t> </a:t>
            </a:r>
            <a:r>
              <a:rPr lang="id-ID" sz="2000" dirty="0">
                <a:solidFill>
                  <a:schemeClr val="tx1">
                    <a:lumMod val="10000"/>
                  </a:schemeClr>
                </a:solidFill>
                <a:latin typeface="Times New Roman" pitchFamily="18" charset="0"/>
                <a:cs typeface="Times New Roman" pitchFamily="18" charset="0"/>
              </a:rPr>
              <a:t>mempelajari bagaimana fenomena psikologi mempengaruhi tingkah laku keuangannya. Tingkah laku dari para para pemain saham tersebut disebut tingkah laku para praktisi.</a:t>
            </a:r>
          </a:p>
          <a:p>
            <a:pPr marL="0" lvl="0" indent="0" algn="just"/>
            <a:r>
              <a:rPr lang="id-ID" sz="2000" dirty="0">
                <a:solidFill>
                  <a:schemeClr val="tx1">
                    <a:lumMod val="10000"/>
                  </a:schemeClr>
                </a:solidFill>
                <a:latin typeface="Times New Roman" pitchFamily="18" charset="0"/>
                <a:cs typeface="Times New Roman" pitchFamily="18" charset="0"/>
              </a:rPr>
              <a:t>2)</a:t>
            </a:r>
            <a:r>
              <a:rPr lang="en-US" sz="2000" dirty="0">
                <a:solidFill>
                  <a:schemeClr val="tx1">
                    <a:lumMod val="10000"/>
                  </a:schemeClr>
                </a:solidFill>
                <a:latin typeface="Times New Roman" pitchFamily="18" charset="0"/>
                <a:cs typeface="Times New Roman" pitchFamily="18" charset="0"/>
              </a:rPr>
              <a:t> </a:t>
            </a:r>
            <a:r>
              <a:rPr lang="id-ID" sz="2000" dirty="0">
                <a:solidFill>
                  <a:schemeClr val="tx1">
                    <a:lumMod val="10000"/>
                  </a:schemeClr>
                </a:solidFill>
                <a:latin typeface="Times New Roman" pitchFamily="18" charset="0"/>
                <a:cs typeface="Times New Roman" pitchFamily="18" charset="0"/>
              </a:rPr>
              <a:t>Nofsinger (2001), perilaku keuangan yaitu mempelajari</a:t>
            </a:r>
            <a:r>
              <a:rPr lang="en-US" sz="2000" dirty="0">
                <a:solidFill>
                  <a:schemeClr val="tx1">
                    <a:lumMod val="10000"/>
                  </a:schemeClr>
                </a:solidFill>
                <a:latin typeface="Times New Roman" pitchFamily="18" charset="0"/>
                <a:cs typeface="Times New Roman" pitchFamily="18" charset="0"/>
              </a:rPr>
              <a:t> </a:t>
            </a:r>
            <a:r>
              <a:rPr lang="id-ID" sz="2000" dirty="0">
                <a:solidFill>
                  <a:schemeClr val="tx1">
                    <a:lumMod val="10000"/>
                  </a:schemeClr>
                </a:solidFill>
                <a:latin typeface="Times New Roman" pitchFamily="18" charset="0"/>
                <a:cs typeface="Times New Roman" pitchFamily="18" charset="0"/>
              </a:rPr>
              <a:t>bagaimana manusia secara actual berperilaku dalam sebuah penentuan keuangan (a financial setting).</a:t>
            </a:r>
          </a:p>
          <a:p>
            <a:pPr marL="0" lvl="0" indent="0" algn="just"/>
            <a:r>
              <a:rPr lang="id-ID" sz="2000" dirty="0">
                <a:solidFill>
                  <a:schemeClr val="tx1">
                    <a:lumMod val="10000"/>
                  </a:schemeClr>
                </a:solidFill>
                <a:latin typeface="Times New Roman" pitchFamily="18" charset="0"/>
                <a:cs typeface="Times New Roman" pitchFamily="18" charset="0"/>
              </a:rPr>
              <a:t>3)</a:t>
            </a:r>
            <a:r>
              <a:rPr lang="en-US" sz="2000" dirty="0">
                <a:solidFill>
                  <a:schemeClr val="tx1">
                    <a:lumMod val="10000"/>
                  </a:schemeClr>
                </a:solidFill>
                <a:latin typeface="Times New Roman" pitchFamily="18" charset="0"/>
                <a:cs typeface="Times New Roman" pitchFamily="18" charset="0"/>
              </a:rPr>
              <a:t> </a:t>
            </a:r>
            <a:r>
              <a:rPr lang="id-ID" sz="2000" dirty="0">
                <a:solidFill>
                  <a:schemeClr val="tx1">
                    <a:lumMod val="10000"/>
                  </a:schemeClr>
                </a:solidFill>
                <a:latin typeface="Times New Roman" pitchFamily="18" charset="0"/>
                <a:cs typeface="Times New Roman" pitchFamily="18" charset="0"/>
              </a:rPr>
              <a:t>Litner (1998), perilaku keuangan merupakan suatu ilmu yang mempelajari  bagaimana  manusia  menyikapi  dan  bereaksi atas informasi yang ada dalam upaya untuk mengambil keputusan  yang  dapat  mengoptimalkan  tingkat pengembalian dengan memperhatikan risiko yang melekat di dalamnya (unsur sika</a:t>
            </a:r>
            <a:r>
              <a:rPr lang="en-US" sz="2000" dirty="0">
                <a:solidFill>
                  <a:schemeClr val="tx1">
                    <a:lumMod val="10000"/>
                  </a:schemeClr>
                </a:solidFill>
                <a:latin typeface="Times New Roman" pitchFamily="18" charset="0"/>
                <a:cs typeface="Times New Roman" pitchFamily="18" charset="0"/>
              </a:rPr>
              <a:t>p</a:t>
            </a:r>
            <a:r>
              <a:rPr lang="id-ID" sz="2000" dirty="0">
                <a:solidFill>
                  <a:schemeClr val="tx1">
                    <a:lumMod val="10000"/>
                  </a:schemeClr>
                </a:solidFill>
                <a:latin typeface="Times New Roman" pitchFamily="18" charset="0"/>
                <a:cs typeface="Times New Roman" pitchFamily="18" charset="0"/>
              </a:rPr>
              <a:t> dan tindakan merupakan faktor penentu dalam berinvestasi).</a:t>
            </a:r>
          </a:p>
          <a:p>
            <a:pPr marL="0" lvl="0" indent="0" algn="just"/>
            <a:endParaRPr lang="id-ID" dirty="0">
              <a:solidFill>
                <a:schemeClr val="tx1">
                  <a:lumMod val="1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066221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888;p40">
            <a:extLst>
              <a:ext uri="{FF2B5EF4-FFF2-40B4-BE49-F238E27FC236}">
                <a16:creationId xmlns:a16="http://schemas.microsoft.com/office/drawing/2014/main" id="{3A6FF500-8E9F-40BE-93DE-61F7E4AEF93F}"/>
              </a:ext>
            </a:extLst>
          </p:cNvPr>
          <p:cNvSpPr txBox="1">
            <a:spLocks noGrp="1"/>
          </p:cNvSpPr>
          <p:nvPr>
            <p:ph type="subTitle" idx="1"/>
          </p:nvPr>
        </p:nvSpPr>
        <p:spPr>
          <a:xfrm>
            <a:off x="582652" y="418012"/>
            <a:ext cx="7633885" cy="4408710"/>
          </a:xfrm>
          <a:prstGeom prst="rect">
            <a:avLst/>
          </a:prstGeom>
        </p:spPr>
        <p:txBody>
          <a:bodyPr spcFirstLastPara="1" wrap="square" lIns="91425" tIns="91425" rIns="91425" bIns="91425" anchor="ctr" anchorCtr="0">
            <a:noAutofit/>
          </a:bodyPr>
          <a:lstStyle/>
          <a:p>
            <a:pPr marL="0" lvl="0" indent="0" algn="just"/>
            <a:r>
              <a:rPr lang="id-ID" sz="2000" dirty="0">
                <a:solidFill>
                  <a:schemeClr val="tx1">
                    <a:lumMod val="10000"/>
                  </a:schemeClr>
                </a:solidFill>
                <a:latin typeface="Times New Roman" pitchFamily="18" charset="0"/>
                <a:cs typeface="Times New Roman" pitchFamily="18" charset="0"/>
              </a:rPr>
              <a:t>4)  Fuller  (2000)  mendefinisikan  perilaku  keuangan  kedalam tiga poin cara, yaitu:</a:t>
            </a:r>
          </a:p>
          <a:p>
            <a:pPr marL="0" lvl="0" indent="0" algn="just"/>
            <a:r>
              <a:rPr lang="id-ID" sz="2000" dirty="0">
                <a:solidFill>
                  <a:schemeClr val="tx1">
                    <a:lumMod val="10000"/>
                  </a:schemeClr>
                </a:solidFill>
                <a:latin typeface="Times New Roman" pitchFamily="18" charset="0"/>
                <a:cs typeface="Times New Roman" pitchFamily="18" charset="0"/>
              </a:rPr>
              <a:t>a.   Perilaku keuangan adalah penggabungan antara ekonomi</a:t>
            </a:r>
            <a:r>
              <a:rPr lang="en-US" sz="2000" dirty="0">
                <a:solidFill>
                  <a:schemeClr val="tx1">
                    <a:lumMod val="10000"/>
                  </a:schemeClr>
                </a:solidFill>
                <a:latin typeface="Times New Roman" pitchFamily="18" charset="0"/>
                <a:cs typeface="Times New Roman" pitchFamily="18" charset="0"/>
              </a:rPr>
              <a:t> </a:t>
            </a:r>
            <a:r>
              <a:rPr lang="id-ID" sz="2000" dirty="0">
                <a:solidFill>
                  <a:schemeClr val="tx1">
                    <a:lumMod val="10000"/>
                  </a:schemeClr>
                </a:solidFill>
                <a:latin typeface="Times New Roman" pitchFamily="18" charset="0"/>
                <a:cs typeface="Times New Roman" pitchFamily="18" charset="0"/>
              </a:rPr>
              <a:t>klasik dan keuangan dengan psikologi dan ilmu pengambilan keputusan, dan perlu diketahui bahwa ilmu pengambilan keputusan juga berkembang mengikuti perkembangan  zaman,  sehingga  penerapan  teori ekonomi klasik yang relatif bersifat baku, berbeda-beda seiring dengan perkembangan zaman.</a:t>
            </a:r>
          </a:p>
          <a:p>
            <a:pPr marL="0" lvl="0" indent="0" algn="just"/>
            <a:r>
              <a:rPr lang="id-ID" sz="2000" dirty="0">
                <a:solidFill>
                  <a:schemeClr val="tx1">
                    <a:lumMod val="10000"/>
                  </a:schemeClr>
                </a:solidFill>
                <a:latin typeface="Times New Roman" pitchFamily="18" charset="0"/>
                <a:cs typeface="Times New Roman" pitchFamily="18" charset="0"/>
              </a:rPr>
              <a:t>b.   Perilaku    keuangan    adalah    suatu    percobaan    untuk</a:t>
            </a:r>
            <a:r>
              <a:rPr lang="en-US" sz="2000" dirty="0">
                <a:solidFill>
                  <a:schemeClr val="tx1">
                    <a:lumMod val="10000"/>
                  </a:schemeClr>
                </a:solidFill>
                <a:latin typeface="Times New Roman" pitchFamily="18" charset="0"/>
                <a:cs typeface="Times New Roman" pitchFamily="18" charset="0"/>
              </a:rPr>
              <a:t> m</a:t>
            </a:r>
            <a:r>
              <a:rPr lang="id-ID" sz="2000" dirty="0">
                <a:solidFill>
                  <a:schemeClr val="tx1">
                    <a:lumMod val="10000"/>
                  </a:schemeClr>
                </a:solidFill>
                <a:latin typeface="Times New Roman" pitchFamily="18" charset="0"/>
                <a:cs typeface="Times New Roman" pitchFamily="18" charset="0"/>
              </a:rPr>
              <a:t>enjelaskan apa penyebab beberapa anomali-anomali keuangan   yang   sudah   terlihat   dandibukukan   dalam literasi keuangan. Banyaknya studi kasus dan observasi dari  kejadian  sebelumnya   diharapkan  dapat  menjadi dasar pengembangan teori perilaku keuangan dimasa </a:t>
            </a:r>
            <a:r>
              <a:rPr lang="en-US" sz="2000" dirty="0" err="1">
                <a:solidFill>
                  <a:schemeClr val="tx1">
                    <a:lumMod val="10000"/>
                  </a:schemeClr>
                </a:solidFill>
                <a:latin typeface="Times New Roman" pitchFamily="18" charset="0"/>
                <a:cs typeface="Times New Roman" pitchFamily="18" charset="0"/>
              </a:rPr>
              <a:t>depan</a:t>
            </a:r>
            <a:r>
              <a:rPr lang="en-US" sz="2000" dirty="0">
                <a:solidFill>
                  <a:schemeClr val="tx1">
                    <a:lumMod val="10000"/>
                  </a:schemeClr>
                </a:solidFill>
                <a:latin typeface="Times New Roman" pitchFamily="18" charset="0"/>
                <a:cs typeface="Times New Roman" pitchFamily="18" charset="0"/>
              </a:rPr>
              <a:t>.</a:t>
            </a:r>
            <a:endParaRPr lang="id-ID" sz="2000" dirty="0">
              <a:solidFill>
                <a:schemeClr val="tx1">
                  <a:lumMod val="1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776362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888;p40">
            <a:extLst>
              <a:ext uri="{FF2B5EF4-FFF2-40B4-BE49-F238E27FC236}">
                <a16:creationId xmlns:a16="http://schemas.microsoft.com/office/drawing/2014/main" id="{22752AF3-44C5-4D96-A902-ED9DDE3245CF}"/>
              </a:ext>
            </a:extLst>
          </p:cNvPr>
          <p:cNvSpPr txBox="1">
            <a:spLocks noGrp="1"/>
          </p:cNvSpPr>
          <p:nvPr>
            <p:ph type="subTitle" idx="1"/>
          </p:nvPr>
        </p:nvSpPr>
        <p:spPr>
          <a:xfrm>
            <a:off x="582652" y="418012"/>
            <a:ext cx="7633885" cy="4408710"/>
          </a:xfrm>
          <a:prstGeom prst="rect">
            <a:avLst/>
          </a:prstGeom>
        </p:spPr>
        <p:txBody>
          <a:bodyPr spcFirstLastPara="1" wrap="square" lIns="91425" tIns="91425" rIns="91425" bIns="91425" anchor="ctr" anchorCtr="0">
            <a:noAutofit/>
          </a:bodyPr>
          <a:lstStyle/>
          <a:p>
            <a:pPr marL="0" lvl="0" indent="0" algn="just"/>
            <a:r>
              <a:rPr lang="id-ID" sz="2000" dirty="0">
                <a:solidFill>
                  <a:schemeClr val="tx1">
                    <a:lumMod val="10000"/>
                  </a:schemeClr>
                </a:solidFill>
                <a:latin typeface="Times New Roman" pitchFamily="18" charset="0"/>
                <a:cs typeface="Times New Roman" pitchFamily="18" charset="0"/>
              </a:rPr>
              <a:t>Shefrin (2000) menyatakan ada tiga tema yang dibahas dalam perilaku keuangan, dimana tema tersebut dibuat dalam bentuk pertanyaan, yaitu:</a:t>
            </a:r>
          </a:p>
          <a:p>
            <a:pPr marL="0" lvl="0" indent="0" algn="just"/>
            <a:r>
              <a:rPr lang="id-ID" sz="2000" dirty="0">
                <a:solidFill>
                  <a:schemeClr val="tx1">
                    <a:lumMod val="10000"/>
                  </a:schemeClr>
                </a:solidFill>
                <a:latin typeface="Times New Roman" pitchFamily="18" charset="0"/>
                <a:cs typeface="Times New Roman" pitchFamily="18" charset="0"/>
              </a:rPr>
              <a:t>1.   Apakah   praktisi   keuangan   mengakui   adanya   kesalahan</a:t>
            </a:r>
            <a:r>
              <a:rPr lang="en-US" sz="2000" dirty="0">
                <a:solidFill>
                  <a:schemeClr val="tx1">
                    <a:lumMod val="10000"/>
                  </a:schemeClr>
                </a:solidFill>
                <a:latin typeface="Times New Roman" pitchFamily="18" charset="0"/>
                <a:cs typeface="Times New Roman" pitchFamily="18" charset="0"/>
              </a:rPr>
              <a:t>, </a:t>
            </a:r>
            <a:r>
              <a:rPr lang="id-ID" sz="2000" dirty="0">
                <a:solidFill>
                  <a:schemeClr val="tx1">
                    <a:lumMod val="10000"/>
                  </a:schemeClr>
                </a:solidFill>
                <a:latin typeface="Times New Roman" pitchFamily="18" charset="0"/>
                <a:cs typeface="Times New Roman" pitchFamily="18" charset="0"/>
              </a:rPr>
              <a:t>karena  selalu  berpatokan  kepada  aturan  yang  telah ditentukan (rules of thumb). Bagi penganut perilaku keuangan   mengakuinya   sementara   keuangan   tradisional tidak mengakuinya. Penggunaan </a:t>
            </a:r>
            <a:r>
              <a:rPr lang="id-ID" sz="2000" i="1" dirty="0">
                <a:solidFill>
                  <a:schemeClr val="tx1">
                    <a:lumMod val="10000"/>
                  </a:schemeClr>
                </a:solidFill>
                <a:latin typeface="Times New Roman" pitchFamily="18" charset="0"/>
                <a:cs typeface="Times New Roman" pitchFamily="18" charset="0"/>
              </a:rPr>
              <a:t>rules of thumb </a:t>
            </a:r>
            <a:r>
              <a:rPr lang="id-ID" sz="2000" dirty="0">
                <a:solidFill>
                  <a:schemeClr val="tx1">
                    <a:lumMod val="10000"/>
                  </a:schemeClr>
                </a:solidFill>
                <a:latin typeface="Times New Roman" pitchFamily="18" charset="0"/>
                <a:cs typeface="Times New Roman" pitchFamily="18" charset="0"/>
              </a:rPr>
              <a:t>ini disebut dengan </a:t>
            </a:r>
            <a:r>
              <a:rPr lang="id-ID" sz="2000" i="1" dirty="0">
                <a:solidFill>
                  <a:schemeClr val="tx1">
                    <a:lumMod val="10000"/>
                  </a:schemeClr>
                </a:solidFill>
                <a:latin typeface="Times New Roman" pitchFamily="18" charset="0"/>
                <a:cs typeface="Times New Roman" pitchFamily="18" charset="0"/>
              </a:rPr>
              <a:t>Heuristics to Process Data</a:t>
            </a:r>
            <a:r>
              <a:rPr lang="id-ID" sz="2000" dirty="0">
                <a:solidFill>
                  <a:schemeClr val="tx1">
                    <a:lumMod val="10000"/>
                  </a:schemeClr>
                </a:solidFill>
                <a:latin typeface="Times New Roman" pitchFamily="18" charset="0"/>
                <a:cs typeface="Times New Roman" pitchFamily="18" charset="0"/>
              </a:rPr>
              <a:t>. Penganut keuangan tradisional selalu menggunakan alat statistik secara tepat dan benar untuk memperoleh data. Sementara penganut perilaku keuangan melaksanakan </a:t>
            </a:r>
            <a:r>
              <a:rPr lang="id-ID" sz="2000" i="1" dirty="0">
                <a:solidFill>
                  <a:schemeClr val="tx1">
                    <a:lumMod val="10000"/>
                  </a:schemeClr>
                </a:solidFill>
                <a:latin typeface="Times New Roman" pitchFamily="18" charset="0"/>
                <a:cs typeface="Times New Roman" pitchFamily="18" charset="0"/>
              </a:rPr>
              <a:t>rules of thumb</a:t>
            </a:r>
            <a:r>
              <a:rPr lang="id-ID" sz="2000" dirty="0">
                <a:solidFill>
                  <a:schemeClr val="tx1">
                    <a:lumMod val="10000"/>
                  </a:schemeClr>
                </a:solidFill>
                <a:latin typeface="Times New Roman" pitchFamily="18" charset="0"/>
                <a:cs typeface="Times New Roman" pitchFamily="18" charset="0"/>
              </a:rPr>
              <a:t> seperti ‘</a:t>
            </a:r>
            <a:r>
              <a:rPr lang="id-ID" sz="2000" i="1" dirty="0">
                <a:solidFill>
                  <a:schemeClr val="tx1">
                    <a:lumMod val="10000"/>
                  </a:schemeClr>
                </a:solidFill>
                <a:latin typeface="Times New Roman" pitchFamily="18" charset="0"/>
                <a:cs typeface="Times New Roman" pitchFamily="18" charset="0"/>
              </a:rPr>
              <a:t>back-of</a:t>
            </a:r>
            <a:r>
              <a:rPr lang="en-US" sz="2000" i="1" dirty="0">
                <a:solidFill>
                  <a:schemeClr val="tx1">
                    <a:lumMod val="10000"/>
                  </a:schemeClr>
                </a:solidFill>
                <a:latin typeface="Times New Roman" pitchFamily="18" charset="0"/>
                <a:cs typeface="Times New Roman" pitchFamily="18" charset="0"/>
              </a:rPr>
              <a:t> </a:t>
            </a:r>
            <a:r>
              <a:rPr lang="id-ID" sz="2000" i="1" dirty="0">
                <a:solidFill>
                  <a:schemeClr val="tx1">
                    <a:lumMod val="10000"/>
                  </a:schemeClr>
                </a:solidFill>
                <a:latin typeface="Times New Roman" pitchFamily="18" charset="0"/>
                <a:cs typeface="Times New Roman" pitchFamily="18" charset="0"/>
              </a:rPr>
              <a:t>the- envelope calculation</a:t>
            </a:r>
            <a:r>
              <a:rPr lang="id-ID" sz="2000" dirty="0">
                <a:solidFill>
                  <a:schemeClr val="tx1">
                    <a:lumMod val="10000"/>
                  </a:schemeClr>
                </a:solidFill>
                <a:latin typeface="Times New Roman" pitchFamily="18" charset="0"/>
                <a:cs typeface="Times New Roman" pitchFamily="18" charset="0"/>
              </a:rPr>
              <a:t>’ dimana ini secara umum tidak sempurna.  Akibatnya,  praktisi  memegang  ‘</a:t>
            </a:r>
            <a:r>
              <a:rPr lang="id-ID" sz="2000" i="1" dirty="0">
                <a:solidFill>
                  <a:schemeClr val="tx1">
                    <a:lumMod val="10000"/>
                  </a:schemeClr>
                </a:solidFill>
                <a:latin typeface="Times New Roman" pitchFamily="18" charset="0"/>
                <a:cs typeface="Times New Roman" pitchFamily="18" charset="0"/>
              </a:rPr>
              <a:t>biased  beliefs</a:t>
            </a:r>
            <a:r>
              <a:rPr lang="id-ID" sz="2000" dirty="0">
                <a:solidFill>
                  <a:schemeClr val="tx1">
                    <a:lumMod val="10000"/>
                  </a:schemeClr>
                </a:solidFill>
                <a:latin typeface="Times New Roman" pitchFamily="18" charset="0"/>
                <a:cs typeface="Times New Roman" pitchFamily="18" charset="0"/>
              </a:rPr>
              <a:t>’ yang mempengaruhi memenuhi janji terhadap kesalahan tersebut. Tema ini dikenal dengan </a:t>
            </a:r>
            <a:r>
              <a:rPr lang="id-ID" sz="2000" i="1" dirty="0">
                <a:solidFill>
                  <a:schemeClr val="tx1">
                    <a:lumMod val="10000"/>
                  </a:schemeClr>
                </a:solidFill>
                <a:latin typeface="Times New Roman" pitchFamily="18" charset="0"/>
                <a:cs typeface="Times New Roman" pitchFamily="18" charset="0"/>
              </a:rPr>
              <a:t>Heuristics-driven bias</a:t>
            </a:r>
            <a:r>
              <a:rPr lang="id-ID" sz="2000" dirty="0">
                <a:solidFill>
                  <a:schemeClr val="tx1">
                    <a:lumMod val="10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val="463209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888;p40">
            <a:extLst>
              <a:ext uri="{FF2B5EF4-FFF2-40B4-BE49-F238E27FC236}">
                <a16:creationId xmlns:a16="http://schemas.microsoft.com/office/drawing/2014/main" id="{B99D7D1E-7722-4573-9197-BE117138FE41}"/>
              </a:ext>
            </a:extLst>
          </p:cNvPr>
          <p:cNvSpPr txBox="1">
            <a:spLocks noGrp="1"/>
          </p:cNvSpPr>
          <p:nvPr>
            <p:ph type="subTitle" idx="1"/>
          </p:nvPr>
        </p:nvSpPr>
        <p:spPr>
          <a:xfrm>
            <a:off x="582652" y="418012"/>
            <a:ext cx="7633885" cy="4408710"/>
          </a:xfrm>
          <a:prstGeom prst="rect">
            <a:avLst/>
          </a:prstGeom>
        </p:spPr>
        <p:txBody>
          <a:bodyPr spcFirstLastPara="1" wrap="square" lIns="91425" tIns="91425" rIns="91425" bIns="91425" anchor="ctr" anchorCtr="0">
            <a:noAutofit/>
          </a:bodyPr>
          <a:lstStyle/>
          <a:p>
            <a:pPr marL="0" lvl="0" indent="0" algn="just"/>
            <a:r>
              <a:rPr lang="id-ID" sz="2000" dirty="0">
                <a:solidFill>
                  <a:schemeClr val="tx1">
                    <a:lumMod val="10000"/>
                  </a:schemeClr>
                </a:solidFill>
                <a:latin typeface="Times New Roman" pitchFamily="18" charset="0"/>
                <a:cs typeface="Times New Roman" pitchFamily="18" charset="0"/>
              </a:rPr>
              <a:t>2. Ap</a:t>
            </a:r>
            <a:r>
              <a:rPr lang="en-US" sz="2000" dirty="0">
                <a:solidFill>
                  <a:schemeClr val="tx1">
                    <a:lumMod val="10000"/>
                  </a:schemeClr>
                </a:solidFill>
                <a:latin typeface="Times New Roman" pitchFamily="18" charset="0"/>
                <a:cs typeface="Times New Roman" pitchFamily="18" charset="0"/>
              </a:rPr>
              <a:t>a</a:t>
            </a:r>
            <a:r>
              <a:rPr lang="id-ID" sz="2000" dirty="0">
                <a:solidFill>
                  <a:schemeClr val="tx1">
                    <a:lumMod val="10000"/>
                  </a:schemeClr>
                </a:solidFill>
                <a:latin typeface="Times New Roman" pitchFamily="18" charset="0"/>
                <a:cs typeface="Times New Roman" pitchFamily="18" charset="0"/>
              </a:rPr>
              <a:t>kah   bentuk   term</a:t>
            </a:r>
            <a:r>
              <a:rPr lang="en-US" sz="2000" dirty="0">
                <a:solidFill>
                  <a:schemeClr val="tx1">
                    <a:lumMod val="10000"/>
                  </a:schemeClr>
                </a:solidFill>
                <a:latin typeface="Times New Roman" pitchFamily="18" charset="0"/>
                <a:cs typeface="Times New Roman" pitchFamily="18" charset="0"/>
              </a:rPr>
              <a:t>a</a:t>
            </a:r>
            <a:r>
              <a:rPr lang="id-ID" sz="2000" dirty="0">
                <a:solidFill>
                  <a:schemeClr val="tx1">
                    <a:lumMod val="10000"/>
                  </a:schemeClr>
                </a:solidFill>
                <a:latin typeface="Times New Roman" pitchFamily="18" charset="0"/>
                <a:cs typeface="Times New Roman" pitchFamily="18" charset="0"/>
              </a:rPr>
              <a:t>suk   inti   persoalan   (subtance) mempengaruhi praktisi? Penganut perilaku keuangan menyatakan bahwa persepsi praktisi terhadap risiko dan tingkat  pengembalian  sangat  dipengaruhi  oleh  bagaimana</a:t>
            </a:r>
            <a:r>
              <a:rPr lang="en-US" sz="2000" dirty="0">
                <a:solidFill>
                  <a:schemeClr val="tx1">
                    <a:lumMod val="10000"/>
                  </a:schemeClr>
                </a:solidFill>
                <a:latin typeface="Times New Roman" pitchFamily="18" charset="0"/>
                <a:cs typeface="Times New Roman" pitchFamily="18" charset="0"/>
              </a:rPr>
              <a:t> </a:t>
            </a:r>
            <a:r>
              <a:rPr lang="id-ID" sz="2000" dirty="0">
                <a:solidFill>
                  <a:schemeClr val="tx1">
                    <a:lumMod val="10000"/>
                  </a:schemeClr>
                </a:solidFill>
                <a:latin typeface="Times New Roman" pitchFamily="18" charset="0"/>
                <a:cs typeface="Times New Roman" pitchFamily="18" charset="0"/>
              </a:rPr>
              <a:t>‘decision problem’ dikerangkanya (framed). Sementara penganut  keuangan  tradisional  memandang  semua keputusan berdasarkan transparan dan objektif. Tema ini dikenal dengan frame dependence.</a:t>
            </a:r>
          </a:p>
          <a:p>
            <a:pPr marL="0" lvl="0" indent="0" algn="just"/>
            <a:r>
              <a:rPr lang="id-ID" sz="2000" dirty="0">
                <a:solidFill>
                  <a:schemeClr val="tx1">
                    <a:lumMod val="10000"/>
                  </a:schemeClr>
                </a:solidFill>
                <a:latin typeface="Times New Roman" pitchFamily="18" charset="0"/>
                <a:cs typeface="Times New Roman" pitchFamily="18" charset="0"/>
              </a:rPr>
              <a:t>3. Apakah kesalahan dan kerangka mengambil keputusan mempengaruhi harga yang dibangun pada pasar? Penganut perilaku keuangan menyatakan ‘heuristics-driven bias’ dan pengaruh framing menyebabkan harga jauh dari nilai fundamentalnya sehingga pasar tidak efisien. Sementara penganu</a:t>
            </a:r>
            <a:r>
              <a:rPr lang="en-US" sz="2000" dirty="0">
                <a:solidFill>
                  <a:schemeClr val="tx1">
                    <a:lumMod val="10000"/>
                  </a:schemeClr>
                </a:solidFill>
                <a:latin typeface="Times New Roman" pitchFamily="18" charset="0"/>
                <a:cs typeface="Times New Roman" pitchFamily="18" charset="0"/>
              </a:rPr>
              <a:t>t</a:t>
            </a:r>
            <a:r>
              <a:rPr lang="id-ID" sz="2000" dirty="0">
                <a:solidFill>
                  <a:schemeClr val="tx1">
                    <a:lumMod val="10000"/>
                  </a:schemeClr>
                </a:solidFill>
                <a:latin typeface="Times New Roman" pitchFamily="18" charset="0"/>
                <a:cs typeface="Times New Roman" pitchFamily="18" charset="0"/>
              </a:rPr>
              <a:t> keuangan tradisional mengasumsikan pasar efisien seperti yang diuraikan Fama (1970). Tema ini dikenal dengan pasar tidak efisien (inefficient market). </a:t>
            </a:r>
          </a:p>
        </p:txBody>
      </p:sp>
    </p:spTree>
    <p:extLst>
      <p:ext uri="{BB962C8B-B14F-4D97-AF65-F5344CB8AC3E}">
        <p14:creationId xmlns:p14="http://schemas.microsoft.com/office/powerpoint/2010/main" val="764698937"/>
      </p:ext>
    </p:extLst>
  </p:cSld>
  <p:clrMapOvr>
    <a:masterClrMapping/>
  </p:clrMapOvr>
</p:sld>
</file>

<file path=ppt/theme/theme1.xml><?xml version="1.0" encoding="utf-8"?>
<a:theme xmlns:a="http://schemas.openxmlformats.org/drawingml/2006/main" name="Thanksgiving Newsletter by Slidesgo">
  <a:themeElements>
    <a:clrScheme name="Simple Light">
      <a:dk1>
        <a:srgbClr val="FFE7DC"/>
      </a:dk1>
      <a:lt1>
        <a:srgbClr val="FFFFFF"/>
      </a:lt1>
      <a:dk2>
        <a:srgbClr val="483461"/>
      </a:dk2>
      <a:lt2>
        <a:srgbClr val="665779"/>
      </a:lt2>
      <a:accent1>
        <a:srgbClr val="E67D4C"/>
      </a:accent1>
      <a:accent2>
        <a:srgbClr val="E69873"/>
      </a:accent2>
      <a:accent3>
        <a:srgbClr val="CF4F5F"/>
      </a:accent3>
      <a:accent4>
        <a:srgbClr val="DA717E"/>
      </a:accent4>
      <a:accent5>
        <a:srgbClr val="AC4F6F"/>
      </a:accent5>
      <a:accent6>
        <a:srgbClr val="AC6C82"/>
      </a:accent6>
      <a:hlink>
        <a:srgbClr val="48346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1899</TotalTime>
  <Words>2504</Words>
  <Application>Microsoft Office PowerPoint</Application>
  <PresentationFormat>On-screen Show (16:9)</PresentationFormat>
  <Paragraphs>73</Paragraphs>
  <Slides>23</Slides>
  <Notes>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23</vt:i4>
      </vt:variant>
    </vt:vector>
  </HeadingPairs>
  <TitlesOfParts>
    <vt:vector size="36" baseType="lpstr">
      <vt:lpstr>Arial</vt:lpstr>
      <vt:lpstr>Californian FB</vt:lpstr>
      <vt:lpstr>Calisto MT</vt:lpstr>
      <vt:lpstr>Catamaran</vt:lpstr>
      <vt:lpstr>Comfortaa</vt:lpstr>
      <vt:lpstr>Comfortaa Regular</vt:lpstr>
      <vt:lpstr>Comic Sans MS</vt:lpstr>
      <vt:lpstr>Georgia</vt:lpstr>
      <vt:lpstr>Montserrat</vt:lpstr>
      <vt:lpstr>Sofia</vt:lpstr>
      <vt:lpstr>Tenor Sans</vt:lpstr>
      <vt:lpstr>Times New Roman</vt:lpstr>
      <vt:lpstr>Thanksgiving Newsletter by Slidesgo</vt:lpstr>
      <vt:lpstr>FINANCIAL BEHAVIOR KEUANGAN KEPERILAKUAN</vt:lpstr>
      <vt:lpstr>SEJARAH PERKEMBANGAN</vt:lpstr>
      <vt:lpstr>SEJARAH BEHAVIOR FINANCE</vt:lpstr>
      <vt:lpstr>PowerPoint Presentation</vt:lpstr>
      <vt:lpstr>PowerPoint Presentation</vt:lpstr>
      <vt:lpstr> </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Ayam Korea</dc:title>
  <dc:creator>Administrator</dc:creator>
  <cp:lastModifiedBy>USER</cp:lastModifiedBy>
  <cp:revision>52</cp:revision>
  <dcterms:modified xsi:type="dcterms:W3CDTF">2023-01-06T10:17:59Z</dcterms:modified>
</cp:coreProperties>
</file>