
<file path=[Content_Types].xml><?xml version="1.0" encoding="utf-8"?>
<Types xmlns="http://schemas.openxmlformats.org/package/2006/content-types">
  <Default Extension="emf" ContentType="image/x-emf"/>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80" r:id="rId1"/>
  </p:sldMasterIdLst>
  <p:notesMasterIdLst>
    <p:notesMasterId r:id="rId25"/>
  </p:notesMasterIdLst>
  <p:sldIdLst>
    <p:sldId id="256" r:id="rId2"/>
    <p:sldId id="258" r:id="rId3"/>
    <p:sldId id="257" r:id="rId4"/>
    <p:sldId id="261" r:id="rId5"/>
    <p:sldId id="283" r:id="rId6"/>
    <p:sldId id="281" r:id="rId7"/>
    <p:sldId id="282" r:id="rId8"/>
    <p:sldId id="284" r:id="rId9"/>
    <p:sldId id="285" r:id="rId10"/>
    <p:sldId id="286" r:id="rId11"/>
    <p:sldId id="287" r:id="rId12"/>
    <p:sldId id="280" r:id="rId13"/>
    <p:sldId id="289" r:id="rId14"/>
    <p:sldId id="288" r:id="rId15"/>
    <p:sldId id="290" r:id="rId16"/>
    <p:sldId id="291" r:id="rId17"/>
    <p:sldId id="292" r:id="rId18"/>
    <p:sldId id="293" r:id="rId19"/>
    <p:sldId id="294" r:id="rId20"/>
    <p:sldId id="295" r:id="rId21"/>
    <p:sldId id="296" r:id="rId22"/>
    <p:sldId id="297" r:id="rId23"/>
    <p:sldId id="298" r:id="rId24"/>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1E0F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76E4D51B-4810-4B8B-88FA-7C63DA94AA84}">
  <a:tblStyle styleId="{76E4D51B-4810-4B8B-88FA-7C63DA94AA84}" styleName="Table_0">
    <a:wholeTbl>
      <a:tcTxStyle>
        <a:font>
          <a:latin typeface="Arial"/>
          <a:ea typeface="Arial"/>
          <a:cs typeface="Arial"/>
        </a:font>
        <a:srgbClr val="000000"/>
      </a:tcTxStyle>
      <a:tcStyle>
        <a:tcBdr>
          <a:left>
            <a:ln w="9525" cap="flat" cmpd="sng">
              <a:solidFill>
                <a:srgbClr val="9E9E9E"/>
              </a:solidFill>
              <a:prstDash val="solid"/>
              <a:round/>
              <a:headEnd type="none" w="sm" len="sm"/>
              <a:tailEnd type="none" w="sm" len="sm"/>
            </a:ln>
          </a:left>
          <a:right>
            <a:ln w="9525" cap="flat" cmpd="sng">
              <a:solidFill>
                <a:srgbClr val="9E9E9E"/>
              </a:solidFill>
              <a:prstDash val="solid"/>
              <a:round/>
              <a:headEnd type="none" w="sm" len="sm"/>
              <a:tailEnd type="none" w="sm" len="sm"/>
            </a:ln>
          </a:right>
          <a:top>
            <a:ln w="9525" cap="flat" cmpd="sng">
              <a:solidFill>
                <a:srgbClr val="9E9E9E"/>
              </a:solidFill>
              <a:prstDash val="solid"/>
              <a:round/>
              <a:headEnd type="none" w="sm" len="sm"/>
              <a:tailEnd type="none" w="sm" len="sm"/>
            </a:ln>
          </a:top>
          <a:bottom>
            <a:ln w="9525" cap="flat" cmpd="sng">
              <a:solidFill>
                <a:srgbClr val="9E9E9E"/>
              </a:solidFill>
              <a:prstDash val="solid"/>
              <a:round/>
              <a:headEnd type="none" w="sm" len="sm"/>
              <a:tailEnd type="none" w="sm" len="sm"/>
            </a:ln>
          </a:bottom>
          <a:insideH>
            <a:ln w="9525" cap="flat" cmpd="sng">
              <a:solidFill>
                <a:srgbClr val="9E9E9E"/>
              </a:solidFill>
              <a:prstDash val="solid"/>
              <a:round/>
              <a:headEnd type="none" w="sm" len="sm"/>
              <a:tailEnd type="none" w="sm" len="sm"/>
            </a:ln>
          </a:insideH>
          <a:insideV>
            <a:ln w="9525" cap="flat" cmpd="sng">
              <a:solidFill>
                <a:srgbClr val="9E9E9E"/>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49" d="100"/>
          <a:sy n="49" d="100"/>
        </p:scale>
        <p:origin x="964" y="40"/>
      </p:cViewPr>
      <p:guideLst>
        <p:guide orient="horz" pos="162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extLst>
      <p:ext uri="{BB962C8B-B14F-4D97-AF65-F5344CB8AC3E}">
        <p14:creationId xmlns:p14="http://schemas.microsoft.com/office/powerpoint/2010/main" val="3121630517"/>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40"/>
        <p:cNvGrpSpPr/>
        <p:nvPr/>
      </p:nvGrpSpPr>
      <p:grpSpPr>
        <a:xfrm>
          <a:off x="0" y="0"/>
          <a:ext cx="0" cy="0"/>
          <a:chOff x="0" y="0"/>
          <a:chExt cx="0" cy="0"/>
        </a:xfrm>
      </p:grpSpPr>
      <p:sp>
        <p:nvSpPr>
          <p:cNvPr id="741" name="Google Shape;741;p: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42" name="Google Shape;742;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52"/>
        <p:cNvGrpSpPr/>
        <p:nvPr/>
      </p:nvGrpSpPr>
      <p:grpSpPr>
        <a:xfrm>
          <a:off x="0" y="0"/>
          <a:ext cx="0" cy="0"/>
          <a:chOff x="0" y="0"/>
          <a:chExt cx="0" cy="0"/>
        </a:xfrm>
      </p:grpSpPr>
      <p:sp>
        <p:nvSpPr>
          <p:cNvPr id="753" name="Google Shape;753;g9ceb05c913_1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54" name="Google Shape;754;g9ceb05c913_1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46"/>
        <p:cNvGrpSpPr/>
        <p:nvPr/>
      </p:nvGrpSpPr>
      <p:grpSpPr>
        <a:xfrm>
          <a:off x="0" y="0"/>
          <a:ext cx="0" cy="0"/>
          <a:chOff x="0" y="0"/>
          <a:chExt cx="0" cy="0"/>
        </a:xfrm>
      </p:grpSpPr>
      <p:sp>
        <p:nvSpPr>
          <p:cNvPr id="747" name="Google Shape;747;g8da44cb595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48" name="Google Shape;748;g8da44cb595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82"/>
        <p:cNvGrpSpPr/>
        <p:nvPr/>
      </p:nvGrpSpPr>
      <p:grpSpPr>
        <a:xfrm>
          <a:off x="0" y="0"/>
          <a:ext cx="0" cy="0"/>
          <a:chOff x="0" y="0"/>
          <a:chExt cx="0" cy="0"/>
        </a:xfrm>
      </p:grpSpPr>
      <p:sp>
        <p:nvSpPr>
          <p:cNvPr id="883" name="Google Shape;883;g8d5d1e87a8_0_102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84" name="Google Shape;884;g8d5d1e87a8_0_102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D" dirty="0"/>
          </a:p>
        </p:txBody>
      </p:sp>
    </p:spTree>
    <p:extLst>
      <p:ext uri="{BB962C8B-B14F-4D97-AF65-F5344CB8AC3E}">
        <p14:creationId xmlns:p14="http://schemas.microsoft.com/office/powerpoint/2010/main" val="46964938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51"/>
        <p:cNvGrpSpPr/>
        <p:nvPr/>
      </p:nvGrpSpPr>
      <p:grpSpPr>
        <a:xfrm>
          <a:off x="0" y="0"/>
          <a:ext cx="0" cy="0"/>
          <a:chOff x="0" y="0"/>
          <a:chExt cx="0" cy="0"/>
        </a:xfrm>
      </p:grpSpPr>
      <p:sp>
        <p:nvSpPr>
          <p:cNvPr id="852" name="Google Shape;852;g8d5d1e87a8_0_110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53" name="Google Shape;853;g8d5d1e87a8_0_110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20573253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ID" dirty="0"/>
          </a:p>
        </p:txBody>
      </p:sp>
    </p:spTree>
    <p:extLst>
      <p:ext uri="{BB962C8B-B14F-4D97-AF65-F5344CB8AC3E}">
        <p14:creationId xmlns:p14="http://schemas.microsoft.com/office/powerpoint/2010/main" val="51608647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ID" dirty="0"/>
          </a:p>
        </p:txBody>
      </p:sp>
    </p:spTree>
    <p:extLst>
      <p:ext uri="{BB962C8B-B14F-4D97-AF65-F5344CB8AC3E}">
        <p14:creationId xmlns:p14="http://schemas.microsoft.com/office/powerpoint/2010/main" val="247662221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8"/>
        <p:cNvGrpSpPr/>
        <p:nvPr/>
      </p:nvGrpSpPr>
      <p:grpSpPr>
        <a:xfrm>
          <a:off x="0" y="0"/>
          <a:ext cx="0" cy="0"/>
          <a:chOff x="0" y="0"/>
          <a:chExt cx="0" cy="0"/>
        </a:xfrm>
      </p:grpSpPr>
      <p:sp>
        <p:nvSpPr>
          <p:cNvPr id="9" name="Google Shape;9;p2"/>
          <p:cNvSpPr txBox="1">
            <a:spLocks noGrp="1"/>
          </p:cNvSpPr>
          <p:nvPr>
            <p:ph type="subTitle" idx="1"/>
          </p:nvPr>
        </p:nvSpPr>
        <p:spPr>
          <a:xfrm>
            <a:off x="2114550" y="3130690"/>
            <a:ext cx="4914900" cy="819600"/>
          </a:xfrm>
          <a:prstGeom prst="rect">
            <a:avLst/>
          </a:prstGeom>
        </p:spPr>
        <p:txBody>
          <a:bodyPr spcFirstLastPara="1" wrap="square" lIns="91425" tIns="91425" rIns="91425" bIns="91425" anchor="t" anchorCtr="0">
            <a:noAutofit/>
          </a:bodyPr>
          <a:lstStyle>
            <a:lvl1pPr lvl="0" algn="ctr" rtl="0">
              <a:spcBef>
                <a:spcPts val="0"/>
              </a:spcBef>
              <a:spcAft>
                <a:spcPts val="0"/>
              </a:spcAft>
              <a:buClr>
                <a:srgbClr val="212237"/>
              </a:buClr>
              <a:buSzPts val="1600"/>
              <a:buFont typeface="Montserrat"/>
              <a:buNone/>
              <a:defRPr sz="1600">
                <a:solidFill>
                  <a:srgbClr val="212237"/>
                </a:solidFill>
                <a:latin typeface="Montserrat"/>
                <a:ea typeface="Montserrat"/>
                <a:cs typeface="Montserrat"/>
                <a:sym typeface="Montserrat"/>
              </a:defRPr>
            </a:lvl1pPr>
            <a:lvl2pPr lvl="1" rtl="0">
              <a:spcBef>
                <a:spcPts val="1600"/>
              </a:spcBef>
              <a:spcAft>
                <a:spcPts val="0"/>
              </a:spcAft>
              <a:buSzPts val="1800"/>
              <a:buNone/>
              <a:defRPr sz="1800"/>
            </a:lvl2pPr>
            <a:lvl3pPr lvl="2" rtl="0">
              <a:spcBef>
                <a:spcPts val="1600"/>
              </a:spcBef>
              <a:spcAft>
                <a:spcPts val="0"/>
              </a:spcAft>
              <a:buSzPts val="1800"/>
              <a:buNone/>
              <a:defRPr sz="1800"/>
            </a:lvl3pPr>
            <a:lvl4pPr lvl="3" rtl="0">
              <a:spcBef>
                <a:spcPts val="1600"/>
              </a:spcBef>
              <a:spcAft>
                <a:spcPts val="0"/>
              </a:spcAft>
              <a:buSzPts val="1800"/>
              <a:buNone/>
              <a:defRPr sz="1800"/>
            </a:lvl4pPr>
            <a:lvl5pPr lvl="4" rtl="0">
              <a:spcBef>
                <a:spcPts val="1600"/>
              </a:spcBef>
              <a:spcAft>
                <a:spcPts val="0"/>
              </a:spcAft>
              <a:buSzPts val="1800"/>
              <a:buNone/>
              <a:defRPr sz="1800"/>
            </a:lvl5pPr>
            <a:lvl6pPr lvl="5" rtl="0">
              <a:spcBef>
                <a:spcPts val="1600"/>
              </a:spcBef>
              <a:spcAft>
                <a:spcPts val="0"/>
              </a:spcAft>
              <a:buSzPts val="1800"/>
              <a:buNone/>
              <a:defRPr sz="1800"/>
            </a:lvl6pPr>
            <a:lvl7pPr lvl="6" rtl="0">
              <a:spcBef>
                <a:spcPts val="1600"/>
              </a:spcBef>
              <a:spcAft>
                <a:spcPts val="0"/>
              </a:spcAft>
              <a:buSzPts val="1800"/>
              <a:buNone/>
              <a:defRPr sz="1800"/>
            </a:lvl7pPr>
            <a:lvl8pPr lvl="7" rtl="0">
              <a:spcBef>
                <a:spcPts val="1600"/>
              </a:spcBef>
              <a:spcAft>
                <a:spcPts val="0"/>
              </a:spcAft>
              <a:buSzPts val="1800"/>
              <a:buNone/>
              <a:defRPr sz="1800"/>
            </a:lvl8pPr>
            <a:lvl9pPr lvl="8" rtl="0">
              <a:spcBef>
                <a:spcPts val="1600"/>
              </a:spcBef>
              <a:spcAft>
                <a:spcPts val="1600"/>
              </a:spcAft>
              <a:buSzPts val="1800"/>
              <a:buNone/>
              <a:defRPr sz="1800"/>
            </a:lvl9pPr>
          </a:lstStyle>
          <a:p>
            <a:endParaRPr/>
          </a:p>
        </p:txBody>
      </p:sp>
      <p:sp>
        <p:nvSpPr>
          <p:cNvPr id="10" name="Google Shape;10;p2"/>
          <p:cNvSpPr txBox="1">
            <a:spLocks noGrp="1"/>
          </p:cNvSpPr>
          <p:nvPr>
            <p:ph type="title"/>
          </p:nvPr>
        </p:nvSpPr>
        <p:spPr>
          <a:xfrm>
            <a:off x="1610250" y="1499065"/>
            <a:ext cx="5923500" cy="1600200"/>
          </a:xfrm>
          <a:prstGeom prst="rect">
            <a:avLst/>
          </a:prstGeom>
        </p:spPr>
        <p:txBody>
          <a:bodyPr spcFirstLastPara="1" wrap="square" lIns="91425" tIns="91425" rIns="91425" bIns="91425" anchor="ctr" anchorCtr="0">
            <a:noAutofit/>
          </a:bodyPr>
          <a:lstStyle>
            <a:lvl1pPr lvl="0" algn="ctr" rtl="0">
              <a:lnSpc>
                <a:spcPct val="90000"/>
              </a:lnSpc>
              <a:spcBef>
                <a:spcPts val="0"/>
              </a:spcBef>
              <a:spcAft>
                <a:spcPts val="0"/>
              </a:spcAft>
              <a:buClr>
                <a:srgbClr val="EC646E"/>
              </a:buClr>
              <a:buSzPts val="5000"/>
              <a:buNone/>
              <a:defRPr sz="5000">
                <a:solidFill>
                  <a:srgbClr val="EC646E"/>
                </a:solidFill>
              </a:defRPr>
            </a:lvl1pPr>
            <a:lvl2pPr lvl="1" rtl="0">
              <a:lnSpc>
                <a:spcPct val="90000"/>
              </a:lnSpc>
              <a:spcBef>
                <a:spcPts val="0"/>
              </a:spcBef>
              <a:spcAft>
                <a:spcPts val="0"/>
              </a:spcAft>
              <a:buClr>
                <a:srgbClr val="EC646E"/>
              </a:buClr>
              <a:buSzPts val="5000"/>
              <a:buNone/>
              <a:defRPr sz="5000">
                <a:solidFill>
                  <a:srgbClr val="EC646E"/>
                </a:solidFill>
              </a:defRPr>
            </a:lvl2pPr>
            <a:lvl3pPr lvl="2" rtl="0">
              <a:lnSpc>
                <a:spcPct val="90000"/>
              </a:lnSpc>
              <a:spcBef>
                <a:spcPts val="0"/>
              </a:spcBef>
              <a:spcAft>
                <a:spcPts val="0"/>
              </a:spcAft>
              <a:buClr>
                <a:srgbClr val="EC646E"/>
              </a:buClr>
              <a:buSzPts val="5000"/>
              <a:buNone/>
              <a:defRPr sz="5000">
                <a:solidFill>
                  <a:srgbClr val="EC646E"/>
                </a:solidFill>
              </a:defRPr>
            </a:lvl3pPr>
            <a:lvl4pPr lvl="3" rtl="0">
              <a:lnSpc>
                <a:spcPct val="90000"/>
              </a:lnSpc>
              <a:spcBef>
                <a:spcPts val="0"/>
              </a:spcBef>
              <a:spcAft>
                <a:spcPts val="0"/>
              </a:spcAft>
              <a:buClr>
                <a:srgbClr val="EC646E"/>
              </a:buClr>
              <a:buSzPts val="5000"/>
              <a:buNone/>
              <a:defRPr sz="5000">
                <a:solidFill>
                  <a:srgbClr val="EC646E"/>
                </a:solidFill>
              </a:defRPr>
            </a:lvl4pPr>
            <a:lvl5pPr lvl="4" rtl="0">
              <a:lnSpc>
                <a:spcPct val="90000"/>
              </a:lnSpc>
              <a:spcBef>
                <a:spcPts val="0"/>
              </a:spcBef>
              <a:spcAft>
                <a:spcPts val="0"/>
              </a:spcAft>
              <a:buClr>
                <a:srgbClr val="EC646E"/>
              </a:buClr>
              <a:buSzPts val="5000"/>
              <a:buNone/>
              <a:defRPr sz="5000">
                <a:solidFill>
                  <a:srgbClr val="EC646E"/>
                </a:solidFill>
              </a:defRPr>
            </a:lvl5pPr>
            <a:lvl6pPr lvl="5" rtl="0">
              <a:lnSpc>
                <a:spcPct val="90000"/>
              </a:lnSpc>
              <a:spcBef>
                <a:spcPts val="0"/>
              </a:spcBef>
              <a:spcAft>
                <a:spcPts val="0"/>
              </a:spcAft>
              <a:buClr>
                <a:srgbClr val="EC646E"/>
              </a:buClr>
              <a:buSzPts val="5000"/>
              <a:buNone/>
              <a:defRPr sz="5000">
                <a:solidFill>
                  <a:srgbClr val="EC646E"/>
                </a:solidFill>
              </a:defRPr>
            </a:lvl6pPr>
            <a:lvl7pPr lvl="6" rtl="0">
              <a:lnSpc>
                <a:spcPct val="90000"/>
              </a:lnSpc>
              <a:spcBef>
                <a:spcPts val="0"/>
              </a:spcBef>
              <a:spcAft>
                <a:spcPts val="0"/>
              </a:spcAft>
              <a:buClr>
                <a:srgbClr val="EC646E"/>
              </a:buClr>
              <a:buSzPts val="5000"/>
              <a:buNone/>
              <a:defRPr sz="5000">
                <a:solidFill>
                  <a:srgbClr val="EC646E"/>
                </a:solidFill>
              </a:defRPr>
            </a:lvl7pPr>
            <a:lvl8pPr lvl="7" rtl="0">
              <a:lnSpc>
                <a:spcPct val="90000"/>
              </a:lnSpc>
              <a:spcBef>
                <a:spcPts val="0"/>
              </a:spcBef>
              <a:spcAft>
                <a:spcPts val="0"/>
              </a:spcAft>
              <a:buClr>
                <a:srgbClr val="EC646E"/>
              </a:buClr>
              <a:buSzPts val="5000"/>
              <a:buNone/>
              <a:defRPr sz="5000">
                <a:solidFill>
                  <a:srgbClr val="EC646E"/>
                </a:solidFill>
              </a:defRPr>
            </a:lvl8pPr>
            <a:lvl9pPr lvl="8" rtl="0">
              <a:lnSpc>
                <a:spcPct val="90000"/>
              </a:lnSpc>
              <a:spcBef>
                <a:spcPts val="0"/>
              </a:spcBef>
              <a:spcAft>
                <a:spcPts val="0"/>
              </a:spcAft>
              <a:buClr>
                <a:srgbClr val="EC646E"/>
              </a:buClr>
              <a:buSzPts val="5000"/>
              <a:buNone/>
              <a:defRPr sz="5000">
                <a:solidFill>
                  <a:srgbClr val="EC646E"/>
                </a:solidFill>
              </a:defRPr>
            </a:lvl9pPr>
          </a:lstStyle>
          <a:p>
            <a:endParaRPr/>
          </a:p>
        </p:txBody>
      </p:sp>
      <p:sp>
        <p:nvSpPr>
          <p:cNvPr id="11" name="Google Shape;11;p2"/>
          <p:cNvSpPr/>
          <p:nvPr/>
        </p:nvSpPr>
        <p:spPr>
          <a:xfrm>
            <a:off x="5939415" y="-46240"/>
            <a:ext cx="3227275" cy="1849600"/>
          </a:xfrm>
          <a:custGeom>
            <a:avLst/>
            <a:gdLst/>
            <a:ahLst/>
            <a:cxnLst/>
            <a:rect l="l" t="t" r="r" b="b"/>
            <a:pathLst>
              <a:path w="129091" h="73984" extrusionOk="0">
                <a:moveTo>
                  <a:pt x="96324" y="52402"/>
                </a:moveTo>
                <a:cubicBezTo>
                  <a:pt x="107996" y="68634"/>
                  <a:pt x="119729" y="73497"/>
                  <a:pt x="129091" y="73983"/>
                </a:cubicBezTo>
                <a:lnTo>
                  <a:pt x="129091" y="122"/>
                </a:lnTo>
                <a:lnTo>
                  <a:pt x="0" y="122"/>
                </a:lnTo>
                <a:cubicBezTo>
                  <a:pt x="8329" y="49849"/>
                  <a:pt x="58633" y="0"/>
                  <a:pt x="96324" y="52402"/>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 name="Google Shape;12;p2"/>
          <p:cNvSpPr/>
          <p:nvPr/>
        </p:nvSpPr>
        <p:spPr>
          <a:xfrm>
            <a:off x="-11345" y="3622965"/>
            <a:ext cx="5500125" cy="1873150"/>
          </a:xfrm>
          <a:custGeom>
            <a:avLst/>
            <a:gdLst/>
            <a:ahLst/>
            <a:cxnLst/>
            <a:rect l="l" t="t" r="r" b="b"/>
            <a:pathLst>
              <a:path w="220005" h="74926" extrusionOk="0">
                <a:moveTo>
                  <a:pt x="94926" y="29119"/>
                </a:moveTo>
                <a:cubicBezTo>
                  <a:pt x="72038" y="1"/>
                  <a:pt x="20365" y="21004"/>
                  <a:pt x="5897" y="18755"/>
                </a:cubicBezTo>
                <a:cubicBezTo>
                  <a:pt x="3860" y="18451"/>
                  <a:pt x="1915" y="18116"/>
                  <a:pt x="0" y="17782"/>
                </a:cubicBezTo>
                <a:lnTo>
                  <a:pt x="0" y="61612"/>
                </a:lnTo>
                <a:lnTo>
                  <a:pt x="220004" y="61612"/>
                </a:lnTo>
                <a:cubicBezTo>
                  <a:pt x="210034" y="55017"/>
                  <a:pt x="196022" y="47174"/>
                  <a:pt x="181857" y="43223"/>
                </a:cubicBezTo>
                <a:cubicBezTo>
                  <a:pt x="139790" y="31521"/>
                  <a:pt x="130945" y="74926"/>
                  <a:pt x="94926" y="29119"/>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3" name="Google Shape;13;p2"/>
          <p:cNvGrpSpPr/>
          <p:nvPr/>
        </p:nvGrpSpPr>
        <p:grpSpPr>
          <a:xfrm>
            <a:off x="6703163" y="110318"/>
            <a:ext cx="2517043" cy="2204256"/>
            <a:chOff x="6703163" y="110318"/>
            <a:chExt cx="2517043" cy="2204256"/>
          </a:xfrm>
        </p:grpSpPr>
        <p:sp>
          <p:nvSpPr>
            <p:cNvPr id="14" name="Google Shape;14;p2"/>
            <p:cNvSpPr/>
            <p:nvPr/>
          </p:nvSpPr>
          <p:spPr>
            <a:xfrm rot="-5400000" flipH="1">
              <a:off x="8168622" y="104804"/>
              <a:ext cx="878754" cy="934274"/>
            </a:xfrm>
            <a:custGeom>
              <a:avLst/>
              <a:gdLst/>
              <a:ahLst/>
              <a:cxnLst/>
              <a:rect l="l" t="t" r="r" b="b"/>
              <a:pathLst>
                <a:path w="13786" h="14657" extrusionOk="0">
                  <a:moveTo>
                    <a:pt x="6299" y="0"/>
                  </a:moveTo>
                  <a:cubicBezTo>
                    <a:pt x="5918" y="0"/>
                    <a:pt x="5536" y="175"/>
                    <a:pt x="5293" y="531"/>
                  </a:cubicBezTo>
                  <a:cubicBezTo>
                    <a:pt x="5032" y="851"/>
                    <a:pt x="4857" y="1229"/>
                    <a:pt x="4770" y="1607"/>
                  </a:cubicBezTo>
                  <a:cubicBezTo>
                    <a:pt x="4130" y="3643"/>
                    <a:pt x="4188" y="5853"/>
                    <a:pt x="4944" y="7860"/>
                  </a:cubicBezTo>
                  <a:cubicBezTo>
                    <a:pt x="4043" y="6958"/>
                    <a:pt x="2909" y="6318"/>
                    <a:pt x="1687" y="6028"/>
                  </a:cubicBezTo>
                  <a:cubicBezTo>
                    <a:pt x="1490" y="5991"/>
                    <a:pt x="1283" y="5959"/>
                    <a:pt x="1083" y="5959"/>
                  </a:cubicBezTo>
                  <a:cubicBezTo>
                    <a:pt x="810" y="5959"/>
                    <a:pt x="551" y="6018"/>
                    <a:pt x="350" y="6202"/>
                  </a:cubicBezTo>
                  <a:cubicBezTo>
                    <a:pt x="88" y="6493"/>
                    <a:pt x="1" y="6871"/>
                    <a:pt x="88" y="7249"/>
                  </a:cubicBezTo>
                  <a:cubicBezTo>
                    <a:pt x="204" y="7598"/>
                    <a:pt x="379" y="7918"/>
                    <a:pt x="640" y="8180"/>
                  </a:cubicBezTo>
                  <a:cubicBezTo>
                    <a:pt x="1716" y="9517"/>
                    <a:pt x="3200" y="10448"/>
                    <a:pt x="4857" y="10855"/>
                  </a:cubicBezTo>
                  <a:cubicBezTo>
                    <a:pt x="3985" y="11437"/>
                    <a:pt x="3287" y="12251"/>
                    <a:pt x="2880" y="13211"/>
                  </a:cubicBezTo>
                  <a:cubicBezTo>
                    <a:pt x="2676" y="13618"/>
                    <a:pt x="2560" y="14112"/>
                    <a:pt x="2880" y="14432"/>
                  </a:cubicBezTo>
                  <a:cubicBezTo>
                    <a:pt x="3034" y="14586"/>
                    <a:pt x="3221" y="14657"/>
                    <a:pt x="3430" y="14657"/>
                  </a:cubicBezTo>
                  <a:cubicBezTo>
                    <a:pt x="3496" y="14657"/>
                    <a:pt x="3565" y="14650"/>
                    <a:pt x="3636" y="14636"/>
                  </a:cubicBezTo>
                  <a:cubicBezTo>
                    <a:pt x="3898" y="14548"/>
                    <a:pt x="4130" y="14432"/>
                    <a:pt x="4363" y="14287"/>
                  </a:cubicBezTo>
                  <a:cubicBezTo>
                    <a:pt x="4944" y="13850"/>
                    <a:pt x="5526" y="13385"/>
                    <a:pt x="6020" y="12862"/>
                  </a:cubicBezTo>
                  <a:cubicBezTo>
                    <a:pt x="6428" y="12454"/>
                    <a:pt x="6777" y="11611"/>
                    <a:pt x="7358" y="11349"/>
                  </a:cubicBezTo>
                  <a:cubicBezTo>
                    <a:pt x="7441" y="11310"/>
                    <a:pt x="7523" y="11293"/>
                    <a:pt x="7605" y="11293"/>
                  </a:cubicBezTo>
                  <a:cubicBezTo>
                    <a:pt x="8073" y="11293"/>
                    <a:pt x="8528" y="11849"/>
                    <a:pt x="8899" y="12047"/>
                  </a:cubicBezTo>
                  <a:cubicBezTo>
                    <a:pt x="9510" y="12396"/>
                    <a:pt x="10150" y="12629"/>
                    <a:pt x="10848" y="12716"/>
                  </a:cubicBezTo>
                  <a:cubicBezTo>
                    <a:pt x="10979" y="12742"/>
                    <a:pt x="11109" y="12757"/>
                    <a:pt x="11240" y="12757"/>
                  </a:cubicBezTo>
                  <a:cubicBezTo>
                    <a:pt x="11400" y="12757"/>
                    <a:pt x="11560" y="12735"/>
                    <a:pt x="11720" y="12687"/>
                  </a:cubicBezTo>
                  <a:cubicBezTo>
                    <a:pt x="12011" y="12600"/>
                    <a:pt x="12244" y="12396"/>
                    <a:pt x="12331" y="12105"/>
                  </a:cubicBezTo>
                  <a:cubicBezTo>
                    <a:pt x="12389" y="11844"/>
                    <a:pt x="12331" y="11553"/>
                    <a:pt x="12186" y="11291"/>
                  </a:cubicBezTo>
                  <a:cubicBezTo>
                    <a:pt x="11749" y="10332"/>
                    <a:pt x="10964" y="9575"/>
                    <a:pt x="9975" y="9139"/>
                  </a:cubicBezTo>
                  <a:cubicBezTo>
                    <a:pt x="11400" y="8383"/>
                    <a:pt x="12564" y="7249"/>
                    <a:pt x="13320" y="5824"/>
                  </a:cubicBezTo>
                  <a:cubicBezTo>
                    <a:pt x="13582" y="5417"/>
                    <a:pt x="13727" y="4981"/>
                    <a:pt x="13756" y="4515"/>
                  </a:cubicBezTo>
                  <a:cubicBezTo>
                    <a:pt x="13785" y="4021"/>
                    <a:pt x="13582" y="3585"/>
                    <a:pt x="13174" y="3294"/>
                  </a:cubicBezTo>
                  <a:cubicBezTo>
                    <a:pt x="12990" y="3185"/>
                    <a:pt x="12791" y="3139"/>
                    <a:pt x="12586" y="3139"/>
                  </a:cubicBezTo>
                  <a:cubicBezTo>
                    <a:pt x="12082" y="3139"/>
                    <a:pt x="11544" y="3420"/>
                    <a:pt x="11110" y="3730"/>
                  </a:cubicBezTo>
                  <a:cubicBezTo>
                    <a:pt x="9714" y="4748"/>
                    <a:pt x="8551" y="6028"/>
                    <a:pt x="7678" y="7511"/>
                  </a:cubicBezTo>
                  <a:cubicBezTo>
                    <a:pt x="8318" y="5620"/>
                    <a:pt x="8347" y="3556"/>
                    <a:pt x="7794" y="1607"/>
                  </a:cubicBezTo>
                  <a:cubicBezTo>
                    <a:pt x="7707" y="1229"/>
                    <a:pt x="7533" y="880"/>
                    <a:pt x="7329" y="560"/>
                  </a:cubicBezTo>
                  <a:cubicBezTo>
                    <a:pt x="7092" y="190"/>
                    <a:pt x="6696" y="0"/>
                    <a:pt x="6299"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 name="Google Shape;15;p2"/>
            <p:cNvSpPr/>
            <p:nvPr/>
          </p:nvSpPr>
          <p:spPr>
            <a:xfrm rot="-5400000" flipH="1">
              <a:off x="8549152" y="408784"/>
              <a:ext cx="393036" cy="411585"/>
            </a:xfrm>
            <a:custGeom>
              <a:avLst/>
              <a:gdLst/>
              <a:ahLst/>
              <a:cxnLst/>
              <a:rect l="l" t="t" r="r" b="b"/>
              <a:pathLst>
                <a:path w="6166" h="6457" extrusionOk="0">
                  <a:moveTo>
                    <a:pt x="6165" y="0"/>
                  </a:moveTo>
                  <a:lnTo>
                    <a:pt x="6165" y="0"/>
                  </a:lnTo>
                  <a:cubicBezTo>
                    <a:pt x="5613" y="495"/>
                    <a:pt x="5089" y="1047"/>
                    <a:pt x="4566" y="1542"/>
                  </a:cubicBezTo>
                  <a:cubicBezTo>
                    <a:pt x="4042" y="2036"/>
                    <a:pt x="3519" y="2588"/>
                    <a:pt x="2996" y="3141"/>
                  </a:cubicBezTo>
                  <a:cubicBezTo>
                    <a:pt x="2472" y="3693"/>
                    <a:pt x="1978" y="4217"/>
                    <a:pt x="1483" y="4769"/>
                  </a:cubicBezTo>
                  <a:cubicBezTo>
                    <a:pt x="989" y="5322"/>
                    <a:pt x="495" y="5875"/>
                    <a:pt x="0" y="6456"/>
                  </a:cubicBezTo>
                  <a:cubicBezTo>
                    <a:pt x="553" y="5962"/>
                    <a:pt x="1105" y="5438"/>
                    <a:pt x="1629" y="4915"/>
                  </a:cubicBezTo>
                  <a:cubicBezTo>
                    <a:pt x="2152" y="4391"/>
                    <a:pt x="2705" y="3868"/>
                    <a:pt x="3199" y="3315"/>
                  </a:cubicBezTo>
                  <a:cubicBezTo>
                    <a:pt x="3723" y="2763"/>
                    <a:pt x="4246" y="2239"/>
                    <a:pt x="4711" y="1687"/>
                  </a:cubicBezTo>
                  <a:cubicBezTo>
                    <a:pt x="5206" y="1134"/>
                    <a:pt x="5700" y="582"/>
                    <a:pt x="6165"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 name="Google Shape;16;p2"/>
            <p:cNvSpPr/>
            <p:nvPr/>
          </p:nvSpPr>
          <p:spPr>
            <a:xfrm rot="-5400000" flipH="1">
              <a:off x="8453855" y="396487"/>
              <a:ext cx="563611" cy="221123"/>
            </a:xfrm>
            <a:custGeom>
              <a:avLst/>
              <a:gdLst/>
              <a:ahLst/>
              <a:cxnLst/>
              <a:rect l="l" t="t" r="r" b="b"/>
              <a:pathLst>
                <a:path w="8842" h="3469" extrusionOk="0">
                  <a:moveTo>
                    <a:pt x="1" y="1"/>
                  </a:moveTo>
                  <a:cubicBezTo>
                    <a:pt x="611" y="495"/>
                    <a:pt x="1280" y="961"/>
                    <a:pt x="1978" y="1368"/>
                  </a:cubicBezTo>
                  <a:cubicBezTo>
                    <a:pt x="2676" y="1775"/>
                    <a:pt x="3403" y="2153"/>
                    <a:pt x="4159" y="2444"/>
                  </a:cubicBezTo>
                  <a:cubicBezTo>
                    <a:pt x="4915" y="2735"/>
                    <a:pt x="5672" y="2996"/>
                    <a:pt x="6457" y="3171"/>
                  </a:cubicBezTo>
                  <a:cubicBezTo>
                    <a:pt x="6864" y="3258"/>
                    <a:pt x="7242" y="3345"/>
                    <a:pt x="7649" y="3403"/>
                  </a:cubicBezTo>
                  <a:cubicBezTo>
                    <a:pt x="7838" y="3447"/>
                    <a:pt x="8042" y="3469"/>
                    <a:pt x="8245" y="3469"/>
                  </a:cubicBezTo>
                  <a:cubicBezTo>
                    <a:pt x="8449" y="3469"/>
                    <a:pt x="8652" y="3447"/>
                    <a:pt x="8841" y="3403"/>
                  </a:cubicBezTo>
                  <a:lnTo>
                    <a:pt x="8841" y="3403"/>
                  </a:lnTo>
                  <a:cubicBezTo>
                    <a:pt x="8752" y="3410"/>
                    <a:pt x="8661" y="3414"/>
                    <a:pt x="8570" y="3414"/>
                  </a:cubicBezTo>
                  <a:cubicBezTo>
                    <a:pt x="8273" y="3414"/>
                    <a:pt x="7967" y="3376"/>
                    <a:pt x="7678" y="3287"/>
                  </a:cubicBezTo>
                  <a:cubicBezTo>
                    <a:pt x="7271" y="3200"/>
                    <a:pt x="6893" y="3113"/>
                    <a:pt x="6515" y="2996"/>
                  </a:cubicBezTo>
                  <a:cubicBezTo>
                    <a:pt x="5759" y="2764"/>
                    <a:pt x="5003" y="2502"/>
                    <a:pt x="4247" y="2211"/>
                  </a:cubicBezTo>
                  <a:cubicBezTo>
                    <a:pt x="3520" y="1920"/>
                    <a:pt x="2793" y="1571"/>
                    <a:pt x="2066" y="1193"/>
                  </a:cubicBezTo>
                  <a:cubicBezTo>
                    <a:pt x="1368" y="844"/>
                    <a:pt x="670" y="437"/>
                    <a:pt x="1"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 name="Google Shape;17;p2"/>
            <p:cNvSpPr/>
            <p:nvPr/>
          </p:nvSpPr>
          <p:spPr>
            <a:xfrm rot="-5400000" flipH="1">
              <a:off x="8692769" y="190974"/>
              <a:ext cx="224374" cy="830501"/>
            </a:xfrm>
            <a:custGeom>
              <a:avLst/>
              <a:gdLst/>
              <a:ahLst/>
              <a:cxnLst/>
              <a:rect l="l" t="t" r="r" b="b"/>
              <a:pathLst>
                <a:path w="3520" h="13029" extrusionOk="0">
                  <a:moveTo>
                    <a:pt x="1" y="1"/>
                  </a:moveTo>
                  <a:lnTo>
                    <a:pt x="1" y="1"/>
                  </a:lnTo>
                  <a:cubicBezTo>
                    <a:pt x="88" y="1135"/>
                    <a:pt x="233" y="2240"/>
                    <a:pt x="437" y="3345"/>
                  </a:cubicBezTo>
                  <a:cubicBezTo>
                    <a:pt x="611" y="4479"/>
                    <a:pt x="844" y="5584"/>
                    <a:pt x="1164" y="6689"/>
                  </a:cubicBezTo>
                  <a:cubicBezTo>
                    <a:pt x="1484" y="7765"/>
                    <a:pt x="1804" y="8841"/>
                    <a:pt x="2211" y="9917"/>
                  </a:cubicBezTo>
                  <a:cubicBezTo>
                    <a:pt x="2589" y="10964"/>
                    <a:pt x="3025" y="12011"/>
                    <a:pt x="3519" y="13029"/>
                  </a:cubicBezTo>
                  <a:cubicBezTo>
                    <a:pt x="3141" y="11982"/>
                    <a:pt x="2734" y="10906"/>
                    <a:pt x="2385" y="9859"/>
                  </a:cubicBezTo>
                  <a:cubicBezTo>
                    <a:pt x="2036" y="8783"/>
                    <a:pt x="1716" y="7678"/>
                    <a:pt x="1396" y="6602"/>
                  </a:cubicBezTo>
                  <a:cubicBezTo>
                    <a:pt x="1106" y="5526"/>
                    <a:pt x="873" y="4450"/>
                    <a:pt x="611" y="3345"/>
                  </a:cubicBezTo>
                  <a:cubicBezTo>
                    <a:pt x="379" y="2240"/>
                    <a:pt x="204" y="1135"/>
                    <a:pt x="1"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 name="Google Shape;18;p2"/>
            <p:cNvSpPr/>
            <p:nvPr/>
          </p:nvSpPr>
          <p:spPr>
            <a:xfrm rot="-5400000" flipH="1">
              <a:off x="6769965" y="43516"/>
              <a:ext cx="532059" cy="665663"/>
            </a:xfrm>
            <a:custGeom>
              <a:avLst/>
              <a:gdLst/>
              <a:ahLst/>
              <a:cxnLst/>
              <a:rect l="l" t="t" r="r" b="b"/>
              <a:pathLst>
                <a:path w="8347" h="10443" extrusionOk="0">
                  <a:moveTo>
                    <a:pt x="7246" y="1"/>
                  </a:moveTo>
                  <a:cubicBezTo>
                    <a:pt x="7053" y="1"/>
                    <a:pt x="6837" y="99"/>
                    <a:pt x="6660" y="197"/>
                  </a:cubicBezTo>
                  <a:cubicBezTo>
                    <a:pt x="6050" y="604"/>
                    <a:pt x="5526" y="1128"/>
                    <a:pt x="5119" y="1738"/>
                  </a:cubicBezTo>
                  <a:cubicBezTo>
                    <a:pt x="5106" y="1741"/>
                    <a:pt x="5094" y="1742"/>
                    <a:pt x="5082" y="1742"/>
                  </a:cubicBezTo>
                  <a:cubicBezTo>
                    <a:pt x="4954" y="1742"/>
                    <a:pt x="4852" y="1609"/>
                    <a:pt x="4799" y="1477"/>
                  </a:cubicBezTo>
                  <a:cubicBezTo>
                    <a:pt x="4770" y="1331"/>
                    <a:pt x="4683" y="1186"/>
                    <a:pt x="4596" y="1098"/>
                  </a:cubicBezTo>
                  <a:cubicBezTo>
                    <a:pt x="4530" y="1066"/>
                    <a:pt x="4465" y="1049"/>
                    <a:pt x="4402" y="1049"/>
                  </a:cubicBezTo>
                  <a:cubicBezTo>
                    <a:pt x="4298" y="1049"/>
                    <a:pt x="4203" y="1095"/>
                    <a:pt x="4130" y="1186"/>
                  </a:cubicBezTo>
                  <a:cubicBezTo>
                    <a:pt x="4043" y="1331"/>
                    <a:pt x="3956" y="1477"/>
                    <a:pt x="3927" y="1651"/>
                  </a:cubicBezTo>
                  <a:lnTo>
                    <a:pt x="3520" y="3134"/>
                  </a:lnTo>
                  <a:cubicBezTo>
                    <a:pt x="3466" y="3346"/>
                    <a:pt x="3317" y="3607"/>
                    <a:pt x="3114" y="3607"/>
                  </a:cubicBezTo>
                  <a:cubicBezTo>
                    <a:pt x="3095" y="3607"/>
                    <a:pt x="3075" y="3605"/>
                    <a:pt x="3054" y="3599"/>
                  </a:cubicBezTo>
                  <a:cubicBezTo>
                    <a:pt x="2676" y="3512"/>
                    <a:pt x="2851" y="2843"/>
                    <a:pt x="2531" y="2698"/>
                  </a:cubicBezTo>
                  <a:cubicBezTo>
                    <a:pt x="2483" y="2674"/>
                    <a:pt x="2435" y="2663"/>
                    <a:pt x="2389" y="2663"/>
                  </a:cubicBezTo>
                  <a:cubicBezTo>
                    <a:pt x="2267" y="2663"/>
                    <a:pt x="2158" y="2738"/>
                    <a:pt x="2095" y="2843"/>
                  </a:cubicBezTo>
                  <a:cubicBezTo>
                    <a:pt x="2007" y="2989"/>
                    <a:pt x="1949" y="3134"/>
                    <a:pt x="1920" y="3309"/>
                  </a:cubicBezTo>
                  <a:cubicBezTo>
                    <a:pt x="1833" y="4007"/>
                    <a:pt x="1717" y="4675"/>
                    <a:pt x="1600" y="5344"/>
                  </a:cubicBezTo>
                  <a:cubicBezTo>
                    <a:pt x="1545" y="5595"/>
                    <a:pt x="1462" y="5899"/>
                    <a:pt x="1226" y="5899"/>
                  </a:cubicBezTo>
                  <a:cubicBezTo>
                    <a:pt x="1215" y="5899"/>
                    <a:pt x="1204" y="5898"/>
                    <a:pt x="1193" y="5897"/>
                  </a:cubicBezTo>
                  <a:cubicBezTo>
                    <a:pt x="931" y="5868"/>
                    <a:pt x="873" y="5461"/>
                    <a:pt x="611" y="5373"/>
                  </a:cubicBezTo>
                  <a:cubicBezTo>
                    <a:pt x="568" y="5359"/>
                    <a:pt x="524" y="5352"/>
                    <a:pt x="482" y="5352"/>
                  </a:cubicBezTo>
                  <a:cubicBezTo>
                    <a:pt x="355" y="5352"/>
                    <a:pt x="241" y="5417"/>
                    <a:pt x="175" y="5548"/>
                  </a:cubicBezTo>
                  <a:cubicBezTo>
                    <a:pt x="88" y="5693"/>
                    <a:pt x="30" y="5839"/>
                    <a:pt x="30" y="6013"/>
                  </a:cubicBezTo>
                  <a:cubicBezTo>
                    <a:pt x="1" y="6508"/>
                    <a:pt x="30" y="7002"/>
                    <a:pt x="117" y="7496"/>
                  </a:cubicBezTo>
                  <a:cubicBezTo>
                    <a:pt x="204" y="7903"/>
                    <a:pt x="321" y="8340"/>
                    <a:pt x="495" y="8747"/>
                  </a:cubicBezTo>
                  <a:cubicBezTo>
                    <a:pt x="582" y="8921"/>
                    <a:pt x="699" y="9183"/>
                    <a:pt x="786" y="9328"/>
                  </a:cubicBezTo>
                  <a:cubicBezTo>
                    <a:pt x="844" y="9445"/>
                    <a:pt x="873" y="9619"/>
                    <a:pt x="960" y="9765"/>
                  </a:cubicBezTo>
                  <a:cubicBezTo>
                    <a:pt x="1225" y="10253"/>
                    <a:pt x="1845" y="10442"/>
                    <a:pt x="2433" y="10442"/>
                  </a:cubicBezTo>
                  <a:cubicBezTo>
                    <a:pt x="2685" y="10442"/>
                    <a:pt x="2932" y="10407"/>
                    <a:pt x="3141" y="10346"/>
                  </a:cubicBezTo>
                  <a:cubicBezTo>
                    <a:pt x="3956" y="10026"/>
                    <a:pt x="4654" y="9503"/>
                    <a:pt x="5177" y="8805"/>
                  </a:cubicBezTo>
                  <a:cubicBezTo>
                    <a:pt x="5293" y="8660"/>
                    <a:pt x="5410" y="8485"/>
                    <a:pt x="5468" y="8311"/>
                  </a:cubicBezTo>
                  <a:cubicBezTo>
                    <a:pt x="5526" y="8136"/>
                    <a:pt x="5468" y="7903"/>
                    <a:pt x="5323" y="7787"/>
                  </a:cubicBezTo>
                  <a:cubicBezTo>
                    <a:pt x="5222" y="7720"/>
                    <a:pt x="5105" y="7709"/>
                    <a:pt x="4985" y="7709"/>
                  </a:cubicBezTo>
                  <a:cubicBezTo>
                    <a:pt x="4924" y="7709"/>
                    <a:pt x="4862" y="7712"/>
                    <a:pt x="4801" y="7712"/>
                  </a:cubicBezTo>
                  <a:cubicBezTo>
                    <a:pt x="4672" y="7712"/>
                    <a:pt x="4548" y="7698"/>
                    <a:pt x="4450" y="7613"/>
                  </a:cubicBezTo>
                  <a:cubicBezTo>
                    <a:pt x="4305" y="7438"/>
                    <a:pt x="4305" y="7205"/>
                    <a:pt x="4450" y="7031"/>
                  </a:cubicBezTo>
                  <a:cubicBezTo>
                    <a:pt x="4596" y="6856"/>
                    <a:pt x="4770" y="6740"/>
                    <a:pt x="5003" y="6682"/>
                  </a:cubicBezTo>
                  <a:lnTo>
                    <a:pt x="6835" y="5897"/>
                  </a:lnTo>
                  <a:cubicBezTo>
                    <a:pt x="7067" y="5839"/>
                    <a:pt x="7271" y="5693"/>
                    <a:pt x="7445" y="5548"/>
                  </a:cubicBezTo>
                  <a:cubicBezTo>
                    <a:pt x="7620" y="5344"/>
                    <a:pt x="7620" y="5083"/>
                    <a:pt x="7475" y="4879"/>
                  </a:cubicBezTo>
                  <a:cubicBezTo>
                    <a:pt x="7358" y="4801"/>
                    <a:pt x="7229" y="4750"/>
                    <a:pt x="7095" y="4750"/>
                  </a:cubicBezTo>
                  <a:cubicBezTo>
                    <a:pt x="7029" y="4750"/>
                    <a:pt x="6961" y="4763"/>
                    <a:pt x="6893" y="4792"/>
                  </a:cubicBezTo>
                  <a:cubicBezTo>
                    <a:pt x="6718" y="4850"/>
                    <a:pt x="6515" y="4908"/>
                    <a:pt x="6311" y="4966"/>
                  </a:cubicBezTo>
                  <a:cubicBezTo>
                    <a:pt x="6290" y="4969"/>
                    <a:pt x="6269" y="4971"/>
                    <a:pt x="6248" y="4971"/>
                  </a:cubicBezTo>
                  <a:cubicBezTo>
                    <a:pt x="6067" y="4971"/>
                    <a:pt x="5898" y="4861"/>
                    <a:pt x="5846" y="4705"/>
                  </a:cubicBezTo>
                  <a:cubicBezTo>
                    <a:pt x="5759" y="4443"/>
                    <a:pt x="6021" y="4210"/>
                    <a:pt x="6282" y="4094"/>
                  </a:cubicBezTo>
                  <a:lnTo>
                    <a:pt x="7736" y="3280"/>
                  </a:lnTo>
                  <a:cubicBezTo>
                    <a:pt x="7911" y="3192"/>
                    <a:pt x="8085" y="3047"/>
                    <a:pt x="8202" y="2872"/>
                  </a:cubicBezTo>
                  <a:cubicBezTo>
                    <a:pt x="8347" y="2698"/>
                    <a:pt x="8289" y="2436"/>
                    <a:pt x="8114" y="2320"/>
                  </a:cubicBezTo>
                  <a:cubicBezTo>
                    <a:pt x="8055" y="2280"/>
                    <a:pt x="7989" y="2266"/>
                    <a:pt x="7918" y="2266"/>
                  </a:cubicBezTo>
                  <a:cubicBezTo>
                    <a:pt x="7737" y="2266"/>
                    <a:pt x="7530" y="2359"/>
                    <a:pt x="7352" y="2359"/>
                  </a:cubicBezTo>
                  <a:cubicBezTo>
                    <a:pt x="7292" y="2359"/>
                    <a:pt x="7235" y="2348"/>
                    <a:pt x="7184" y="2320"/>
                  </a:cubicBezTo>
                  <a:cubicBezTo>
                    <a:pt x="7038" y="2204"/>
                    <a:pt x="6951" y="2058"/>
                    <a:pt x="6980" y="1884"/>
                  </a:cubicBezTo>
                  <a:cubicBezTo>
                    <a:pt x="7009" y="1738"/>
                    <a:pt x="7067" y="1593"/>
                    <a:pt x="7184" y="1477"/>
                  </a:cubicBezTo>
                  <a:cubicBezTo>
                    <a:pt x="7358" y="1273"/>
                    <a:pt x="7504" y="1040"/>
                    <a:pt x="7649" y="808"/>
                  </a:cubicBezTo>
                  <a:cubicBezTo>
                    <a:pt x="7765" y="575"/>
                    <a:pt x="7707" y="255"/>
                    <a:pt x="7504" y="81"/>
                  </a:cubicBezTo>
                  <a:cubicBezTo>
                    <a:pt x="7428" y="24"/>
                    <a:pt x="7340" y="1"/>
                    <a:pt x="7246"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 name="Google Shape;19;p2"/>
            <p:cNvSpPr/>
            <p:nvPr/>
          </p:nvSpPr>
          <p:spPr>
            <a:xfrm rot="-5400000" flipH="1">
              <a:off x="6982606" y="-913"/>
              <a:ext cx="333756" cy="608103"/>
            </a:xfrm>
            <a:custGeom>
              <a:avLst/>
              <a:gdLst/>
              <a:ahLst/>
              <a:cxnLst/>
              <a:rect l="l" t="t" r="r" b="b"/>
              <a:pathLst>
                <a:path w="5236" h="9540" extrusionOk="0">
                  <a:moveTo>
                    <a:pt x="5235" y="1"/>
                  </a:moveTo>
                  <a:lnTo>
                    <a:pt x="5235" y="1"/>
                  </a:lnTo>
                  <a:cubicBezTo>
                    <a:pt x="4683" y="699"/>
                    <a:pt x="4159" y="1455"/>
                    <a:pt x="3665" y="2211"/>
                  </a:cubicBezTo>
                  <a:cubicBezTo>
                    <a:pt x="3171" y="2967"/>
                    <a:pt x="2676" y="3752"/>
                    <a:pt x="2269" y="4566"/>
                  </a:cubicBezTo>
                  <a:cubicBezTo>
                    <a:pt x="1833" y="5352"/>
                    <a:pt x="1397" y="6166"/>
                    <a:pt x="1019" y="7009"/>
                  </a:cubicBezTo>
                  <a:cubicBezTo>
                    <a:pt x="641" y="7852"/>
                    <a:pt x="292" y="8696"/>
                    <a:pt x="1" y="9539"/>
                  </a:cubicBezTo>
                  <a:lnTo>
                    <a:pt x="1251" y="7125"/>
                  </a:lnTo>
                  <a:cubicBezTo>
                    <a:pt x="1688" y="6311"/>
                    <a:pt x="2124" y="5526"/>
                    <a:pt x="2560" y="4741"/>
                  </a:cubicBezTo>
                  <a:cubicBezTo>
                    <a:pt x="2996" y="3927"/>
                    <a:pt x="3432" y="3141"/>
                    <a:pt x="3869" y="2356"/>
                  </a:cubicBezTo>
                  <a:lnTo>
                    <a:pt x="5235"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 name="Google Shape;20;p2"/>
            <p:cNvSpPr/>
            <p:nvPr/>
          </p:nvSpPr>
          <p:spPr>
            <a:xfrm rot="-5400000" flipH="1">
              <a:off x="7217103" y="255839"/>
              <a:ext cx="87136" cy="44556"/>
            </a:xfrm>
            <a:custGeom>
              <a:avLst/>
              <a:gdLst/>
              <a:ahLst/>
              <a:cxnLst/>
              <a:rect l="l" t="t" r="r" b="b"/>
              <a:pathLst>
                <a:path w="1367" h="699" extrusionOk="0">
                  <a:moveTo>
                    <a:pt x="1367" y="1"/>
                  </a:moveTo>
                  <a:cubicBezTo>
                    <a:pt x="1105" y="1"/>
                    <a:pt x="844" y="88"/>
                    <a:pt x="611" y="204"/>
                  </a:cubicBezTo>
                  <a:cubicBezTo>
                    <a:pt x="378" y="321"/>
                    <a:pt x="175" y="495"/>
                    <a:pt x="0" y="699"/>
                  </a:cubicBezTo>
                  <a:cubicBezTo>
                    <a:pt x="262" y="699"/>
                    <a:pt x="524" y="611"/>
                    <a:pt x="756" y="495"/>
                  </a:cubicBezTo>
                  <a:cubicBezTo>
                    <a:pt x="1018" y="379"/>
                    <a:pt x="1222" y="204"/>
                    <a:pt x="1367"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 name="Google Shape;21;p2"/>
            <p:cNvSpPr/>
            <p:nvPr/>
          </p:nvSpPr>
          <p:spPr>
            <a:xfrm rot="-5400000" flipH="1">
              <a:off x="7067185" y="340869"/>
              <a:ext cx="105685" cy="37608"/>
            </a:xfrm>
            <a:custGeom>
              <a:avLst/>
              <a:gdLst/>
              <a:ahLst/>
              <a:cxnLst/>
              <a:rect l="l" t="t" r="r" b="b"/>
              <a:pathLst>
                <a:path w="1658" h="590" extrusionOk="0">
                  <a:moveTo>
                    <a:pt x="1658" y="1"/>
                  </a:moveTo>
                  <a:cubicBezTo>
                    <a:pt x="1367" y="1"/>
                    <a:pt x="1047" y="30"/>
                    <a:pt x="786" y="146"/>
                  </a:cubicBezTo>
                  <a:cubicBezTo>
                    <a:pt x="495" y="233"/>
                    <a:pt x="233" y="379"/>
                    <a:pt x="0" y="582"/>
                  </a:cubicBezTo>
                  <a:cubicBezTo>
                    <a:pt x="57" y="588"/>
                    <a:pt x="113" y="590"/>
                    <a:pt x="168" y="590"/>
                  </a:cubicBezTo>
                  <a:cubicBezTo>
                    <a:pt x="423" y="590"/>
                    <a:pt x="663" y="538"/>
                    <a:pt x="902" y="466"/>
                  </a:cubicBezTo>
                  <a:cubicBezTo>
                    <a:pt x="1164" y="379"/>
                    <a:pt x="1425" y="204"/>
                    <a:pt x="1658"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 name="Google Shape;22;p2"/>
            <p:cNvSpPr/>
            <p:nvPr/>
          </p:nvSpPr>
          <p:spPr>
            <a:xfrm rot="-5400000" flipH="1">
              <a:off x="6987255" y="298481"/>
              <a:ext cx="33401" cy="46405"/>
            </a:xfrm>
            <a:custGeom>
              <a:avLst/>
              <a:gdLst/>
              <a:ahLst/>
              <a:cxnLst/>
              <a:rect l="l" t="t" r="r" b="b"/>
              <a:pathLst>
                <a:path w="524" h="728" extrusionOk="0">
                  <a:moveTo>
                    <a:pt x="175" y="1"/>
                  </a:moveTo>
                  <a:lnTo>
                    <a:pt x="175" y="1"/>
                  </a:lnTo>
                  <a:cubicBezTo>
                    <a:pt x="0" y="291"/>
                    <a:pt x="175" y="669"/>
                    <a:pt x="495" y="728"/>
                  </a:cubicBezTo>
                  <a:cubicBezTo>
                    <a:pt x="524" y="582"/>
                    <a:pt x="495" y="437"/>
                    <a:pt x="436" y="320"/>
                  </a:cubicBezTo>
                  <a:cubicBezTo>
                    <a:pt x="378" y="175"/>
                    <a:pt x="291" y="88"/>
                    <a:pt x="175"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 name="Google Shape;23;p2"/>
            <p:cNvSpPr/>
            <p:nvPr/>
          </p:nvSpPr>
          <p:spPr>
            <a:xfrm rot="-5400000" flipH="1">
              <a:off x="6903499" y="431508"/>
              <a:ext cx="64954" cy="26836"/>
            </a:xfrm>
            <a:custGeom>
              <a:avLst/>
              <a:gdLst/>
              <a:ahLst/>
              <a:cxnLst/>
              <a:rect l="l" t="t" r="r" b="b"/>
              <a:pathLst>
                <a:path w="1019" h="421" extrusionOk="0">
                  <a:moveTo>
                    <a:pt x="873" y="1"/>
                  </a:moveTo>
                  <a:cubicBezTo>
                    <a:pt x="737" y="1"/>
                    <a:pt x="594" y="28"/>
                    <a:pt x="466" y="70"/>
                  </a:cubicBezTo>
                  <a:cubicBezTo>
                    <a:pt x="292" y="128"/>
                    <a:pt x="146" y="216"/>
                    <a:pt x="1" y="332"/>
                  </a:cubicBezTo>
                  <a:cubicBezTo>
                    <a:pt x="114" y="388"/>
                    <a:pt x="238" y="420"/>
                    <a:pt x="368" y="420"/>
                  </a:cubicBezTo>
                  <a:cubicBezTo>
                    <a:pt x="438" y="420"/>
                    <a:pt x="510" y="411"/>
                    <a:pt x="583" y="390"/>
                  </a:cubicBezTo>
                  <a:cubicBezTo>
                    <a:pt x="757" y="332"/>
                    <a:pt x="932" y="187"/>
                    <a:pt x="1019" y="12"/>
                  </a:cubicBezTo>
                  <a:cubicBezTo>
                    <a:pt x="972" y="4"/>
                    <a:pt x="923" y="1"/>
                    <a:pt x="873"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 name="Google Shape;24;p2"/>
            <p:cNvSpPr/>
            <p:nvPr/>
          </p:nvSpPr>
          <p:spPr>
            <a:xfrm rot="-5400000" flipH="1">
              <a:off x="7187433" y="148339"/>
              <a:ext cx="42707" cy="81654"/>
            </a:xfrm>
            <a:custGeom>
              <a:avLst/>
              <a:gdLst/>
              <a:ahLst/>
              <a:cxnLst/>
              <a:rect l="l" t="t" r="r" b="b"/>
              <a:pathLst>
                <a:path w="670" h="1281" extrusionOk="0">
                  <a:moveTo>
                    <a:pt x="87" y="1"/>
                  </a:moveTo>
                  <a:cubicBezTo>
                    <a:pt x="0" y="262"/>
                    <a:pt x="29" y="524"/>
                    <a:pt x="146" y="728"/>
                  </a:cubicBezTo>
                  <a:cubicBezTo>
                    <a:pt x="233" y="960"/>
                    <a:pt x="407" y="1164"/>
                    <a:pt x="640" y="1280"/>
                  </a:cubicBezTo>
                  <a:lnTo>
                    <a:pt x="669" y="1280"/>
                  </a:lnTo>
                  <a:lnTo>
                    <a:pt x="669" y="1222"/>
                  </a:lnTo>
                  <a:lnTo>
                    <a:pt x="663" y="1228"/>
                  </a:lnTo>
                  <a:lnTo>
                    <a:pt x="663" y="1228"/>
                  </a:lnTo>
                  <a:cubicBezTo>
                    <a:pt x="605" y="1005"/>
                    <a:pt x="521" y="808"/>
                    <a:pt x="436" y="611"/>
                  </a:cubicBezTo>
                  <a:cubicBezTo>
                    <a:pt x="349" y="379"/>
                    <a:pt x="233" y="204"/>
                    <a:pt x="87"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 name="Google Shape;25;p2"/>
            <p:cNvSpPr/>
            <p:nvPr/>
          </p:nvSpPr>
          <p:spPr>
            <a:xfrm rot="-5400000" flipH="1">
              <a:off x="8295779" y="1805210"/>
              <a:ext cx="157635" cy="512681"/>
            </a:xfrm>
            <a:custGeom>
              <a:avLst/>
              <a:gdLst/>
              <a:ahLst/>
              <a:cxnLst/>
              <a:rect l="l" t="t" r="r" b="b"/>
              <a:pathLst>
                <a:path w="2473" h="8043" extrusionOk="0">
                  <a:moveTo>
                    <a:pt x="146" y="0"/>
                  </a:moveTo>
                  <a:cubicBezTo>
                    <a:pt x="58" y="756"/>
                    <a:pt x="0" y="1541"/>
                    <a:pt x="29" y="2298"/>
                  </a:cubicBezTo>
                  <a:cubicBezTo>
                    <a:pt x="58" y="3664"/>
                    <a:pt x="262" y="5031"/>
                    <a:pt x="669" y="6340"/>
                  </a:cubicBezTo>
                  <a:cubicBezTo>
                    <a:pt x="785" y="6718"/>
                    <a:pt x="989" y="7794"/>
                    <a:pt x="1396" y="7997"/>
                  </a:cubicBezTo>
                  <a:cubicBezTo>
                    <a:pt x="1461" y="8029"/>
                    <a:pt x="1522" y="8043"/>
                    <a:pt x="1579" y="8043"/>
                  </a:cubicBezTo>
                  <a:cubicBezTo>
                    <a:pt x="2055" y="8043"/>
                    <a:pt x="2246" y="7056"/>
                    <a:pt x="2298" y="6718"/>
                  </a:cubicBezTo>
                  <a:cubicBezTo>
                    <a:pt x="2472" y="4304"/>
                    <a:pt x="1716" y="1890"/>
                    <a:pt x="146"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 name="Google Shape;26;p2"/>
            <p:cNvSpPr/>
            <p:nvPr/>
          </p:nvSpPr>
          <p:spPr>
            <a:xfrm rot="-5400000" flipH="1">
              <a:off x="8391096" y="1730226"/>
              <a:ext cx="444986" cy="286331"/>
            </a:xfrm>
            <a:custGeom>
              <a:avLst/>
              <a:gdLst/>
              <a:ahLst/>
              <a:cxnLst/>
              <a:rect l="l" t="t" r="r" b="b"/>
              <a:pathLst>
                <a:path w="6981" h="4492" extrusionOk="0">
                  <a:moveTo>
                    <a:pt x="553" y="1"/>
                  </a:moveTo>
                  <a:cubicBezTo>
                    <a:pt x="321" y="1"/>
                    <a:pt x="117" y="117"/>
                    <a:pt x="30" y="320"/>
                  </a:cubicBezTo>
                  <a:cubicBezTo>
                    <a:pt x="1" y="582"/>
                    <a:pt x="59" y="815"/>
                    <a:pt x="233" y="1018"/>
                  </a:cubicBezTo>
                  <a:cubicBezTo>
                    <a:pt x="1455" y="2705"/>
                    <a:pt x="3258" y="3897"/>
                    <a:pt x="5293" y="4363"/>
                  </a:cubicBezTo>
                  <a:cubicBezTo>
                    <a:pt x="5467" y="4410"/>
                    <a:pt x="5828" y="4491"/>
                    <a:pt x="6154" y="4491"/>
                  </a:cubicBezTo>
                  <a:cubicBezTo>
                    <a:pt x="6431" y="4491"/>
                    <a:pt x="6683" y="4433"/>
                    <a:pt x="6777" y="4246"/>
                  </a:cubicBezTo>
                  <a:cubicBezTo>
                    <a:pt x="6980" y="3839"/>
                    <a:pt x="6166" y="3374"/>
                    <a:pt x="5962" y="3170"/>
                  </a:cubicBezTo>
                  <a:cubicBezTo>
                    <a:pt x="5032" y="2385"/>
                    <a:pt x="4043" y="1658"/>
                    <a:pt x="2967" y="1077"/>
                  </a:cubicBezTo>
                  <a:cubicBezTo>
                    <a:pt x="2385" y="728"/>
                    <a:pt x="1804" y="437"/>
                    <a:pt x="1193" y="175"/>
                  </a:cubicBezTo>
                  <a:cubicBezTo>
                    <a:pt x="989" y="59"/>
                    <a:pt x="786" y="1"/>
                    <a:pt x="553"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 name="Google Shape;27;p2"/>
            <p:cNvSpPr/>
            <p:nvPr/>
          </p:nvSpPr>
          <p:spPr>
            <a:xfrm rot="-5400000" flipH="1">
              <a:off x="8407003" y="2027860"/>
              <a:ext cx="240245" cy="333182"/>
            </a:xfrm>
            <a:custGeom>
              <a:avLst/>
              <a:gdLst/>
              <a:ahLst/>
              <a:cxnLst/>
              <a:rect l="l" t="t" r="r" b="b"/>
              <a:pathLst>
                <a:path w="3769" h="5227" extrusionOk="0">
                  <a:moveTo>
                    <a:pt x="3336" y="1"/>
                  </a:moveTo>
                  <a:cubicBezTo>
                    <a:pt x="3141" y="1"/>
                    <a:pt x="2929" y="150"/>
                    <a:pt x="2780" y="300"/>
                  </a:cubicBezTo>
                  <a:cubicBezTo>
                    <a:pt x="1908" y="1143"/>
                    <a:pt x="1210" y="2132"/>
                    <a:pt x="686" y="3208"/>
                  </a:cubicBezTo>
                  <a:cubicBezTo>
                    <a:pt x="395" y="3702"/>
                    <a:pt x="192" y="4226"/>
                    <a:pt x="46" y="4807"/>
                  </a:cubicBezTo>
                  <a:cubicBezTo>
                    <a:pt x="0" y="5113"/>
                    <a:pt x="156" y="5226"/>
                    <a:pt x="360" y="5226"/>
                  </a:cubicBezTo>
                  <a:cubicBezTo>
                    <a:pt x="544" y="5226"/>
                    <a:pt x="767" y="5135"/>
                    <a:pt x="919" y="5011"/>
                  </a:cubicBezTo>
                  <a:cubicBezTo>
                    <a:pt x="2286" y="3935"/>
                    <a:pt x="3245" y="2452"/>
                    <a:pt x="3652" y="765"/>
                  </a:cubicBezTo>
                  <a:cubicBezTo>
                    <a:pt x="3711" y="532"/>
                    <a:pt x="3769" y="241"/>
                    <a:pt x="3536" y="67"/>
                  </a:cubicBezTo>
                  <a:cubicBezTo>
                    <a:pt x="3474" y="21"/>
                    <a:pt x="3406" y="1"/>
                    <a:pt x="3336"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 name="Google Shape;28;p2"/>
            <p:cNvSpPr/>
            <p:nvPr/>
          </p:nvSpPr>
          <p:spPr>
            <a:xfrm rot="-5400000" flipH="1">
              <a:off x="8767939" y="1855724"/>
              <a:ext cx="155787" cy="580248"/>
            </a:xfrm>
            <a:custGeom>
              <a:avLst/>
              <a:gdLst/>
              <a:ahLst/>
              <a:cxnLst/>
              <a:rect l="l" t="t" r="r" b="b"/>
              <a:pathLst>
                <a:path w="2444" h="9103" extrusionOk="0">
                  <a:moveTo>
                    <a:pt x="59" y="0"/>
                  </a:moveTo>
                  <a:lnTo>
                    <a:pt x="59" y="0"/>
                  </a:lnTo>
                  <a:cubicBezTo>
                    <a:pt x="1" y="785"/>
                    <a:pt x="30" y="1600"/>
                    <a:pt x="117" y="2385"/>
                  </a:cubicBezTo>
                  <a:cubicBezTo>
                    <a:pt x="205" y="3170"/>
                    <a:pt x="350" y="3955"/>
                    <a:pt x="554" y="4740"/>
                  </a:cubicBezTo>
                  <a:cubicBezTo>
                    <a:pt x="757" y="5497"/>
                    <a:pt x="1019" y="6253"/>
                    <a:pt x="1310" y="7009"/>
                  </a:cubicBezTo>
                  <a:cubicBezTo>
                    <a:pt x="1629" y="7736"/>
                    <a:pt x="2008" y="8434"/>
                    <a:pt x="2444" y="9103"/>
                  </a:cubicBezTo>
                  <a:cubicBezTo>
                    <a:pt x="2124" y="8376"/>
                    <a:pt x="1833" y="7649"/>
                    <a:pt x="1571" y="6892"/>
                  </a:cubicBezTo>
                  <a:cubicBezTo>
                    <a:pt x="1310" y="6165"/>
                    <a:pt x="1048" y="5409"/>
                    <a:pt x="844" y="4653"/>
                  </a:cubicBezTo>
                  <a:cubicBezTo>
                    <a:pt x="641" y="3897"/>
                    <a:pt x="495" y="3141"/>
                    <a:pt x="350" y="2356"/>
                  </a:cubicBezTo>
                  <a:cubicBezTo>
                    <a:pt x="234" y="1571"/>
                    <a:pt x="146" y="785"/>
                    <a:pt x="59"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 name="Google Shape;29;p2"/>
            <p:cNvSpPr/>
            <p:nvPr/>
          </p:nvSpPr>
          <p:spPr>
            <a:xfrm rot="-5400000" flipH="1">
              <a:off x="7657068" y="514726"/>
              <a:ext cx="493112" cy="162607"/>
            </a:xfrm>
            <a:custGeom>
              <a:avLst/>
              <a:gdLst/>
              <a:ahLst/>
              <a:cxnLst/>
              <a:rect l="l" t="t" r="r" b="b"/>
              <a:pathLst>
                <a:path w="7736" h="2551" extrusionOk="0">
                  <a:moveTo>
                    <a:pt x="6533" y="0"/>
                  </a:moveTo>
                  <a:cubicBezTo>
                    <a:pt x="6129" y="0"/>
                    <a:pt x="5729" y="58"/>
                    <a:pt x="5351" y="175"/>
                  </a:cubicBezTo>
                  <a:cubicBezTo>
                    <a:pt x="4013" y="524"/>
                    <a:pt x="2734" y="1047"/>
                    <a:pt x="1425" y="1483"/>
                  </a:cubicBezTo>
                  <a:cubicBezTo>
                    <a:pt x="1193" y="1571"/>
                    <a:pt x="0" y="1774"/>
                    <a:pt x="146" y="2210"/>
                  </a:cubicBezTo>
                  <a:cubicBezTo>
                    <a:pt x="266" y="2492"/>
                    <a:pt x="874" y="2551"/>
                    <a:pt x="1343" y="2551"/>
                  </a:cubicBezTo>
                  <a:cubicBezTo>
                    <a:pt x="1552" y="2551"/>
                    <a:pt x="1734" y="2539"/>
                    <a:pt x="1832" y="2530"/>
                  </a:cubicBezTo>
                  <a:cubicBezTo>
                    <a:pt x="3257" y="2385"/>
                    <a:pt x="4682" y="2065"/>
                    <a:pt x="5991" y="1542"/>
                  </a:cubicBezTo>
                  <a:cubicBezTo>
                    <a:pt x="6718" y="1251"/>
                    <a:pt x="7445" y="902"/>
                    <a:pt x="7736" y="175"/>
                  </a:cubicBezTo>
                  <a:cubicBezTo>
                    <a:pt x="7343" y="58"/>
                    <a:pt x="6936" y="0"/>
                    <a:pt x="653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 name="Google Shape;30;p2"/>
            <p:cNvSpPr/>
            <p:nvPr/>
          </p:nvSpPr>
          <p:spPr>
            <a:xfrm rot="-5400000" flipH="1">
              <a:off x="7602545" y="271389"/>
              <a:ext cx="217872" cy="386917"/>
            </a:xfrm>
            <a:custGeom>
              <a:avLst/>
              <a:gdLst/>
              <a:ahLst/>
              <a:cxnLst/>
              <a:rect l="l" t="t" r="r" b="b"/>
              <a:pathLst>
                <a:path w="3418" h="6070" extrusionOk="0">
                  <a:moveTo>
                    <a:pt x="2948" y="1"/>
                  </a:moveTo>
                  <a:cubicBezTo>
                    <a:pt x="2868" y="1"/>
                    <a:pt x="2788" y="23"/>
                    <a:pt x="2720" y="63"/>
                  </a:cubicBezTo>
                  <a:cubicBezTo>
                    <a:pt x="2546" y="150"/>
                    <a:pt x="2429" y="267"/>
                    <a:pt x="2342" y="441"/>
                  </a:cubicBezTo>
                  <a:cubicBezTo>
                    <a:pt x="1586" y="1372"/>
                    <a:pt x="1033" y="2477"/>
                    <a:pt x="684" y="3640"/>
                  </a:cubicBezTo>
                  <a:cubicBezTo>
                    <a:pt x="607" y="4028"/>
                    <a:pt x="1" y="6070"/>
                    <a:pt x="725" y="6070"/>
                  </a:cubicBezTo>
                  <a:cubicBezTo>
                    <a:pt x="815" y="6070"/>
                    <a:pt x="927" y="6038"/>
                    <a:pt x="1062" y="5967"/>
                  </a:cubicBezTo>
                  <a:cubicBezTo>
                    <a:pt x="1295" y="5792"/>
                    <a:pt x="1499" y="5559"/>
                    <a:pt x="1615" y="5269"/>
                  </a:cubicBezTo>
                  <a:cubicBezTo>
                    <a:pt x="2342" y="3873"/>
                    <a:pt x="2924" y="2361"/>
                    <a:pt x="3302" y="819"/>
                  </a:cubicBezTo>
                  <a:cubicBezTo>
                    <a:pt x="3360" y="558"/>
                    <a:pt x="3418" y="238"/>
                    <a:pt x="3214" y="92"/>
                  </a:cubicBezTo>
                  <a:cubicBezTo>
                    <a:pt x="3136" y="30"/>
                    <a:pt x="3042" y="1"/>
                    <a:pt x="2948"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 name="Google Shape;31;p2"/>
            <p:cNvSpPr/>
            <p:nvPr/>
          </p:nvSpPr>
          <p:spPr>
            <a:xfrm rot="-5400000" flipH="1">
              <a:off x="7665202" y="69075"/>
              <a:ext cx="218764" cy="382837"/>
            </a:xfrm>
            <a:custGeom>
              <a:avLst/>
              <a:gdLst/>
              <a:ahLst/>
              <a:cxnLst/>
              <a:rect l="l" t="t" r="r" b="b"/>
              <a:pathLst>
                <a:path w="3432" h="6006" extrusionOk="0">
                  <a:moveTo>
                    <a:pt x="1" y="1"/>
                  </a:moveTo>
                  <a:cubicBezTo>
                    <a:pt x="291" y="2182"/>
                    <a:pt x="1280" y="4188"/>
                    <a:pt x="2792" y="5788"/>
                  </a:cubicBezTo>
                  <a:cubicBezTo>
                    <a:pt x="2941" y="5943"/>
                    <a:pt x="3050" y="6006"/>
                    <a:pt x="3128" y="6006"/>
                  </a:cubicBezTo>
                  <a:cubicBezTo>
                    <a:pt x="3431" y="6006"/>
                    <a:pt x="3275" y="5048"/>
                    <a:pt x="3229" y="4770"/>
                  </a:cubicBezTo>
                  <a:cubicBezTo>
                    <a:pt x="3141" y="4101"/>
                    <a:pt x="2967" y="3461"/>
                    <a:pt x="2676" y="2880"/>
                  </a:cubicBezTo>
                  <a:cubicBezTo>
                    <a:pt x="2094" y="1658"/>
                    <a:pt x="1164" y="641"/>
                    <a:pt x="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 name="Google Shape;32;p2"/>
            <p:cNvSpPr/>
            <p:nvPr/>
          </p:nvSpPr>
          <p:spPr>
            <a:xfrm rot="-5400000" flipH="1">
              <a:off x="7927944" y="36182"/>
              <a:ext cx="233680" cy="619195"/>
            </a:xfrm>
            <a:custGeom>
              <a:avLst/>
              <a:gdLst/>
              <a:ahLst/>
              <a:cxnLst/>
              <a:rect l="l" t="t" r="r" b="b"/>
              <a:pathLst>
                <a:path w="3666" h="9714" extrusionOk="0">
                  <a:moveTo>
                    <a:pt x="3665" y="0"/>
                  </a:moveTo>
                  <a:lnTo>
                    <a:pt x="3665" y="0"/>
                  </a:lnTo>
                  <a:cubicBezTo>
                    <a:pt x="3084" y="669"/>
                    <a:pt x="2618" y="1396"/>
                    <a:pt x="2211" y="2182"/>
                  </a:cubicBezTo>
                  <a:cubicBezTo>
                    <a:pt x="1804" y="2938"/>
                    <a:pt x="1426" y="3752"/>
                    <a:pt x="1106" y="4566"/>
                  </a:cubicBezTo>
                  <a:cubicBezTo>
                    <a:pt x="786" y="5380"/>
                    <a:pt x="524" y="6224"/>
                    <a:pt x="321" y="7067"/>
                  </a:cubicBezTo>
                  <a:cubicBezTo>
                    <a:pt x="117" y="7940"/>
                    <a:pt x="1" y="8812"/>
                    <a:pt x="30" y="9713"/>
                  </a:cubicBezTo>
                  <a:cubicBezTo>
                    <a:pt x="292" y="8870"/>
                    <a:pt x="553" y="8056"/>
                    <a:pt x="873" y="7271"/>
                  </a:cubicBezTo>
                  <a:cubicBezTo>
                    <a:pt x="1164" y="6456"/>
                    <a:pt x="1484" y="5642"/>
                    <a:pt x="1804" y="4857"/>
                  </a:cubicBezTo>
                  <a:lnTo>
                    <a:pt x="2735" y="2443"/>
                  </a:lnTo>
                  <a:cubicBezTo>
                    <a:pt x="3054" y="1629"/>
                    <a:pt x="3345" y="815"/>
                    <a:pt x="3665"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 name="Google Shape;33;p2"/>
            <p:cNvSpPr/>
            <p:nvPr/>
          </p:nvSpPr>
          <p:spPr>
            <a:xfrm rot="-5400000" flipH="1">
              <a:off x="8565046" y="1222656"/>
              <a:ext cx="483869" cy="484061"/>
            </a:xfrm>
            <a:custGeom>
              <a:avLst/>
              <a:gdLst/>
              <a:ahLst/>
              <a:cxnLst/>
              <a:rect l="l" t="t" r="r" b="b"/>
              <a:pathLst>
                <a:path w="7591" h="7594" extrusionOk="0">
                  <a:moveTo>
                    <a:pt x="3693" y="1"/>
                  </a:moveTo>
                  <a:cubicBezTo>
                    <a:pt x="2792" y="30"/>
                    <a:pt x="1948" y="321"/>
                    <a:pt x="1280" y="902"/>
                  </a:cubicBezTo>
                  <a:cubicBezTo>
                    <a:pt x="640" y="1455"/>
                    <a:pt x="204" y="2211"/>
                    <a:pt x="87" y="3054"/>
                  </a:cubicBezTo>
                  <a:cubicBezTo>
                    <a:pt x="0" y="3549"/>
                    <a:pt x="58" y="4072"/>
                    <a:pt x="262" y="4566"/>
                  </a:cubicBezTo>
                  <a:cubicBezTo>
                    <a:pt x="698" y="5497"/>
                    <a:pt x="1396" y="6311"/>
                    <a:pt x="2268" y="6864"/>
                  </a:cubicBezTo>
                  <a:cubicBezTo>
                    <a:pt x="2838" y="7260"/>
                    <a:pt x="3725" y="7593"/>
                    <a:pt x="4460" y="7593"/>
                  </a:cubicBezTo>
                  <a:cubicBezTo>
                    <a:pt x="4588" y="7593"/>
                    <a:pt x="4711" y="7583"/>
                    <a:pt x="4827" y="7562"/>
                  </a:cubicBezTo>
                  <a:cubicBezTo>
                    <a:pt x="5502" y="7430"/>
                    <a:pt x="6002" y="7393"/>
                    <a:pt x="6346" y="7393"/>
                  </a:cubicBezTo>
                  <a:cubicBezTo>
                    <a:pt x="6760" y="7393"/>
                    <a:pt x="6950" y="7445"/>
                    <a:pt x="6950" y="7445"/>
                  </a:cubicBezTo>
                  <a:cubicBezTo>
                    <a:pt x="6950" y="7445"/>
                    <a:pt x="7038" y="6398"/>
                    <a:pt x="7270" y="4944"/>
                  </a:cubicBezTo>
                  <a:cubicBezTo>
                    <a:pt x="7590" y="3229"/>
                    <a:pt x="4915" y="1"/>
                    <a:pt x="369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 name="Google Shape;34;p2"/>
            <p:cNvSpPr/>
            <p:nvPr/>
          </p:nvSpPr>
          <p:spPr>
            <a:xfrm rot="-5400000" flipH="1">
              <a:off x="8585380" y="1202322"/>
              <a:ext cx="443074" cy="483933"/>
            </a:xfrm>
            <a:custGeom>
              <a:avLst/>
              <a:gdLst/>
              <a:ahLst/>
              <a:cxnLst/>
              <a:rect l="l" t="t" r="r" b="b"/>
              <a:pathLst>
                <a:path w="6951" h="7592" extrusionOk="0">
                  <a:moveTo>
                    <a:pt x="3693" y="1"/>
                  </a:moveTo>
                  <a:cubicBezTo>
                    <a:pt x="2792" y="30"/>
                    <a:pt x="1948" y="321"/>
                    <a:pt x="1280" y="902"/>
                  </a:cubicBezTo>
                  <a:cubicBezTo>
                    <a:pt x="640" y="1455"/>
                    <a:pt x="204" y="2211"/>
                    <a:pt x="87" y="3054"/>
                  </a:cubicBezTo>
                  <a:cubicBezTo>
                    <a:pt x="0" y="3549"/>
                    <a:pt x="58" y="4072"/>
                    <a:pt x="262" y="4566"/>
                  </a:cubicBezTo>
                  <a:cubicBezTo>
                    <a:pt x="698" y="5497"/>
                    <a:pt x="1396" y="6311"/>
                    <a:pt x="2268" y="6864"/>
                  </a:cubicBezTo>
                  <a:cubicBezTo>
                    <a:pt x="2843" y="7238"/>
                    <a:pt x="3739" y="7592"/>
                    <a:pt x="4478" y="7592"/>
                  </a:cubicBezTo>
                  <a:cubicBezTo>
                    <a:pt x="4600" y="7592"/>
                    <a:pt x="4717" y="7582"/>
                    <a:pt x="4827" y="7562"/>
                  </a:cubicBezTo>
                  <a:cubicBezTo>
                    <a:pt x="5502" y="7430"/>
                    <a:pt x="6002" y="7393"/>
                    <a:pt x="6346" y="7393"/>
                  </a:cubicBezTo>
                  <a:cubicBezTo>
                    <a:pt x="6760" y="7393"/>
                    <a:pt x="6950" y="7445"/>
                    <a:pt x="6950" y="7445"/>
                  </a:cubicBezTo>
                  <a:lnTo>
                    <a:pt x="6950" y="7271"/>
                  </a:lnTo>
                  <a:cubicBezTo>
                    <a:pt x="5933" y="6835"/>
                    <a:pt x="4566" y="6835"/>
                    <a:pt x="3315" y="6631"/>
                  </a:cubicBezTo>
                  <a:cubicBezTo>
                    <a:pt x="2123" y="6631"/>
                    <a:pt x="436" y="4915"/>
                    <a:pt x="1716" y="4217"/>
                  </a:cubicBezTo>
                  <a:cubicBezTo>
                    <a:pt x="3519" y="3229"/>
                    <a:pt x="4653" y="2356"/>
                    <a:pt x="5322" y="989"/>
                  </a:cubicBezTo>
                  <a:cubicBezTo>
                    <a:pt x="4740" y="408"/>
                    <a:pt x="4130" y="1"/>
                    <a:pt x="3693" y="1"/>
                  </a:cubicBezTo>
                  <a:close/>
                </a:path>
              </a:pathLst>
            </a:custGeom>
            <a:solidFill>
              <a:srgbClr val="E88C5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 name="Google Shape;35;p2"/>
            <p:cNvSpPr/>
            <p:nvPr/>
          </p:nvSpPr>
          <p:spPr>
            <a:xfrm rot="-5400000" flipH="1">
              <a:off x="8468733" y="1152478"/>
              <a:ext cx="443138" cy="383411"/>
            </a:xfrm>
            <a:custGeom>
              <a:avLst/>
              <a:gdLst/>
              <a:ahLst/>
              <a:cxnLst/>
              <a:rect l="l" t="t" r="r" b="b"/>
              <a:pathLst>
                <a:path w="6952" h="6015" extrusionOk="0">
                  <a:moveTo>
                    <a:pt x="5307" y="0"/>
                  </a:moveTo>
                  <a:cubicBezTo>
                    <a:pt x="5155" y="0"/>
                    <a:pt x="5003" y="16"/>
                    <a:pt x="4857" y="53"/>
                  </a:cubicBezTo>
                  <a:cubicBezTo>
                    <a:pt x="3898" y="198"/>
                    <a:pt x="2996" y="576"/>
                    <a:pt x="2240" y="1129"/>
                  </a:cubicBezTo>
                  <a:cubicBezTo>
                    <a:pt x="1571" y="1740"/>
                    <a:pt x="989" y="2408"/>
                    <a:pt x="437" y="3136"/>
                  </a:cubicBezTo>
                  <a:cubicBezTo>
                    <a:pt x="117" y="3659"/>
                    <a:pt x="1" y="4299"/>
                    <a:pt x="117" y="4909"/>
                  </a:cubicBezTo>
                  <a:cubicBezTo>
                    <a:pt x="262" y="5520"/>
                    <a:pt x="815" y="5985"/>
                    <a:pt x="1455" y="6015"/>
                  </a:cubicBezTo>
                  <a:cubicBezTo>
                    <a:pt x="1920" y="5927"/>
                    <a:pt x="2385" y="5695"/>
                    <a:pt x="2734" y="5346"/>
                  </a:cubicBezTo>
                  <a:lnTo>
                    <a:pt x="5671" y="2961"/>
                  </a:lnTo>
                  <a:cubicBezTo>
                    <a:pt x="6049" y="2699"/>
                    <a:pt x="6369" y="2379"/>
                    <a:pt x="6631" y="2030"/>
                  </a:cubicBezTo>
                  <a:cubicBezTo>
                    <a:pt x="6893" y="1652"/>
                    <a:pt x="6951" y="1158"/>
                    <a:pt x="6777" y="722"/>
                  </a:cubicBezTo>
                  <a:cubicBezTo>
                    <a:pt x="6602" y="402"/>
                    <a:pt x="6282" y="169"/>
                    <a:pt x="5933" y="82"/>
                  </a:cubicBezTo>
                  <a:cubicBezTo>
                    <a:pt x="5730" y="31"/>
                    <a:pt x="5518" y="0"/>
                    <a:pt x="5307"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 name="Google Shape;36;p2"/>
            <p:cNvSpPr/>
            <p:nvPr/>
          </p:nvSpPr>
          <p:spPr>
            <a:xfrm rot="-5400000" flipH="1">
              <a:off x="8507486" y="1185624"/>
              <a:ext cx="437529" cy="311510"/>
            </a:xfrm>
            <a:custGeom>
              <a:avLst/>
              <a:gdLst/>
              <a:ahLst/>
              <a:cxnLst/>
              <a:rect l="l" t="t" r="r" b="b"/>
              <a:pathLst>
                <a:path w="6864" h="4887" extrusionOk="0">
                  <a:moveTo>
                    <a:pt x="6864" y="1"/>
                  </a:moveTo>
                  <a:lnTo>
                    <a:pt x="6864" y="1"/>
                  </a:lnTo>
                  <a:cubicBezTo>
                    <a:pt x="5817" y="1280"/>
                    <a:pt x="4450" y="2298"/>
                    <a:pt x="2880" y="2909"/>
                  </a:cubicBezTo>
                  <a:cubicBezTo>
                    <a:pt x="2572" y="3017"/>
                    <a:pt x="2240" y="3071"/>
                    <a:pt x="1923" y="3071"/>
                  </a:cubicBezTo>
                  <a:cubicBezTo>
                    <a:pt x="1131" y="3071"/>
                    <a:pt x="429" y="2738"/>
                    <a:pt x="408" y="2095"/>
                  </a:cubicBezTo>
                  <a:cubicBezTo>
                    <a:pt x="88" y="2589"/>
                    <a:pt x="1" y="3200"/>
                    <a:pt x="117" y="3781"/>
                  </a:cubicBezTo>
                  <a:cubicBezTo>
                    <a:pt x="262" y="4392"/>
                    <a:pt x="815" y="4857"/>
                    <a:pt x="1455" y="4887"/>
                  </a:cubicBezTo>
                  <a:cubicBezTo>
                    <a:pt x="1920" y="4799"/>
                    <a:pt x="2385" y="4567"/>
                    <a:pt x="2734" y="4218"/>
                  </a:cubicBezTo>
                  <a:lnTo>
                    <a:pt x="5671" y="1833"/>
                  </a:lnTo>
                  <a:cubicBezTo>
                    <a:pt x="6049" y="1571"/>
                    <a:pt x="6369" y="1251"/>
                    <a:pt x="6631" y="902"/>
                  </a:cubicBezTo>
                  <a:cubicBezTo>
                    <a:pt x="6806" y="612"/>
                    <a:pt x="6864" y="321"/>
                    <a:pt x="6864" y="1"/>
                  </a:cubicBezTo>
                  <a:close/>
                </a:path>
              </a:pathLst>
            </a:custGeom>
            <a:solidFill>
              <a:srgbClr val="D1724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37;p2"/>
            <p:cNvSpPr/>
            <p:nvPr/>
          </p:nvSpPr>
          <p:spPr>
            <a:xfrm rot="-5400000" flipH="1">
              <a:off x="8558037" y="1172873"/>
              <a:ext cx="70499" cy="199833"/>
            </a:xfrm>
            <a:custGeom>
              <a:avLst/>
              <a:gdLst/>
              <a:ahLst/>
              <a:cxnLst/>
              <a:rect l="l" t="t" r="r" b="b"/>
              <a:pathLst>
                <a:path w="1106" h="3135" extrusionOk="0">
                  <a:moveTo>
                    <a:pt x="656" y="0"/>
                  </a:moveTo>
                  <a:cubicBezTo>
                    <a:pt x="535" y="0"/>
                    <a:pt x="412" y="44"/>
                    <a:pt x="321" y="135"/>
                  </a:cubicBezTo>
                  <a:cubicBezTo>
                    <a:pt x="175" y="339"/>
                    <a:pt x="88" y="600"/>
                    <a:pt x="88" y="862"/>
                  </a:cubicBezTo>
                  <a:cubicBezTo>
                    <a:pt x="1" y="1560"/>
                    <a:pt x="88" y="2258"/>
                    <a:pt x="350" y="2898"/>
                  </a:cubicBezTo>
                  <a:cubicBezTo>
                    <a:pt x="403" y="3004"/>
                    <a:pt x="504" y="3134"/>
                    <a:pt x="610" y="3134"/>
                  </a:cubicBezTo>
                  <a:cubicBezTo>
                    <a:pt x="620" y="3134"/>
                    <a:pt x="630" y="3133"/>
                    <a:pt x="640" y="3130"/>
                  </a:cubicBezTo>
                  <a:cubicBezTo>
                    <a:pt x="757" y="3072"/>
                    <a:pt x="757" y="2898"/>
                    <a:pt x="757" y="2781"/>
                  </a:cubicBezTo>
                  <a:cubicBezTo>
                    <a:pt x="670" y="2200"/>
                    <a:pt x="728" y="1589"/>
                    <a:pt x="931" y="1036"/>
                  </a:cubicBezTo>
                  <a:cubicBezTo>
                    <a:pt x="989" y="891"/>
                    <a:pt x="1048" y="717"/>
                    <a:pt x="1077" y="571"/>
                  </a:cubicBezTo>
                  <a:cubicBezTo>
                    <a:pt x="1106" y="397"/>
                    <a:pt x="1077" y="251"/>
                    <a:pt x="960" y="106"/>
                  </a:cubicBezTo>
                  <a:cubicBezTo>
                    <a:pt x="877" y="36"/>
                    <a:pt x="767" y="0"/>
                    <a:pt x="656" y="0"/>
                  </a:cubicBezTo>
                  <a:close/>
                </a:path>
              </a:pathLst>
            </a:custGeom>
            <a:solidFill>
              <a:srgbClr val="CC633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 name="Google Shape;38;p2"/>
            <p:cNvSpPr/>
            <p:nvPr/>
          </p:nvSpPr>
          <p:spPr>
            <a:xfrm rot="-5400000" flipH="1">
              <a:off x="8564951" y="1430355"/>
              <a:ext cx="46405" cy="57496"/>
            </a:xfrm>
            <a:custGeom>
              <a:avLst/>
              <a:gdLst/>
              <a:ahLst/>
              <a:cxnLst/>
              <a:rect l="l" t="t" r="r" b="b"/>
              <a:pathLst>
                <a:path w="728" h="902" fill="none" extrusionOk="0">
                  <a:moveTo>
                    <a:pt x="0" y="0"/>
                  </a:moveTo>
                  <a:cubicBezTo>
                    <a:pt x="349" y="233"/>
                    <a:pt x="582" y="553"/>
                    <a:pt x="727" y="902"/>
                  </a:cubicBezTo>
                </a:path>
              </a:pathLst>
            </a:custGeom>
            <a:noFill/>
            <a:ln w="5100" cap="rnd" cmpd="sng">
              <a:solidFill>
                <a:srgbClr val="D17245"/>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 name="Google Shape;39;p2"/>
            <p:cNvSpPr/>
            <p:nvPr/>
          </p:nvSpPr>
          <p:spPr>
            <a:xfrm rot="-5400000" flipH="1">
              <a:off x="8543662" y="1457190"/>
              <a:ext cx="46405" cy="74196"/>
            </a:xfrm>
            <a:custGeom>
              <a:avLst/>
              <a:gdLst/>
              <a:ahLst/>
              <a:cxnLst/>
              <a:rect l="l" t="t" r="r" b="b"/>
              <a:pathLst>
                <a:path w="728" h="1164" fill="none" extrusionOk="0">
                  <a:moveTo>
                    <a:pt x="1" y="0"/>
                  </a:moveTo>
                  <a:cubicBezTo>
                    <a:pt x="379" y="291"/>
                    <a:pt x="641" y="698"/>
                    <a:pt x="728" y="1163"/>
                  </a:cubicBezTo>
                </a:path>
              </a:pathLst>
            </a:custGeom>
            <a:noFill/>
            <a:ln w="5100" cap="rnd" cmpd="sng">
              <a:solidFill>
                <a:srgbClr val="D17245"/>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 name="Google Shape;40;p2"/>
            <p:cNvSpPr/>
            <p:nvPr/>
          </p:nvSpPr>
          <p:spPr>
            <a:xfrm rot="-5400000" flipH="1">
              <a:off x="8508444" y="1431280"/>
              <a:ext cx="122386" cy="83439"/>
            </a:xfrm>
            <a:custGeom>
              <a:avLst/>
              <a:gdLst/>
              <a:ahLst/>
              <a:cxnLst/>
              <a:rect l="l" t="t" r="r" b="b"/>
              <a:pathLst>
                <a:path w="1920" h="1309" fill="none" extrusionOk="0">
                  <a:moveTo>
                    <a:pt x="0" y="1309"/>
                  </a:moveTo>
                  <a:cubicBezTo>
                    <a:pt x="582" y="814"/>
                    <a:pt x="1251" y="378"/>
                    <a:pt x="1920" y="0"/>
                  </a:cubicBezTo>
                </a:path>
              </a:pathLst>
            </a:custGeom>
            <a:noFill/>
            <a:ln w="5100" cap="rnd" cmpd="sng">
              <a:solidFill>
                <a:srgbClr val="D17245"/>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 name="Google Shape;41;p2"/>
            <p:cNvSpPr/>
            <p:nvPr/>
          </p:nvSpPr>
          <p:spPr>
            <a:xfrm rot="-5400000" flipH="1">
              <a:off x="8695682" y="1499833"/>
              <a:ext cx="131628" cy="129843"/>
            </a:xfrm>
            <a:custGeom>
              <a:avLst/>
              <a:gdLst/>
              <a:ahLst/>
              <a:cxnLst/>
              <a:rect l="l" t="t" r="r" b="b"/>
              <a:pathLst>
                <a:path w="2065" h="2037" extrusionOk="0">
                  <a:moveTo>
                    <a:pt x="1047" y="0"/>
                  </a:moveTo>
                  <a:cubicBezTo>
                    <a:pt x="756" y="408"/>
                    <a:pt x="407" y="786"/>
                    <a:pt x="0" y="1076"/>
                  </a:cubicBezTo>
                  <a:cubicBezTo>
                    <a:pt x="112" y="1056"/>
                    <a:pt x="224" y="1046"/>
                    <a:pt x="336" y="1046"/>
                  </a:cubicBezTo>
                  <a:cubicBezTo>
                    <a:pt x="1008" y="1046"/>
                    <a:pt x="1653" y="1412"/>
                    <a:pt x="1978" y="2036"/>
                  </a:cubicBezTo>
                  <a:cubicBezTo>
                    <a:pt x="2065" y="1222"/>
                    <a:pt x="1687" y="437"/>
                    <a:pt x="1047" y="0"/>
                  </a:cubicBezTo>
                  <a:close/>
                </a:path>
              </a:pathLst>
            </a:custGeom>
            <a:solidFill>
              <a:srgbClr val="FFB99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42" name="Google Shape;42;p2"/>
          <p:cNvGrpSpPr/>
          <p:nvPr/>
        </p:nvGrpSpPr>
        <p:grpSpPr>
          <a:xfrm>
            <a:off x="64853" y="3091638"/>
            <a:ext cx="2992266" cy="2128070"/>
            <a:chOff x="64853" y="3091638"/>
            <a:chExt cx="2992266" cy="2128070"/>
          </a:xfrm>
        </p:grpSpPr>
        <p:grpSp>
          <p:nvGrpSpPr>
            <p:cNvPr id="43" name="Google Shape;43;p2"/>
            <p:cNvGrpSpPr/>
            <p:nvPr/>
          </p:nvGrpSpPr>
          <p:grpSpPr>
            <a:xfrm>
              <a:off x="519266" y="3091638"/>
              <a:ext cx="596030" cy="788486"/>
              <a:chOff x="403194" y="3370078"/>
              <a:chExt cx="596030" cy="788486"/>
            </a:xfrm>
          </p:grpSpPr>
          <p:sp>
            <p:nvSpPr>
              <p:cNvPr id="44" name="Google Shape;44;p2"/>
              <p:cNvSpPr/>
              <p:nvPr/>
            </p:nvSpPr>
            <p:spPr>
              <a:xfrm rot="-5400000" flipH="1">
                <a:off x="312877" y="3680190"/>
                <a:ext cx="717577" cy="239172"/>
              </a:xfrm>
              <a:custGeom>
                <a:avLst/>
                <a:gdLst/>
                <a:ahLst/>
                <a:cxnLst/>
                <a:rect l="l" t="t" r="r" b="b"/>
                <a:pathLst>
                  <a:path w="11779" h="3926" extrusionOk="0">
                    <a:moveTo>
                      <a:pt x="11778" y="0"/>
                    </a:moveTo>
                    <a:lnTo>
                      <a:pt x="11778" y="0"/>
                    </a:lnTo>
                    <a:cubicBezTo>
                      <a:pt x="10760" y="204"/>
                      <a:pt x="9742" y="436"/>
                      <a:pt x="8754" y="727"/>
                    </a:cubicBezTo>
                    <a:cubicBezTo>
                      <a:pt x="7736" y="989"/>
                      <a:pt x="6747" y="1280"/>
                      <a:pt x="5758" y="1629"/>
                    </a:cubicBezTo>
                    <a:cubicBezTo>
                      <a:pt x="4770" y="1949"/>
                      <a:pt x="3810" y="2297"/>
                      <a:pt x="2850" y="2676"/>
                    </a:cubicBezTo>
                    <a:cubicBezTo>
                      <a:pt x="1861" y="3054"/>
                      <a:pt x="931" y="3461"/>
                      <a:pt x="0" y="3926"/>
                    </a:cubicBezTo>
                    <a:cubicBezTo>
                      <a:pt x="989" y="3664"/>
                      <a:pt x="1978" y="3344"/>
                      <a:pt x="2967" y="3054"/>
                    </a:cubicBezTo>
                    <a:cubicBezTo>
                      <a:pt x="3955" y="2763"/>
                      <a:pt x="4944" y="2443"/>
                      <a:pt x="5933" y="2094"/>
                    </a:cubicBezTo>
                    <a:cubicBezTo>
                      <a:pt x="6922" y="1774"/>
                      <a:pt x="7910" y="1454"/>
                      <a:pt x="8870" y="1105"/>
                    </a:cubicBezTo>
                    <a:cubicBezTo>
                      <a:pt x="9830" y="727"/>
                      <a:pt x="10818" y="407"/>
                      <a:pt x="11778"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 name="Google Shape;45;p2"/>
              <p:cNvSpPr/>
              <p:nvPr/>
            </p:nvSpPr>
            <p:spPr>
              <a:xfrm rot="-5400000" flipH="1">
                <a:off x="477638" y="3586278"/>
                <a:ext cx="405788" cy="476577"/>
              </a:xfrm>
              <a:custGeom>
                <a:avLst/>
                <a:gdLst/>
                <a:ahLst/>
                <a:cxnLst/>
                <a:rect l="l" t="t" r="r" b="b"/>
                <a:pathLst>
                  <a:path w="6661" h="7823" extrusionOk="0">
                    <a:moveTo>
                      <a:pt x="1" y="0"/>
                    </a:moveTo>
                    <a:lnTo>
                      <a:pt x="1" y="0"/>
                    </a:lnTo>
                    <a:cubicBezTo>
                      <a:pt x="1106" y="465"/>
                      <a:pt x="2152" y="902"/>
                      <a:pt x="3170" y="1396"/>
                    </a:cubicBezTo>
                    <a:cubicBezTo>
                      <a:pt x="4157" y="1862"/>
                      <a:pt x="5117" y="2379"/>
                      <a:pt x="6052" y="2899"/>
                    </a:cubicBezTo>
                    <a:lnTo>
                      <a:pt x="6052" y="2899"/>
                    </a:lnTo>
                    <a:cubicBezTo>
                      <a:pt x="5698" y="3703"/>
                      <a:pt x="5321" y="4483"/>
                      <a:pt x="4944" y="5264"/>
                    </a:cubicBezTo>
                    <a:cubicBezTo>
                      <a:pt x="4508" y="6136"/>
                      <a:pt x="4072" y="6979"/>
                      <a:pt x="3607" y="7823"/>
                    </a:cubicBezTo>
                    <a:cubicBezTo>
                      <a:pt x="4217" y="7067"/>
                      <a:pt x="4770" y="6282"/>
                      <a:pt x="5264" y="5467"/>
                    </a:cubicBezTo>
                    <a:cubicBezTo>
                      <a:pt x="5759" y="4624"/>
                      <a:pt x="6195" y="3781"/>
                      <a:pt x="6573" y="2908"/>
                    </a:cubicBezTo>
                    <a:lnTo>
                      <a:pt x="6660" y="2705"/>
                    </a:lnTo>
                    <a:lnTo>
                      <a:pt x="6486" y="2588"/>
                    </a:lnTo>
                    <a:cubicBezTo>
                      <a:pt x="5468" y="1978"/>
                      <a:pt x="4421" y="1454"/>
                      <a:pt x="3345" y="1018"/>
                    </a:cubicBezTo>
                    <a:cubicBezTo>
                      <a:pt x="2269" y="582"/>
                      <a:pt x="1135" y="233"/>
                      <a:pt x="1"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 name="Google Shape;46;p2"/>
              <p:cNvSpPr/>
              <p:nvPr/>
            </p:nvSpPr>
            <p:spPr>
              <a:xfrm rot="-5400000" flipH="1">
                <a:off x="705290" y="3604858"/>
                <a:ext cx="166616" cy="249833"/>
              </a:xfrm>
              <a:custGeom>
                <a:avLst/>
                <a:gdLst/>
                <a:ahLst/>
                <a:cxnLst/>
                <a:rect l="l" t="t" r="r" b="b"/>
                <a:pathLst>
                  <a:path w="2735" h="4101" extrusionOk="0">
                    <a:moveTo>
                      <a:pt x="2734" y="0"/>
                    </a:moveTo>
                    <a:lnTo>
                      <a:pt x="2734" y="0"/>
                    </a:lnTo>
                    <a:cubicBezTo>
                      <a:pt x="2443" y="291"/>
                      <a:pt x="2153" y="582"/>
                      <a:pt x="1891" y="931"/>
                    </a:cubicBezTo>
                    <a:cubicBezTo>
                      <a:pt x="1629" y="1251"/>
                      <a:pt x="1397" y="1571"/>
                      <a:pt x="1164" y="1920"/>
                    </a:cubicBezTo>
                    <a:cubicBezTo>
                      <a:pt x="931" y="2239"/>
                      <a:pt x="728" y="2617"/>
                      <a:pt x="524" y="2966"/>
                    </a:cubicBezTo>
                    <a:cubicBezTo>
                      <a:pt x="321" y="3315"/>
                      <a:pt x="146" y="3693"/>
                      <a:pt x="1" y="4101"/>
                    </a:cubicBezTo>
                    <a:cubicBezTo>
                      <a:pt x="321" y="3810"/>
                      <a:pt x="582" y="3519"/>
                      <a:pt x="873" y="3199"/>
                    </a:cubicBezTo>
                    <a:cubicBezTo>
                      <a:pt x="1106" y="2879"/>
                      <a:pt x="1367" y="2530"/>
                      <a:pt x="1600" y="2210"/>
                    </a:cubicBezTo>
                    <a:cubicBezTo>
                      <a:pt x="1804" y="1890"/>
                      <a:pt x="2036" y="1512"/>
                      <a:pt x="2240" y="1163"/>
                    </a:cubicBezTo>
                    <a:cubicBezTo>
                      <a:pt x="2443" y="785"/>
                      <a:pt x="2589" y="407"/>
                      <a:pt x="273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 name="Google Shape;47;p2"/>
              <p:cNvSpPr/>
              <p:nvPr/>
            </p:nvSpPr>
            <p:spPr>
              <a:xfrm rot="-5400000" flipH="1">
                <a:off x="474984" y="3553476"/>
                <a:ext cx="306549" cy="99239"/>
              </a:xfrm>
              <a:custGeom>
                <a:avLst/>
                <a:gdLst/>
                <a:ahLst/>
                <a:cxnLst/>
                <a:rect l="l" t="t" r="r" b="b"/>
                <a:pathLst>
                  <a:path w="5032" h="1629" extrusionOk="0">
                    <a:moveTo>
                      <a:pt x="1" y="0"/>
                    </a:moveTo>
                    <a:lnTo>
                      <a:pt x="1" y="0"/>
                    </a:lnTo>
                    <a:cubicBezTo>
                      <a:pt x="379" y="233"/>
                      <a:pt x="786" y="437"/>
                      <a:pt x="1193" y="582"/>
                    </a:cubicBezTo>
                    <a:cubicBezTo>
                      <a:pt x="1600" y="756"/>
                      <a:pt x="2007" y="902"/>
                      <a:pt x="2443" y="1047"/>
                    </a:cubicBezTo>
                    <a:cubicBezTo>
                      <a:pt x="2851" y="1193"/>
                      <a:pt x="3287" y="1309"/>
                      <a:pt x="3694" y="1425"/>
                    </a:cubicBezTo>
                    <a:cubicBezTo>
                      <a:pt x="4130" y="1513"/>
                      <a:pt x="4566" y="1600"/>
                      <a:pt x="5032" y="1629"/>
                    </a:cubicBezTo>
                    <a:cubicBezTo>
                      <a:pt x="4625" y="1425"/>
                      <a:pt x="4246" y="1222"/>
                      <a:pt x="3839" y="1047"/>
                    </a:cubicBezTo>
                    <a:cubicBezTo>
                      <a:pt x="3432" y="873"/>
                      <a:pt x="2996" y="727"/>
                      <a:pt x="2589" y="582"/>
                    </a:cubicBezTo>
                    <a:cubicBezTo>
                      <a:pt x="2182" y="437"/>
                      <a:pt x="1746" y="320"/>
                      <a:pt x="1309" y="233"/>
                    </a:cubicBezTo>
                    <a:cubicBezTo>
                      <a:pt x="873" y="117"/>
                      <a:pt x="437" y="29"/>
                      <a:pt x="1"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 name="Google Shape;48;p2"/>
              <p:cNvSpPr/>
              <p:nvPr/>
            </p:nvSpPr>
            <p:spPr>
              <a:xfrm rot="-5400000" flipH="1">
                <a:off x="880948" y="3794712"/>
                <a:ext cx="122997" cy="113555"/>
              </a:xfrm>
              <a:custGeom>
                <a:avLst/>
                <a:gdLst/>
                <a:ahLst/>
                <a:cxnLst/>
                <a:rect l="l" t="t" r="r" b="b"/>
                <a:pathLst>
                  <a:path w="2019" h="1864" extrusionOk="0">
                    <a:moveTo>
                      <a:pt x="1051" y="0"/>
                    </a:moveTo>
                    <a:cubicBezTo>
                      <a:pt x="838" y="0"/>
                      <a:pt x="620" y="78"/>
                      <a:pt x="436" y="253"/>
                    </a:cubicBezTo>
                    <a:cubicBezTo>
                      <a:pt x="58" y="573"/>
                      <a:pt x="0" y="1125"/>
                      <a:pt x="320" y="1503"/>
                    </a:cubicBezTo>
                    <a:cubicBezTo>
                      <a:pt x="514" y="1751"/>
                      <a:pt x="780" y="1863"/>
                      <a:pt x="1042" y="1863"/>
                    </a:cubicBezTo>
                    <a:cubicBezTo>
                      <a:pt x="1488" y="1863"/>
                      <a:pt x="1923" y="1540"/>
                      <a:pt x="1978" y="1009"/>
                    </a:cubicBezTo>
                    <a:cubicBezTo>
                      <a:pt x="2018" y="419"/>
                      <a:pt x="1547" y="0"/>
                      <a:pt x="1051"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 name="Google Shape;49;p2"/>
              <p:cNvSpPr/>
              <p:nvPr/>
            </p:nvSpPr>
            <p:spPr>
              <a:xfrm rot="-5400000" flipH="1">
                <a:off x="868764" y="3584786"/>
                <a:ext cx="124277" cy="113007"/>
              </a:xfrm>
              <a:custGeom>
                <a:avLst/>
                <a:gdLst/>
                <a:ahLst/>
                <a:cxnLst/>
                <a:rect l="l" t="t" r="r" b="b"/>
                <a:pathLst>
                  <a:path w="2040" h="1855" extrusionOk="0">
                    <a:moveTo>
                      <a:pt x="1062" y="1"/>
                    </a:moveTo>
                    <a:cubicBezTo>
                      <a:pt x="855" y="1"/>
                      <a:pt x="644" y="73"/>
                      <a:pt x="466" y="234"/>
                    </a:cubicBezTo>
                    <a:cubicBezTo>
                      <a:pt x="59" y="554"/>
                      <a:pt x="1" y="1107"/>
                      <a:pt x="320" y="1485"/>
                    </a:cubicBezTo>
                    <a:cubicBezTo>
                      <a:pt x="519" y="1738"/>
                      <a:pt x="792" y="1854"/>
                      <a:pt x="1060" y="1854"/>
                    </a:cubicBezTo>
                    <a:cubicBezTo>
                      <a:pt x="1500" y="1854"/>
                      <a:pt x="1924" y="1543"/>
                      <a:pt x="1978" y="1020"/>
                    </a:cubicBezTo>
                    <a:cubicBezTo>
                      <a:pt x="2040" y="423"/>
                      <a:pt x="1563" y="1"/>
                      <a:pt x="1062"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 name="Google Shape;50;p2"/>
              <p:cNvSpPr/>
              <p:nvPr/>
            </p:nvSpPr>
            <p:spPr>
              <a:xfrm rot="-5400000" flipH="1">
                <a:off x="398138" y="3546986"/>
                <a:ext cx="123058" cy="112946"/>
              </a:xfrm>
              <a:custGeom>
                <a:avLst/>
                <a:gdLst/>
                <a:ahLst/>
                <a:cxnLst/>
                <a:rect l="l" t="t" r="r" b="b"/>
                <a:pathLst>
                  <a:path w="2020" h="1854" extrusionOk="0">
                    <a:moveTo>
                      <a:pt x="1047" y="0"/>
                    </a:moveTo>
                    <a:cubicBezTo>
                      <a:pt x="839" y="0"/>
                      <a:pt x="624" y="72"/>
                      <a:pt x="437" y="234"/>
                    </a:cubicBezTo>
                    <a:cubicBezTo>
                      <a:pt x="59" y="525"/>
                      <a:pt x="1" y="1106"/>
                      <a:pt x="321" y="1484"/>
                    </a:cubicBezTo>
                    <a:cubicBezTo>
                      <a:pt x="508" y="1738"/>
                      <a:pt x="779" y="1854"/>
                      <a:pt x="1048" y="1854"/>
                    </a:cubicBezTo>
                    <a:cubicBezTo>
                      <a:pt x="1489" y="1854"/>
                      <a:pt x="1924" y="1543"/>
                      <a:pt x="1978" y="1019"/>
                    </a:cubicBezTo>
                    <a:cubicBezTo>
                      <a:pt x="2020" y="422"/>
                      <a:pt x="1551" y="0"/>
                      <a:pt x="1047"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 name="Google Shape;51;p2"/>
              <p:cNvSpPr/>
              <p:nvPr/>
            </p:nvSpPr>
            <p:spPr>
              <a:xfrm rot="-5400000" flipH="1">
                <a:off x="523295" y="3375774"/>
                <a:ext cx="124338" cy="112946"/>
              </a:xfrm>
              <a:custGeom>
                <a:avLst/>
                <a:gdLst/>
                <a:ahLst/>
                <a:cxnLst/>
                <a:rect l="l" t="t" r="r" b="b"/>
                <a:pathLst>
                  <a:path w="2041" h="1854" extrusionOk="0">
                    <a:moveTo>
                      <a:pt x="1052" y="0"/>
                    </a:moveTo>
                    <a:cubicBezTo>
                      <a:pt x="841" y="0"/>
                      <a:pt x="624" y="72"/>
                      <a:pt x="437" y="234"/>
                    </a:cubicBezTo>
                    <a:cubicBezTo>
                      <a:pt x="59" y="554"/>
                      <a:pt x="1" y="1106"/>
                      <a:pt x="321" y="1484"/>
                    </a:cubicBezTo>
                    <a:cubicBezTo>
                      <a:pt x="519" y="1738"/>
                      <a:pt x="793" y="1853"/>
                      <a:pt x="1061" y="1853"/>
                    </a:cubicBezTo>
                    <a:cubicBezTo>
                      <a:pt x="1500" y="1853"/>
                      <a:pt x="1924" y="1543"/>
                      <a:pt x="1979" y="1019"/>
                    </a:cubicBezTo>
                    <a:cubicBezTo>
                      <a:pt x="2040" y="422"/>
                      <a:pt x="1563" y="0"/>
                      <a:pt x="1052"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 name="Google Shape;52;p2"/>
              <p:cNvSpPr/>
              <p:nvPr/>
            </p:nvSpPr>
            <p:spPr>
              <a:xfrm rot="-5400000" flipH="1">
                <a:off x="735870" y="3379338"/>
                <a:ext cx="124277" cy="112946"/>
              </a:xfrm>
              <a:custGeom>
                <a:avLst/>
                <a:gdLst/>
                <a:ahLst/>
                <a:cxnLst/>
                <a:rect l="l" t="t" r="r" b="b"/>
                <a:pathLst>
                  <a:path w="2040" h="1854" extrusionOk="0">
                    <a:moveTo>
                      <a:pt x="1051" y="1"/>
                    </a:moveTo>
                    <a:cubicBezTo>
                      <a:pt x="840" y="1"/>
                      <a:pt x="623" y="73"/>
                      <a:pt x="436" y="234"/>
                    </a:cubicBezTo>
                    <a:cubicBezTo>
                      <a:pt x="58" y="554"/>
                      <a:pt x="0" y="1107"/>
                      <a:pt x="320" y="1485"/>
                    </a:cubicBezTo>
                    <a:cubicBezTo>
                      <a:pt x="507" y="1738"/>
                      <a:pt x="778" y="1854"/>
                      <a:pt x="1047" y="1854"/>
                    </a:cubicBezTo>
                    <a:cubicBezTo>
                      <a:pt x="1488" y="1854"/>
                      <a:pt x="1923" y="1543"/>
                      <a:pt x="1978" y="1020"/>
                    </a:cubicBezTo>
                    <a:cubicBezTo>
                      <a:pt x="2039" y="423"/>
                      <a:pt x="1562" y="1"/>
                      <a:pt x="1051"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53" name="Google Shape;53;p2"/>
            <p:cNvSpPr/>
            <p:nvPr/>
          </p:nvSpPr>
          <p:spPr>
            <a:xfrm rot="-5400000" flipH="1">
              <a:off x="387567" y="4128061"/>
              <a:ext cx="791960" cy="622420"/>
            </a:xfrm>
            <a:custGeom>
              <a:avLst/>
              <a:gdLst/>
              <a:ahLst/>
              <a:cxnLst/>
              <a:rect l="l" t="t" r="r" b="b"/>
              <a:pathLst>
                <a:path w="13000" h="10217" extrusionOk="0">
                  <a:moveTo>
                    <a:pt x="12884" y="0"/>
                  </a:moveTo>
                  <a:lnTo>
                    <a:pt x="12884" y="0"/>
                  </a:lnTo>
                  <a:cubicBezTo>
                    <a:pt x="11895" y="698"/>
                    <a:pt x="10848" y="1309"/>
                    <a:pt x="9743" y="1862"/>
                  </a:cubicBezTo>
                  <a:cubicBezTo>
                    <a:pt x="8667" y="2385"/>
                    <a:pt x="7533" y="2850"/>
                    <a:pt x="6428" y="3316"/>
                  </a:cubicBezTo>
                  <a:cubicBezTo>
                    <a:pt x="4218" y="4304"/>
                    <a:pt x="1949" y="5555"/>
                    <a:pt x="611" y="7591"/>
                  </a:cubicBezTo>
                  <a:cubicBezTo>
                    <a:pt x="292" y="8085"/>
                    <a:pt x="1" y="8725"/>
                    <a:pt x="204" y="9306"/>
                  </a:cubicBezTo>
                  <a:cubicBezTo>
                    <a:pt x="408" y="9743"/>
                    <a:pt x="815" y="10062"/>
                    <a:pt x="1309" y="10179"/>
                  </a:cubicBezTo>
                  <a:cubicBezTo>
                    <a:pt x="1502" y="10203"/>
                    <a:pt x="1700" y="10217"/>
                    <a:pt x="1901" y="10217"/>
                  </a:cubicBezTo>
                  <a:cubicBezTo>
                    <a:pt x="2184" y="10217"/>
                    <a:pt x="2474" y="10189"/>
                    <a:pt x="2763" y="10121"/>
                  </a:cubicBezTo>
                  <a:cubicBezTo>
                    <a:pt x="5148" y="9626"/>
                    <a:pt x="7358" y="8463"/>
                    <a:pt x="9103" y="6776"/>
                  </a:cubicBezTo>
                  <a:cubicBezTo>
                    <a:pt x="10150" y="5788"/>
                    <a:pt x="11022" y="4653"/>
                    <a:pt x="11691" y="3403"/>
                  </a:cubicBezTo>
                  <a:cubicBezTo>
                    <a:pt x="12040" y="2763"/>
                    <a:pt x="12331" y="2123"/>
                    <a:pt x="12593" y="1454"/>
                  </a:cubicBezTo>
                  <a:cubicBezTo>
                    <a:pt x="12738" y="989"/>
                    <a:pt x="13000" y="466"/>
                    <a:pt x="12884"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 name="Google Shape;54;p2"/>
            <p:cNvSpPr/>
            <p:nvPr/>
          </p:nvSpPr>
          <p:spPr>
            <a:xfrm rot="-5400000" flipH="1">
              <a:off x="-254978" y="3953260"/>
              <a:ext cx="991960" cy="296863"/>
            </a:xfrm>
            <a:custGeom>
              <a:avLst/>
              <a:gdLst/>
              <a:ahLst/>
              <a:cxnLst/>
              <a:rect l="l" t="t" r="r" b="b"/>
              <a:pathLst>
                <a:path w="16283" h="4873" extrusionOk="0">
                  <a:moveTo>
                    <a:pt x="4928" y="0"/>
                  </a:moveTo>
                  <a:cubicBezTo>
                    <a:pt x="3874" y="0"/>
                    <a:pt x="2834" y="181"/>
                    <a:pt x="1833" y="535"/>
                  </a:cubicBezTo>
                  <a:cubicBezTo>
                    <a:pt x="1106" y="796"/>
                    <a:pt x="321" y="1262"/>
                    <a:pt x="146" y="2018"/>
                  </a:cubicBezTo>
                  <a:cubicBezTo>
                    <a:pt x="1" y="2774"/>
                    <a:pt x="350" y="3530"/>
                    <a:pt x="1019" y="3908"/>
                  </a:cubicBezTo>
                  <a:cubicBezTo>
                    <a:pt x="1658" y="4286"/>
                    <a:pt x="2385" y="4519"/>
                    <a:pt x="3142" y="4577"/>
                  </a:cubicBezTo>
                  <a:cubicBezTo>
                    <a:pt x="4473" y="4760"/>
                    <a:pt x="5828" y="4872"/>
                    <a:pt x="7186" y="4872"/>
                  </a:cubicBezTo>
                  <a:cubicBezTo>
                    <a:pt x="7340" y="4872"/>
                    <a:pt x="7495" y="4871"/>
                    <a:pt x="7649" y="4868"/>
                  </a:cubicBezTo>
                  <a:cubicBezTo>
                    <a:pt x="10092" y="4868"/>
                    <a:pt x="13029" y="4635"/>
                    <a:pt x="15268" y="3530"/>
                  </a:cubicBezTo>
                  <a:cubicBezTo>
                    <a:pt x="15472" y="3443"/>
                    <a:pt x="16199" y="3123"/>
                    <a:pt x="16257" y="2861"/>
                  </a:cubicBezTo>
                  <a:cubicBezTo>
                    <a:pt x="16283" y="2720"/>
                    <a:pt x="16139" y="2681"/>
                    <a:pt x="15951" y="2681"/>
                  </a:cubicBezTo>
                  <a:cubicBezTo>
                    <a:pt x="15711" y="2681"/>
                    <a:pt x="15399" y="2745"/>
                    <a:pt x="15268" y="2745"/>
                  </a:cubicBezTo>
                  <a:cubicBezTo>
                    <a:pt x="13989" y="2687"/>
                    <a:pt x="12709" y="2396"/>
                    <a:pt x="11517" y="1901"/>
                  </a:cubicBezTo>
                  <a:cubicBezTo>
                    <a:pt x="9830" y="1262"/>
                    <a:pt x="8202" y="447"/>
                    <a:pt x="6457" y="127"/>
                  </a:cubicBezTo>
                  <a:cubicBezTo>
                    <a:pt x="5946" y="42"/>
                    <a:pt x="5435" y="0"/>
                    <a:pt x="4928"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 name="Google Shape;55;p2"/>
            <p:cNvSpPr/>
            <p:nvPr/>
          </p:nvSpPr>
          <p:spPr>
            <a:xfrm rot="-5400000" flipH="1">
              <a:off x="756651" y="4460517"/>
              <a:ext cx="311910" cy="930127"/>
            </a:xfrm>
            <a:custGeom>
              <a:avLst/>
              <a:gdLst/>
              <a:ahLst/>
              <a:cxnLst/>
              <a:rect l="l" t="t" r="r" b="b"/>
              <a:pathLst>
                <a:path w="5120" h="15268" extrusionOk="0">
                  <a:moveTo>
                    <a:pt x="3985" y="0"/>
                  </a:moveTo>
                  <a:cubicBezTo>
                    <a:pt x="3723" y="117"/>
                    <a:pt x="3549" y="553"/>
                    <a:pt x="3433" y="785"/>
                  </a:cubicBezTo>
                  <a:cubicBezTo>
                    <a:pt x="3142" y="1280"/>
                    <a:pt x="2880" y="1774"/>
                    <a:pt x="2589" y="2298"/>
                  </a:cubicBezTo>
                  <a:cubicBezTo>
                    <a:pt x="1891" y="3577"/>
                    <a:pt x="1339" y="4915"/>
                    <a:pt x="873" y="6311"/>
                  </a:cubicBezTo>
                  <a:cubicBezTo>
                    <a:pt x="234" y="8317"/>
                    <a:pt x="1" y="10440"/>
                    <a:pt x="205" y="12534"/>
                  </a:cubicBezTo>
                  <a:cubicBezTo>
                    <a:pt x="234" y="13174"/>
                    <a:pt x="408" y="13785"/>
                    <a:pt x="728" y="14337"/>
                  </a:cubicBezTo>
                  <a:cubicBezTo>
                    <a:pt x="1048" y="14919"/>
                    <a:pt x="1659" y="15268"/>
                    <a:pt x="2298" y="15268"/>
                  </a:cubicBezTo>
                  <a:cubicBezTo>
                    <a:pt x="3084" y="15239"/>
                    <a:pt x="3694" y="14599"/>
                    <a:pt x="4072" y="13930"/>
                  </a:cubicBezTo>
                  <a:cubicBezTo>
                    <a:pt x="4799" y="12476"/>
                    <a:pt x="5119" y="10877"/>
                    <a:pt x="5003" y="9277"/>
                  </a:cubicBezTo>
                  <a:cubicBezTo>
                    <a:pt x="4858" y="7707"/>
                    <a:pt x="4625" y="6107"/>
                    <a:pt x="4305" y="4566"/>
                  </a:cubicBezTo>
                  <a:cubicBezTo>
                    <a:pt x="4131" y="3723"/>
                    <a:pt x="4043" y="2908"/>
                    <a:pt x="3985" y="2065"/>
                  </a:cubicBezTo>
                  <a:cubicBezTo>
                    <a:pt x="3956" y="1454"/>
                    <a:pt x="4160" y="524"/>
                    <a:pt x="3985"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 name="Google Shape;56;p2"/>
            <p:cNvSpPr/>
            <p:nvPr/>
          </p:nvSpPr>
          <p:spPr>
            <a:xfrm rot="-5400000" flipH="1">
              <a:off x="-44987" y="4121270"/>
              <a:ext cx="1176426" cy="829182"/>
            </a:xfrm>
            <a:custGeom>
              <a:avLst/>
              <a:gdLst/>
              <a:ahLst/>
              <a:cxnLst/>
              <a:rect l="l" t="t" r="r" b="b"/>
              <a:pathLst>
                <a:path w="19311" h="13611" extrusionOk="0">
                  <a:moveTo>
                    <a:pt x="19310" y="1"/>
                  </a:moveTo>
                  <a:lnTo>
                    <a:pt x="18234" y="902"/>
                  </a:lnTo>
                  <a:cubicBezTo>
                    <a:pt x="18089" y="990"/>
                    <a:pt x="17972" y="1048"/>
                    <a:pt x="17827" y="1106"/>
                  </a:cubicBezTo>
                  <a:cubicBezTo>
                    <a:pt x="17653" y="1164"/>
                    <a:pt x="17478" y="1222"/>
                    <a:pt x="17304" y="1280"/>
                  </a:cubicBezTo>
                  <a:cubicBezTo>
                    <a:pt x="16955" y="1368"/>
                    <a:pt x="16577" y="1455"/>
                    <a:pt x="16199" y="1542"/>
                  </a:cubicBezTo>
                  <a:cubicBezTo>
                    <a:pt x="15472" y="1687"/>
                    <a:pt x="14686" y="1804"/>
                    <a:pt x="13930" y="1891"/>
                  </a:cubicBezTo>
                  <a:cubicBezTo>
                    <a:pt x="12389" y="2095"/>
                    <a:pt x="10848" y="2211"/>
                    <a:pt x="9306" y="2327"/>
                  </a:cubicBezTo>
                  <a:cubicBezTo>
                    <a:pt x="7765" y="2444"/>
                    <a:pt x="6195" y="2502"/>
                    <a:pt x="4653" y="2531"/>
                  </a:cubicBezTo>
                  <a:cubicBezTo>
                    <a:pt x="4140" y="2550"/>
                    <a:pt x="3623" y="2560"/>
                    <a:pt x="3105" y="2560"/>
                  </a:cubicBezTo>
                  <a:cubicBezTo>
                    <a:pt x="2068" y="2560"/>
                    <a:pt x="1028" y="2521"/>
                    <a:pt x="0" y="2444"/>
                  </a:cubicBezTo>
                  <a:lnTo>
                    <a:pt x="0" y="2444"/>
                  </a:lnTo>
                  <a:cubicBezTo>
                    <a:pt x="757" y="2618"/>
                    <a:pt x="1542" y="2734"/>
                    <a:pt x="2298" y="2822"/>
                  </a:cubicBezTo>
                  <a:cubicBezTo>
                    <a:pt x="3083" y="2909"/>
                    <a:pt x="3868" y="2967"/>
                    <a:pt x="4653" y="2996"/>
                  </a:cubicBezTo>
                  <a:cubicBezTo>
                    <a:pt x="5518" y="3044"/>
                    <a:pt x="6374" y="3066"/>
                    <a:pt x="7230" y="3066"/>
                  </a:cubicBezTo>
                  <a:cubicBezTo>
                    <a:pt x="7930" y="3066"/>
                    <a:pt x="8630" y="3051"/>
                    <a:pt x="9335" y="3025"/>
                  </a:cubicBezTo>
                  <a:cubicBezTo>
                    <a:pt x="10906" y="2967"/>
                    <a:pt x="12476" y="2880"/>
                    <a:pt x="14017" y="2676"/>
                  </a:cubicBezTo>
                  <a:cubicBezTo>
                    <a:pt x="14803" y="2589"/>
                    <a:pt x="15588" y="2473"/>
                    <a:pt x="16373" y="2327"/>
                  </a:cubicBezTo>
                  <a:cubicBezTo>
                    <a:pt x="16751" y="2240"/>
                    <a:pt x="17158" y="2153"/>
                    <a:pt x="17536" y="2036"/>
                  </a:cubicBezTo>
                  <a:cubicBezTo>
                    <a:pt x="17635" y="2008"/>
                    <a:pt x="17726" y="1980"/>
                    <a:pt x="17817" y="1949"/>
                  </a:cubicBezTo>
                  <a:lnTo>
                    <a:pt x="17817" y="1949"/>
                  </a:lnTo>
                  <a:cubicBezTo>
                    <a:pt x="17585" y="2668"/>
                    <a:pt x="17372" y="3392"/>
                    <a:pt x="17187" y="4130"/>
                  </a:cubicBezTo>
                  <a:cubicBezTo>
                    <a:pt x="16926" y="5148"/>
                    <a:pt x="16751" y="6195"/>
                    <a:pt x="16548" y="7242"/>
                  </a:cubicBezTo>
                  <a:cubicBezTo>
                    <a:pt x="16373" y="8289"/>
                    <a:pt x="16257" y="9365"/>
                    <a:pt x="16199" y="10412"/>
                  </a:cubicBezTo>
                  <a:cubicBezTo>
                    <a:pt x="16140" y="11488"/>
                    <a:pt x="16111" y="12535"/>
                    <a:pt x="16169" y="13611"/>
                  </a:cubicBezTo>
                  <a:cubicBezTo>
                    <a:pt x="16257" y="12535"/>
                    <a:pt x="16344" y="11517"/>
                    <a:pt x="16489" y="10470"/>
                  </a:cubicBezTo>
                  <a:cubicBezTo>
                    <a:pt x="16664" y="9423"/>
                    <a:pt x="16838" y="8376"/>
                    <a:pt x="17071" y="7358"/>
                  </a:cubicBezTo>
                  <a:cubicBezTo>
                    <a:pt x="17275" y="6340"/>
                    <a:pt x="17565" y="5323"/>
                    <a:pt x="17856" y="4305"/>
                  </a:cubicBezTo>
                  <a:cubicBezTo>
                    <a:pt x="18147" y="3287"/>
                    <a:pt x="18467" y="2298"/>
                    <a:pt x="18845" y="1309"/>
                  </a:cubicBezTo>
                  <a:lnTo>
                    <a:pt x="19310"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 name="Google Shape;57;p2"/>
            <p:cNvSpPr/>
            <p:nvPr/>
          </p:nvSpPr>
          <p:spPr>
            <a:xfrm rot="-5400000" flipH="1">
              <a:off x="79047" y="4473803"/>
              <a:ext cx="731710" cy="760099"/>
            </a:xfrm>
            <a:custGeom>
              <a:avLst/>
              <a:gdLst/>
              <a:ahLst/>
              <a:cxnLst/>
              <a:rect l="l" t="t" r="r" b="b"/>
              <a:pathLst>
                <a:path w="12011" h="12477" extrusionOk="0">
                  <a:moveTo>
                    <a:pt x="12011" y="1"/>
                  </a:moveTo>
                  <a:lnTo>
                    <a:pt x="12011" y="1"/>
                  </a:lnTo>
                  <a:cubicBezTo>
                    <a:pt x="10702" y="699"/>
                    <a:pt x="9539" y="1600"/>
                    <a:pt x="8521" y="2647"/>
                  </a:cubicBezTo>
                  <a:cubicBezTo>
                    <a:pt x="7503" y="3694"/>
                    <a:pt x="6543" y="4799"/>
                    <a:pt x="5671" y="5962"/>
                  </a:cubicBezTo>
                  <a:cubicBezTo>
                    <a:pt x="4769" y="7126"/>
                    <a:pt x="3897" y="8260"/>
                    <a:pt x="2995" y="9365"/>
                  </a:cubicBezTo>
                  <a:cubicBezTo>
                    <a:pt x="2065" y="10470"/>
                    <a:pt x="1076" y="11517"/>
                    <a:pt x="0" y="12477"/>
                  </a:cubicBezTo>
                  <a:cubicBezTo>
                    <a:pt x="1280" y="11750"/>
                    <a:pt x="2443" y="10848"/>
                    <a:pt x="3461" y="9772"/>
                  </a:cubicBezTo>
                  <a:cubicBezTo>
                    <a:pt x="4450" y="8725"/>
                    <a:pt x="5409" y="7620"/>
                    <a:pt x="6311" y="6457"/>
                  </a:cubicBezTo>
                  <a:cubicBezTo>
                    <a:pt x="7183" y="5323"/>
                    <a:pt x="8056" y="4159"/>
                    <a:pt x="8986" y="3083"/>
                  </a:cubicBezTo>
                  <a:cubicBezTo>
                    <a:pt x="9888" y="1949"/>
                    <a:pt x="10905" y="931"/>
                    <a:pt x="12011"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58" name="Google Shape;58;p2"/>
            <p:cNvGrpSpPr/>
            <p:nvPr/>
          </p:nvGrpSpPr>
          <p:grpSpPr>
            <a:xfrm>
              <a:off x="1554789" y="4238137"/>
              <a:ext cx="1502329" cy="738775"/>
              <a:chOff x="1478589" y="4466737"/>
              <a:chExt cx="1502329" cy="738775"/>
            </a:xfrm>
          </p:grpSpPr>
          <p:sp>
            <p:nvSpPr>
              <p:cNvPr id="59" name="Google Shape;59;p2"/>
              <p:cNvSpPr/>
              <p:nvPr/>
            </p:nvSpPr>
            <p:spPr>
              <a:xfrm rot="-5400000" flipH="1">
                <a:off x="1582547" y="4579528"/>
                <a:ext cx="639599" cy="612368"/>
              </a:xfrm>
              <a:custGeom>
                <a:avLst/>
                <a:gdLst/>
                <a:ahLst/>
                <a:cxnLst/>
                <a:rect l="l" t="t" r="r" b="b"/>
                <a:pathLst>
                  <a:path w="10499" h="10052" extrusionOk="0">
                    <a:moveTo>
                      <a:pt x="3985" y="1"/>
                    </a:moveTo>
                    <a:cubicBezTo>
                      <a:pt x="3812" y="1"/>
                      <a:pt x="3657" y="79"/>
                      <a:pt x="3519" y="193"/>
                    </a:cubicBezTo>
                    <a:cubicBezTo>
                      <a:pt x="3403" y="368"/>
                      <a:pt x="3345" y="571"/>
                      <a:pt x="3345" y="775"/>
                    </a:cubicBezTo>
                    <a:cubicBezTo>
                      <a:pt x="3345" y="1531"/>
                      <a:pt x="3607" y="2287"/>
                      <a:pt x="4101" y="2869"/>
                    </a:cubicBezTo>
                    <a:cubicBezTo>
                      <a:pt x="2938" y="2898"/>
                      <a:pt x="1833" y="3276"/>
                      <a:pt x="873" y="3945"/>
                    </a:cubicBezTo>
                    <a:cubicBezTo>
                      <a:pt x="582" y="4148"/>
                      <a:pt x="350" y="4381"/>
                      <a:pt x="175" y="4672"/>
                    </a:cubicBezTo>
                    <a:cubicBezTo>
                      <a:pt x="1" y="4992"/>
                      <a:pt x="1" y="5341"/>
                      <a:pt x="175" y="5660"/>
                    </a:cubicBezTo>
                    <a:cubicBezTo>
                      <a:pt x="376" y="5962"/>
                      <a:pt x="758" y="6055"/>
                      <a:pt x="1147" y="6055"/>
                    </a:cubicBezTo>
                    <a:cubicBezTo>
                      <a:pt x="1321" y="6055"/>
                      <a:pt x="1497" y="6036"/>
                      <a:pt x="1658" y="6009"/>
                    </a:cubicBezTo>
                    <a:cubicBezTo>
                      <a:pt x="2880" y="5806"/>
                      <a:pt x="4072" y="5341"/>
                      <a:pt x="5090" y="4643"/>
                    </a:cubicBezTo>
                    <a:lnTo>
                      <a:pt x="5090" y="4643"/>
                    </a:lnTo>
                    <a:cubicBezTo>
                      <a:pt x="4072" y="5690"/>
                      <a:pt x="3403" y="6998"/>
                      <a:pt x="3141" y="8452"/>
                    </a:cubicBezTo>
                    <a:cubicBezTo>
                      <a:pt x="3083" y="8714"/>
                      <a:pt x="3083" y="9005"/>
                      <a:pt x="3112" y="9266"/>
                    </a:cubicBezTo>
                    <a:cubicBezTo>
                      <a:pt x="3171" y="9557"/>
                      <a:pt x="3345" y="9819"/>
                      <a:pt x="3578" y="9964"/>
                    </a:cubicBezTo>
                    <a:cubicBezTo>
                      <a:pt x="3709" y="10023"/>
                      <a:pt x="3854" y="10052"/>
                      <a:pt x="3999" y="10052"/>
                    </a:cubicBezTo>
                    <a:cubicBezTo>
                      <a:pt x="4145" y="10052"/>
                      <a:pt x="4290" y="10023"/>
                      <a:pt x="4421" y="9964"/>
                    </a:cubicBezTo>
                    <a:cubicBezTo>
                      <a:pt x="4683" y="9819"/>
                      <a:pt x="4915" y="9645"/>
                      <a:pt x="5119" y="9412"/>
                    </a:cubicBezTo>
                    <a:cubicBezTo>
                      <a:pt x="6166" y="8307"/>
                      <a:pt x="6835" y="6853"/>
                      <a:pt x="6951" y="5312"/>
                    </a:cubicBezTo>
                    <a:cubicBezTo>
                      <a:pt x="7271" y="6184"/>
                      <a:pt x="7794" y="6940"/>
                      <a:pt x="8521" y="7522"/>
                    </a:cubicBezTo>
                    <a:cubicBezTo>
                      <a:pt x="8715" y="7739"/>
                      <a:pt x="8988" y="7856"/>
                      <a:pt x="9276" y="7856"/>
                    </a:cubicBezTo>
                    <a:cubicBezTo>
                      <a:pt x="9334" y="7856"/>
                      <a:pt x="9393" y="7851"/>
                      <a:pt x="9452" y="7842"/>
                    </a:cubicBezTo>
                    <a:cubicBezTo>
                      <a:pt x="9714" y="7754"/>
                      <a:pt x="9888" y="7522"/>
                      <a:pt x="9946" y="7260"/>
                    </a:cubicBezTo>
                    <a:cubicBezTo>
                      <a:pt x="9975" y="6998"/>
                      <a:pt x="9975" y="6736"/>
                      <a:pt x="9888" y="6475"/>
                    </a:cubicBezTo>
                    <a:cubicBezTo>
                      <a:pt x="9597" y="5253"/>
                      <a:pt x="8929" y="4177"/>
                      <a:pt x="7969" y="3392"/>
                    </a:cubicBezTo>
                    <a:cubicBezTo>
                      <a:pt x="8725" y="3305"/>
                      <a:pt x="9452" y="2985"/>
                      <a:pt x="10034" y="2491"/>
                    </a:cubicBezTo>
                    <a:cubicBezTo>
                      <a:pt x="10266" y="2287"/>
                      <a:pt x="10499" y="1996"/>
                      <a:pt x="10412" y="1705"/>
                    </a:cubicBezTo>
                    <a:cubicBezTo>
                      <a:pt x="10354" y="1531"/>
                      <a:pt x="10179" y="1386"/>
                      <a:pt x="9975" y="1357"/>
                    </a:cubicBezTo>
                    <a:cubicBezTo>
                      <a:pt x="9874" y="1327"/>
                      <a:pt x="9779" y="1313"/>
                      <a:pt x="9685" y="1313"/>
                    </a:cubicBezTo>
                    <a:cubicBezTo>
                      <a:pt x="9590" y="1313"/>
                      <a:pt x="9496" y="1327"/>
                      <a:pt x="9394" y="1357"/>
                    </a:cubicBezTo>
                    <a:cubicBezTo>
                      <a:pt x="8870" y="1415"/>
                      <a:pt x="8376" y="1531"/>
                      <a:pt x="7882" y="1705"/>
                    </a:cubicBezTo>
                    <a:cubicBezTo>
                      <a:pt x="7475" y="1851"/>
                      <a:pt x="6980" y="2258"/>
                      <a:pt x="6544" y="2258"/>
                    </a:cubicBezTo>
                    <a:cubicBezTo>
                      <a:pt x="6079" y="2258"/>
                      <a:pt x="5962" y="1618"/>
                      <a:pt x="5759" y="1327"/>
                    </a:cubicBezTo>
                    <a:cubicBezTo>
                      <a:pt x="5468" y="891"/>
                      <a:pt x="5119" y="542"/>
                      <a:pt x="4712" y="281"/>
                    </a:cubicBezTo>
                    <a:cubicBezTo>
                      <a:pt x="4537" y="135"/>
                      <a:pt x="4334" y="48"/>
                      <a:pt x="4130" y="19"/>
                    </a:cubicBezTo>
                    <a:cubicBezTo>
                      <a:pt x="4080" y="6"/>
                      <a:pt x="4032" y="1"/>
                      <a:pt x="3985"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 name="Google Shape;60;p2"/>
              <p:cNvSpPr/>
              <p:nvPr/>
            </p:nvSpPr>
            <p:spPr>
              <a:xfrm rot="-5400000" flipH="1">
                <a:off x="1621197" y="4850284"/>
                <a:ext cx="368566" cy="136461"/>
              </a:xfrm>
              <a:custGeom>
                <a:avLst/>
                <a:gdLst/>
                <a:ahLst/>
                <a:cxnLst/>
                <a:rect l="l" t="t" r="r" b="b"/>
                <a:pathLst>
                  <a:path w="6050" h="2240" extrusionOk="0">
                    <a:moveTo>
                      <a:pt x="6049" y="0"/>
                    </a:moveTo>
                    <a:lnTo>
                      <a:pt x="6049" y="0"/>
                    </a:lnTo>
                    <a:cubicBezTo>
                      <a:pt x="5002" y="291"/>
                      <a:pt x="3984" y="640"/>
                      <a:pt x="2996" y="1018"/>
                    </a:cubicBezTo>
                    <a:cubicBezTo>
                      <a:pt x="1978" y="1396"/>
                      <a:pt x="989" y="1774"/>
                      <a:pt x="0" y="2239"/>
                    </a:cubicBezTo>
                    <a:cubicBezTo>
                      <a:pt x="1018" y="1920"/>
                      <a:pt x="2065" y="1571"/>
                      <a:pt x="3054" y="1192"/>
                    </a:cubicBezTo>
                    <a:cubicBezTo>
                      <a:pt x="4043" y="814"/>
                      <a:pt x="5060" y="436"/>
                      <a:pt x="6049"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 name="Google Shape;61;p2"/>
              <p:cNvSpPr/>
              <p:nvPr/>
            </p:nvSpPr>
            <p:spPr>
              <a:xfrm rot="-5400000" flipH="1">
                <a:off x="1703592" y="4829904"/>
                <a:ext cx="283522" cy="304783"/>
              </a:xfrm>
              <a:custGeom>
                <a:avLst/>
                <a:gdLst/>
                <a:ahLst/>
                <a:cxnLst/>
                <a:rect l="l" t="t" r="r" b="b"/>
                <a:pathLst>
                  <a:path w="4654" h="5003" extrusionOk="0">
                    <a:moveTo>
                      <a:pt x="0" y="0"/>
                    </a:moveTo>
                    <a:cubicBezTo>
                      <a:pt x="262" y="87"/>
                      <a:pt x="524" y="233"/>
                      <a:pt x="727" y="436"/>
                    </a:cubicBezTo>
                    <a:cubicBezTo>
                      <a:pt x="931" y="611"/>
                      <a:pt x="1163" y="814"/>
                      <a:pt x="1367" y="1018"/>
                    </a:cubicBezTo>
                    <a:cubicBezTo>
                      <a:pt x="1803" y="1396"/>
                      <a:pt x="2210" y="1803"/>
                      <a:pt x="2588" y="2239"/>
                    </a:cubicBezTo>
                    <a:cubicBezTo>
                      <a:pt x="3345" y="3083"/>
                      <a:pt x="4042" y="4013"/>
                      <a:pt x="4653" y="5002"/>
                    </a:cubicBezTo>
                    <a:cubicBezTo>
                      <a:pt x="4159" y="3955"/>
                      <a:pt x="3519" y="2966"/>
                      <a:pt x="2734" y="2094"/>
                    </a:cubicBezTo>
                    <a:cubicBezTo>
                      <a:pt x="2356" y="1658"/>
                      <a:pt x="1920" y="1251"/>
                      <a:pt x="1483" y="902"/>
                    </a:cubicBezTo>
                    <a:cubicBezTo>
                      <a:pt x="1251" y="727"/>
                      <a:pt x="1018" y="524"/>
                      <a:pt x="785" y="349"/>
                    </a:cubicBezTo>
                    <a:cubicBezTo>
                      <a:pt x="553" y="175"/>
                      <a:pt x="291" y="58"/>
                      <a:pt x="0"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 name="Google Shape;62;p2"/>
              <p:cNvSpPr/>
              <p:nvPr/>
            </p:nvSpPr>
            <p:spPr>
              <a:xfrm rot="-5400000" flipH="1">
                <a:off x="1714228" y="4649184"/>
                <a:ext cx="113433" cy="584710"/>
              </a:xfrm>
              <a:custGeom>
                <a:avLst/>
                <a:gdLst/>
                <a:ahLst/>
                <a:cxnLst/>
                <a:rect l="l" t="t" r="r" b="b"/>
                <a:pathLst>
                  <a:path w="1862" h="9598" extrusionOk="0">
                    <a:moveTo>
                      <a:pt x="1861" y="0"/>
                    </a:moveTo>
                    <a:lnTo>
                      <a:pt x="1861" y="0"/>
                    </a:lnTo>
                    <a:cubicBezTo>
                      <a:pt x="1774" y="815"/>
                      <a:pt x="1687" y="1629"/>
                      <a:pt x="1600" y="2443"/>
                    </a:cubicBezTo>
                    <a:cubicBezTo>
                      <a:pt x="1483" y="3228"/>
                      <a:pt x="1338" y="4043"/>
                      <a:pt x="1193" y="4857"/>
                    </a:cubicBezTo>
                    <a:cubicBezTo>
                      <a:pt x="1047" y="5642"/>
                      <a:pt x="873" y="6427"/>
                      <a:pt x="669" y="7242"/>
                    </a:cubicBezTo>
                    <a:cubicBezTo>
                      <a:pt x="466" y="8027"/>
                      <a:pt x="233" y="8812"/>
                      <a:pt x="0" y="9597"/>
                    </a:cubicBezTo>
                    <a:cubicBezTo>
                      <a:pt x="320" y="8812"/>
                      <a:pt x="582" y="8056"/>
                      <a:pt x="785" y="7271"/>
                    </a:cubicBezTo>
                    <a:cubicBezTo>
                      <a:pt x="1018" y="6485"/>
                      <a:pt x="1222" y="5671"/>
                      <a:pt x="1367" y="4886"/>
                    </a:cubicBezTo>
                    <a:cubicBezTo>
                      <a:pt x="1542" y="4072"/>
                      <a:pt x="1658" y="3257"/>
                      <a:pt x="1745" y="2443"/>
                    </a:cubicBezTo>
                    <a:cubicBezTo>
                      <a:pt x="1803" y="1629"/>
                      <a:pt x="1861" y="815"/>
                      <a:pt x="1861"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 name="Google Shape;63;p2"/>
              <p:cNvSpPr/>
              <p:nvPr/>
            </p:nvSpPr>
            <p:spPr>
              <a:xfrm rot="-5400000" flipH="1">
                <a:off x="2304646" y="4444258"/>
                <a:ext cx="653793" cy="698752"/>
              </a:xfrm>
              <a:custGeom>
                <a:avLst/>
                <a:gdLst/>
                <a:ahLst/>
                <a:cxnLst/>
                <a:rect l="l" t="t" r="r" b="b"/>
                <a:pathLst>
                  <a:path w="10732" h="11470" extrusionOk="0">
                    <a:moveTo>
                      <a:pt x="7694" y="0"/>
                    </a:moveTo>
                    <a:cubicBezTo>
                      <a:pt x="7420" y="0"/>
                      <a:pt x="7149" y="59"/>
                      <a:pt x="6892" y="157"/>
                    </a:cubicBezTo>
                    <a:cubicBezTo>
                      <a:pt x="5235" y="739"/>
                      <a:pt x="3752" y="1699"/>
                      <a:pt x="2559" y="2978"/>
                    </a:cubicBezTo>
                    <a:cubicBezTo>
                      <a:pt x="2268" y="3269"/>
                      <a:pt x="2007" y="3676"/>
                      <a:pt x="2152" y="4054"/>
                    </a:cubicBezTo>
                    <a:cubicBezTo>
                      <a:pt x="2287" y="4351"/>
                      <a:pt x="2572" y="4523"/>
                      <a:pt x="2868" y="4523"/>
                    </a:cubicBezTo>
                    <a:cubicBezTo>
                      <a:pt x="2891" y="4523"/>
                      <a:pt x="2914" y="4522"/>
                      <a:pt x="2937" y="4520"/>
                    </a:cubicBezTo>
                    <a:cubicBezTo>
                      <a:pt x="3257" y="4491"/>
                      <a:pt x="3577" y="4374"/>
                      <a:pt x="3868" y="4229"/>
                    </a:cubicBezTo>
                    <a:lnTo>
                      <a:pt x="3868" y="4229"/>
                    </a:lnTo>
                    <a:cubicBezTo>
                      <a:pt x="2501" y="5043"/>
                      <a:pt x="1280" y="6119"/>
                      <a:pt x="320" y="7399"/>
                    </a:cubicBezTo>
                    <a:cubicBezTo>
                      <a:pt x="87" y="7602"/>
                      <a:pt x="0" y="7893"/>
                      <a:pt x="29" y="8213"/>
                    </a:cubicBezTo>
                    <a:cubicBezTo>
                      <a:pt x="131" y="8492"/>
                      <a:pt x="409" y="8660"/>
                      <a:pt x="710" y="8660"/>
                    </a:cubicBezTo>
                    <a:cubicBezTo>
                      <a:pt x="754" y="8660"/>
                      <a:pt x="799" y="8657"/>
                      <a:pt x="843" y="8649"/>
                    </a:cubicBezTo>
                    <a:cubicBezTo>
                      <a:pt x="1163" y="8562"/>
                      <a:pt x="1454" y="8416"/>
                      <a:pt x="1716" y="8184"/>
                    </a:cubicBezTo>
                    <a:cubicBezTo>
                      <a:pt x="1949" y="7951"/>
                      <a:pt x="2239" y="7748"/>
                      <a:pt x="2559" y="7631"/>
                    </a:cubicBezTo>
                    <a:lnTo>
                      <a:pt x="2559" y="7631"/>
                    </a:lnTo>
                    <a:cubicBezTo>
                      <a:pt x="1890" y="8300"/>
                      <a:pt x="1367" y="9056"/>
                      <a:pt x="960" y="9870"/>
                    </a:cubicBezTo>
                    <a:cubicBezTo>
                      <a:pt x="727" y="10219"/>
                      <a:pt x="698" y="10656"/>
                      <a:pt x="843" y="11034"/>
                    </a:cubicBezTo>
                    <a:cubicBezTo>
                      <a:pt x="1018" y="11325"/>
                      <a:pt x="1309" y="11470"/>
                      <a:pt x="1658" y="11470"/>
                    </a:cubicBezTo>
                    <a:cubicBezTo>
                      <a:pt x="1978" y="11441"/>
                      <a:pt x="2268" y="11354"/>
                      <a:pt x="2559" y="11208"/>
                    </a:cubicBezTo>
                    <a:cubicBezTo>
                      <a:pt x="3984" y="10539"/>
                      <a:pt x="5177" y="9405"/>
                      <a:pt x="5904" y="7980"/>
                    </a:cubicBezTo>
                    <a:lnTo>
                      <a:pt x="5904" y="7980"/>
                    </a:lnTo>
                    <a:cubicBezTo>
                      <a:pt x="5883" y="8669"/>
                      <a:pt x="6447" y="9149"/>
                      <a:pt x="7046" y="9149"/>
                    </a:cubicBezTo>
                    <a:cubicBezTo>
                      <a:pt x="7282" y="9149"/>
                      <a:pt x="7523" y="9075"/>
                      <a:pt x="7736" y="8911"/>
                    </a:cubicBezTo>
                    <a:cubicBezTo>
                      <a:pt x="8056" y="8620"/>
                      <a:pt x="8288" y="8213"/>
                      <a:pt x="8346" y="7777"/>
                    </a:cubicBezTo>
                    <a:cubicBezTo>
                      <a:pt x="8637" y="6701"/>
                      <a:pt x="8608" y="5567"/>
                      <a:pt x="8317" y="4491"/>
                    </a:cubicBezTo>
                    <a:lnTo>
                      <a:pt x="8317" y="4491"/>
                    </a:lnTo>
                    <a:cubicBezTo>
                      <a:pt x="8492" y="4927"/>
                      <a:pt x="8724" y="5334"/>
                      <a:pt x="9073" y="5654"/>
                    </a:cubicBezTo>
                    <a:cubicBezTo>
                      <a:pt x="9265" y="5830"/>
                      <a:pt x="9510" y="5918"/>
                      <a:pt x="9759" y="5918"/>
                    </a:cubicBezTo>
                    <a:cubicBezTo>
                      <a:pt x="9963" y="5918"/>
                      <a:pt x="10170" y="5859"/>
                      <a:pt x="10353" y="5741"/>
                    </a:cubicBezTo>
                    <a:cubicBezTo>
                      <a:pt x="10731" y="5421"/>
                      <a:pt x="10702" y="4839"/>
                      <a:pt x="10615" y="4345"/>
                    </a:cubicBezTo>
                    <a:cubicBezTo>
                      <a:pt x="10498" y="3880"/>
                      <a:pt x="10353" y="3385"/>
                      <a:pt x="10178" y="2949"/>
                    </a:cubicBezTo>
                    <a:cubicBezTo>
                      <a:pt x="9859" y="2135"/>
                      <a:pt x="9422" y="1379"/>
                      <a:pt x="8870" y="710"/>
                    </a:cubicBezTo>
                    <a:cubicBezTo>
                      <a:pt x="8695" y="419"/>
                      <a:pt x="8405" y="187"/>
                      <a:pt x="8085" y="41"/>
                    </a:cubicBezTo>
                    <a:cubicBezTo>
                      <a:pt x="7954" y="13"/>
                      <a:pt x="7824" y="0"/>
                      <a:pt x="7694"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 name="Google Shape;64;p2"/>
              <p:cNvSpPr/>
              <p:nvPr/>
            </p:nvSpPr>
            <p:spPr>
              <a:xfrm rot="-5400000" flipH="1">
                <a:off x="2315645" y="4536699"/>
                <a:ext cx="292416" cy="613038"/>
              </a:xfrm>
              <a:custGeom>
                <a:avLst/>
                <a:gdLst/>
                <a:ahLst/>
                <a:cxnLst/>
                <a:rect l="l" t="t" r="r" b="b"/>
                <a:pathLst>
                  <a:path w="4800" h="10063" extrusionOk="0">
                    <a:moveTo>
                      <a:pt x="4799" y="0"/>
                    </a:moveTo>
                    <a:cubicBezTo>
                      <a:pt x="4159" y="1745"/>
                      <a:pt x="3490" y="3490"/>
                      <a:pt x="2676" y="5148"/>
                    </a:cubicBezTo>
                    <a:cubicBezTo>
                      <a:pt x="1862" y="6834"/>
                      <a:pt x="960" y="8434"/>
                      <a:pt x="1" y="10062"/>
                    </a:cubicBezTo>
                    <a:cubicBezTo>
                      <a:pt x="2443" y="7183"/>
                      <a:pt x="4101" y="3723"/>
                      <a:pt x="4799"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 name="Google Shape;65;p2"/>
              <p:cNvSpPr/>
              <p:nvPr/>
            </p:nvSpPr>
            <p:spPr>
              <a:xfrm rot="-5400000" flipH="1">
                <a:off x="2528246" y="4685527"/>
                <a:ext cx="194944" cy="118733"/>
              </a:xfrm>
              <a:custGeom>
                <a:avLst/>
                <a:gdLst/>
                <a:ahLst/>
                <a:cxnLst/>
                <a:rect l="l" t="t" r="r" b="b"/>
                <a:pathLst>
                  <a:path w="3200" h="1949" extrusionOk="0">
                    <a:moveTo>
                      <a:pt x="2734" y="0"/>
                    </a:moveTo>
                    <a:lnTo>
                      <a:pt x="2530" y="58"/>
                    </a:lnTo>
                    <a:cubicBezTo>
                      <a:pt x="2036" y="204"/>
                      <a:pt x="1571" y="436"/>
                      <a:pt x="1135" y="727"/>
                    </a:cubicBezTo>
                    <a:cubicBezTo>
                      <a:pt x="698" y="1018"/>
                      <a:pt x="320" y="1367"/>
                      <a:pt x="0" y="1774"/>
                    </a:cubicBezTo>
                    <a:cubicBezTo>
                      <a:pt x="466" y="1541"/>
                      <a:pt x="873" y="1280"/>
                      <a:pt x="1338" y="1047"/>
                    </a:cubicBezTo>
                    <a:cubicBezTo>
                      <a:pt x="1717" y="845"/>
                      <a:pt x="2095" y="665"/>
                      <a:pt x="2493" y="507"/>
                    </a:cubicBezTo>
                    <a:lnTo>
                      <a:pt x="2493" y="507"/>
                    </a:lnTo>
                    <a:cubicBezTo>
                      <a:pt x="2684" y="1010"/>
                      <a:pt x="2919" y="1490"/>
                      <a:pt x="3199" y="1948"/>
                    </a:cubicBezTo>
                    <a:cubicBezTo>
                      <a:pt x="3112" y="1338"/>
                      <a:pt x="2967" y="756"/>
                      <a:pt x="2792" y="174"/>
                    </a:cubicBezTo>
                    <a:lnTo>
                      <a:pt x="2734"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6" name="Google Shape;66;p2"/>
              <p:cNvSpPr/>
              <p:nvPr/>
            </p:nvSpPr>
            <p:spPr>
              <a:xfrm rot="-5400000" flipH="1">
                <a:off x="2385637" y="4902519"/>
                <a:ext cx="74444" cy="124094"/>
              </a:xfrm>
              <a:custGeom>
                <a:avLst/>
                <a:gdLst/>
                <a:ahLst/>
                <a:cxnLst/>
                <a:rect l="l" t="t" r="r" b="b"/>
                <a:pathLst>
                  <a:path w="1222" h="2037" extrusionOk="0">
                    <a:moveTo>
                      <a:pt x="0" y="1"/>
                    </a:moveTo>
                    <a:cubicBezTo>
                      <a:pt x="117" y="379"/>
                      <a:pt x="291" y="728"/>
                      <a:pt x="495" y="1077"/>
                    </a:cubicBezTo>
                    <a:cubicBezTo>
                      <a:pt x="698" y="1426"/>
                      <a:pt x="931" y="1745"/>
                      <a:pt x="1222" y="2036"/>
                    </a:cubicBezTo>
                    <a:cubicBezTo>
                      <a:pt x="1193" y="1193"/>
                      <a:pt x="727" y="408"/>
                      <a:pt x="0"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 name="Google Shape;67;p2"/>
              <p:cNvSpPr/>
              <p:nvPr/>
            </p:nvSpPr>
            <p:spPr>
              <a:xfrm rot="-5400000" flipH="1">
                <a:off x="2417130" y="4788785"/>
                <a:ext cx="138288" cy="53914"/>
              </a:xfrm>
              <a:custGeom>
                <a:avLst/>
                <a:gdLst/>
                <a:ahLst/>
                <a:cxnLst/>
                <a:rect l="l" t="t" r="r" b="b"/>
                <a:pathLst>
                  <a:path w="2270" h="885" extrusionOk="0">
                    <a:moveTo>
                      <a:pt x="1872" y="0"/>
                    </a:moveTo>
                    <a:cubicBezTo>
                      <a:pt x="1588" y="0"/>
                      <a:pt x="1305" y="59"/>
                      <a:pt x="1048" y="158"/>
                    </a:cubicBezTo>
                    <a:cubicBezTo>
                      <a:pt x="641" y="303"/>
                      <a:pt x="292" y="565"/>
                      <a:pt x="1" y="885"/>
                    </a:cubicBezTo>
                    <a:cubicBezTo>
                      <a:pt x="408" y="826"/>
                      <a:pt x="815" y="710"/>
                      <a:pt x="1193" y="565"/>
                    </a:cubicBezTo>
                    <a:cubicBezTo>
                      <a:pt x="1571" y="419"/>
                      <a:pt x="1920" y="245"/>
                      <a:pt x="2269" y="41"/>
                    </a:cubicBezTo>
                    <a:cubicBezTo>
                      <a:pt x="2139" y="13"/>
                      <a:pt x="2005" y="0"/>
                      <a:pt x="1872"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73"/>
        <p:cNvGrpSpPr/>
        <p:nvPr/>
      </p:nvGrpSpPr>
      <p:grpSpPr>
        <a:xfrm>
          <a:off x="0" y="0"/>
          <a:ext cx="0" cy="0"/>
          <a:chOff x="0" y="0"/>
          <a:chExt cx="0" cy="0"/>
        </a:xfrm>
      </p:grpSpPr>
      <p:sp>
        <p:nvSpPr>
          <p:cNvPr id="74" name="Google Shape;74;p4"/>
          <p:cNvSpPr txBox="1">
            <a:spLocks noGrp="1"/>
          </p:cNvSpPr>
          <p:nvPr>
            <p:ph type="subTitle" idx="1"/>
          </p:nvPr>
        </p:nvSpPr>
        <p:spPr>
          <a:xfrm>
            <a:off x="731550" y="2242646"/>
            <a:ext cx="3216000" cy="1892100"/>
          </a:xfrm>
          <a:prstGeom prst="rect">
            <a:avLst/>
          </a:prstGeom>
        </p:spPr>
        <p:txBody>
          <a:bodyPr spcFirstLastPara="1" wrap="square" lIns="91425" tIns="91425" rIns="91425" bIns="91425" anchor="ctr" anchorCtr="0">
            <a:noAutofit/>
          </a:bodyPr>
          <a:lstStyle>
            <a:lvl1pPr lvl="0" rtl="0">
              <a:lnSpc>
                <a:spcPct val="100000"/>
              </a:lnSpc>
              <a:spcBef>
                <a:spcPts val="0"/>
              </a:spcBef>
              <a:spcAft>
                <a:spcPts val="0"/>
              </a:spcAft>
              <a:buSzPts val="1800"/>
              <a:buNone/>
              <a:defRPr sz="1600"/>
            </a:lvl1pPr>
            <a:lvl2pPr lvl="1" rtl="0">
              <a:lnSpc>
                <a:spcPct val="100000"/>
              </a:lnSpc>
              <a:spcBef>
                <a:spcPts val="0"/>
              </a:spcBef>
              <a:spcAft>
                <a:spcPts val="0"/>
              </a:spcAft>
              <a:buSzPts val="2100"/>
              <a:buNone/>
              <a:defRPr sz="2100"/>
            </a:lvl2pPr>
            <a:lvl3pPr lvl="2" rtl="0">
              <a:lnSpc>
                <a:spcPct val="100000"/>
              </a:lnSpc>
              <a:spcBef>
                <a:spcPts val="0"/>
              </a:spcBef>
              <a:spcAft>
                <a:spcPts val="0"/>
              </a:spcAft>
              <a:buSzPts val="2100"/>
              <a:buNone/>
              <a:defRPr sz="2100"/>
            </a:lvl3pPr>
            <a:lvl4pPr lvl="3" rtl="0">
              <a:lnSpc>
                <a:spcPct val="100000"/>
              </a:lnSpc>
              <a:spcBef>
                <a:spcPts val="0"/>
              </a:spcBef>
              <a:spcAft>
                <a:spcPts val="0"/>
              </a:spcAft>
              <a:buSzPts val="2100"/>
              <a:buNone/>
              <a:defRPr sz="2100"/>
            </a:lvl4pPr>
            <a:lvl5pPr lvl="4" rtl="0">
              <a:lnSpc>
                <a:spcPct val="100000"/>
              </a:lnSpc>
              <a:spcBef>
                <a:spcPts val="0"/>
              </a:spcBef>
              <a:spcAft>
                <a:spcPts val="0"/>
              </a:spcAft>
              <a:buSzPts val="2100"/>
              <a:buNone/>
              <a:defRPr sz="2100"/>
            </a:lvl5pPr>
            <a:lvl6pPr lvl="5" rtl="0">
              <a:lnSpc>
                <a:spcPct val="100000"/>
              </a:lnSpc>
              <a:spcBef>
                <a:spcPts val="0"/>
              </a:spcBef>
              <a:spcAft>
                <a:spcPts val="0"/>
              </a:spcAft>
              <a:buSzPts val="2100"/>
              <a:buNone/>
              <a:defRPr sz="2100"/>
            </a:lvl6pPr>
            <a:lvl7pPr lvl="6" rtl="0">
              <a:lnSpc>
                <a:spcPct val="100000"/>
              </a:lnSpc>
              <a:spcBef>
                <a:spcPts val="0"/>
              </a:spcBef>
              <a:spcAft>
                <a:spcPts val="0"/>
              </a:spcAft>
              <a:buSzPts val="2100"/>
              <a:buNone/>
              <a:defRPr sz="2100"/>
            </a:lvl7pPr>
            <a:lvl8pPr lvl="7" rtl="0">
              <a:lnSpc>
                <a:spcPct val="100000"/>
              </a:lnSpc>
              <a:spcBef>
                <a:spcPts val="0"/>
              </a:spcBef>
              <a:spcAft>
                <a:spcPts val="0"/>
              </a:spcAft>
              <a:buSzPts val="2100"/>
              <a:buNone/>
              <a:defRPr sz="2100"/>
            </a:lvl8pPr>
            <a:lvl9pPr lvl="8" rtl="0">
              <a:lnSpc>
                <a:spcPct val="100000"/>
              </a:lnSpc>
              <a:spcBef>
                <a:spcPts val="0"/>
              </a:spcBef>
              <a:spcAft>
                <a:spcPts val="0"/>
              </a:spcAft>
              <a:buSzPts val="2100"/>
              <a:buNone/>
              <a:defRPr sz="2100"/>
            </a:lvl9pPr>
          </a:lstStyle>
          <a:p>
            <a:endParaRPr/>
          </a:p>
        </p:txBody>
      </p:sp>
      <p:sp>
        <p:nvSpPr>
          <p:cNvPr id="75" name="Google Shape;75;p4"/>
          <p:cNvSpPr txBox="1">
            <a:spLocks noGrp="1"/>
          </p:cNvSpPr>
          <p:nvPr>
            <p:ph type="title"/>
          </p:nvPr>
        </p:nvSpPr>
        <p:spPr>
          <a:xfrm>
            <a:off x="731550" y="957591"/>
            <a:ext cx="3908700" cy="1047000"/>
          </a:xfrm>
          <a:prstGeom prst="rect">
            <a:avLst/>
          </a:prstGeom>
        </p:spPr>
        <p:txBody>
          <a:bodyPr spcFirstLastPara="1" wrap="square" lIns="91425" tIns="91425" rIns="91425" bIns="91425" anchor="t" anchorCtr="0">
            <a:noAutofit/>
          </a:bodyPr>
          <a:lstStyle>
            <a:lvl1pPr lvl="0" rtl="0">
              <a:spcBef>
                <a:spcPts val="0"/>
              </a:spcBef>
              <a:spcAft>
                <a:spcPts val="0"/>
              </a:spcAft>
              <a:buSzPts val="3000"/>
              <a:buNone/>
              <a:defRPr/>
            </a:lvl1pPr>
            <a:lvl2pPr lvl="1" rtl="0">
              <a:spcBef>
                <a:spcPts val="0"/>
              </a:spcBef>
              <a:spcAft>
                <a:spcPts val="0"/>
              </a:spcAft>
              <a:buSzPts val="2800"/>
              <a:buNone/>
              <a:defRPr>
                <a:latin typeface="Montserrat"/>
                <a:ea typeface="Montserrat"/>
                <a:cs typeface="Montserrat"/>
                <a:sym typeface="Montserrat"/>
              </a:defRPr>
            </a:lvl2pPr>
            <a:lvl3pPr lvl="2" rtl="0">
              <a:spcBef>
                <a:spcPts val="0"/>
              </a:spcBef>
              <a:spcAft>
                <a:spcPts val="0"/>
              </a:spcAft>
              <a:buSzPts val="2800"/>
              <a:buNone/>
              <a:defRPr>
                <a:latin typeface="Montserrat"/>
                <a:ea typeface="Montserrat"/>
                <a:cs typeface="Montserrat"/>
                <a:sym typeface="Montserrat"/>
              </a:defRPr>
            </a:lvl3pPr>
            <a:lvl4pPr lvl="3" rtl="0">
              <a:spcBef>
                <a:spcPts val="0"/>
              </a:spcBef>
              <a:spcAft>
                <a:spcPts val="0"/>
              </a:spcAft>
              <a:buSzPts val="2800"/>
              <a:buNone/>
              <a:defRPr>
                <a:latin typeface="Montserrat"/>
                <a:ea typeface="Montserrat"/>
                <a:cs typeface="Montserrat"/>
                <a:sym typeface="Montserrat"/>
              </a:defRPr>
            </a:lvl4pPr>
            <a:lvl5pPr lvl="4" rtl="0">
              <a:spcBef>
                <a:spcPts val="0"/>
              </a:spcBef>
              <a:spcAft>
                <a:spcPts val="0"/>
              </a:spcAft>
              <a:buSzPts val="2800"/>
              <a:buNone/>
              <a:defRPr>
                <a:latin typeface="Montserrat"/>
                <a:ea typeface="Montserrat"/>
                <a:cs typeface="Montserrat"/>
                <a:sym typeface="Montserrat"/>
              </a:defRPr>
            </a:lvl5pPr>
            <a:lvl6pPr lvl="5" rtl="0">
              <a:spcBef>
                <a:spcPts val="0"/>
              </a:spcBef>
              <a:spcAft>
                <a:spcPts val="0"/>
              </a:spcAft>
              <a:buSzPts val="2800"/>
              <a:buNone/>
              <a:defRPr>
                <a:latin typeface="Montserrat"/>
                <a:ea typeface="Montserrat"/>
                <a:cs typeface="Montserrat"/>
                <a:sym typeface="Montserrat"/>
              </a:defRPr>
            </a:lvl6pPr>
            <a:lvl7pPr lvl="6" rtl="0">
              <a:spcBef>
                <a:spcPts val="0"/>
              </a:spcBef>
              <a:spcAft>
                <a:spcPts val="0"/>
              </a:spcAft>
              <a:buSzPts val="2800"/>
              <a:buNone/>
              <a:defRPr>
                <a:latin typeface="Montserrat"/>
                <a:ea typeface="Montserrat"/>
                <a:cs typeface="Montserrat"/>
                <a:sym typeface="Montserrat"/>
              </a:defRPr>
            </a:lvl7pPr>
            <a:lvl8pPr lvl="7" rtl="0">
              <a:spcBef>
                <a:spcPts val="0"/>
              </a:spcBef>
              <a:spcAft>
                <a:spcPts val="0"/>
              </a:spcAft>
              <a:buSzPts val="2800"/>
              <a:buNone/>
              <a:defRPr>
                <a:latin typeface="Montserrat"/>
                <a:ea typeface="Montserrat"/>
                <a:cs typeface="Montserrat"/>
                <a:sym typeface="Montserrat"/>
              </a:defRPr>
            </a:lvl8pPr>
            <a:lvl9pPr lvl="8" rtl="0">
              <a:spcBef>
                <a:spcPts val="0"/>
              </a:spcBef>
              <a:spcAft>
                <a:spcPts val="0"/>
              </a:spcAft>
              <a:buSzPts val="2800"/>
              <a:buNone/>
              <a:defRPr>
                <a:latin typeface="Montserrat"/>
                <a:ea typeface="Montserrat"/>
                <a:cs typeface="Montserrat"/>
                <a:sym typeface="Montserrat"/>
              </a:defRPr>
            </a:lvl9pPr>
          </a:lstStyle>
          <a:p>
            <a:endParaRPr/>
          </a:p>
        </p:txBody>
      </p:sp>
      <p:sp>
        <p:nvSpPr>
          <p:cNvPr id="76" name="Google Shape;76;p4"/>
          <p:cNvSpPr/>
          <p:nvPr/>
        </p:nvSpPr>
        <p:spPr>
          <a:xfrm rot="5400000" flipH="1">
            <a:off x="4576154" y="575660"/>
            <a:ext cx="4078813" cy="5116681"/>
          </a:xfrm>
          <a:custGeom>
            <a:avLst/>
            <a:gdLst/>
            <a:ahLst/>
            <a:cxnLst/>
            <a:rect l="l" t="t" r="r" b="b"/>
            <a:pathLst>
              <a:path w="58325" h="73166" extrusionOk="0">
                <a:moveTo>
                  <a:pt x="0" y="1"/>
                </a:moveTo>
                <a:lnTo>
                  <a:pt x="0" y="73166"/>
                </a:lnTo>
                <a:cubicBezTo>
                  <a:pt x="0" y="73166"/>
                  <a:pt x="10212" y="72860"/>
                  <a:pt x="21035" y="59473"/>
                </a:cubicBezTo>
                <a:cubicBezTo>
                  <a:pt x="31859" y="46087"/>
                  <a:pt x="24210" y="29986"/>
                  <a:pt x="34918" y="15146"/>
                </a:cubicBezTo>
                <a:cubicBezTo>
                  <a:pt x="45589" y="345"/>
                  <a:pt x="58325" y="1"/>
                  <a:pt x="58325"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77" name="Google Shape;77;p4"/>
          <p:cNvGrpSpPr/>
          <p:nvPr/>
        </p:nvGrpSpPr>
        <p:grpSpPr>
          <a:xfrm rot="-5400000">
            <a:off x="6910945" y="3192419"/>
            <a:ext cx="3326169" cy="728762"/>
            <a:chOff x="3953000" y="3912275"/>
            <a:chExt cx="1594367" cy="349325"/>
          </a:xfrm>
        </p:grpSpPr>
        <p:sp>
          <p:nvSpPr>
            <p:cNvPr id="78" name="Google Shape;78;p4"/>
            <p:cNvSpPr/>
            <p:nvPr/>
          </p:nvSpPr>
          <p:spPr>
            <a:xfrm>
              <a:off x="3953000" y="3975975"/>
              <a:ext cx="1456650" cy="236725"/>
            </a:xfrm>
            <a:custGeom>
              <a:avLst/>
              <a:gdLst/>
              <a:ahLst/>
              <a:cxnLst/>
              <a:rect l="l" t="t" r="r" b="b"/>
              <a:pathLst>
                <a:path w="58266" h="9469" extrusionOk="0">
                  <a:moveTo>
                    <a:pt x="18459" y="1"/>
                  </a:moveTo>
                  <a:cubicBezTo>
                    <a:pt x="8229" y="1"/>
                    <a:pt x="414" y="6021"/>
                    <a:pt x="347" y="6088"/>
                  </a:cubicBezTo>
                  <a:cubicBezTo>
                    <a:pt x="1" y="6376"/>
                    <a:pt x="262" y="6851"/>
                    <a:pt x="619" y="6851"/>
                  </a:cubicBezTo>
                  <a:cubicBezTo>
                    <a:pt x="703" y="6851"/>
                    <a:pt x="792" y="6825"/>
                    <a:pt x="880" y="6764"/>
                  </a:cubicBezTo>
                  <a:cubicBezTo>
                    <a:pt x="947" y="6731"/>
                    <a:pt x="8518" y="888"/>
                    <a:pt x="18403" y="888"/>
                  </a:cubicBezTo>
                  <a:cubicBezTo>
                    <a:pt x="19040" y="888"/>
                    <a:pt x="19688" y="913"/>
                    <a:pt x="20343" y="964"/>
                  </a:cubicBezTo>
                  <a:cubicBezTo>
                    <a:pt x="24791" y="1285"/>
                    <a:pt x="28847" y="3277"/>
                    <a:pt x="32761" y="5163"/>
                  </a:cubicBezTo>
                  <a:cubicBezTo>
                    <a:pt x="37173" y="7298"/>
                    <a:pt x="41656" y="9468"/>
                    <a:pt x="46815" y="9468"/>
                  </a:cubicBezTo>
                  <a:cubicBezTo>
                    <a:pt x="50231" y="9468"/>
                    <a:pt x="53860" y="8543"/>
                    <a:pt x="57952" y="6017"/>
                  </a:cubicBezTo>
                  <a:cubicBezTo>
                    <a:pt x="58266" y="5735"/>
                    <a:pt x="58026" y="5203"/>
                    <a:pt x="57648" y="5203"/>
                  </a:cubicBezTo>
                  <a:cubicBezTo>
                    <a:pt x="57598" y="5203"/>
                    <a:pt x="57544" y="5213"/>
                    <a:pt x="57489" y="5234"/>
                  </a:cubicBezTo>
                  <a:cubicBezTo>
                    <a:pt x="53525" y="7664"/>
                    <a:pt x="50025" y="8584"/>
                    <a:pt x="46781" y="8584"/>
                  </a:cubicBezTo>
                  <a:cubicBezTo>
                    <a:pt x="41901" y="8584"/>
                    <a:pt x="37597" y="6503"/>
                    <a:pt x="33152" y="4345"/>
                  </a:cubicBezTo>
                  <a:cubicBezTo>
                    <a:pt x="29167" y="2423"/>
                    <a:pt x="25040" y="431"/>
                    <a:pt x="20414" y="75"/>
                  </a:cubicBezTo>
                  <a:cubicBezTo>
                    <a:pt x="19754" y="24"/>
                    <a:pt x="19102" y="1"/>
                    <a:pt x="18459"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 name="Google Shape;79;p4"/>
            <p:cNvSpPr/>
            <p:nvPr/>
          </p:nvSpPr>
          <p:spPr>
            <a:xfrm>
              <a:off x="4014375" y="4005200"/>
              <a:ext cx="67375" cy="92750"/>
            </a:xfrm>
            <a:custGeom>
              <a:avLst/>
              <a:gdLst/>
              <a:ahLst/>
              <a:cxnLst/>
              <a:rect l="l" t="t" r="r" b="b"/>
              <a:pathLst>
                <a:path w="2695" h="3710" extrusionOk="0">
                  <a:moveTo>
                    <a:pt x="1350" y="0"/>
                  </a:moveTo>
                  <a:cubicBezTo>
                    <a:pt x="160" y="0"/>
                    <a:pt x="0" y="3709"/>
                    <a:pt x="347" y="3709"/>
                  </a:cubicBezTo>
                  <a:cubicBezTo>
                    <a:pt x="774" y="3709"/>
                    <a:pt x="2695" y="187"/>
                    <a:pt x="1450" y="9"/>
                  </a:cubicBezTo>
                  <a:cubicBezTo>
                    <a:pt x="1416" y="3"/>
                    <a:pt x="1382" y="0"/>
                    <a:pt x="1350"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 name="Google Shape;80;p4"/>
            <p:cNvSpPr/>
            <p:nvPr/>
          </p:nvSpPr>
          <p:spPr>
            <a:xfrm>
              <a:off x="3979600" y="4122300"/>
              <a:ext cx="104975" cy="39025"/>
            </a:xfrm>
            <a:custGeom>
              <a:avLst/>
              <a:gdLst/>
              <a:ahLst/>
              <a:cxnLst/>
              <a:rect l="l" t="t" r="r" b="b"/>
              <a:pathLst>
                <a:path w="4199" h="1561" extrusionOk="0">
                  <a:moveTo>
                    <a:pt x="1117" y="0"/>
                  </a:moveTo>
                  <a:cubicBezTo>
                    <a:pt x="607" y="0"/>
                    <a:pt x="210" y="59"/>
                    <a:pt x="136" y="164"/>
                  </a:cubicBezTo>
                  <a:cubicBezTo>
                    <a:pt x="1" y="408"/>
                    <a:pt x="1952" y="1561"/>
                    <a:pt x="3108" y="1561"/>
                  </a:cubicBezTo>
                  <a:cubicBezTo>
                    <a:pt x="3470" y="1561"/>
                    <a:pt x="3754" y="1448"/>
                    <a:pt x="3872" y="1160"/>
                  </a:cubicBezTo>
                  <a:cubicBezTo>
                    <a:pt x="4198" y="333"/>
                    <a:pt x="2334" y="0"/>
                    <a:pt x="1117"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 name="Google Shape;81;p4"/>
            <p:cNvSpPr/>
            <p:nvPr/>
          </p:nvSpPr>
          <p:spPr>
            <a:xfrm>
              <a:off x="4026075" y="4091500"/>
              <a:ext cx="105250" cy="39225"/>
            </a:xfrm>
            <a:custGeom>
              <a:avLst/>
              <a:gdLst/>
              <a:ahLst/>
              <a:cxnLst/>
              <a:rect l="l" t="t" r="r" b="b"/>
              <a:pathLst>
                <a:path w="4210" h="1569" extrusionOk="0">
                  <a:moveTo>
                    <a:pt x="1181" y="0"/>
                  </a:moveTo>
                  <a:cubicBezTo>
                    <a:pt x="646" y="0"/>
                    <a:pt x="229" y="66"/>
                    <a:pt x="163" y="186"/>
                  </a:cubicBezTo>
                  <a:cubicBezTo>
                    <a:pt x="0" y="431"/>
                    <a:pt x="1976" y="1568"/>
                    <a:pt x="3124" y="1568"/>
                  </a:cubicBezTo>
                  <a:cubicBezTo>
                    <a:pt x="3479" y="1568"/>
                    <a:pt x="3754" y="1460"/>
                    <a:pt x="3864" y="1182"/>
                  </a:cubicBezTo>
                  <a:cubicBezTo>
                    <a:pt x="4210" y="343"/>
                    <a:pt x="2395" y="0"/>
                    <a:pt x="1181"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 name="Google Shape;82;p4"/>
            <p:cNvSpPr/>
            <p:nvPr/>
          </p:nvSpPr>
          <p:spPr>
            <a:xfrm>
              <a:off x="4081900" y="4059050"/>
              <a:ext cx="106850" cy="51600"/>
            </a:xfrm>
            <a:custGeom>
              <a:avLst/>
              <a:gdLst/>
              <a:ahLst/>
              <a:cxnLst/>
              <a:rect l="l" t="t" r="r" b="b"/>
              <a:pathLst>
                <a:path w="4274" h="2064" extrusionOk="0">
                  <a:moveTo>
                    <a:pt x="481" y="0"/>
                  </a:moveTo>
                  <a:cubicBezTo>
                    <a:pt x="342" y="0"/>
                    <a:pt x="244" y="19"/>
                    <a:pt x="207" y="61"/>
                  </a:cubicBezTo>
                  <a:cubicBezTo>
                    <a:pt x="1" y="267"/>
                    <a:pt x="1995" y="2063"/>
                    <a:pt x="3089" y="2063"/>
                  </a:cubicBezTo>
                  <a:cubicBezTo>
                    <a:pt x="3314" y="2063"/>
                    <a:pt x="3502" y="1987"/>
                    <a:pt x="3623" y="1804"/>
                  </a:cubicBezTo>
                  <a:cubicBezTo>
                    <a:pt x="4274" y="875"/>
                    <a:pt x="1419" y="0"/>
                    <a:pt x="481"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 name="Google Shape;83;p4"/>
            <p:cNvSpPr/>
            <p:nvPr/>
          </p:nvSpPr>
          <p:spPr>
            <a:xfrm>
              <a:off x="4136125" y="4032950"/>
              <a:ext cx="105650" cy="59200"/>
            </a:xfrm>
            <a:custGeom>
              <a:avLst/>
              <a:gdLst/>
              <a:ahLst/>
              <a:cxnLst/>
              <a:rect l="l" t="t" r="r" b="b"/>
              <a:pathLst>
                <a:path w="4226" h="2368" extrusionOk="0">
                  <a:moveTo>
                    <a:pt x="403" y="1"/>
                  </a:moveTo>
                  <a:cubicBezTo>
                    <a:pt x="328" y="1"/>
                    <a:pt x="273" y="12"/>
                    <a:pt x="244" y="37"/>
                  </a:cubicBezTo>
                  <a:cubicBezTo>
                    <a:pt x="0" y="221"/>
                    <a:pt x="1930" y="2368"/>
                    <a:pt x="3000" y="2368"/>
                  </a:cubicBezTo>
                  <a:cubicBezTo>
                    <a:pt x="3177" y="2368"/>
                    <a:pt x="3330" y="2309"/>
                    <a:pt x="3447" y="2172"/>
                  </a:cubicBezTo>
                  <a:cubicBezTo>
                    <a:pt x="4225" y="1264"/>
                    <a:pt x="1188" y="1"/>
                    <a:pt x="403"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 name="Google Shape;84;p4"/>
            <p:cNvSpPr/>
            <p:nvPr/>
          </p:nvSpPr>
          <p:spPr>
            <a:xfrm>
              <a:off x="4203600" y="4011050"/>
              <a:ext cx="103450" cy="65100"/>
            </a:xfrm>
            <a:custGeom>
              <a:avLst/>
              <a:gdLst/>
              <a:ahLst/>
              <a:cxnLst/>
              <a:rect l="l" t="t" r="r" b="b"/>
              <a:pathLst>
                <a:path w="4138" h="2604" extrusionOk="0">
                  <a:moveTo>
                    <a:pt x="357" y="0"/>
                  </a:moveTo>
                  <a:cubicBezTo>
                    <a:pt x="309" y="0"/>
                    <a:pt x="273" y="8"/>
                    <a:pt x="250" y="24"/>
                  </a:cubicBezTo>
                  <a:cubicBezTo>
                    <a:pt x="1" y="211"/>
                    <a:pt x="1767" y="2604"/>
                    <a:pt x="2832" y="2604"/>
                  </a:cubicBezTo>
                  <a:cubicBezTo>
                    <a:pt x="2985" y="2604"/>
                    <a:pt x="3123" y="2555"/>
                    <a:pt x="3238" y="2443"/>
                  </a:cubicBezTo>
                  <a:cubicBezTo>
                    <a:pt x="4137" y="1611"/>
                    <a:pt x="1049" y="0"/>
                    <a:pt x="357"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 name="Google Shape;85;p4"/>
            <p:cNvSpPr/>
            <p:nvPr/>
          </p:nvSpPr>
          <p:spPr>
            <a:xfrm>
              <a:off x="4265750" y="3994400"/>
              <a:ext cx="96875" cy="74175"/>
            </a:xfrm>
            <a:custGeom>
              <a:avLst/>
              <a:gdLst/>
              <a:ahLst/>
              <a:cxnLst/>
              <a:rect l="l" t="t" r="r" b="b"/>
              <a:pathLst>
                <a:path w="3875" h="2967" extrusionOk="0">
                  <a:moveTo>
                    <a:pt x="360" y="0"/>
                  </a:moveTo>
                  <a:cubicBezTo>
                    <a:pt x="332" y="0"/>
                    <a:pt x="308" y="5"/>
                    <a:pt x="290" y="14"/>
                  </a:cubicBezTo>
                  <a:cubicBezTo>
                    <a:pt x="1" y="142"/>
                    <a:pt x="1480" y="2966"/>
                    <a:pt x="2556" y="2966"/>
                  </a:cubicBezTo>
                  <a:cubicBezTo>
                    <a:pt x="2672" y="2966"/>
                    <a:pt x="2783" y="2933"/>
                    <a:pt x="2887" y="2860"/>
                  </a:cubicBezTo>
                  <a:cubicBezTo>
                    <a:pt x="3875" y="2180"/>
                    <a:pt x="986" y="0"/>
                    <a:pt x="360"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 name="Google Shape;86;p4"/>
            <p:cNvSpPr/>
            <p:nvPr/>
          </p:nvSpPr>
          <p:spPr>
            <a:xfrm>
              <a:off x="4328775" y="3981325"/>
              <a:ext cx="89575" cy="82525"/>
            </a:xfrm>
            <a:custGeom>
              <a:avLst/>
              <a:gdLst/>
              <a:ahLst/>
              <a:cxnLst/>
              <a:rect l="l" t="t" r="r" b="b"/>
              <a:pathLst>
                <a:path w="3583" h="3301" extrusionOk="0">
                  <a:moveTo>
                    <a:pt x="357" y="0"/>
                  </a:moveTo>
                  <a:cubicBezTo>
                    <a:pt x="348" y="0"/>
                    <a:pt x="339" y="1"/>
                    <a:pt x="331" y="3"/>
                  </a:cubicBezTo>
                  <a:cubicBezTo>
                    <a:pt x="0" y="102"/>
                    <a:pt x="1112" y="3301"/>
                    <a:pt x="2213" y="3301"/>
                  </a:cubicBezTo>
                  <a:cubicBezTo>
                    <a:pt x="2297" y="3301"/>
                    <a:pt x="2382" y="3282"/>
                    <a:pt x="2466" y="3241"/>
                  </a:cubicBezTo>
                  <a:cubicBezTo>
                    <a:pt x="3583" y="2683"/>
                    <a:pt x="863" y="0"/>
                    <a:pt x="357"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 name="Google Shape;87;p4"/>
            <p:cNvSpPr/>
            <p:nvPr/>
          </p:nvSpPr>
          <p:spPr>
            <a:xfrm>
              <a:off x="4391875" y="3979475"/>
              <a:ext cx="88575" cy="81725"/>
            </a:xfrm>
            <a:custGeom>
              <a:avLst/>
              <a:gdLst/>
              <a:ahLst/>
              <a:cxnLst/>
              <a:rect l="l" t="t" r="r" b="b"/>
              <a:pathLst>
                <a:path w="3543" h="3269" extrusionOk="0">
                  <a:moveTo>
                    <a:pt x="334" y="1"/>
                  </a:moveTo>
                  <a:cubicBezTo>
                    <a:pt x="320" y="1"/>
                    <a:pt x="308" y="3"/>
                    <a:pt x="297" y="6"/>
                  </a:cubicBezTo>
                  <a:cubicBezTo>
                    <a:pt x="0" y="105"/>
                    <a:pt x="1113" y="3268"/>
                    <a:pt x="2184" y="3268"/>
                  </a:cubicBezTo>
                  <a:cubicBezTo>
                    <a:pt x="2267" y="3268"/>
                    <a:pt x="2350" y="3249"/>
                    <a:pt x="2432" y="3208"/>
                  </a:cubicBezTo>
                  <a:cubicBezTo>
                    <a:pt x="3542" y="2653"/>
                    <a:pt x="864" y="1"/>
                    <a:pt x="334"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8" name="Google Shape;88;p4"/>
            <p:cNvSpPr/>
            <p:nvPr/>
          </p:nvSpPr>
          <p:spPr>
            <a:xfrm>
              <a:off x="4468100" y="3982275"/>
              <a:ext cx="73550" cy="91125"/>
            </a:xfrm>
            <a:custGeom>
              <a:avLst/>
              <a:gdLst/>
              <a:ahLst/>
              <a:cxnLst/>
              <a:rect l="l" t="t" r="r" b="b"/>
              <a:pathLst>
                <a:path w="2942" h="3645" extrusionOk="0">
                  <a:moveTo>
                    <a:pt x="344" y="1"/>
                  </a:moveTo>
                  <a:cubicBezTo>
                    <a:pt x="1" y="35"/>
                    <a:pt x="386" y="3645"/>
                    <a:pt x="1563" y="3645"/>
                  </a:cubicBezTo>
                  <a:cubicBezTo>
                    <a:pt x="1606" y="3645"/>
                    <a:pt x="1651" y="3640"/>
                    <a:pt x="1696" y="3630"/>
                  </a:cubicBezTo>
                  <a:cubicBezTo>
                    <a:pt x="2941" y="3345"/>
                    <a:pt x="771" y="1"/>
                    <a:pt x="344"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9" name="Google Shape;89;p4"/>
            <p:cNvSpPr/>
            <p:nvPr/>
          </p:nvSpPr>
          <p:spPr>
            <a:xfrm>
              <a:off x="4543700" y="4000950"/>
              <a:ext cx="73400" cy="91150"/>
            </a:xfrm>
            <a:custGeom>
              <a:avLst/>
              <a:gdLst/>
              <a:ahLst/>
              <a:cxnLst/>
              <a:rect l="l" t="t" r="r" b="b"/>
              <a:pathLst>
                <a:path w="2936" h="3646" extrusionOk="0">
                  <a:moveTo>
                    <a:pt x="352" y="1"/>
                  </a:moveTo>
                  <a:cubicBezTo>
                    <a:pt x="349" y="1"/>
                    <a:pt x="347" y="1"/>
                    <a:pt x="344" y="1"/>
                  </a:cubicBezTo>
                  <a:cubicBezTo>
                    <a:pt x="1" y="1"/>
                    <a:pt x="386" y="3645"/>
                    <a:pt x="1565" y="3645"/>
                  </a:cubicBezTo>
                  <a:cubicBezTo>
                    <a:pt x="1607" y="3645"/>
                    <a:pt x="1651" y="3640"/>
                    <a:pt x="1696" y="3630"/>
                  </a:cubicBezTo>
                  <a:cubicBezTo>
                    <a:pt x="2935" y="3312"/>
                    <a:pt x="829" y="1"/>
                    <a:pt x="352"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 name="Google Shape;90;p4"/>
            <p:cNvSpPr/>
            <p:nvPr/>
          </p:nvSpPr>
          <p:spPr>
            <a:xfrm>
              <a:off x="4609500" y="4017850"/>
              <a:ext cx="63800" cy="94375"/>
            </a:xfrm>
            <a:custGeom>
              <a:avLst/>
              <a:gdLst/>
              <a:ahLst/>
              <a:cxnLst/>
              <a:rect l="l" t="t" r="r" b="b"/>
              <a:pathLst>
                <a:path w="2552" h="3775" extrusionOk="0">
                  <a:moveTo>
                    <a:pt x="554" y="1"/>
                  </a:moveTo>
                  <a:cubicBezTo>
                    <a:pt x="206" y="1"/>
                    <a:pt x="1" y="3775"/>
                    <a:pt x="1219" y="3775"/>
                  </a:cubicBezTo>
                  <a:cubicBezTo>
                    <a:pt x="1236" y="3775"/>
                    <a:pt x="1253" y="3774"/>
                    <a:pt x="1270" y="3773"/>
                  </a:cubicBezTo>
                  <a:cubicBezTo>
                    <a:pt x="2551" y="3701"/>
                    <a:pt x="986" y="37"/>
                    <a:pt x="559" y="1"/>
                  </a:cubicBezTo>
                  <a:cubicBezTo>
                    <a:pt x="557" y="1"/>
                    <a:pt x="555" y="1"/>
                    <a:pt x="554"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 name="Google Shape;91;p4"/>
            <p:cNvSpPr/>
            <p:nvPr/>
          </p:nvSpPr>
          <p:spPr>
            <a:xfrm>
              <a:off x="4676975" y="4044550"/>
              <a:ext cx="63925" cy="96100"/>
            </a:xfrm>
            <a:custGeom>
              <a:avLst/>
              <a:gdLst/>
              <a:ahLst/>
              <a:cxnLst/>
              <a:rect l="l" t="t" r="r" b="b"/>
              <a:pathLst>
                <a:path w="2557" h="3844" extrusionOk="0">
                  <a:moveTo>
                    <a:pt x="808" y="0"/>
                  </a:moveTo>
                  <a:cubicBezTo>
                    <a:pt x="453" y="0"/>
                    <a:pt x="0" y="3843"/>
                    <a:pt x="1275" y="3843"/>
                  </a:cubicBezTo>
                  <a:cubicBezTo>
                    <a:pt x="2556" y="3843"/>
                    <a:pt x="1240" y="107"/>
                    <a:pt x="813" y="0"/>
                  </a:cubicBezTo>
                  <a:cubicBezTo>
                    <a:pt x="811" y="0"/>
                    <a:pt x="810" y="0"/>
                    <a:pt x="808"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 name="Google Shape;92;p4"/>
            <p:cNvSpPr/>
            <p:nvPr/>
          </p:nvSpPr>
          <p:spPr>
            <a:xfrm>
              <a:off x="4743825" y="4078325"/>
              <a:ext cx="63775" cy="95225"/>
            </a:xfrm>
            <a:custGeom>
              <a:avLst/>
              <a:gdLst/>
              <a:ahLst/>
              <a:cxnLst/>
              <a:rect l="l" t="t" r="r" b="b"/>
              <a:pathLst>
                <a:path w="2551" h="3809" extrusionOk="0">
                  <a:moveTo>
                    <a:pt x="798" y="1"/>
                  </a:moveTo>
                  <a:cubicBezTo>
                    <a:pt x="443" y="1"/>
                    <a:pt x="1" y="3809"/>
                    <a:pt x="1270" y="3809"/>
                  </a:cubicBezTo>
                  <a:cubicBezTo>
                    <a:pt x="2551" y="3809"/>
                    <a:pt x="1199" y="73"/>
                    <a:pt x="807" y="2"/>
                  </a:cubicBezTo>
                  <a:cubicBezTo>
                    <a:pt x="804" y="1"/>
                    <a:pt x="801" y="1"/>
                    <a:pt x="798"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 name="Google Shape;93;p4"/>
            <p:cNvSpPr/>
            <p:nvPr/>
          </p:nvSpPr>
          <p:spPr>
            <a:xfrm>
              <a:off x="4826475" y="4119275"/>
              <a:ext cx="65650" cy="92675"/>
            </a:xfrm>
            <a:custGeom>
              <a:avLst/>
              <a:gdLst/>
              <a:ahLst/>
              <a:cxnLst/>
              <a:rect l="l" t="t" r="r" b="b"/>
              <a:pathLst>
                <a:path w="2626" h="3707" extrusionOk="0">
                  <a:moveTo>
                    <a:pt x="348" y="0"/>
                  </a:moveTo>
                  <a:cubicBezTo>
                    <a:pt x="0" y="0"/>
                    <a:pt x="94" y="3707"/>
                    <a:pt x="1262" y="3707"/>
                  </a:cubicBezTo>
                  <a:cubicBezTo>
                    <a:pt x="1289" y="3707"/>
                    <a:pt x="1316" y="3705"/>
                    <a:pt x="1344" y="3701"/>
                  </a:cubicBezTo>
                  <a:cubicBezTo>
                    <a:pt x="2625" y="3523"/>
                    <a:pt x="775" y="0"/>
                    <a:pt x="348"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 name="Google Shape;94;p4"/>
            <p:cNvSpPr/>
            <p:nvPr/>
          </p:nvSpPr>
          <p:spPr>
            <a:xfrm>
              <a:off x="4897950" y="4158350"/>
              <a:ext cx="84375" cy="85575"/>
            </a:xfrm>
            <a:custGeom>
              <a:avLst/>
              <a:gdLst/>
              <a:ahLst/>
              <a:cxnLst/>
              <a:rect l="l" t="t" r="r" b="b"/>
              <a:pathLst>
                <a:path w="3375" h="3423" extrusionOk="0">
                  <a:moveTo>
                    <a:pt x="360" y="0"/>
                  </a:moveTo>
                  <a:cubicBezTo>
                    <a:pt x="351" y="0"/>
                    <a:pt x="343" y="1"/>
                    <a:pt x="335" y="3"/>
                  </a:cubicBezTo>
                  <a:cubicBezTo>
                    <a:pt x="0" y="70"/>
                    <a:pt x="897" y="3422"/>
                    <a:pt x="1984" y="3422"/>
                  </a:cubicBezTo>
                  <a:cubicBezTo>
                    <a:pt x="2051" y="3422"/>
                    <a:pt x="2118" y="3410"/>
                    <a:pt x="2186" y="3383"/>
                  </a:cubicBezTo>
                  <a:cubicBezTo>
                    <a:pt x="3374" y="2894"/>
                    <a:pt x="853" y="0"/>
                    <a:pt x="360"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 name="Google Shape;95;p4"/>
            <p:cNvSpPr/>
            <p:nvPr/>
          </p:nvSpPr>
          <p:spPr>
            <a:xfrm>
              <a:off x="4970225" y="4181300"/>
              <a:ext cx="95300" cy="76450"/>
            </a:xfrm>
            <a:custGeom>
              <a:avLst/>
              <a:gdLst/>
              <a:ahLst/>
              <a:cxnLst/>
              <a:rect l="l" t="t" r="r" b="b"/>
              <a:pathLst>
                <a:path w="3812" h="3058" extrusionOk="0">
                  <a:moveTo>
                    <a:pt x="342" y="1"/>
                  </a:moveTo>
                  <a:cubicBezTo>
                    <a:pt x="322" y="1"/>
                    <a:pt x="305" y="4"/>
                    <a:pt x="291" y="10"/>
                  </a:cubicBezTo>
                  <a:cubicBezTo>
                    <a:pt x="0" y="139"/>
                    <a:pt x="1383" y="3058"/>
                    <a:pt x="2465" y="3058"/>
                  </a:cubicBezTo>
                  <a:cubicBezTo>
                    <a:pt x="2574" y="3058"/>
                    <a:pt x="2681" y="3028"/>
                    <a:pt x="2782" y="2963"/>
                  </a:cubicBezTo>
                  <a:cubicBezTo>
                    <a:pt x="3811" y="2277"/>
                    <a:pt x="900" y="1"/>
                    <a:pt x="342"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 name="Google Shape;96;p4"/>
            <p:cNvSpPr/>
            <p:nvPr/>
          </p:nvSpPr>
          <p:spPr>
            <a:xfrm>
              <a:off x="5049600" y="4199550"/>
              <a:ext cx="104200" cy="62050"/>
            </a:xfrm>
            <a:custGeom>
              <a:avLst/>
              <a:gdLst/>
              <a:ahLst/>
              <a:cxnLst/>
              <a:rect l="l" t="t" r="r" b="b"/>
              <a:pathLst>
                <a:path w="4168" h="2482" extrusionOk="0">
                  <a:moveTo>
                    <a:pt x="372" y="1"/>
                  </a:moveTo>
                  <a:cubicBezTo>
                    <a:pt x="315" y="1"/>
                    <a:pt x="273" y="9"/>
                    <a:pt x="247" y="27"/>
                  </a:cubicBezTo>
                  <a:cubicBezTo>
                    <a:pt x="0" y="212"/>
                    <a:pt x="1838" y="2481"/>
                    <a:pt x="2912" y="2481"/>
                  </a:cubicBezTo>
                  <a:cubicBezTo>
                    <a:pt x="3077" y="2481"/>
                    <a:pt x="3224" y="2428"/>
                    <a:pt x="3343" y="2304"/>
                  </a:cubicBezTo>
                  <a:cubicBezTo>
                    <a:pt x="4168" y="1413"/>
                    <a:pt x="1103" y="1"/>
                    <a:pt x="372"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 name="Google Shape;97;p4"/>
            <p:cNvSpPr/>
            <p:nvPr/>
          </p:nvSpPr>
          <p:spPr>
            <a:xfrm>
              <a:off x="5134200" y="4204425"/>
              <a:ext cx="106350" cy="53750"/>
            </a:xfrm>
            <a:custGeom>
              <a:avLst/>
              <a:gdLst/>
              <a:ahLst/>
              <a:cxnLst/>
              <a:rect l="l" t="t" r="r" b="b"/>
              <a:pathLst>
                <a:path w="4254" h="2150" extrusionOk="0">
                  <a:moveTo>
                    <a:pt x="426" y="0"/>
                  </a:moveTo>
                  <a:cubicBezTo>
                    <a:pt x="319" y="0"/>
                    <a:pt x="242" y="15"/>
                    <a:pt x="208" y="46"/>
                  </a:cubicBezTo>
                  <a:cubicBezTo>
                    <a:pt x="0" y="283"/>
                    <a:pt x="1965" y="2149"/>
                    <a:pt x="3059" y="2149"/>
                  </a:cubicBezTo>
                  <a:cubicBezTo>
                    <a:pt x="3279" y="2149"/>
                    <a:pt x="3463" y="2074"/>
                    <a:pt x="3588" y="1896"/>
                  </a:cubicBezTo>
                  <a:cubicBezTo>
                    <a:pt x="4254" y="976"/>
                    <a:pt x="1302" y="0"/>
                    <a:pt x="426"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 name="Google Shape;98;p4"/>
            <p:cNvSpPr/>
            <p:nvPr/>
          </p:nvSpPr>
          <p:spPr>
            <a:xfrm>
              <a:off x="5216925" y="4189750"/>
              <a:ext cx="106450" cy="45975"/>
            </a:xfrm>
            <a:custGeom>
              <a:avLst/>
              <a:gdLst/>
              <a:ahLst/>
              <a:cxnLst/>
              <a:rect l="l" t="t" r="r" b="b"/>
              <a:pathLst>
                <a:path w="4258" h="1839" extrusionOk="0">
                  <a:moveTo>
                    <a:pt x="647" y="1"/>
                  </a:moveTo>
                  <a:cubicBezTo>
                    <a:pt x="395" y="1"/>
                    <a:pt x="219" y="32"/>
                    <a:pt x="172" y="99"/>
                  </a:cubicBezTo>
                  <a:cubicBezTo>
                    <a:pt x="1" y="327"/>
                    <a:pt x="2006" y="1839"/>
                    <a:pt x="3136" y="1839"/>
                  </a:cubicBezTo>
                  <a:cubicBezTo>
                    <a:pt x="3414" y="1839"/>
                    <a:pt x="3639" y="1747"/>
                    <a:pt x="3766" y="1522"/>
                  </a:cubicBezTo>
                  <a:cubicBezTo>
                    <a:pt x="4257" y="597"/>
                    <a:pt x="1741" y="1"/>
                    <a:pt x="647"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9" name="Google Shape;99;p4"/>
            <p:cNvSpPr/>
            <p:nvPr/>
          </p:nvSpPr>
          <p:spPr>
            <a:xfrm>
              <a:off x="5296300" y="4161100"/>
              <a:ext cx="103350" cy="35150"/>
            </a:xfrm>
            <a:custGeom>
              <a:avLst/>
              <a:gdLst/>
              <a:ahLst/>
              <a:cxnLst/>
              <a:rect l="l" t="t" r="r" b="b"/>
              <a:pathLst>
                <a:path w="4134" h="1406" extrusionOk="0">
                  <a:moveTo>
                    <a:pt x="1897" y="1"/>
                  </a:moveTo>
                  <a:cubicBezTo>
                    <a:pt x="1033" y="1"/>
                    <a:pt x="207" y="146"/>
                    <a:pt x="128" y="320"/>
                  </a:cubicBezTo>
                  <a:cubicBezTo>
                    <a:pt x="0" y="550"/>
                    <a:pt x="1840" y="1405"/>
                    <a:pt x="3017" y="1405"/>
                  </a:cubicBezTo>
                  <a:cubicBezTo>
                    <a:pt x="3477" y="1405"/>
                    <a:pt x="3835" y="1275"/>
                    <a:pt x="3935" y="925"/>
                  </a:cubicBezTo>
                  <a:cubicBezTo>
                    <a:pt x="4134" y="231"/>
                    <a:pt x="2985" y="1"/>
                    <a:pt x="1897"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0" name="Google Shape;100;p4"/>
            <p:cNvSpPr/>
            <p:nvPr/>
          </p:nvSpPr>
          <p:spPr>
            <a:xfrm>
              <a:off x="5367025" y="4112975"/>
              <a:ext cx="97350" cy="33875"/>
            </a:xfrm>
            <a:custGeom>
              <a:avLst/>
              <a:gdLst/>
              <a:ahLst/>
              <a:cxnLst/>
              <a:rect l="l" t="t" r="r" b="b"/>
              <a:pathLst>
                <a:path w="3894" h="1355" extrusionOk="0">
                  <a:moveTo>
                    <a:pt x="2945" y="0"/>
                  </a:moveTo>
                  <a:cubicBezTo>
                    <a:pt x="1823" y="0"/>
                    <a:pt x="87" y="641"/>
                    <a:pt x="39" y="928"/>
                  </a:cubicBezTo>
                  <a:cubicBezTo>
                    <a:pt x="1" y="1100"/>
                    <a:pt x="1102" y="1354"/>
                    <a:pt x="2135" y="1354"/>
                  </a:cubicBezTo>
                  <a:cubicBezTo>
                    <a:pt x="3025" y="1354"/>
                    <a:pt x="3865" y="1165"/>
                    <a:pt x="3882" y="572"/>
                  </a:cubicBezTo>
                  <a:cubicBezTo>
                    <a:pt x="3893" y="153"/>
                    <a:pt x="3492" y="0"/>
                    <a:pt x="2945"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1" name="Google Shape;101;p4"/>
            <p:cNvSpPr/>
            <p:nvPr/>
          </p:nvSpPr>
          <p:spPr>
            <a:xfrm>
              <a:off x="4080150" y="3969675"/>
              <a:ext cx="67425" cy="92700"/>
            </a:xfrm>
            <a:custGeom>
              <a:avLst/>
              <a:gdLst/>
              <a:ahLst/>
              <a:cxnLst/>
              <a:rect l="l" t="t" r="r" b="b"/>
              <a:pathLst>
                <a:path w="2697" h="3708" extrusionOk="0">
                  <a:moveTo>
                    <a:pt x="1334" y="1"/>
                  </a:moveTo>
                  <a:cubicBezTo>
                    <a:pt x="163" y="1"/>
                    <a:pt x="1" y="3707"/>
                    <a:pt x="349" y="3707"/>
                  </a:cubicBezTo>
                  <a:cubicBezTo>
                    <a:pt x="776" y="3707"/>
                    <a:pt x="2697" y="220"/>
                    <a:pt x="1416" y="7"/>
                  </a:cubicBezTo>
                  <a:cubicBezTo>
                    <a:pt x="1388" y="3"/>
                    <a:pt x="1361" y="1"/>
                    <a:pt x="1334"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 name="Google Shape;102;p4"/>
            <p:cNvSpPr/>
            <p:nvPr/>
          </p:nvSpPr>
          <p:spPr>
            <a:xfrm>
              <a:off x="4136400" y="3944350"/>
              <a:ext cx="76675" cy="89575"/>
            </a:xfrm>
            <a:custGeom>
              <a:avLst/>
              <a:gdLst/>
              <a:ahLst/>
              <a:cxnLst/>
              <a:rect l="l" t="t" r="r" b="b"/>
              <a:pathLst>
                <a:path w="3067" h="3583" extrusionOk="0">
                  <a:moveTo>
                    <a:pt x="1674" y="0"/>
                  </a:moveTo>
                  <a:cubicBezTo>
                    <a:pt x="538" y="0"/>
                    <a:pt x="0" y="3547"/>
                    <a:pt x="340" y="3581"/>
                  </a:cubicBezTo>
                  <a:cubicBezTo>
                    <a:pt x="345" y="3582"/>
                    <a:pt x="350" y="3583"/>
                    <a:pt x="355" y="3583"/>
                  </a:cubicBezTo>
                  <a:cubicBezTo>
                    <a:pt x="816" y="3583"/>
                    <a:pt x="3067" y="375"/>
                    <a:pt x="1835" y="23"/>
                  </a:cubicBezTo>
                  <a:cubicBezTo>
                    <a:pt x="1780" y="8"/>
                    <a:pt x="1727" y="0"/>
                    <a:pt x="1674"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 name="Google Shape;103;p4"/>
            <p:cNvSpPr/>
            <p:nvPr/>
          </p:nvSpPr>
          <p:spPr>
            <a:xfrm>
              <a:off x="4204875" y="3926550"/>
              <a:ext cx="76850" cy="89575"/>
            </a:xfrm>
            <a:custGeom>
              <a:avLst/>
              <a:gdLst/>
              <a:ahLst/>
              <a:cxnLst/>
              <a:rect l="l" t="t" r="r" b="b"/>
              <a:pathLst>
                <a:path w="3074" h="3583" extrusionOk="0">
                  <a:moveTo>
                    <a:pt x="1674" y="1"/>
                  </a:moveTo>
                  <a:cubicBezTo>
                    <a:pt x="538" y="1"/>
                    <a:pt x="1" y="3514"/>
                    <a:pt x="341" y="3582"/>
                  </a:cubicBezTo>
                  <a:cubicBezTo>
                    <a:pt x="343" y="3582"/>
                    <a:pt x="346" y="3582"/>
                    <a:pt x="348" y="3582"/>
                  </a:cubicBezTo>
                  <a:cubicBezTo>
                    <a:pt x="793" y="3582"/>
                    <a:pt x="3074" y="342"/>
                    <a:pt x="1835" y="24"/>
                  </a:cubicBezTo>
                  <a:cubicBezTo>
                    <a:pt x="1780" y="8"/>
                    <a:pt x="1726" y="1"/>
                    <a:pt x="1674"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 name="Google Shape;104;p4"/>
            <p:cNvSpPr/>
            <p:nvPr/>
          </p:nvSpPr>
          <p:spPr>
            <a:xfrm>
              <a:off x="4261125" y="3918700"/>
              <a:ext cx="88725" cy="83250"/>
            </a:xfrm>
            <a:custGeom>
              <a:avLst/>
              <a:gdLst/>
              <a:ahLst/>
              <a:cxnLst/>
              <a:rect l="l" t="t" r="r" b="b"/>
              <a:pathLst>
                <a:path w="3549" h="3330" extrusionOk="0">
                  <a:moveTo>
                    <a:pt x="2159" y="1"/>
                  </a:moveTo>
                  <a:cubicBezTo>
                    <a:pt x="1062" y="1"/>
                    <a:pt x="1" y="3227"/>
                    <a:pt x="333" y="3327"/>
                  </a:cubicBezTo>
                  <a:cubicBezTo>
                    <a:pt x="340" y="3329"/>
                    <a:pt x="349" y="3330"/>
                    <a:pt x="358" y="3330"/>
                  </a:cubicBezTo>
                  <a:cubicBezTo>
                    <a:pt x="861" y="3330"/>
                    <a:pt x="3549" y="577"/>
                    <a:pt x="2396" y="53"/>
                  </a:cubicBezTo>
                  <a:cubicBezTo>
                    <a:pt x="2317" y="17"/>
                    <a:pt x="2238" y="1"/>
                    <a:pt x="2159"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 name="Google Shape;105;p4"/>
            <p:cNvSpPr/>
            <p:nvPr/>
          </p:nvSpPr>
          <p:spPr>
            <a:xfrm>
              <a:off x="4320825" y="3917900"/>
              <a:ext cx="93575" cy="77975"/>
            </a:xfrm>
            <a:custGeom>
              <a:avLst/>
              <a:gdLst/>
              <a:ahLst/>
              <a:cxnLst/>
              <a:rect l="l" t="t" r="r" b="b"/>
              <a:pathLst>
                <a:path w="3743" h="3119" extrusionOk="0">
                  <a:moveTo>
                    <a:pt x="2383" y="1"/>
                  </a:moveTo>
                  <a:cubicBezTo>
                    <a:pt x="1313" y="1"/>
                    <a:pt x="0" y="3012"/>
                    <a:pt x="293" y="3110"/>
                  </a:cubicBezTo>
                  <a:cubicBezTo>
                    <a:pt x="307" y="3115"/>
                    <a:pt x="324" y="3118"/>
                    <a:pt x="344" y="3118"/>
                  </a:cubicBezTo>
                  <a:cubicBezTo>
                    <a:pt x="920" y="3118"/>
                    <a:pt x="3743" y="704"/>
                    <a:pt x="2677" y="85"/>
                  </a:cubicBezTo>
                  <a:cubicBezTo>
                    <a:pt x="2582" y="27"/>
                    <a:pt x="2484" y="1"/>
                    <a:pt x="2383"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 name="Google Shape;106;p4"/>
            <p:cNvSpPr/>
            <p:nvPr/>
          </p:nvSpPr>
          <p:spPr>
            <a:xfrm>
              <a:off x="4388475" y="3912275"/>
              <a:ext cx="96875" cy="74825"/>
            </a:xfrm>
            <a:custGeom>
              <a:avLst/>
              <a:gdLst/>
              <a:ahLst/>
              <a:cxnLst/>
              <a:rect l="l" t="t" r="r" b="b"/>
              <a:pathLst>
                <a:path w="3875" h="2993" extrusionOk="0">
                  <a:moveTo>
                    <a:pt x="2537" y="0"/>
                  </a:moveTo>
                  <a:cubicBezTo>
                    <a:pt x="1465" y="0"/>
                    <a:pt x="1" y="2850"/>
                    <a:pt x="291" y="2979"/>
                  </a:cubicBezTo>
                  <a:cubicBezTo>
                    <a:pt x="308" y="2988"/>
                    <a:pt x="330" y="2992"/>
                    <a:pt x="357" y="2992"/>
                  </a:cubicBezTo>
                  <a:cubicBezTo>
                    <a:pt x="954" y="2992"/>
                    <a:pt x="3874" y="812"/>
                    <a:pt x="2853" y="97"/>
                  </a:cubicBezTo>
                  <a:cubicBezTo>
                    <a:pt x="2753" y="30"/>
                    <a:pt x="2647" y="0"/>
                    <a:pt x="2537"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 name="Google Shape;107;p4"/>
            <p:cNvSpPr/>
            <p:nvPr/>
          </p:nvSpPr>
          <p:spPr>
            <a:xfrm>
              <a:off x="4461575" y="3926675"/>
              <a:ext cx="102600" cy="65125"/>
            </a:xfrm>
            <a:custGeom>
              <a:avLst/>
              <a:gdLst/>
              <a:ahLst/>
              <a:cxnLst/>
              <a:rect l="l" t="t" r="r" b="b"/>
              <a:pathLst>
                <a:path w="4104" h="2605" extrusionOk="0">
                  <a:moveTo>
                    <a:pt x="2832" y="1"/>
                  </a:moveTo>
                  <a:cubicBezTo>
                    <a:pt x="1766" y="1"/>
                    <a:pt x="0" y="2394"/>
                    <a:pt x="249" y="2581"/>
                  </a:cubicBezTo>
                  <a:cubicBezTo>
                    <a:pt x="272" y="2597"/>
                    <a:pt x="308" y="2604"/>
                    <a:pt x="356" y="2604"/>
                  </a:cubicBezTo>
                  <a:cubicBezTo>
                    <a:pt x="1044" y="2604"/>
                    <a:pt x="4103" y="993"/>
                    <a:pt x="3238" y="161"/>
                  </a:cubicBezTo>
                  <a:cubicBezTo>
                    <a:pt x="3122" y="50"/>
                    <a:pt x="2984" y="1"/>
                    <a:pt x="2832"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 name="Google Shape;108;p4"/>
            <p:cNvSpPr/>
            <p:nvPr/>
          </p:nvSpPr>
          <p:spPr>
            <a:xfrm>
              <a:off x="4534725" y="3953050"/>
              <a:ext cx="106900" cy="50425"/>
            </a:xfrm>
            <a:custGeom>
              <a:avLst/>
              <a:gdLst/>
              <a:ahLst/>
              <a:cxnLst/>
              <a:rect l="l" t="t" r="r" b="b"/>
              <a:pathLst>
                <a:path w="4276" h="2017" extrusionOk="0">
                  <a:moveTo>
                    <a:pt x="3118" y="0"/>
                  </a:moveTo>
                  <a:cubicBezTo>
                    <a:pt x="2000" y="0"/>
                    <a:pt x="1" y="1719"/>
                    <a:pt x="205" y="1953"/>
                  </a:cubicBezTo>
                  <a:cubicBezTo>
                    <a:pt x="244" y="1996"/>
                    <a:pt x="350" y="2017"/>
                    <a:pt x="503" y="2017"/>
                  </a:cubicBezTo>
                  <a:cubicBezTo>
                    <a:pt x="1466" y="2017"/>
                    <a:pt x="4276" y="1202"/>
                    <a:pt x="3692" y="280"/>
                  </a:cubicBezTo>
                  <a:cubicBezTo>
                    <a:pt x="3564" y="82"/>
                    <a:pt x="3362" y="0"/>
                    <a:pt x="3118"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 name="Google Shape;109;p4"/>
            <p:cNvSpPr/>
            <p:nvPr/>
          </p:nvSpPr>
          <p:spPr>
            <a:xfrm>
              <a:off x="4605825" y="3981475"/>
              <a:ext cx="106350" cy="45925"/>
            </a:xfrm>
            <a:custGeom>
              <a:avLst/>
              <a:gdLst/>
              <a:ahLst/>
              <a:cxnLst/>
              <a:rect l="l" t="t" r="r" b="b"/>
              <a:pathLst>
                <a:path w="4254" h="1837" extrusionOk="0">
                  <a:moveTo>
                    <a:pt x="3117" y="1"/>
                  </a:moveTo>
                  <a:cubicBezTo>
                    <a:pt x="2006" y="1"/>
                    <a:pt x="1" y="1512"/>
                    <a:pt x="172" y="1741"/>
                  </a:cubicBezTo>
                  <a:cubicBezTo>
                    <a:pt x="217" y="1805"/>
                    <a:pt x="385" y="1836"/>
                    <a:pt x="626" y="1836"/>
                  </a:cubicBezTo>
                  <a:cubicBezTo>
                    <a:pt x="1707" y="1836"/>
                    <a:pt x="4254" y="1220"/>
                    <a:pt x="3730" y="317"/>
                  </a:cubicBezTo>
                  <a:cubicBezTo>
                    <a:pt x="3611" y="93"/>
                    <a:pt x="3391" y="1"/>
                    <a:pt x="3117"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 name="Google Shape;110;p4"/>
            <p:cNvSpPr/>
            <p:nvPr/>
          </p:nvSpPr>
          <p:spPr>
            <a:xfrm>
              <a:off x="4678775" y="4008175"/>
              <a:ext cx="106500" cy="45900"/>
            </a:xfrm>
            <a:custGeom>
              <a:avLst/>
              <a:gdLst/>
              <a:ahLst/>
              <a:cxnLst/>
              <a:rect l="l" t="t" r="r" b="b"/>
              <a:pathLst>
                <a:path w="4260" h="1836" extrusionOk="0">
                  <a:moveTo>
                    <a:pt x="3135" y="0"/>
                  </a:moveTo>
                  <a:cubicBezTo>
                    <a:pt x="2006" y="0"/>
                    <a:pt x="0" y="1512"/>
                    <a:pt x="172" y="1740"/>
                  </a:cubicBezTo>
                  <a:cubicBezTo>
                    <a:pt x="223" y="1805"/>
                    <a:pt x="396" y="1835"/>
                    <a:pt x="639" y="1835"/>
                  </a:cubicBezTo>
                  <a:cubicBezTo>
                    <a:pt x="1732" y="1835"/>
                    <a:pt x="4260" y="1219"/>
                    <a:pt x="3765" y="317"/>
                  </a:cubicBezTo>
                  <a:cubicBezTo>
                    <a:pt x="3639" y="92"/>
                    <a:pt x="3414" y="0"/>
                    <a:pt x="3135"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1" name="Google Shape;111;p4"/>
            <p:cNvSpPr/>
            <p:nvPr/>
          </p:nvSpPr>
          <p:spPr>
            <a:xfrm>
              <a:off x="4744650" y="4047475"/>
              <a:ext cx="104400" cy="37975"/>
            </a:xfrm>
            <a:custGeom>
              <a:avLst/>
              <a:gdLst/>
              <a:ahLst/>
              <a:cxnLst/>
              <a:rect l="l" t="t" r="r" b="b"/>
              <a:pathLst>
                <a:path w="4176" h="1519" extrusionOk="0">
                  <a:moveTo>
                    <a:pt x="3089" y="1"/>
                  </a:moveTo>
                  <a:cubicBezTo>
                    <a:pt x="1938" y="1"/>
                    <a:pt x="0" y="1066"/>
                    <a:pt x="134" y="1307"/>
                  </a:cubicBezTo>
                  <a:cubicBezTo>
                    <a:pt x="206" y="1439"/>
                    <a:pt x="712" y="1519"/>
                    <a:pt x="1332" y="1519"/>
                  </a:cubicBezTo>
                  <a:cubicBezTo>
                    <a:pt x="2539" y="1519"/>
                    <a:pt x="4176" y="1217"/>
                    <a:pt x="3870" y="417"/>
                  </a:cubicBezTo>
                  <a:cubicBezTo>
                    <a:pt x="3764" y="117"/>
                    <a:pt x="3470" y="1"/>
                    <a:pt x="3089"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2" name="Google Shape;112;p4"/>
            <p:cNvSpPr/>
            <p:nvPr/>
          </p:nvSpPr>
          <p:spPr>
            <a:xfrm>
              <a:off x="4818600" y="4077550"/>
              <a:ext cx="106975" cy="45975"/>
            </a:xfrm>
            <a:custGeom>
              <a:avLst/>
              <a:gdLst/>
              <a:ahLst/>
              <a:cxnLst/>
              <a:rect l="l" t="t" r="r" b="b"/>
              <a:pathLst>
                <a:path w="4279" h="1839" extrusionOk="0">
                  <a:moveTo>
                    <a:pt x="3142" y="1"/>
                  </a:moveTo>
                  <a:cubicBezTo>
                    <a:pt x="2023" y="1"/>
                    <a:pt x="1" y="1512"/>
                    <a:pt x="200" y="1740"/>
                  </a:cubicBezTo>
                  <a:cubicBezTo>
                    <a:pt x="254" y="1807"/>
                    <a:pt x="434" y="1839"/>
                    <a:pt x="689" y="1839"/>
                  </a:cubicBezTo>
                  <a:cubicBezTo>
                    <a:pt x="1792" y="1839"/>
                    <a:pt x="4279" y="1242"/>
                    <a:pt x="3759" y="317"/>
                  </a:cubicBezTo>
                  <a:cubicBezTo>
                    <a:pt x="3639" y="92"/>
                    <a:pt x="3418" y="1"/>
                    <a:pt x="3142"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3" name="Google Shape;113;p4"/>
            <p:cNvSpPr/>
            <p:nvPr/>
          </p:nvSpPr>
          <p:spPr>
            <a:xfrm>
              <a:off x="4892425" y="4109575"/>
              <a:ext cx="107200" cy="45575"/>
            </a:xfrm>
            <a:custGeom>
              <a:avLst/>
              <a:gdLst/>
              <a:ahLst/>
              <a:cxnLst/>
              <a:rect l="l" t="t" r="r" b="b"/>
              <a:pathLst>
                <a:path w="4288" h="1823" extrusionOk="0">
                  <a:moveTo>
                    <a:pt x="3143" y="1"/>
                  </a:moveTo>
                  <a:cubicBezTo>
                    <a:pt x="2023" y="1"/>
                    <a:pt x="1" y="1512"/>
                    <a:pt x="201" y="1740"/>
                  </a:cubicBezTo>
                  <a:cubicBezTo>
                    <a:pt x="244" y="1796"/>
                    <a:pt x="400" y="1823"/>
                    <a:pt x="625" y="1823"/>
                  </a:cubicBezTo>
                  <a:cubicBezTo>
                    <a:pt x="1689" y="1823"/>
                    <a:pt x="4287" y="1228"/>
                    <a:pt x="3759" y="317"/>
                  </a:cubicBezTo>
                  <a:cubicBezTo>
                    <a:pt x="3639" y="92"/>
                    <a:pt x="3418" y="1"/>
                    <a:pt x="3143"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4" name="Google Shape;114;p4"/>
            <p:cNvSpPr/>
            <p:nvPr/>
          </p:nvSpPr>
          <p:spPr>
            <a:xfrm>
              <a:off x="4966000" y="4127075"/>
              <a:ext cx="105500" cy="54900"/>
            </a:xfrm>
            <a:custGeom>
              <a:avLst/>
              <a:gdLst/>
              <a:ahLst/>
              <a:cxnLst/>
              <a:rect l="l" t="t" r="r" b="b"/>
              <a:pathLst>
                <a:path w="4220" h="2196" extrusionOk="0">
                  <a:moveTo>
                    <a:pt x="3060" y="0"/>
                  </a:moveTo>
                  <a:cubicBezTo>
                    <a:pt x="1969" y="0"/>
                    <a:pt x="1" y="1933"/>
                    <a:pt x="211" y="2143"/>
                  </a:cubicBezTo>
                  <a:cubicBezTo>
                    <a:pt x="247" y="2179"/>
                    <a:pt x="325" y="2196"/>
                    <a:pt x="436" y="2196"/>
                  </a:cubicBezTo>
                  <a:cubicBezTo>
                    <a:pt x="1317" y="2196"/>
                    <a:pt x="4219" y="1139"/>
                    <a:pt x="3555" y="222"/>
                  </a:cubicBezTo>
                  <a:cubicBezTo>
                    <a:pt x="3433" y="66"/>
                    <a:pt x="3261" y="0"/>
                    <a:pt x="3060"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5" name="Google Shape;115;p4"/>
            <p:cNvSpPr/>
            <p:nvPr/>
          </p:nvSpPr>
          <p:spPr>
            <a:xfrm>
              <a:off x="5044200" y="4133050"/>
              <a:ext cx="103500" cy="65100"/>
            </a:xfrm>
            <a:custGeom>
              <a:avLst/>
              <a:gdLst/>
              <a:ahLst/>
              <a:cxnLst/>
              <a:rect l="l" t="t" r="r" b="b"/>
              <a:pathLst>
                <a:path w="4140" h="2604" extrusionOk="0">
                  <a:moveTo>
                    <a:pt x="2866" y="1"/>
                  </a:moveTo>
                  <a:cubicBezTo>
                    <a:pt x="1794" y="1"/>
                    <a:pt x="0" y="2394"/>
                    <a:pt x="250" y="2580"/>
                  </a:cubicBezTo>
                  <a:cubicBezTo>
                    <a:pt x="272" y="2596"/>
                    <a:pt x="309" y="2604"/>
                    <a:pt x="356" y="2604"/>
                  </a:cubicBezTo>
                  <a:cubicBezTo>
                    <a:pt x="1049" y="2604"/>
                    <a:pt x="4139" y="993"/>
                    <a:pt x="3274" y="161"/>
                  </a:cubicBezTo>
                  <a:cubicBezTo>
                    <a:pt x="3158" y="50"/>
                    <a:pt x="3020" y="1"/>
                    <a:pt x="2866"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6" name="Google Shape;116;p4"/>
            <p:cNvSpPr/>
            <p:nvPr/>
          </p:nvSpPr>
          <p:spPr>
            <a:xfrm>
              <a:off x="5125975" y="4127900"/>
              <a:ext cx="98725" cy="72600"/>
            </a:xfrm>
            <a:custGeom>
              <a:avLst/>
              <a:gdLst/>
              <a:ahLst/>
              <a:cxnLst/>
              <a:rect l="l" t="t" r="r" b="b"/>
              <a:pathLst>
                <a:path w="3949" h="2904" extrusionOk="0">
                  <a:moveTo>
                    <a:pt x="2618" y="0"/>
                  </a:moveTo>
                  <a:cubicBezTo>
                    <a:pt x="1572" y="0"/>
                    <a:pt x="0" y="2734"/>
                    <a:pt x="288" y="2893"/>
                  </a:cubicBezTo>
                  <a:cubicBezTo>
                    <a:pt x="303" y="2900"/>
                    <a:pt x="322" y="2903"/>
                    <a:pt x="345" y="2903"/>
                  </a:cubicBezTo>
                  <a:cubicBezTo>
                    <a:pt x="927" y="2903"/>
                    <a:pt x="3948" y="836"/>
                    <a:pt x="2956" y="118"/>
                  </a:cubicBezTo>
                  <a:cubicBezTo>
                    <a:pt x="2853" y="37"/>
                    <a:pt x="2739" y="0"/>
                    <a:pt x="2618"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7" name="Google Shape;117;p4"/>
            <p:cNvSpPr/>
            <p:nvPr/>
          </p:nvSpPr>
          <p:spPr>
            <a:xfrm>
              <a:off x="5205025" y="4112050"/>
              <a:ext cx="92000" cy="79425"/>
            </a:xfrm>
            <a:custGeom>
              <a:avLst/>
              <a:gdLst/>
              <a:ahLst/>
              <a:cxnLst/>
              <a:rect l="l" t="t" r="r" b="b"/>
              <a:pathLst>
                <a:path w="3680" h="3177" extrusionOk="0">
                  <a:moveTo>
                    <a:pt x="2323" y="0"/>
                  </a:moveTo>
                  <a:cubicBezTo>
                    <a:pt x="1237" y="0"/>
                    <a:pt x="1" y="3073"/>
                    <a:pt x="328" y="3171"/>
                  </a:cubicBezTo>
                  <a:cubicBezTo>
                    <a:pt x="338" y="3175"/>
                    <a:pt x="350" y="3177"/>
                    <a:pt x="364" y="3177"/>
                  </a:cubicBezTo>
                  <a:cubicBezTo>
                    <a:pt x="873" y="3177"/>
                    <a:pt x="3679" y="665"/>
                    <a:pt x="2605" y="76"/>
                  </a:cubicBezTo>
                  <a:cubicBezTo>
                    <a:pt x="2513" y="24"/>
                    <a:pt x="2418" y="0"/>
                    <a:pt x="2323"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8" name="Google Shape;118;p4"/>
            <p:cNvSpPr/>
            <p:nvPr/>
          </p:nvSpPr>
          <p:spPr>
            <a:xfrm>
              <a:off x="5283050" y="4084650"/>
              <a:ext cx="80175" cy="88050"/>
            </a:xfrm>
            <a:custGeom>
              <a:avLst/>
              <a:gdLst/>
              <a:ahLst/>
              <a:cxnLst/>
              <a:rect l="l" t="t" r="r" b="b"/>
              <a:pathLst>
                <a:path w="3207" h="3522" extrusionOk="0">
                  <a:moveTo>
                    <a:pt x="1787" y="0"/>
                  </a:moveTo>
                  <a:cubicBezTo>
                    <a:pt x="686" y="0"/>
                    <a:pt x="1" y="3453"/>
                    <a:pt x="338" y="3520"/>
                  </a:cubicBezTo>
                  <a:cubicBezTo>
                    <a:pt x="343" y="3521"/>
                    <a:pt x="348" y="3521"/>
                    <a:pt x="353" y="3521"/>
                  </a:cubicBezTo>
                  <a:cubicBezTo>
                    <a:pt x="819" y="3521"/>
                    <a:pt x="3206" y="420"/>
                    <a:pt x="1975" y="33"/>
                  </a:cubicBezTo>
                  <a:cubicBezTo>
                    <a:pt x="1911" y="11"/>
                    <a:pt x="1849" y="0"/>
                    <a:pt x="1787"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9" name="Google Shape;119;p4"/>
            <p:cNvSpPr/>
            <p:nvPr/>
          </p:nvSpPr>
          <p:spPr>
            <a:xfrm>
              <a:off x="5347075" y="4054525"/>
              <a:ext cx="81075" cy="87925"/>
            </a:xfrm>
            <a:custGeom>
              <a:avLst/>
              <a:gdLst/>
              <a:ahLst/>
              <a:cxnLst/>
              <a:rect l="l" t="t" r="r" b="b"/>
              <a:pathLst>
                <a:path w="3243" h="3517" extrusionOk="0">
                  <a:moveTo>
                    <a:pt x="1837" y="0"/>
                  </a:moveTo>
                  <a:cubicBezTo>
                    <a:pt x="724" y="0"/>
                    <a:pt x="0" y="3448"/>
                    <a:pt x="339" y="3515"/>
                  </a:cubicBezTo>
                  <a:cubicBezTo>
                    <a:pt x="344" y="3516"/>
                    <a:pt x="349" y="3517"/>
                    <a:pt x="355" y="3517"/>
                  </a:cubicBezTo>
                  <a:cubicBezTo>
                    <a:pt x="856" y="3517"/>
                    <a:pt x="3242" y="451"/>
                    <a:pt x="2011" y="28"/>
                  </a:cubicBezTo>
                  <a:cubicBezTo>
                    <a:pt x="1952" y="9"/>
                    <a:pt x="1894" y="0"/>
                    <a:pt x="1837"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0" name="Google Shape;120;p4"/>
            <p:cNvSpPr/>
            <p:nvPr/>
          </p:nvSpPr>
          <p:spPr>
            <a:xfrm>
              <a:off x="4324575" y="4226000"/>
              <a:ext cx="32050" cy="32950"/>
            </a:xfrm>
            <a:custGeom>
              <a:avLst/>
              <a:gdLst/>
              <a:ahLst/>
              <a:cxnLst/>
              <a:rect l="l" t="t" r="r" b="b"/>
              <a:pathLst>
                <a:path w="1282" h="1318" extrusionOk="0">
                  <a:moveTo>
                    <a:pt x="641" y="1"/>
                  </a:moveTo>
                  <a:cubicBezTo>
                    <a:pt x="285" y="1"/>
                    <a:pt x="1" y="321"/>
                    <a:pt x="1" y="677"/>
                  </a:cubicBezTo>
                  <a:cubicBezTo>
                    <a:pt x="1" y="1033"/>
                    <a:pt x="285" y="1317"/>
                    <a:pt x="641" y="1317"/>
                  </a:cubicBezTo>
                  <a:cubicBezTo>
                    <a:pt x="997" y="1317"/>
                    <a:pt x="1281" y="1033"/>
                    <a:pt x="1281" y="677"/>
                  </a:cubicBezTo>
                  <a:cubicBezTo>
                    <a:pt x="1281" y="321"/>
                    <a:pt x="997" y="1"/>
                    <a:pt x="641"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1" name="Google Shape;121;p4"/>
            <p:cNvSpPr/>
            <p:nvPr/>
          </p:nvSpPr>
          <p:spPr>
            <a:xfrm>
              <a:off x="5515317" y="4005530"/>
              <a:ext cx="32050" cy="32050"/>
            </a:xfrm>
            <a:custGeom>
              <a:avLst/>
              <a:gdLst/>
              <a:ahLst/>
              <a:cxnLst/>
              <a:rect l="l" t="t" r="r" b="b"/>
              <a:pathLst>
                <a:path w="1282" h="1282" extrusionOk="0">
                  <a:moveTo>
                    <a:pt x="641" y="0"/>
                  </a:moveTo>
                  <a:cubicBezTo>
                    <a:pt x="286" y="0"/>
                    <a:pt x="1" y="285"/>
                    <a:pt x="1" y="641"/>
                  </a:cubicBezTo>
                  <a:cubicBezTo>
                    <a:pt x="1" y="997"/>
                    <a:pt x="286" y="1281"/>
                    <a:pt x="641" y="1281"/>
                  </a:cubicBezTo>
                  <a:cubicBezTo>
                    <a:pt x="997" y="1281"/>
                    <a:pt x="1282" y="997"/>
                    <a:pt x="1282" y="641"/>
                  </a:cubicBezTo>
                  <a:cubicBezTo>
                    <a:pt x="1282" y="285"/>
                    <a:pt x="997" y="0"/>
                    <a:pt x="641"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177"/>
        <p:cNvGrpSpPr/>
        <p:nvPr/>
      </p:nvGrpSpPr>
      <p:grpSpPr>
        <a:xfrm>
          <a:off x="0" y="0"/>
          <a:ext cx="0" cy="0"/>
          <a:chOff x="0" y="0"/>
          <a:chExt cx="0" cy="0"/>
        </a:xfrm>
      </p:grpSpPr>
      <p:sp>
        <p:nvSpPr>
          <p:cNvPr id="178" name="Google Shape;178;p7"/>
          <p:cNvSpPr txBox="1">
            <a:spLocks noGrp="1"/>
          </p:cNvSpPr>
          <p:nvPr>
            <p:ph type="body" idx="1"/>
          </p:nvPr>
        </p:nvSpPr>
        <p:spPr>
          <a:xfrm>
            <a:off x="731525" y="1160996"/>
            <a:ext cx="7681200" cy="3580800"/>
          </a:xfrm>
          <a:prstGeom prst="rect">
            <a:avLst/>
          </a:prstGeom>
        </p:spPr>
        <p:txBody>
          <a:bodyPr spcFirstLastPara="1" wrap="square" lIns="91425" tIns="91425" rIns="91425" bIns="91425" anchor="t" anchorCtr="0">
            <a:noAutofit/>
          </a:bodyPr>
          <a:lstStyle>
            <a:lvl1pPr marL="457200" lvl="0" indent="-304800">
              <a:lnSpc>
                <a:spcPct val="100000"/>
              </a:lnSpc>
              <a:spcBef>
                <a:spcPts val="0"/>
              </a:spcBef>
              <a:spcAft>
                <a:spcPts val="0"/>
              </a:spcAft>
              <a:buClr>
                <a:srgbClr val="5D3765"/>
              </a:buClr>
              <a:buSzPts val="1200"/>
              <a:buChar char="●"/>
              <a:defRPr sz="1200"/>
            </a:lvl1pPr>
            <a:lvl2pPr marL="914400" lvl="1" indent="-304800">
              <a:lnSpc>
                <a:spcPct val="100000"/>
              </a:lnSpc>
              <a:spcBef>
                <a:spcPts val="0"/>
              </a:spcBef>
              <a:spcAft>
                <a:spcPts val="0"/>
              </a:spcAft>
              <a:buSzPts val="1200"/>
              <a:buFont typeface="Catamaran"/>
              <a:buChar char="○"/>
              <a:defRPr sz="1200"/>
            </a:lvl2pPr>
            <a:lvl3pPr marL="1371600" lvl="2" indent="-304800">
              <a:lnSpc>
                <a:spcPct val="100000"/>
              </a:lnSpc>
              <a:spcBef>
                <a:spcPts val="0"/>
              </a:spcBef>
              <a:spcAft>
                <a:spcPts val="0"/>
              </a:spcAft>
              <a:buSzPts val="1200"/>
              <a:buFont typeface="Catamaran"/>
              <a:buChar char="■"/>
              <a:defRPr sz="1200"/>
            </a:lvl3pPr>
            <a:lvl4pPr marL="1828800" lvl="3" indent="-304800">
              <a:lnSpc>
                <a:spcPct val="100000"/>
              </a:lnSpc>
              <a:spcBef>
                <a:spcPts val="0"/>
              </a:spcBef>
              <a:spcAft>
                <a:spcPts val="0"/>
              </a:spcAft>
              <a:buSzPts val="1200"/>
              <a:buFont typeface="Catamaran"/>
              <a:buChar char="●"/>
              <a:defRPr sz="1200"/>
            </a:lvl4pPr>
            <a:lvl5pPr marL="2286000" lvl="4" indent="-304800">
              <a:lnSpc>
                <a:spcPct val="100000"/>
              </a:lnSpc>
              <a:spcBef>
                <a:spcPts val="0"/>
              </a:spcBef>
              <a:spcAft>
                <a:spcPts val="0"/>
              </a:spcAft>
              <a:buSzPts val="1200"/>
              <a:buFont typeface="Catamaran"/>
              <a:buChar char="○"/>
              <a:defRPr sz="1200"/>
            </a:lvl5pPr>
            <a:lvl6pPr marL="2743200" lvl="5" indent="-304800">
              <a:lnSpc>
                <a:spcPct val="100000"/>
              </a:lnSpc>
              <a:spcBef>
                <a:spcPts val="0"/>
              </a:spcBef>
              <a:spcAft>
                <a:spcPts val="0"/>
              </a:spcAft>
              <a:buSzPts val="1200"/>
              <a:buFont typeface="Catamaran"/>
              <a:buChar char="■"/>
              <a:defRPr sz="1200"/>
            </a:lvl6pPr>
            <a:lvl7pPr marL="3200400" lvl="6" indent="-304800">
              <a:lnSpc>
                <a:spcPct val="100000"/>
              </a:lnSpc>
              <a:spcBef>
                <a:spcPts val="0"/>
              </a:spcBef>
              <a:spcAft>
                <a:spcPts val="0"/>
              </a:spcAft>
              <a:buSzPts val="1200"/>
              <a:buFont typeface="Catamaran"/>
              <a:buChar char="●"/>
              <a:defRPr sz="1200"/>
            </a:lvl7pPr>
            <a:lvl8pPr marL="3657600" lvl="7" indent="-304800">
              <a:lnSpc>
                <a:spcPct val="100000"/>
              </a:lnSpc>
              <a:spcBef>
                <a:spcPts val="0"/>
              </a:spcBef>
              <a:spcAft>
                <a:spcPts val="0"/>
              </a:spcAft>
              <a:buSzPts val="1200"/>
              <a:buFont typeface="Catamaran"/>
              <a:buChar char="○"/>
              <a:defRPr sz="1200"/>
            </a:lvl8pPr>
            <a:lvl9pPr marL="4114800" lvl="8" indent="-304800">
              <a:lnSpc>
                <a:spcPct val="100000"/>
              </a:lnSpc>
              <a:spcBef>
                <a:spcPts val="0"/>
              </a:spcBef>
              <a:spcAft>
                <a:spcPts val="0"/>
              </a:spcAft>
              <a:buSzPts val="1200"/>
              <a:buFont typeface="Catamaran"/>
              <a:buChar char="■"/>
              <a:defRPr sz="1200"/>
            </a:lvl9pPr>
          </a:lstStyle>
          <a:p>
            <a:endParaRPr/>
          </a:p>
        </p:txBody>
      </p:sp>
      <p:sp>
        <p:nvSpPr>
          <p:cNvPr id="179" name="Google Shape;179;p7"/>
          <p:cNvSpPr txBox="1">
            <a:spLocks noGrp="1"/>
          </p:cNvSpPr>
          <p:nvPr>
            <p:ph type="title"/>
          </p:nvPr>
        </p:nvSpPr>
        <p:spPr>
          <a:xfrm>
            <a:off x="731525" y="445025"/>
            <a:ext cx="7681200" cy="572700"/>
          </a:xfrm>
          <a:prstGeom prst="rect">
            <a:avLst/>
          </a:prstGeom>
        </p:spPr>
        <p:txBody>
          <a:bodyPr spcFirstLastPara="1" wrap="square" lIns="91425" tIns="91425" rIns="91425" bIns="91425" anchor="t" anchorCtr="0">
            <a:noAutofit/>
          </a:bodyPr>
          <a:lstStyle>
            <a:lvl1pPr lvl="0" rtl="0">
              <a:spcBef>
                <a:spcPts val="0"/>
              </a:spcBef>
              <a:spcAft>
                <a:spcPts val="0"/>
              </a:spcAft>
              <a:buSzPts val="3000"/>
              <a:buNone/>
              <a:defRPr/>
            </a:lvl1pPr>
            <a:lvl2pPr lvl="1" rtl="0">
              <a:spcBef>
                <a:spcPts val="0"/>
              </a:spcBef>
              <a:spcAft>
                <a:spcPts val="0"/>
              </a:spcAft>
              <a:buSzPts val="2800"/>
              <a:buNone/>
              <a:defRPr>
                <a:latin typeface="Montserrat"/>
                <a:ea typeface="Montserrat"/>
                <a:cs typeface="Montserrat"/>
                <a:sym typeface="Montserrat"/>
              </a:defRPr>
            </a:lvl2pPr>
            <a:lvl3pPr lvl="2" rtl="0">
              <a:spcBef>
                <a:spcPts val="0"/>
              </a:spcBef>
              <a:spcAft>
                <a:spcPts val="0"/>
              </a:spcAft>
              <a:buSzPts val="2800"/>
              <a:buNone/>
              <a:defRPr>
                <a:latin typeface="Montserrat"/>
                <a:ea typeface="Montserrat"/>
                <a:cs typeface="Montserrat"/>
                <a:sym typeface="Montserrat"/>
              </a:defRPr>
            </a:lvl3pPr>
            <a:lvl4pPr lvl="3" rtl="0">
              <a:spcBef>
                <a:spcPts val="0"/>
              </a:spcBef>
              <a:spcAft>
                <a:spcPts val="0"/>
              </a:spcAft>
              <a:buSzPts val="2800"/>
              <a:buNone/>
              <a:defRPr>
                <a:latin typeface="Montserrat"/>
                <a:ea typeface="Montserrat"/>
                <a:cs typeface="Montserrat"/>
                <a:sym typeface="Montserrat"/>
              </a:defRPr>
            </a:lvl4pPr>
            <a:lvl5pPr lvl="4" rtl="0">
              <a:spcBef>
                <a:spcPts val="0"/>
              </a:spcBef>
              <a:spcAft>
                <a:spcPts val="0"/>
              </a:spcAft>
              <a:buSzPts val="2800"/>
              <a:buNone/>
              <a:defRPr>
                <a:latin typeface="Montserrat"/>
                <a:ea typeface="Montserrat"/>
                <a:cs typeface="Montserrat"/>
                <a:sym typeface="Montserrat"/>
              </a:defRPr>
            </a:lvl5pPr>
            <a:lvl6pPr lvl="5" rtl="0">
              <a:spcBef>
                <a:spcPts val="0"/>
              </a:spcBef>
              <a:spcAft>
                <a:spcPts val="0"/>
              </a:spcAft>
              <a:buSzPts val="2800"/>
              <a:buNone/>
              <a:defRPr>
                <a:latin typeface="Montserrat"/>
                <a:ea typeface="Montserrat"/>
                <a:cs typeface="Montserrat"/>
                <a:sym typeface="Montserrat"/>
              </a:defRPr>
            </a:lvl6pPr>
            <a:lvl7pPr lvl="6" rtl="0">
              <a:spcBef>
                <a:spcPts val="0"/>
              </a:spcBef>
              <a:spcAft>
                <a:spcPts val="0"/>
              </a:spcAft>
              <a:buSzPts val="2800"/>
              <a:buNone/>
              <a:defRPr>
                <a:latin typeface="Montserrat"/>
                <a:ea typeface="Montserrat"/>
                <a:cs typeface="Montserrat"/>
                <a:sym typeface="Montserrat"/>
              </a:defRPr>
            </a:lvl7pPr>
            <a:lvl8pPr lvl="7" rtl="0">
              <a:spcBef>
                <a:spcPts val="0"/>
              </a:spcBef>
              <a:spcAft>
                <a:spcPts val="0"/>
              </a:spcAft>
              <a:buSzPts val="2800"/>
              <a:buNone/>
              <a:defRPr>
                <a:latin typeface="Montserrat"/>
                <a:ea typeface="Montserrat"/>
                <a:cs typeface="Montserrat"/>
                <a:sym typeface="Montserrat"/>
              </a:defRPr>
            </a:lvl8pPr>
            <a:lvl9pPr lvl="8" rtl="0">
              <a:spcBef>
                <a:spcPts val="0"/>
              </a:spcBef>
              <a:spcAft>
                <a:spcPts val="0"/>
              </a:spcAft>
              <a:buSzPts val="2800"/>
              <a:buNone/>
              <a:defRPr>
                <a:latin typeface="Montserrat"/>
                <a:ea typeface="Montserrat"/>
                <a:cs typeface="Montserrat"/>
                <a:sym typeface="Montserrat"/>
              </a:defRPr>
            </a:lvl9pPr>
          </a:lstStyle>
          <a:p>
            <a:endParaRPr/>
          </a:p>
        </p:txBody>
      </p:sp>
      <p:sp>
        <p:nvSpPr>
          <p:cNvPr id="180" name="Google Shape;180;p7"/>
          <p:cNvSpPr/>
          <p:nvPr/>
        </p:nvSpPr>
        <p:spPr>
          <a:xfrm>
            <a:off x="6987718" y="-9968"/>
            <a:ext cx="2166200" cy="1911183"/>
          </a:xfrm>
          <a:custGeom>
            <a:avLst/>
            <a:gdLst/>
            <a:ahLst/>
            <a:cxnLst/>
            <a:rect l="l" t="t" r="r" b="b"/>
            <a:pathLst>
              <a:path w="98118" h="86567" extrusionOk="0">
                <a:moveTo>
                  <a:pt x="66841" y="56171"/>
                </a:moveTo>
                <a:cubicBezTo>
                  <a:pt x="74379" y="80943"/>
                  <a:pt x="88756" y="86080"/>
                  <a:pt x="98118" y="86567"/>
                </a:cubicBezTo>
                <a:lnTo>
                  <a:pt x="98118" y="0"/>
                </a:lnTo>
                <a:lnTo>
                  <a:pt x="0" y="0"/>
                </a:lnTo>
                <a:cubicBezTo>
                  <a:pt x="9849" y="20791"/>
                  <a:pt x="52494" y="9210"/>
                  <a:pt x="66841" y="5617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81" name="Google Shape;181;p7"/>
          <p:cNvGrpSpPr/>
          <p:nvPr/>
        </p:nvGrpSpPr>
        <p:grpSpPr>
          <a:xfrm rot="1366368">
            <a:off x="8376187" y="120888"/>
            <a:ext cx="699356" cy="773276"/>
            <a:chOff x="8375862" y="120473"/>
            <a:chExt cx="699315" cy="773231"/>
          </a:xfrm>
        </p:grpSpPr>
        <p:sp>
          <p:nvSpPr>
            <p:cNvPr id="182" name="Google Shape;182;p7"/>
            <p:cNvSpPr/>
            <p:nvPr/>
          </p:nvSpPr>
          <p:spPr>
            <a:xfrm rot="-5400000">
              <a:off x="8445541" y="133241"/>
              <a:ext cx="642404" cy="616870"/>
            </a:xfrm>
            <a:custGeom>
              <a:avLst/>
              <a:gdLst/>
              <a:ahLst/>
              <a:cxnLst/>
              <a:rect l="l" t="t" r="r" b="b"/>
              <a:pathLst>
                <a:path w="10994" h="10557" extrusionOk="0">
                  <a:moveTo>
                    <a:pt x="1" y="0"/>
                  </a:moveTo>
                  <a:lnTo>
                    <a:pt x="1" y="0"/>
                  </a:lnTo>
                  <a:cubicBezTo>
                    <a:pt x="263" y="175"/>
                    <a:pt x="524" y="349"/>
                    <a:pt x="815" y="524"/>
                  </a:cubicBezTo>
                  <a:lnTo>
                    <a:pt x="1629" y="1076"/>
                  </a:lnTo>
                  <a:lnTo>
                    <a:pt x="2415" y="1629"/>
                  </a:lnTo>
                  <a:lnTo>
                    <a:pt x="3171" y="2210"/>
                  </a:lnTo>
                  <a:cubicBezTo>
                    <a:pt x="4159" y="2995"/>
                    <a:pt x="5148" y="3839"/>
                    <a:pt x="6050" y="4711"/>
                  </a:cubicBezTo>
                  <a:cubicBezTo>
                    <a:pt x="6980" y="5613"/>
                    <a:pt x="7853" y="6543"/>
                    <a:pt x="8667" y="7503"/>
                  </a:cubicBezTo>
                  <a:lnTo>
                    <a:pt x="9278" y="8230"/>
                  </a:lnTo>
                  <a:lnTo>
                    <a:pt x="9859" y="8986"/>
                  </a:lnTo>
                  <a:lnTo>
                    <a:pt x="10441" y="9771"/>
                  </a:lnTo>
                  <a:cubicBezTo>
                    <a:pt x="10615" y="10033"/>
                    <a:pt x="10790" y="10295"/>
                    <a:pt x="10993" y="10557"/>
                  </a:cubicBezTo>
                  <a:cubicBezTo>
                    <a:pt x="10819" y="10266"/>
                    <a:pt x="10644" y="9975"/>
                    <a:pt x="10499" y="9713"/>
                  </a:cubicBezTo>
                  <a:lnTo>
                    <a:pt x="10005" y="8899"/>
                  </a:lnTo>
                  <a:lnTo>
                    <a:pt x="9452" y="8085"/>
                  </a:lnTo>
                  <a:lnTo>
                    <a:pt x="8900" y="7329"/>
                  </a:lnTo>
                  <a:cubicBezTo>
                    <a:pt x="7329" y="5264"/>
                    <a:pt x="5468" y="3461"/>
                    <a:pt x="3345" y="1978"/>
                  </a:cubicBezTo>
                  <a:lnTo>
                    <a:pt x="2531" y="1425"/>
                  </a:lnTo>
                  <a:lnTo>
                    <a:pt x="1688" y="902"/>
                  </a:lnTo>
                  <a:lnTo>
                    <a:pt x="844" y="436"/>
                  </a:lnTo>
                  <a:cubicBezTo>
                    <a:pt x="582" y="291"/>
                    <a:pt x="292" y="146"/>
                    <a:pt x="1"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3" name="Google Shape;183;p7"/>
            <p:cNvSpPr/>
            <p:nvPr/>
          </p:nvSpPr>
          <p:spPr>
            <a:xfrm rot="-5400000">
              <a:off x="8350795" y="718174"/>
              <a:ext cx="200598" cy="150463"/>
            </a:xfrm>
            <a:custGeom>
              <a:avLst/>
              <a:gdLst/>
              <a:ahLst/>
              <a:cxnLst/>
              <a:rect l="l" t="t" r="r" b="b"/>
              <a:pathLst>
                <a:path w="3433" h="2575" extrusionOk="0">
                  <a:moveTo>
                    <a:pt x="1715" y="0"/>
                  </a:moveTo>
                  <a:cubicBezTo>
                    <a:pt x="1371" y="0"/>
                    <a:pt x="1026" y="138"/>
                    <a:pt x="757" y="422"/>
                  </a:cubicBezTo>
                  <a:cubicBezTo>
                    <a:pt x="1" y="1237"/>
                    <a:pt x="611" y="2574"/>
                    <a:pt x="1745" y="2574"/>
                  </a:cubicBezTo>
                  <a:cubicBezTo>
                    <a:pt x="2880" y="2545"/>
                    <a:pt x="3432" y="1179"/>
                    <a:pt x="2618" y="364"/>
                  </a:cubicBezTo>
                  <a:cubicBezTo>
                    <a:pt x="2363" y="124"/>
                    <a:pt x="2040" y="0"/>
                    <a:pt x="1715"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4" name="Google Shape;184;p7"/>
            <p:cNvSpPr/>
            <p:nvPr/>
          </p:nvSpPr>
          <p:spPr>
            <a:xfrm rot="-5400000">
              <a:off x="8620803" y="265510"/>
              <a:ext cx="198378" cy="149645"/>
            </a:xfrm>
            <a:custGeom>
              <a:avLst/>
              <a:gdLst/>
              <a:ahLst/>
              <a:cxnLst/>
              <a:rect l="l" t="t" r="r" b="b"/>
              <a:pathLst>
                <a:path w="3395" h="2561" extrusionOk="0">
                  <a:moveTo>
                    <a:pt x="1696" y="1"/>
                  </a:moveTo>
                  <a:cubicBezTo>
                    <a:pt x="1349" y="1"/>
                    <a:pt x="1002" y="139"/>
                    <a:pt x="748" y="408"/>
                  </a:cubicBezTo>
                  <a:cubicBezTo>
                    <a:pt x="0" y="1242"/>
                    <a:pt x="590" y="2561"/>
                    <a:pt x="1701" y="2561"/>
                  </a:cubicBezTo>
                  <a:cubicBezTo>
                    <a:pt x="1713" y="2561"/>
                    <a:pt x="1725" y="2560"/>
                    <a:pt x="1737" y="2560"/>
                  </a:cubicBezTo>
                  <a:cubicBezTo>
                    <a:pt x="2871" y="2531"/>
                    <a:pt x="3395" y="1164"/>
                    <a:pt x="2610" y="379"/>
                  </a:cubicBezTo>
                  <a:cubicBezTo>
                    <a:pt x="2355" y="125"/>
                    <a:pt x="2025" y="1"/>
                    <a:pt x="1696"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5" name="Google Shape;185;p7"/>
            <p:cNvSpPr/>
            <p:nvPr/>
          </p:nvSpPr>
          <p:spPr>
            <a:xfrm rot="-5400000">
              <a:off x="8607978" y="451466"/>
              <a:ext cx="200072" cy="149879"/>
            </a:xfrm>
            <a:custGeom>
              <a:avLst/>
              <a:gdLst/>
              <a:ahLst/>
              <a:cxnLst/>
              <a:rect l="l" t="t" r="r" b="b"/>
              <a:pathLst>
                <a:path w="3424" h="2565" extrusionOk="0">
                  <a:moveTo>
                    <a:pt x="1722" y="0"/>
                  </a:moveTo>
                  <a:cubicBezTo>
                    <a:pt x="1373" y="0"/>
                    <a:pt x="1021" y="139"/>
                    <a:pt x="748" y="412"/>
                  </a:cubicBezTo>
                  <a:cubicBezTo>
                    <a:pt x="0" y="1217"/>
                    <a:pt x="590" y="2564"/>
                    <a:pt x="1702" y="2564"/>
                  </a:cubicBezTo>
                  <a:cubicBezTo>
                    <a:pt x="1713" y="2564"/>
                    <a:pt x="1725" y="2564"/>
                    <a:pt x="1737" y="2564"/>
                  </a:cubicBezTo>
                  <a:cubicBezTo>
                    <a:pt x="2871" y="2535"/>
                    <a:pt x="3424" y="1168"/>
                    <a:pt x="2610" y="353"/>
                  </a:cubicBezTo>
                  <a:cubicBezTo>
                    <a:pt x="2359" y="117"/>
                    <a:pt x="2042" y="0"/>
                    <a:pt x="1722"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6" name="Google Shape;186;p7"/>
            <p:cNvSpPr/>
            <p:nvPr/>
          </p:nvSpPr>
          <p:spPr>
            <a:xfrm rot="-5400000">
              <a:off x="8388862" y="494062"/>
              <a:ext cx="200072" cy="149645"/>
            </a:xfrm>
            <a:custGeom>
              <a:avLst/>
              <a:gdLst/>
              <a:ahLst/>
              <a:cxnLst/>
              <a:rect l="l" t="t" r="r" b="b"/>
              <a:pathLst>
                <a:path w="3424" h="2561" extrusionOk="0">
                  <a:moveTo>
                    <a:pt x="1696" y="1"/>
                  </a:moveTo>
                  <a:cubicBezTo>
                    <a:pt x="1349" y="1"/>
                    <a:pt x="1002" y="139"/>
                    <a:pt x="748" y="408"/>
                  </a:cubicBezTo>
                  <a:cubicBezTo>
                    <a:pt x="0" y="1242"/>
                    <a:pt x="590" y="2561"/>
                    <a:pt x="1701" y="2561"/>
                  </a:cubicBezTo>
                  <a:cubicBezTo>
                    <a:pt x="1713" y="2561"/>
                    <a:pt x="1725" y="2560"/>
                    <a:pt x="1737" y="2560"/>
                  </a:cubicBezTo>
                  <a:cubicBezTo>
                    <a:pt x="2871" y="2531"/>
                    <a:pt x="3424" y="1164"/>
                    <a:pt x="2610" y="379"/>
                  </a:cubicBezTo>
                  <a:cubicBezTo>
                    <a:pt x="2355" y="125"/>
                    <a:pt x="2025" y="1"/>
                    <a:pt x="1696"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87" name="Google Shape;187;p7"/>
          <p:cNvGrpSpPr/>
          <p:nvPr/>
        </p:nvGrpSpPr>
        <p:grpSpPr>
          <a:xfrm rot="-2842489">
            <a:off x="8349442" y="1027277"/>
            <a:ext cx="752836" cy="480947"/>
            <a:chOff x="7899243" y="902117"/>
            <a:chExt cx="752835" cy="480947"/>
          </a:xfrm>
        </p:grpSpPr>
        <p:sp>
          <p:nvSpPr>
            <p:cNvPr id="188" name="Google Shape;188;p7"/>
            <p:cNvSpPr/>
            <p:nvPr/>
          </p:nvSpPr>
          <p:spPr>
            <a:xfrm rot="-5400000">
              <a:off x="8218715" y="823957"/>
              <a:ext cx="348373" cy="518353"/>
            </a:xfrm>
            <a:custGeom>
              <a:avLst/>
              <a:gdLst/>
              <a:ahLst/>
              <a:cxnLst/>
              <a:rect l="l" t="t" r="r" b="b"/>
              <a:pathLst>
                <a:path w="5962" h="8871" extrusionOk="0">
                  <a:moveTo>
                    <a:pt x="0" y="1"/>
                  </a:moveTo>
                  <a:cubicBezTo>
                    <a:pt x="640" y="611"/>
                    <a:pt x="1251" y="1280"/>
                    <a:pt x="1832" y="1949"/>
                  </a:cubicBezTo>
                  <a:cubicBezTo>
                    <a:pt x="2414" y="2647"/>
                    <a:pt x="2937" y="3374"/>
                    <a:pt x="3432" y="4101"/>
                  </a:cubicBezTo>
                  <a:cubicBezTo>
                    <a:pt x="3955" y="4857"/>
                    <a:pt x="4421" y="5613"/>
                    <a:pt x="4828" y="6428"/>
                  </a:cubicBezTo>
                  <a:cubicBezTo>
                    <a:pt x="5235" y="7213"/>
                    <a:pt x="5613" y="8027"/>
                    <a:pt x="5962" y="8870"/>
                  </a:cubicBezTo>
                  <a:cubicBezTo>
                    <a:pt x="5671" y="7998"/>
                    <a:pt x="5351" y="7155"/>
                    <a:pt x="4944" y="6369"/>
                  </a:cubicBezTo>
                  <a:cubicBezTo>
                    <a:pt x="4537" y="5555"/>
                    <a:pt x="4101" y="4770"/>
                    <a:pt x="3606" y="4014"/>
                  </a:cubicBezTo>
                  <a:cubicBezTo>
                    <a:pt x="3083" y="3258"/>
                    <a:pt x="2530" y="2560"/>
                    <a:pt x="1920" y="1862"/>
                  </a:cubicBezTo>
                  <a:cubicBezTo>
                    <a:pt x="1338" y="1193"/>
                    <a:pt x="669" y="582"/>
                    <a:pt x="0"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9" name="Google Shape;189;p7"/>
            <p:cNvSpPr/>
            <p:nvPr/>
          </p:nvSpPr>
          <p:spPr>
            <a:xfrm rot="-5400000">
              <a:off x="8351172" y="1080474"/>
              <a:ext cx="377297" cy="98751"/>
            </a:xfrm>
            <a:custGeom>
              <a:avLst/>
              <a:gdLst/>
              <a:ahLst/>
              <a:cxnLst/>
              <a:rect l="l" t="t" r="r" b="b"/>
              <a:pathLst>
                <a:path w="6457" h="1690" extrusionOk="0">
                  <a:moveTo>
                    <a:pt x="2151" y="0"/>
                  </a:moveTo>
                  <a:cubicBezTo>
                    <a:pt x="1946" y="0"/>
                    <a:pt x="1742" y="10"/>
                    <a:pt x="1542" y="32"/>
                  </a:cubicBezTo>
                  <a:cubicBezTo>
                    <a:pt x="1280" y="61"/>
                    <a:pt x="1018" y="90"/>
                    <a:pt x="756" y="148"/>
                  </a:cubicBezTo>
                  <a:cubicBezTo>
                    <a:pt x="621" y="175"/>
                    <a:pt x="206" y="354"/>
                    <a:pt x="33" y="354"/>
                  </a:cubicBezTo>
                  <a:cubicBezTo>
                    <a:pt x="21" y="354"/>
                    <a:pt x="10" y="354"/>
                    <a:pt x="0" y="352"/>
                  </a:cubicBezTo>
                  <a:lnTo>
                    <a:pt x="0" y="352"/>
                  </a:lnTo>
                  <a:cubicBezTo>
                    <a:pt x="1222" y="788"/>
                    <a:pt x="2443" y="1166"/>
                    <a:pt x="3723" y="1457"/>
                  </a:cubicBezTo>
                  <a:cubicBezTo>
                    <a:pt x="4188" y="1573"/>
                    <a:pt x="4653" y="1660"/>
                    <a:pt x="5148" y="1689"/>
                  </a:cubicBezTo>
                  <a:cubicBezTo>
                    <a:pt x="5468" y="1689"/>
                    <a:pt x="5787" y="1631"/>
                    <a:pt x="6078" y="1544"/>
                  </a:cubicBezTo>
                  <a:cubicBezTo>
                    <a:pt x="6456" y="1428"/>
                    <a:pt x="6456" y="1311"/>
                    <a:pt x="6136" y="1108"/>
                  </a:cubicBezTo>
                  <a:cubicBezTo>
                    <a:pt x="5235" y="555"/>
                    <a:pt x="4217" y="206"/>
                    <a:pt x="3141" y="61"/>
                  </a:cubicBezTo>
                  <a:cubicBezTo>
                    <a:pt x="2818" y="25"/>
                    <a:pt x="2483" y="0"/>
                    <a:pt x="2151"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0" name="Google Shape;190;p7"/>
            <p:cNvSpPr/>
            <p:nvPr/>
          </p:nvSpPr>
          <p:spPr>
            <a:xfrm rot="-5400000">
              <a:off x="8222800" y="1130549"/>
              <a:ext cx="334817" cy="98926"/>
            </a:xfrm>
            <a:custGeom>
              <a:avLst/>
              <a:gdLst/>
              <a:ahLst/>
              <a:cxnLst/>
              <a:rect l="l" t="t" r="r" b="b"/>
              <a:pathLst>
                <a:path w="5730" h="1693" extrusionOk="0">
                  <a:moveTo>
                    <a:pt x="1077" y="1"/>
                  </a:moveTo>
                  <a:cubicBezTo>
                    <a:pt x="719" y="1"/>
                    <a:pt x="360" y="22"/>
                    <a:pt x="1" y="64"/>
                  </a:cubicBezTo>
                  <a:cubicBezTo>
                    <a:pt x="990" y="296"/>
                    <a:pt x="1862" y="849"/>
                    <a:pt x="2764" y="1227"/>
                  </a:cubicBezTo>
                  <a:cubicBezTo>
                    <a:pt x="3374" y="1518"/>
                    <a:pt x="4043" y="1663"/>
                    <a:pt x="4712" y="1692"/>
                  </a:cubicBezTo>
                  <a:cubicBezTo>
                    <a:pt x="4887" y="1692"/>
                    <a:pt x="5555" y="1692"/>
                    <a:pt x="5643" y="1518"/>
                  </a:cubicBezTo>
                  <a:cubicBezTo>
                    <a:pt x="5730" y="1256"/>
                    <a:pt x="5236" y="994"/>
                    <a:pt x="5061" y="936"/>
                  </a:cubicBezTo>
                  <a:cubicBezTo>
                    <a:pt x="3814" y="313"/>
                    <a:pt x="2457" y="1"/>
                    <a:pt x="1077"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1" name="Google Shape;191;p7"/>
            <p:cNvSpPr/>
            <p:nvPr/>
          </p:nvSpPr>
          <p:spPr>
            <a:xfrm rot="-5400000">
              <a:off x="8112541" y="1181502"/>
              <a:ext cx="297420" cy="105704"/>
            </a:xfrm>
            <a:custGeom>
              <a:avLst/>
              <a:gdLst/>
              <a:ahLst/>
              <a:cxnLst/>
              <a:rect l="l" t="t" r="r" b="b"/>
              <a:pathLst>
                <a:path w="5090" h="1809" extrusionOk="0">
                  <a:moveTo>
                    <a:pt x="182" y="0"/>
                  </a:moveTo>
                  <a:cubicBezTo>
                    <a:pt x="122" y="0"/>
                    <a:pt x="61" y="1"/>
                    <a:pt x="0" y="2"/>
                  </a:cubicBezTo>
                  <a:cubicBezTo>
                    <a:pt x="785" y="380"/>
                    <a:pt x="1483" y="933"/>
                    <a:pt x="2239" y="1340"/>
                  </a:cubicBezTo>
                  <a:cubicBezTo>
                    <a:pt x="2779" y="1637"/>
                    <a:pt x="3369" y="1808"/>
                    <a:pt x="3962" y="1808"/>
                  </a:cubicBezTo>
                  <a:cubicBezTo>
                    <a:pt x="4008" y="1808"/>
                    <a:pt x="4054" y="1807"/>
                    <a:pt x="4101" y="1805"/>
                  </a:cubicBezTo>
                  <a:cubicBezTo>
                    <a:pt x="5089" y="1747"/>
                    <a:pt x="4275" y="1107"/>
                    <a:pt x="3839" y="875"/>
                  </a:cubicBezTo>
                  <a:cubicBezTo>
                    <a:pt x="2701" y="292"/>
                    <a:pt x="1457" y="0"/>
                    <a:pt x="182"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2" name="Google Shape;192;p7"/>
            <p:cNvSpPr/>
            <p:nvPr/>
          </p:nvSpPr>
          <p:spPr>
            <a:xfrm rot="-5400000">
              <a:off x="8010027" y="1206073"/>
              <a:ext cx="169220" cy="174596"/>
            </a:xfrm>
            <a:custGeom>
              <a:avLst/>
              <a:gdLst/>
              <a:ahLst/>
              <a:cxnLst/>
              <a:rect l="l" t="t" r="r" b="b"/>
              <a:pathLst>
                <a:path w="2896" h="2988" extrusionOk="0">
                  <a:moveTo>
                    <a:pt x="193" y="0"/>
                  </a:moveTo>
                  <a:cubicBezTo>
                    <a:pt x="130" y="0"/>
                    <a:pt x="72" y="27"/>
                    <a:pt x="30" y="70"/>
                  </a:cubicBezTo>
                  <a:cubicBezTo>
                    <a:pt x="0" y="157"/>
                    <a:pt x="0" y="273"/>
                    <a:pt x="30" y="361"/>
                  </a:cubicBezTo>
                  <a:cubicBezTo>
                    <a:pt x="175" y="739"/>
                    <a:pt x="379" y="1059"/>
                    <a:pt x="640" y="1349"/>
                  </a:cubicBezTo>
                  <a:cubicBezTo>
                    <a:pt x="786" y="1553"/>
                    <a:pt x="960" y="1728"/>
                    <a:pt x="1135" y="1873"/>
                  </a:cubicBezTo>
                  <a:cubicBezTo>
                    <a:pt x="1425" y="2164"/>
                    <a:pt x="1774" y="2425"/>
                    <a:pt x="2123" y="2658"/>
                  </a:cubicBezTo>
                  <a:cubicBezTo>
                    <a:pt x="2298" y="2774"/>
                    <a:pt x="2472" y="2891"/>
                    <a:pt x="2676" y="2978"/>
                  </a:cubicBezTo>
                  <a:cubicBezTo>
                    <a:pt x="2701" y="2984"/>
                    <a:pt x="2723" y="2987"/>
                    <a:pt x="2742" y="2987"/>
                  </a:cubicBezTo>
                  <a:cubicBezTo>
                    <a:pt x="2896" y="2987"/>
                    <a:pt x="2844" y="2791"/>
                    <a:pt x="2792" y="2687"/>
                  </a:cubicBezTo>
                  <a:cubicBezTo>
                    <a:pt x="2152" y="1728"/>
                    <a:pt x="1367" y="855"/>
                    <a:pt x="495" y="128"/>
                  </a:cubicBezTo>
                  <a:cubicBezTo>
                    <a:pt x="408" y="70"/>
                    <a:pt x="349" y="41"/>
                    <a:pt x="262" y="12"/>
                  </a:cubicBezTo>
                  <a:cubicBezTo>
                    <a:pt x="239" y="4"/>
                    <a:pt x="215" y="0"/>
                    <a:pt x="193"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3" name="Google Shape;193;p7"/>
            <p:cNvSpPr/>
            <p:nvPr/>
          </p:nvSpPr>
          <p:spPr>
            <a:xfrm rot="-5400000">
              <a:off x="8016487" y="1053363"/>
              <a:ext cx="68015" cy="302504"/>
            </a:xfrm>
            <a:custGeom>
              <a:avLst/>
              <a:gdLst/>
              <a:ahLst/>
              <a:cxnLst/>
              <a:rect l="l" t="t" r="r" b="b"/>
              <a:pathLst>
                <a:path w="1164" h="5177" extrusionOk="0">
                  <a:moveTo>
                    <a:pt x="291" y="1"/>
                  </a:moveTo>
                  <a:cubicBezTo>
                    <a:pt x="204" y="1"/>
                    <a:pt x="146" y="30"/>
                    <a:pt x="116" y="117"/>
                  </a:cubicBezTo>
                  <a:cubicBezTo>
                    <a:pt x="87" y="204"/>
                    <a:pt x="58" y="291"/>
                    <a:pt x="58" y="350"/>
                  </a:cubicBezTo>
                  <a:cubicBezTo>
                    <a:pt x="0" y="1513"/>
                    <a:pt x="116" y="2647"/>
                    <a:pt x="436" y="3752"/>
                  </a:cubicBezTo>
                  <a:cubicBezTo>
                    <a:pt x="495" y="4014"/>
                    <a:pt x="582" y="4275"/>
                    <a:pt x="698" y="4537"/>
                  </a:cubicBezTo>
                  <a:cubicBezTo>
                    <a:pt x="727" y="4653"/>
                    <a:pt x="843" y="5177"/>
                    <a:pt x="1018" y="5177"/>
                  </a:cubicBezTo>
                  <a:cubicBezTo>
                    <a:pt x="1163" y="5177"/>
                    <a:pt x="1105" y="4566"/>
                    <a:pt x="1105" y="4450"/>
                  </a:cubicBezTo>
                  <a:lnTo>
                    <a:pt x="1105" y="3548"/>
                  </a:lnTo>
                  <a:cubicBezTo>
                    <a:pt x="1105" y="2967"/>
                    <a:pt x="1047" y="2356"/>
                    <a:pt x="989" y="1774"/>
                  </a:cubicBezTo>
                  <a:cubicBezTo>
                    <a:pt x="989" y="1193"/>
                    <a:pt x="814" y="640"/>
                    <a:pt x="524" y="146"/>
                  </a:cubicBezTo>
                  <a:cubicBezTo>
                    <a:pt x="465" y="59"/>
                    <a:pt x="378" y="1"/>
                    <a:pt x="291"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4" name="Google Shape;194;p7"/>
            <p:cNvSpPr/>
            <p:nvPr/>
          </p:nvSpPr>
          <p:spPr>
            <a:xfrm rot="-5400000">
              <a:off x="8133407" y="898053"/>
              <a:ext cx="78241" cy="361696"/>
            </a:xfrm>
            <a:custGeom>
              <a:avLst/>
              <a:gdLst/>
              <a:ahLst/>
              <a:cxnLst/>
              <a:rect l="l" t="t" r="r" b="b"/>
              <a:pathLst>
                <a:path w="1339" h="6190" extrusionOk="0">
                  <a:moveTo>
                    <a:pt x="437" y="1"/>
                  </a:moveTo>
                  <a:cubicBezTo>
                    <a:pt x="269" y="1"/>
                    <a:pt x="197" y="220"/>
                    <a:pt x="146" y="396"/>
                  </a:cubicBezTo>
                  <a:cubicBezTo>
                    <a:pt x="146" y="512"/>
                    <a:pt x="117" y="600"/>
                    <a:pt x="117" y="687"/>
                  </a:cubicBezTo>
                  <a:cubicBezTo>
                    <a:pt x="59" y="1065"/>
                    <a:pt x="30" y="1472"/>
                    <a:pt x="30" y="1879"/>
                  </a:cubicBezTo>
                  <a:cubicBezTo>
                    <a:pt x="1" y="3217"/>
                    <a:pt x="263" y="4555"/>
                    <a:pt x="757" y="5776"/>
                  </a:cubicBezTo>
                  <a:cubicBezTo>
                    <a:pt x="784" y="5883"/>
                    <a:pt x="910" y="6190"/>
                    <a:pt x="1044" y="6190"/>
                  </a:cubicBezTo>
                  <a:cubicBezTo>
                    <a:pt x="1055" y="6190"/>
                    <a:pt x="1066" y="6188"/>
                    <a:pt x="1077" y="6183"/>
                  </a:cubicBezTo>
                  <a:cubicBezTo>
                    <a:pt x="1222" y="6125"/>
                    <a:pt x="1251" y="5776"/>
                    <a:pt x="1251" y="5660"/>
                  </a:cubicBezTo>
                  <a:cubicBezTo>
                    <a:pt x="1339" y="4816"/>
                    <a:pt x="1339" y="4002"/>
                    <a:pt x="1251" y="3159"/>
                  </a:cubicBezTo>
                  <a:cubicBezTo>
                    <a:pt x="1222" y="2693"/>
                    <a:pt x="1193" y="2228"/>
                    <a:pt x="1135" y="1763"/>
                  </a:cubicBezTo>
                  <a:cubicBezTo>
                    <a:pt x="1077" y="1443"/>
                    <a:pt x="1048" y="1094"/>
                    <a:pt x="961" y="774"/>
                  </a:cubicBezTo>
                  <a:cubicBezTo>
                    <a:pt x="902" y="512"/>
                    <a:pt x="757" y="76"/>
                    <a:pt x="524" y="18"/>
                  </a:cubicBezTo>
                  <a:cubicBezTo>
                    <a:pt x="493" y="6"/>
                    <a:pt x="464" y="1"/>
                    <a:pt x="437"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5" name="Google Shape;195;p7"/>
            <p:cNvSpPr/>
            <p:nvPr/>
          </p:nvSpPr>
          <p:spPr>
            <a:xfrm rot="-5400000">
              <a:off x="8315653" y="741866"/>
              <a:ext cx="76546" cy="397047"/>
            </a:xfrm>
            <a:custGeom>
              <a:avLst/>
              <a:gdLst/>
              <a:ahLst/>
              <a:cxnLst/>
              <a:rect l="l" t="t" r="r" b="b"/>
              <a:pathLst>
                <a:path w="1310" h="6795" extrusionOk="0">
                  <a:moveTo>
                    <a:pt x="612" y="0"/>
                  </a:moveTo>
                  <a:cubicBezTo>
                    <a:pt x="593" y="0"/>
                    <a:pt x="574" y="3"/>
                    <a:pt x="553" y="8"/>
                  </a:cubicBezTo>
                  <a:cubicBezTo>
                    <a:pt x="437" y="37"/>
                    <a:pt x="379" y="182"/>
                    <a:pt x="350" y="328"/>
                  </a:cubicBezTo>
                  <a:cubicBezTo>
                    <a:pt x="233" y="851"/>
                    <a:pt x="146" y="1375"/>
                    <a:pt x="117" y="1898"/>
                  </a:cubicBezTo>
                  <a:cubicBezTo>
                    <a:pt x="1" y="2858"/>
                    <a:pt x="1" y="3817"/>
                    <a:pt x="117" y="4777"/>
                  </a:cubicBezTo>
                  <a:cubicBezTo>
                    <a:pt x="146" y="5242"/>
                    <a:pt x="204" y="5708"/>
                    <a:pt x="320" y="6173"/>
                  </a:cubicBezTo>
                  <a:cubicBezTo>
                    <a:pt x="350" y="6318"/>
                    <a:pt x="350" y="6667"/>
                    <a:pt x="495" y="6755"/>
                  </a:cubicBezTo>
                  <a:cubicBezTo>
                    <a:pt x="534" y="6782"/>
                    <a:pt x="569" y="6794"/>
                    <a:pt x="602" y="6794"/>
                  </a:cubicBezTo>
                  <a:cubicBezTo>
                    <a:pt x="741" y="6794"/>
                    <a:pt x="826" y="6581"/>
                    <a:pt x="873" y="6464"/>
                  </a:cubicBezTo>
                  <a:cubicBezTo>
                    <a:pt x="1309" y="4457"/>
                    <a:pt x="1309" y="2392"/>
                    <a:pt x="931" y="415"/>
                  </a:cubicBezTo>
                  <a:cubicBezTo>
                    <a:pt x="902" y="299"/>
                    <a:pt x="873" y="211"/>
                    <a:pt x="815" y="124"/>
                  </a:cubicBezTo>
                  <a:cubicBezTo>
                    <a:pt x="767" y="52"/>
                    <a:pt x="699" y="0"/>
                    <a:pt x="612"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Blank" type="blank">
  <p:cSld name="BLANK">
    <p:bg>
      <p:bgPr>
        <a:noFill/>
        <a:effectLst/>
      </p:bgPr>
    </p:bg>
    <p:spTree>
      <p:nvGrpSpPr>
        <p:cNvPr id="1" name="Shape 300"/>
        <p:cNvGrpSpPr/>
        <p:nvPr/>
      </p:nvGrpSpPr>
      <p:grpSpPr>
        <a:xfrm>
          <a:off x="0" y="0"/>
          <a:ext cx="0" cy="0"/>
          <a:chOff x="0" y="0"/>
          <a:chExt cx="0" cy="0"/>
        </a:xfrm>
      </p:grpSpPr>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and three columns">
  <p:cSld name="CUSTOM_2">
    <p:spTree>
      <p:nvGrpSpPr>
        <p:cNvPr id="1" name="Shape 378"/>
        <p:cNvGrpSpPr/>
        <p:nvPr/>
      </p:nvGrpSpPr>
      <p:grpSpPr>
        <a:xfrm>
          <a:off x="0" y="0"/>
          <a:ext cx="0" cy="0"/>
          <a:chOff x="0" y="0"/>
          <a:chExt cx="0" cy="0"/>
        </a:xfrm>
      </p:grpSpPr>
      <p:sp>
        <p:nvSpPr>
          <p:cNvPr id="379" name="Google Shape;379;p17"/>
          <p:cNvSpPr txBox="1">
            <a:spLocks noGrp="1"/>
          </p:cNvSpPr>
          <p:nvPr>
            <p:ph type="title"/>
          </p:nvPr>
        </p:nvSpPr>
        <p:spPr>
          <a:xfrm>
            <a:off x="731550" y="445025"/>
            <a:ext cx="7680900" cy="572700"/>
          </a:xfrm>
          <a:prstGeom prst="rect">
            <a:avLst/>
          </a:prstGeom>
        </p:spPr>
        <p:txBody>
          <a:bodyPr spcFirstLastPara="1" wrap="square" lIns="91425" tIns="91425" rIns="91425" bIns="91425" anchor="t" anchorCtr="0">
            <a:noAutofit/>
          </a:bodyPr>
          <a:lstStyle>
            <a:lvl1pPr lvl="0" rtl="0">
              <a:spcBef>
                <a:spcPts val="0"/>
              </a:spcBef>
              <a:spcAft>
                <a:spcPts val="0"/>
              </a:spcAft>
              <a:buSzPts val="3000"/>
              <a:buNone/>
              <a:defRPr/>
            </a:lvl1pPr>
            <a:lvl2pPr lvl="1" rtl="0">
              <a:spcBef>
                <a:spcPts val="0"/>
              </a:spcBef>
              <a:spcAft>
                <a:spcPts val="0"/>
              </a:spcAft>
              <a:buSzPts val="2800"/>
              <a:buNone/>
              <a:defRPr>
                <a:latin typeface="Montserrat"/>
                <a:ea typeface="Montserrat"/>
                <a:cs typeface="Montserrat"/>
                <a:sym typeface="Montserrat"/>
              </a:defRPr>
            </a:lvl2pPr>
            <a:lvl3pPr lvl="2" rtl="0">
              <a:spcBef>
                <a:spcPts val="0"/>
              </a:spcBef>
              <a:spcAft>
                <a:spcPts val="0"/>
              </a:spcAft>
              <a:buSzPts val="2800"/>
              <a:buNone/>
              <a:defRPr>
                <a:latin typeface="Montserrat"/>
                <a:ea typeface="Montserrat"/>
                <a:cs typeface="Montserrat"/>
                <a:sym typeface="Montserrat"/>
              </a:defRPr>
            </a:lvl3pPr>
            <a:lvl4pPr lvl="3" rtl="0">
              <a:spcBef>
                <a:spcPts val="0"/>
              </a:spcBef>
              <a:spcAft>
                <a:spcPts val="0"/>
              </a:spcAft>
              <a:buSzPts val="2800"/>
              <a:buNone/>
              <a:defRPr>
                <a:latin typeface="Montserrat"/>
                <a:ea typeface="Montserrat"/>
                <a:cs typeface="Montserrat"/>
                <a:sym typeface="Montserrat"/>
              </a:defRPr>
            </a:lvl4pPr>
            <a:lvl5pPr lvl="4" rtl="0">
              <a:spcBef>
                <a:spcPts val="0"/>
              </a:spcBef>
              <a:spcAft>
                <a:spcPts val="0"/>
              </a:spcAft>
              <a:buSzPts val="2800"/>
              <a:buNone/>
              <a:defRPr>
                <a:latin typeface="Montserrat"/>
                <a:ea typeface="Montserrat"/>
                <a:cs typeface="Montserrat"/>
                <a:sym typeface="Montserrat"/>
              </a:defRPr>
            </a:lvl5pPr>
            <a:lvl6pPr lvl="5" rtl="0">
              <a:spcBef>
                <a:spcPts val="0"/>
              </a:spcBef>
              <a:spcAft>
                <a:spcPts val="0"/>
              </a:spcAft>
              <a:buSzPts val="2800"/>
              <a:buNone/>
              <a:defRPr>
                <a:latin typeface="Montserrat"/>
                <a:ea typeface="Montserrat"/>
                <a:cs typeface="Montserrat"/>
                <a:sym typeface="Montserrat"/>
              </a:defRPr>
            </a:lvl6pPr>
            <a:lvl7pPr lvl="6" rtl="0">
              <a:spcBef>
                <a:spcPts val="0"/>
              </a:spcBef>
              <a:spcAft>
                <a:spcPts val="0"/>
              </a:spcAft>
              <a:buSzPts val="2800"/>
              <a:buNone/>
              <a:defRPr>
                <a:latin typeface="Montserrat"/>
                <a:ea typeface="Montserrat"/>
                <a:cs typeface="Montserrat"/>
                <a:sym typeface="Montserrat"/>
              </a:defRPr>
            </a:lvl7pPr>
            <a:lvl8pPr lvl="7" rtl="0">
              <a:spcBef>
                <a:spcPts val="0"/>
              </a:spcBef>
              <a:spcAft>
                <a:spcPts val="0"/>
              </a:spcAft>
              <a:buSzPts val="2800"/>
              <a:buNone/>
              <a:defRPr>
                <a:latin typeface="Montserrat"/>
                <a:ea typeface="Montserrat"/>
                <a:cs typeface="Montserrat"/>
                <a:sym typeface="Montserrat"/>
              </a:defRPr>
            </a:lvl8pPr>
            <a:lvl9pPr lvl="8" rtl="0">
              <a:spcBef>
                <a:spcPts val="0"/>
              </a:spcBef>
              <a:spcAft>
                <a:spcPts val="0"/>
              </a:spcAft>
              <a:buSzPts val="2800"/>
              <a:buNone/>
              <a:defRPr>
                <a:latin typeface="Montserrat"/>
                <a:ea typeface="Montserrat"/>
                <a:cs typeface="Montserrat"/>
                <a:sym typeface="Montserrat"/>
              </a:defRPr>
            </a:lvl9pPr>
          </a:lstStyle>
          <a:p>
            <a:endParaRPr/>
          </a:p>
        </p:txBody>
      </p:sp>
      <p:sp>
        <p:nvSpPr>
          <p:cNvPr id="380" name="Google Shape;380;p17"/>
          <p:cNvSpPr txBox="1">
            <a:spLocks noGrp="1"/>
          </p:cNvSpPr>
          <p:nvPr>
            <p:ph type="ctrTitle" idx="2"/>
          </p:nvPr>
        </p:nvSpPr>
        <p:spPr>
          <a:xfrm>
            <a:off x="1005833" y="3105056"/>
            <a:ext cx="1995300" cy="4464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2000"/>
              <a:buNone/>
              <a:defRPr sz="2000"/>
            </a:lvl1pPr>
            <a:lvl2pPr lvl="1" algn="ctr" rtl="0">
              <a:spcBef>
                <a:spcPts val="0"/>
              </a:spcBef>
              <a:spcAft>
                <a:spcPts val="0"/>
              </a:spcAft>
              <a:buSzPts val="2000"/>
              <a:buNone/>
              <a:defRPr sz="2000"/>
            </a:lvl2pPr>
            <a:lvl3pPr lvl="2" algn="ctr" rtl="0">
              <a:spcBef>
                <a:spcPts val="0"/>
              </a:spcBef>
              <a:spcAft>
                <a:spcPts val="0"/>
              </a:spcAft>
              <a:buSzPts val="2000"/>
              <a:buNone/>
              <a:defRPr sz="2000"/>
            </a:lvl3pPr>
            <a:lvl4pPr lvl="3" algn="ctr" rtl="0">
              <a:spcBef>
                <a:spcPts val="0"/>
              </a:spcBef>
              <a:spcAft>
                <a:spcPts val="0"/>
              </a:spcAft>
              <a:buSzPts val="2000"/>
              <a:buNone/>
              <a:defRPr sz="2000"/>
            </a:lvl4pPr>
            <a:lvl5pPr lvl="4" algn="ctr" rtl="0">
              <a:spcBef>
                <a:spcPts val="0"/>
              </a:spcBef>
              <a:spcAft>
                <a:spcPts val="0"/>
              </a:spcAft>
              <a:buSzPts val="2000"/>
              <a:buNone/>
              <a:defRPr sz="2000"/>
            </a:lvl5pPr>
            <a:lvl6pPr lvl="5" algn="ctr" rtl="0">
              <a:spcBef>
                <a:spcPts val="0"/>
              </a:spcBef>
              <a:spcAft>
                <a:spcPts val="0"/>
              </a:spcAft>
              <a:buSzPts val="2000"/>
              <a:buNone/>
              <a:defRPr sz="2000"/>
            </a:lvl6pPr>
            <a:lvl7pPr lvl="6" algn="ctr" rtl="0">
              <a:spcBef>
                <a:spcPts val="0"/>
              </a:spcBef>
              <a:spcAft>
                <a:spcPts val="0"/>
              </a:spcAft>
              <a:buSzPts val="2000"/>
              <a:buNone/>
              <a:defRPr sz="2000"/>
            </a:lvl7pPr>
            <a:lvl8pPr lvl="7" algn="ctr" rtl="0">
              <a:spcBef>
                <a:spcPts val="0"/>
              </a:spcBef>
              <a:spcAft>
                <a:spcPts val="0"/>
              </a:spcAft>
              <a:buSzPts val="2000"/>
              <a:buNone/>
              <a:defRPr sz="2000"/>
            </a:lvl8pPr>
            <a:lvl9pPr lvl="8" algn="ctr" rtl="0">
              <a:spcBef>
                <a:spcPts val="0"/>
              </a:spcBef>
              <a:spcAft>
                <a:spcPts val="0"/>
              </a:spcAft>
              <a:buSzPts val="2000"/>
              <a:buNone/>
              <a:defRPr sz="2000"/>
            </a:lvl9pPr>
          </a:lstStyle>
          <a:p>
            <a:endParaRPr/>
          </a:p>
        </p:txBody>
      </p:sp>
      <p:sp>
        <p:nvSpPr>
          <p:cNvPr id="381" name="Google Shape;381;p17"/>
          <p:cNvSpPr txBox="1">
            <a:spLocks noGrp="1"/>
          </p:cNvSpPr>
          <p:nvPr>
            <p:ph type="subTitle" idx="1"/>
          </p:nvPr>
        </p:nvSpPr>
        <p:spPr>
          <a:xfrm>
            <a:off x="1005850" y="3514351"/>
            <a:ext cx="1995300" cy="9246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1800"/>
              <a:buNone/>
              <a:defRPr sz="1400"/>
            </a:lvl1pPr>
            <a:lvl2pPr lvl="1" algn="ctr" rtl="0">
              <a:lnSpc>
                <a:spcPct val="100000"/>
              </a:lnSpc>
              <a:spcBef>
                <a:spcPts val="0"/>
              </a:spcBef>
              <a:spcAft>
                <a:spcPts val="0"/>
              </a:spcAft>
              <a:buSzPts val="2800"/>
              <a:buNone/>
              <a:defRPr sz="2800"/>
            </a:lvl2pPr>
            <a:lvl3pPr lvl="2" algn="ctr" rtl="0">
              <a:lnSpc>
                <a:spcPct val="100000"/>
              </a:lnSpc>
              <a:spcBef>
                <a:spcPts val="0"/>
              </a:spcBef>
              <a:spcAft>
                <a:spcPts val="0"/>
              </a:spcAft>
              <a:buSzPts val="2800"/>
              <a:buNone/>
              <a:defRPr sz="2800"/>
            </a:lvl3pPr>
            <a:lvl4pPr lvl="3" algn="ctr" rtl="0">
              <a:lnSpc>
                <a:spcPct val="100000"/>
              </a:lnSpc>
              <a:spcBef>
                <a:spcPts val="0"/>
              </a:spcBef>
              <a:spcAft>
                <a:spcPts val="0"/>
              </a:spcAft>
              <a:buSzPts val="2800"/>
              <a:buNone/>
              <a:defRPr sz="2800"/>
            </a:lvl4pPr>
            <a:lvl5pPr lvl="4" algn="ctr" rtl="0">
              <a:lnSpc>
                <a:spcPct val="100000"/>
              </a:lnSpc>
              <a:spcBef>
                <a:spcPts val="0"/>
              </a:spcBef>
              <a:spcAft>
                <a:spcPts val="0"/>
              </a:spcAft>
              <a:buSzPts val="2800"/>
              <a:buNone/>
              <a:defRPr sz="2800"/>
            </a:lvl5pPr>
            <a:lvl6pPr lvl="5" algn="ctr" rtl="0">
              <a:lnSpc>
                <a:spcPct val="100000"/>
              </a:lnSpc>
              <a:spcBef>
                <a:spcPts val="0"/>
              </a:spcBef>
              <a:spcAft>
                <a:spcPts val="0"/>
              </a:spcAft>
              <a:buSzPts val="2800"/>
              <a:buNone/>
              <a:defRPr sz="2800"/>
            </a:lvl6pPr>
            <a:lvl7pPr lvl="6" algn="ctr" rtl="0">
              <a:lnSpc>
                <a:spcPct val="100000"/>
              </a:lnSpc>
              <a:spcBef>
                <a:spcPts val="0"/>
              </a:spcBef>
              <a:spcAft>
                <a:spcPts val="0"/>
              </a:spcAft>
              <a:buSzPts val="2800"/>
              <a:buNone/>
              <a:defRPr sz="2800"/>
            </a:lvl7pPr>
            <a:lvl8pPr lvl="7" algn="ctr" rtl="0">
              <a:lnSpc>
                <a:spcPct val="100000"/>
              </a:lnSpc>
              <a:spcBef>
                <a:spcPts val="0"/>
              </a:spcBef>
              <a:spcAft>
                <a:spcPts val="0"/>
              </a:spcAft>
              <a:buSzPts val="2800"/>
              <a:buNone/>
              <a:defRPr sz="2800"/>
            </a:lvl8pPr>
            <a:lvl9pPr lvl="8" algn="ctr" rtl="0">
              <a:lnSpc>
                <a:spcPct val="100000"/>
              </a:lnSpc>
              <a:spcBef>
                <a:spcPts val="0"/>
              </a:spcBef>
              <a:spcAft>
                <a:spcPts val="0"/>
              </a:spcAft>
              <a:buSzPts val="2800"/>
              <a:buNone/>
              <a:defRPr sz="2800"/>
            </a:lvl9pPr>
          </a:lstStyle>
          <a:p>
            <a:endParaRPr/>
          </a:p>
        </p:txBody>
      </p:sp>
      <p:sp>
        <p:nvSpPr>
          <p:cNvPr id="382" name="Google Shape;382;p17"/>
          <p:cNvSpPr txBox="1">
            <a:spLocks noGrp="1"/>
          </p:cNvSpPr>
          <p:nvPr>
            <p:ph type="ctrTitle" idx="3"/>
          </p:nvPr>
        </p:nvSpPr>
        <p:spPr>
          <a:xfrm>
            <a:off x="3577022" y="3105056"/>
            <a:ext cx="1995300" cy="4464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2000"/>
              <a:buNone/>
              <a:defRPr sz="2000"/>
            </a:lvl1pPr>
            <a:lvl2pPr lvl="1" algn="ctr" rtl="0">
              <a:spcBef>
                <a:spcPts val="0"/>
              </a:spcBef>
              <a:spcAft>
                <a:spcPts val="0"/>
              </a:spcAft>
              <a:buSzPts val="2000"/>
              <a:buNone/>
              <a:defRPr sz="2000"/>
            </a:lvl2pPr>
            <a:lvl3pPr lvl="2" algn="ctr" rtl="0">
              <a:spcBef>
                <a:spcPts val="0"/>
              </a:spcBef>
              <a:spcAft>
                <a:spcPts val="0"/>
              </a:spcAft>
              <a:buSzPts val="2000"/>
              <a:buNone/>
              <a:defRPr sz="2000"/>
            </a:lvl3pPr>
            <a:lvl4pPr lvl="3" algn="ctr" rtl="0">
              <a:spcBef>
                <a:spcPts val="0"/>
              </a:spcBef>
              <a:spcAft>
                <a:spcPts val="0"/>
              </a:spcAft>
              <a:buSzPts val="2000"/>
              <a:buNone/>
              <a:defRPr sz="2000"/>
            </a:lvl4pPr>
            <a:lvl5pPr lvl="4" algn="ctr" rtl="0">
              <a:spcBef>
                <a:spcPts val="0"/>
              </a:spcBef>
              <a:spcAft>
                <a:spcPts val="0"/>
              </a:spcAft>
              <a:buSzPts val="2000"/>
              <a:buNone/>
              <a:defRPr sz="2000"/>
            </a:lvl5pPr>
            <a:lvl6pPr lvl="5" algn="ctr" rtl="0">
              <a:spcBef>
                <a:spcPts val="0"/>
              </a:spcBef>
              <a:spcAft>
                <a:spcPts val="0"/>
              </a:spcAft>
              <a:buSzPts val="2000"/>
              <a:buNone/>
              <a:defRPr sz="2000"/>
            </a:lvl6pPr>
            <a:lvl7pPr lvl="6" algn="ctr" rtl="0">
              <a:spcBef>
                <a:spcPts val="0"/>
              </a:spcBef>
              <a:spcAft>
                <a:spcPts val="0"/>
              </a:spcAft>
              <a:buSzPts val="2000"/>
              <a:buNone/>
              <a:defRPr sz="2000"/>
            </a:lvl7pPr>
            <a:lvl8pPr lvl="7" algn="ctr" rtl="0">
              <a:spcBef>
                <a:spcPts val="0"/>
              </a:spcBef>
              <a:spcAft>
                <a:spcPts val="0"/>
              </a:spcAft>
              <a:buSzPts val="2000"/>
              <a:buNone/>
              <a:defRPr sz="2000"/>
            </a:lvl8pPr>
            <a:lvl9pPr lvl="8" algn="ctr" rtl="0">
              <a:spcBef>
                <a:spcPts val="0"/>
              </a:spcBef>
              <a:spcAft>
                <a:spcPts val="0"/>
              </a:spcAft>
              <a:buSzPts val="2000"/>
              <a:buNone/>
              <a:defRPr sz="2000"/>
            </a:lvl9pPr>
          </a:lstStyle>
          <a:p>
            <a:endParaRPr/>
          </a:p>
        </p:txBody>
      </p:sp>
      <p:sp>
        <p:nvSpPr>
          <p:cNvPr id="383" name="Google Shape;383;p17"/>
          <p:cNvSpPr txBox="1">
            <a:spLocks noGrp="1"/>
          </p:cNvSpPr>
          <p:nvPr>
            <p:ph type="subTitle" idx="4"/>
          </p:nvPr>
        </p:nvSpPr>
        <p:spPr>
          <a:xfrm>
            <a:off x="3576888" y="3514351"/>
            <a:ext cx="1995300" cy="9246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1800"/>
              <a:buNone/>
              <a:defRPr sz="1400"/>
            </a:lvl1pPr>
            <a:lvl2pPr lvl="1" algn="ctr" rtl="0">
              <a:lnSpc>
                <a:spcPct val="100000"/>
              </a:lnSpc>
              <a:spcBef>
                <a:spcPts val="0"/>
              </a:spcBef>
              <a:spcAft>
                <a:spcPts val="0"/>
              </a:spcAft>
              <a:buSzPts val="2800"/>
              <a:buNone/>
              <a:defRPr sz="2800"/>
            </a:lvl2pPr>
            <a:lvl3pPr lvl="2" algn="ctr" rtl="0">
              <a:lnSpc>
                <a:spcPct val="100000"/>
              </a:lnSpc>
              <a:spcBef>
                <a:spcPts val="0"/>
              </a:spcBef>
              <a:spcAft>
                <a:spcPts val="0"/>
              </a:spcAft>
              <a:buSzPts val="2800"/>
              <a:buNone/>
              <a:defRPr sz="2800"/>
            </a:lvl3pPr>
            <a:lvl4pPr lvl="3" algn="ctr" rtl="0">
              <a:lnSpc>
                <a:spcPct val="100000"/>
              </a:lnSpc>
              <a:spcBef>
                <a:spcPts val="0"/>
              </a:spcBef>
              <a:spcAft>
                <a:spcPts val="0"/>
              </a:spcAft>
              <a:buSzPts val="2800"/>
              <a:buNone/>
              <a:defRPr sz="2800"/>
            </a:lvl4pPr>
            <a:lvl5pPr lvl="4" algn="ctr" rtl="0">
              <a:lnSpc>
                <a:spcPct val="100000"/>
              </a:lnSpc>
              <a:spcBef>
                <a:spcPts val="0"/>
              </a:spcBef>
              <a:spcAft>
                <a:spcPts val="0"/>
              </a:spcAft>
              <a:buSzPts val="2800"/>
              <a:buNone/>
              <a:defRPr sz="2800"/>
            </a:lvl5pPr>
            <a:lvl6pPr lvl="5" algn="ctr" rtl="0">
              <a:lnSpc>
                <a:spcPct val="100000"/>
              </a:lnSpc>
              <a:spcBef>
                <a:spcPts val="0"/>
              </a:spcBef>
              <a:spcAft>
                <a:spcPts val="0"/>
              </a:spcAft>
              <a:buSzPts val="2800"/>
              <a:buNone/>
              <a:defRPr sz="2800"/>
            </a:lvl6pPr>
            <a:lvl7pPr lvl="6" algn="ctr" rtl="0">
              <a:lnSpc>
                <a:spcPct val="100000"/>
              </a:lnSpc>
              <a:spcBef>
                <a:spcPts val="0"/>
              </a:spcBef>
              <a:spcAft>
                <a:spcPts val="0"/>
              </a:spcAft>
              <a:buSzPts val="2800"/>
              <a:buNone/>
              <a:defRPr sz="2800"/>
            </a:lvl7pPr>
            <a:lvl8pPr lvl="7" algn="ctr" rtl="0">
              <a:lnSpc>
                <a:spcPct val="100000"/>
              </a:lnSpc>
              <a:spcBef>
                <a:spcPts val="0"/>
              </a:spcBef>
              <a:spcAft>
                <a:spcPts val="0"/>
              </a:spcAft>
              <a:buSzPts val="2800"/>
              <a:buNone/>
              <a:defRPr sz="2800"/>
            </a:lvl8pPr>
            <a:lvl9pPr lvl="8" algn="ctr" rtl="0">
              <a:lnSpc>
                <a:spcPct val="100000"/>
              </a:lnSpc>
              <a:spcBef>
                <a:spcPts val="0"/>
              </a:spcBef>
              <a:spcAft>
                <a:spcPts val="0"/>
              </a:spcAft>
              <a:buSzPts val="2800"/>
              <a:buNone/>
              <a:defRPr sz="2800"/>
            </a:lvl9pPr>
          </a:lstStyle>
          <a:p>
            <a:endParaRPr/>
          </a:p>
        </p:txBody>
      </p:sp>
      <p:sp>
        <p:nvSpPr>
          <p:cNvPr id="384" name="Google Shape;384;p17"/>
          <p:cNvSpPr txBox="1">
            <a:spLocks noGrp="1"/>
          </p:cNvSpPr>
          <p:nvPr>
            <p:ph type="ctrTitle" idx="5"/>
          </p:nvPr>
        </p:nvSpPr>
        <p:spPr>
          <a:xfrm>
            <a:off x="6142728" y="3105056"/>
            <a:ext cx="1995300" cy="4464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2000"/>
              <a:buNone/>
              <a:defRPr sz="2000"/>
            </a:lvl1pPr>
            <a:lvl2pPr lvl="1" algn="ctr" rtl="0">
              <a:spcBef>
                <a:spcPts val="0"/>
              </a:spcBef>
              <a:spcAft>
                <a:spcPts val="0"/>
              </a:spcAft>
              <a:buSzPts val="2000"/>
              <a:buNone/>
              <a:defRPr sz="2000"/>
            </a:lvl2pPr>
            <a:lvl3pPr lvl="2" algn="ctr" rtl="0">
              <a:spcBef>
                <a:spcPts val="0"/>
              </a:spcBef>
              <a:spcAft>
                <a:spcPts val="0"/>
              </a:spcAft>
              <a:buSzPts val="2000"/>
              <a:buNone/>
              <a:defRPr sz="2000"/>
            </a:lvl3pPr>
            <a:lvl4pPr lvl="3" algn="ctr" rtl="0">
              <a:spcBef>
                <a:spcPts val="0"/>
              </a:spcBef>
              <a:spcAft>
                <a:spcPts val="0"/>
              </a:spcAft>
              <a:buSzPts val="2000"/>
              <a:buNone/>
              <a:defRPr sz="2000"/>
            </a:lvl4pPr>
            <a:lvl5pPr lvl="4" algn="ctr" rtl="0">
              <a:spcBef>
                <a:spcPts val="0"/>
              </a:spcBef>
              <a:spcAft>
                <a:spcPts val="0"/>
              </a:spcAft>
              <a:buSzPts val="2000"/>
              <a:buNone/>
              <a:defRPr sz="2000"/>
            </a:lvl5pPr>
            <a:lvl6pPr lvl="5" algn="ctr" rtl="0">
              <a:spcBef>
                <a:spcPts val="0"/>
              </a:spcBef>
              <a:spcAft>
                <a:spcPts val="0"/>
              </a:spcAft>
              <a:buSzPts val="2000"/>
              <a:buNone/>
              <a:defRPr sz="2000"/>
            </a:lvl6pPr>
            <a:lvl7pPr lvl="6" algn="ctr" rtl="0">
              <a:spcBef>
                <a:spcPts val="0"/>
              </a:spcBef>
              <a:spcAft>
                <a:spcPts val="0"/>
              </a:spcAft>
              <a:buSzPts val="2000"/>
              <a:buNone/>
              <a:defRPr sz="2000"/>
            </a:lvl7pPr>
            <a:lvl8pPr lvl="7" algn="ctr" rtl="0">
              <a:spcBef>
                <a:spcPts val="0"/>
              </a:spcBef>
              <a:spcAft>
                <a:spcPts val="0"/>
              </a:spcAft>
              <a:buSzPts val="2000"/>
              <a:buNone/>
              <a:defRPr sz="2000"/>
            </a:lvl8pPr>
            <a:lvl9pPr lvl="8" algn="ctr" rtl="0">
              <a:spcBef>
                <a:spcPts val="0"/>
              </a:spcBef>
              <a:spcAft>
                <a:spcPts val="0"/>
              </a:spcAft>
              <a:buSzPts val="2000"/>
              <a:buNone/>
              <a:defRPr sz="2000"/>
            </a:lvl9pPr>
          </a:lstStyle>
          <a:p>
            <a:endParaRPr/>
          </a:p>
        </p:txBody>
      </p:sp>
      <p:sp>
        <p:nvSpPr>
          <p:cNvPr id="385" name="Google Shape;385;p17"/>
          <p:cNvSpPr txBox="1">
            <a:spLocks noGrp="1"/>
          </p:cNvSpPr>
          <p:nvPr>
            <p:ph type="subTitle" idx="6"/>
          </p:nvPr>
        </p:nvSpPr>
        <p:spPr>
          <a:xfrm>
            <a:off x="6142875" y="3514351"/>
            <a:ext cx="1995300" cy="9246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1800"/>
              <a:buNone/>
              <a:defRPr sz="1400"/>
            </a:lvl1pPr>
            <a:lvl2pPr lvl="1" algn="ctr" rtl="0">
              <a:lnSpc>
                <a:spcPct val="100000"/>
              </a:lnSpc>
              <a:spcBef>
                <a:spcPts val="0"/>
              </a:spcBef>
              <a:spcAft>
                <a:spcPts val="0"/>
              </a:spcAft>
              <a:buSzPts val="2800"/>
              <a:buNone/>
              <a:defRPr sz="2800"/>
            </a:lvl2pPr>
            <a:lvl3pPr lvl="2" algn="ctr" rtl="0">
              <a:lnSpc>
                <a:spcPct val="100000"/>
              </a:lnSpc>
              <a:spcBef>
                <a:spcPts val="0"/>
              </a:spcBef>
              <a:spcAft>
                <a:spcPts val="0"/>
              </a:spcAft>
              <a:buSzPts val="2800"/>
              <a:buNone/>
              <a:defRPr sz="2800"/>
            </a:lvl3pPr>
            <a:lvl4pPr lvl="3" algn="ctr" rtl="0">
              <a:lnSpc>
                <a:spcPct val="100000"/>
              </a:lnSpc>
              <a:spcBef>
                <a:spcPts val="0"/>
              </a:spcBef>
              <a:spcAft>
                <a:spcPts val="0"/>
              </a:spcAft>
              <a:buSzPts val="2800"/>
              <a:buNone/>
              <a:defRPr sz="2800"/>
            </a:lvl4pPr>
            <a:lvl5pPr lvl="4" algn="ctr" rtl="0">
              <a:lnSpc>
                <a:spcPct val="100000"/>
              </a:lnSpc>
              <a:spcBef>
                <a:spcPts val="0"/>
              </a:spcBef>
              <a:spcAft>
                <a:spcPts val="0"/>
              </a:spcAft>
              <a:buSzPts val="2800"/>
              <a:buNone/>
              <a:defRPr sz="2800"/>
            </a:lvl5pPr>
            <a:lvl6pPr lvl="5" algn="ctr" rtl="0">
              <a:lnSpc>
                <a:spcPct val="100000"/>
              </a:lnSpc>
              <a:spcBef>
                <a:spcPts val="0"/>
              </a:spcBef>
              <a:spcAft>
                <a:spcPts val="0"/>
              </a:spcAft>
              <a:buSzPts val="2800"/>
              <a:buNone/>
              <a:defRPr sz="2800"/>
            </a:lvl6pPr>
            <a:lvl7pPr lvl="6" algn="ctr" rtl="0">
              <a:lnSpc>
                <a:spcPct val="100000"/>
              </a:lnSpc>
              <a:spcBef>
                <a:spcPts val="0"/>
              </a:spcBef>
              <a:spcAft>
                <a:spcPts val="0"/>
              </a:spcAft>
              <a:buSzPts val="2800"/>
              <a:buNone/>
              <a:defRPr sz="2800"/>
            </a:lvl7pPr>
            <a:lvl8pPr lvl="7" algn="ctr" rtl="0">
              <a:lnSpc>
                <a:spcPct val="100000"/>
              </a:lnSpc>
              <a:spcBef>
                <a:spcPts val="0"/>
              </a:spcBef>
              <a:spcAft>
                <a:spcPts val="0"/>
              </a:spcAft>
              <a:buSzPts val="2800"/>
              <a:buNone/>
              <a:defRPr sz="2800"/>
            </a:lvl8pPr>
            <a:lvl9pPr lvl="8" algn="ctr" rtl="0">
              <a:lnSpc>
                <a:spcPct val="100000"/>
              </a:lnSpc>
              <a:spcBef>
                <a:spcPts val="0"/>
              </a:spcBef>
              <a:spcAft>
                <a:spcPts val="0"/>
              </a:spcAft>
              <a:buSzPts val="2800"/>
              <a:buNone/>
              <a:defRPr sz="2800"/>
            </a:lvl9pPr>
          </a:lstStyle>
          <a:p>
            <a:endParaRPr/>
          </a:p>
        </p:txBody>
      </p:sp>
      <p:sp>
        <p:nvSpPr>
          <p:cNvPr id="386" name="Google Shape;386;p17"/>
          <p:cNvSpPr/>
          <p:nvPr/>
        </p:nvSpPr>
        <p:spPr>
          <a:xfrm rot="5400000" flipH="1">
            <a:off x="6868824" y="104592"/>
            <a:ext cx="2452950" cy="2164175"/>
          </a:xfrm>
          <a:custGeom>
            <a:avLst/>
            <a:gdLst/>
            <a:ahLst/>
            <a:cxnLst/>
            <a:rect l="l" t="t" r="r" b="b"/>
            <a:pathLst>
              <a:path w="98118" h="86567" extrusionOk="0">
                <a:moveTo>
                  <a:pt x="66841" y="56171"/>
                </a:moveTo>
                <a:cubicBezTo>
                  <a:pt x="74379" y="80943"/>
                  <a:pt x="88756" y="86080"/>
                  <a:pt x="98118" y="86567"/>
                </a:cubicBezTo>
                <a:lnTo>
                  <a:pt x="98118" y="0"/>
                </a:lnTo>
                <a:lnTo>
                  <a:pt x="0" y="0"/>
                </a:lnTo>
                <a:cubicBezTo>
                  <a:pt x="9849" y="20791"/>
                  <a:pt x="52494" y="9210"/>
                  <a:pt x="66841" y="5617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387" name="Google Shape;387;p17"/>
          <p:cNvGrpSpPr/>
          <p:nvPr/>
        </p:nvGrpSpPr>
        <p:grpSpPr>
          <a:xfrm flipH="1">
            <a:off x="7409658" y="244914"/>
            <a:ext cx="1727024" cy="1598731"/>
            <a:chOff x="806555" y="1157731"/>
            <a:chExt cx="1176527" cy="1089128"/>
          </a:xfrm>
        </p:grpSpPr>
        <p:sp>
          <p:nvSpPr>
            <p:cNvPr id="388" name="Google Shape;388;p17"/>
            <p:cNvSpPr/>
            <p:nvPr/>
          </p:nvSpPr>
          <p:spPr>
            <a:xfrm rot="5400000">
              <a:off x="909541" y="1182048"/>
              <a:ext cx="523627" cy="556710"/>
            </a:xfrm>
            <a:custGeom>
              <a:avLst/>
              <a:gdLst/>
              <a:ahLst/>
              <a:cxnLst/>
              <a:rect l="l" t="t" r="r" b="b"/>
              <a:pathLst>
                <a:path w="13786" h="14657" extrusionOk="0">
                  <a:moveTo>
                    <a:pt x="6299" y="0"/>
                  </a:moveTo>
                  <a:cubicBezTo>
                    <a:pt x="5918" y="0"/>
                    <a:pt x="5536" y="175"/>
                    <a:pt x="5293" y="531"/>
                  </a:cubicBezTo>
                  <a:cubicBezTo>
                    <a:pt x="5032" y="851"/>
                    <a:pt x="4857" y="1229"/>
                    <a:pt x="4770" y="1607"/>
                  </a:cubicBezTo>
                  <a:cubicBezTo>
                    <a:pt x="4130" y="3643"/>
                    <a:pt x="4188" y="5853"/>
                    <a:pt x="4944" y="7860"/>
                  </a:cubicBezTo>
                  <a:cubicBezTo>
                    <a:pt x="4043" y="6958"/>
                    <a:pt x="2909" y="6318"/>
                    <a:pt x="1687" y="6028"/>
                  </a:cubicBezTo>
                  <a:cubicBezTo>
                    <a:pt x="1490" y="5991"/>
                    <a:pt x="1283" y="5959"/>
                    <a:pt x="1083" y="5959"/>
                  </a:cubicBezTo>
                  <a:cubicBezTo>
                    <a:pt x="810" y="5959"/>
                    <a:pt x="551" y="6018"/>
                    <a:pt x="350" y="6202"/>
                  </a:cubicBezTo>
                  <a:cubicBezTo>
                    <a:pt x="88" y="6493"/>
                    <a:pt x="1" y="6871"/>
                    <a:pt x="88" y="7249"/>
                  </a:cubicBezTo>
                  <a:cubicBezTo>
                    <a:pt x="204" y="7598"/>
                    <a:pt x="379" y="7918"/>
                    <a:pt x="640" y="8180"/>
                  </a:cubicBezTo>
                  <a:cubicBezTo>
                    <a:pt x="1716" y="9517"/>
                    <a:pt x="3200" y="10448"/>
                    <a:pt x="4857" y="10855"/>
                  </a:cubicBezTo>
                  <a:cubicBezTo>
                    <a:pt x="3985" y="11437"/>
                    <a:pt x="3287" y="12251"/>
                    <a:pt x="2880" y="13211"/>
                  </a:cubicBezTo>
                  <a:cubicBezTo>
                    <a:pt x="2676" y="13618"/>
                    <a:pt x="2560" y="14112"/>
                    <a:pt x="2880" y="14432"/>
                  </a:cubicBezTo>
                  <a:cubicBezTo>
                    <a:pt x="3034" y="14586"/>
                    <a:pt x="3221" y="14657"/>
                    <a:pt x="3430" y="14657"/>
                  </a:cubicBezTo>
                  <a:cubicBezTo>
                    <a:pt x="3496" y="14657"/>
                    <a:pt x="3565" y="14650"/>
                    <a:pt x="3636" y="14636"/>
                  </a:cubicBezTo>
                  <a:cubicBezTo>
                    <a:pt x="3898" y="14548"/>
                    <a:pt x="4130" y="14432"/>
                    <a:pt x="4363" y="14287"/>
                  </a:cubicBezTo>
                  <a:cubicBezTo>
                    <a:pt x="4944" y="13850"/>
                    <a:pt x="5526" y="13385"/>
                    <a:pt x="6020" y="12862"/>
                  </a:cubicBezTo>
                  <a:cubicBezTo>
                    <a:pt x="6428" y="12454"/>
                    <a:pt x="6777" y="11611"/>
                    <a:pt x="7358" y="11349"/>
                  </a:cubicBezTo>
                  <a:cubicBezTo>
                    <a:pt x="7441" y="11310"/>
                    <a:pt x="7523" y="11293"/>
                    <a:pt x="7605" y="11293"/>
                  </a:cubicBezTo>
                  <a:cubicBezTo>
                    <a:pt x="8073" y="11293"/>
                    <a:pt x="8528" y="11849"/>
                    <a:pt x="8899" y="12047"/>
                  </a:cubicBezTo>
                  <a:cubicBezTo>
                    <a:pt x="9510" y="12396"/>
                    <a:pt x="10150" y="12629"/>
                    <a:pt x="10848" y="12716"/>
                  </a:cubicBezTo>
                  <a:cubicBezTo>
                    <a:pt x="10979" y="12742"/>
                    <a:pt x="11109" y="12757"/>
                    <a:pt x="11240" y="12757"/>
                  </a:cubicBezTo>
                  <a:cubicBezTo>
                    <a:pt x="11400" y="12757"/>
                    <a:pt x="11560" y="12735"/>
                    <a:pt x="11720" y="12687"/>
                  </a:cubicBezTo>
                  <a:cubicBezTo>
                    <a:pt x="12011" y="12600"/>
                    <a:pt x="12244" y="12396"/>
                    <a:pt x="12331" y="12105"/>
                  </a:cubicBezTo>
                  <a:cubicBezTo>
                    <a:pt x="12389" y="11844"/>
                    <a:pt x="12331" y="11553"/>
                    <a:pt x="12186" y="11291"/>
                  </a:cubicBezTo>
                  <a:cubicBezTo>
                    <a:pt x="11749" y="10332"/>
                    <a:pt x="10964" y="9575"/>
                    <a:pt x="9975" y="9139"/>
                  </a:cubicBezTo>
                  <a:cubicBezTo>
                    <a:pt x="11400" y="8383"/>
                    <a:pt x="12564" y="7249"/>
                    <a:pt x="13320" y="5824"/>
                  </a:cubicBezTo>
                  <a:cubicBezTo>
                    <a:pt x="13582" y="5417"/>
                    <a:pt x="13727" y="4981"/>
                    <a:pt x="13756" y="4515"/>
                  </a:cubicBezTo>
                  <a:cubicBezTo>
                    <a:pt x="13785" y="4021"/>
                    <a:pt x="13582" y="3585"/>
                    <a:pt x="13174" y="3294"/>
                  </a:cubicBezTo>
                  <a:cubicBezTo>
                    <a:pt x="12990" y="3185"/>
                    <a:pt x="12791" y="3139"/>
                    <a:pt x="12586" y="3139"/>
                  </a:cubicBezTo>
                  <a:cubicBezTo>
                    <a:pt x="12082" y="3139"/>
                    <a:pt x="11544" y="3420"/>
                    <a:pt x="11110" y="3730"/>
                  </a:cubicBezTo>
                  <a:cubicBezTo>
                    <a:pt x="9714" y="4748"/>
                    <a:pt x="8551" y="6028"/>
                    <a:pt x="7678" y="7511"/>
                  </a:cubicBezTo>
                  <a:cubicBezTo>
                    <a:pt x="8318" y="5620"/>
                    <a:pt x="8347" y="3556"/>
                    <a:pt x="7794" y="1607"/>
                  </a:cubicBezTo>
                  <a:cubicBezTo>
                    <a:pt x="7707" y="1229"/>
                    <a:pt x="7533" y="880"/>
                    <a:pt x="7329" y="560"/>
                  </a:cubicBezTo>
                  <a:cubicBezTo>
                    <a:pt x="7092" y="190"/>
                    <a:pt x="6696" y="0"/>
                    <a:pt x="6299"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9" name="Google Shape;389;p17"/>
            <p:cNvSpPr/>
            <p:nvPr/>
          </p:nvSpPr>
          <p:spPr>
            <a:xfrm rot="5400000">
              <a:off x="972218" y="1363182"/>
              <a:ext cx="234200" cy="245253"/>
            </a:xfrm>
            <a:custGeom>
              <a:avLst/>
              <a:gdLst/>
              <a:ahLst/>
              <a:cxnLst/>
              <a:rect l="l" t="t" r="r" b="b"/>
              <a:pathLst>
                <a:path w="6166" h="6457" extrusionOk="0">
                  <a:moveTo>
                    <a:pt x="6165" y="0"/>
                  </a:moveTo>
                  <a:lnTo>
                    <a:pt x="6165" y="0"/>
                  </a:lnTo>
                  <a:cubicBezTo>
                    <a:pt x="5613" y="495"/>
                    <a:pt x="5089" y="1047"/>
                    <a:pt x="4566" y="1542"/>
                  </a:cubicBezTo>
                  <a:cubicBezTo>
                    <a:pt x="4042" y="2036"/>
                    <a:pt x="3519" y="2588"/>
                    <a:pt x="2996" y="3141"/>
                  </a:cubicBezTo>
                  <a:cubicBezTo>
                    <a:pt x="2472" y="3693"/>
                    <a:pt x="1978" y="4217"/>
                    <a:pt x="1483" y="4769"/>
                  </a:cubicBezTo>
                  <a:cubicBezTo>
                    <a:pt x="989" y="5322"/>
                    <a:pt x="495" y="5875"/>
                    <a:pt x="0" y="6456"/>
                  </a:cubicBezTo>
                  <a:cubicBezTo>
                    <a:pt x="553" y="5962"/>
                    <a:pt x="1105" y="5438"/>
                    <a:pt x="1629" y="4915"/>
                  </a:cubicBezTo>
                  <a:cubicBezTo>
                    <a:pt x="2152" y="4391"/>
                    <a:pt x="2705" y="3868"/>
                    <a:pt x="3199" y="3315"/>
                  </a:cubicBezTo>
                  <a:cubicBezTo>
                    <a:pt x="3723" y="2763"/>
                    <a:pt x="4246" y="2239"/>
                    <a:pt x="4711" y="1687"/>
                  </a:cubicBezTo>
                  <a:cubicBezTo>
                    <a:pt x="5206" y="1134"/>
                    <a:pt x="5700" y="582"/>
                    <a:pt x="6165"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0" name="Google Shape;390;p17"/>
            <p:cNvSpPr/>
            <p:nvPr/>
          </p:nvSpPr>
          <p:spPr>
            <a:xfrm rot="5400000">
              <a:off x="927362" y="1355854"/>
              <a:ext cx="335841" cy="131761"/>
            </a:xfrm>
            <a:custGeom>
              <a:avLst/>
              <a:gdLst/>
              <a:ahLst/>
              <a:cxnLst/>
              <a:rect l="l" t="t" r="r" b="b"/>
              <a:pathLst>
                <a:path w="8842" h="3469" extrusionOk="0">
                  <a:moveTo>
                    <a:pt x="1" y="1"/>
                  </a:moveTo>
                  <a:cubicBezTo>
                    <a:pt x="611" y="495"/>
                    <a:pt x="1280" y="961"/>
                    <a:pt x="1978" y="1368"/>
                  </a:cubicBezTo>
                  <a:cubicBezTo>
                    <a:pt x="2676" y="1775"/>
                    <a:pt x="3403" y="2153"/>
                    <a:pt x="4159" y="2444"/>
                  </a:cubicBezTo>
                  <a:cubicBezTo>
                    <a:pt x="4915" y="2735"/>
                    <a:pt x="5672" y="2996"/>
                    <a:pt x="6457" y="3171"/>
                  </a:cubicBezTo>
                  <a:cubicBezTo>
                    <a:pt x="6864" y="3258"/>
                    <a:pt x="7242" y="3345"/>
                    <a:pt x="7649" y="3403"/>
                  </a:cubicBezTo>
                  <a:cubicBezTo>
                    <a:pt x="7838" y="3447"/>
                    <a:pt x="8042" y="3469"/>
                    <a:pt x="8245" y="3469"/>
                  </a:cubicBezTo>
                  <a:cubicBezTo>
                    <a:pt x="8449" y="3469"/>
                    <a:pt x="8652" y="3447"/>
                    <a:pt x="8841" y="3403"/>
                  </a:cubicBezTo>
                  <a:lnTo>
                    <a:pt x="8841" y="3403"/>
                  </a:lnTo>
                  <a:cubicBezTo>
                    <a:pt x="8752" y="3410"/>
                    <a:pt x="8661" y="3414"/>
                    <a:pt x="8570" y="3414"/>
                  </a:cubicBezTo>
                  <a:cubicBezTo>
                    <a:pt x="8273" y="3414"/>
                    <a:pt x="7967" y="3376"/>
                    <a:pt x="7678" y="3287"/>
                  </a:cubicBezTo>
                  <a:cubicBezTo>
                    <a:pt x="7271" y="3200"/>
                    <a:pt x="6893" y="3113"/>
                    <a:pt x="6515" y="2996"/>
                  </a:cubicBezTo>
                  <a:cubicBezTo>
                    <a:pt x="5759" y="2764"/>
                    <a:pt x="5003" y="2502"/>
                    <a:pt x="4247" y="2211"/>
                  </a:cubicBezTo>
                  <a:cubicBezTo>
                    <a:pt x="3520" y="1920"/>
                    <a:pt x="2793" y="1571"/>
                    <a:pt x="2066" y="1193"/>
                  </a:cubicBezTo>
                  <a:cubicBezTo>
                    <a:pt x="1368" y="844"/>
                    <a:pt x="670" y="437"/>
                    <a:pt x="1"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1" name="Google Shape;391;p17"/>
            <p:cNvSpPr/>
            <p:nvPr/>
          </p:nvSpPr>
          <p:spPr>
            <a:xfrm rot="5400000">
              <a:off x="987143" y="1233395"/>
              <a:ext cx="133698" cy="494874"/>
            </a:xfrm>
            <a:custGeom>
              <a:avLst/>
              <a:gdLst/>
              <a:ahLst/>
              <a:cxnLst/>
              <a:rect l="l" t="t" r="r" b="b"/>
              <a:pathLst>
                <a:path w="3520" h="13029" extrusionOk="0">
                  <a:moveTo>
                    <a:pt x="1" y="1"/>
                  </a:moveTo>
                  <a:lnTo>
                    <a:pt x="1" y="1"/>
                  </a:lnTo>
                  <a:cubicBezTo>
                    <a:pt x="88" y="1135"/>
                    <a:pt x="233" y="2240"/>
                    <a:pt x="437" y="3345"/>
                  </a:cubicBezTo>
                  <a:cubicBezTo>
                    <a:pt x="611" y="4479"/>
                    <a:pt x="844" y="5584"/>
                    <a:pt x="1164" y="6689"/>
                  </a:cubicBezTo>
                  <a:cubicBezTo>
                    <a:pt x="1484" y="7765"/>
                    <a:pt x="1804" y="8841"/>
                    <a:pt x="2211" y="9917"/>
                  </a:cubicBezTo>
                  <a:cubicBezTo>
                    <a:pt x="2589" y="10964"/>
                    <a:pt x="3025" y="12011"/>
                    <a:pt x="3519" y="13029"/>
                  </a:cubicBezTo>
                  <a:cubicBezTo>
                    <a:pt x="3141" y="11982"/>
                    <a:pt x="2734" y="10906"/>
                    <a:pt x="2385" y="9859"/>
                  </a:cubicBezTo>
                  <a:cubicBezTo>
                    <a:pt x="2036" y="8783"/>
                    <a:pt x="1716" y="7678"/>
                    <a:pt x="1396" y="6602"/>
                  </a:cubicBezTo>
                  <a:cubicBezTo>
                    <a:pt x="1106" y="5526"/>
                    <a:pt x="873" y="4450"/>
                    <a:pt x="611" y="3345"/>
                  </a:cubicBezTo>
                  <a:cubicBezTo>
                    <a:pt x="379" y="2240"/>
                    <a:pt x="204" y="1135"/>
                    <a:pt x="1"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2" name="Google Shape;392;p17"/>
            <p:cNvSpPr/>
            <p:nvPr/>
          </p:nvSpPr>
          <p:spPr>
            <a:xfrm rot="5400000">
              <a:off x="1606395" y="1374399"/>
              <a:ext cx="293833" cy="96893"/>
            </a:xfrm>
            <a:custGeom>
              <a:avLst/>
              <a:gdLst/>
              <a:ahLst/>
              <a:cxnLst/>
              <a:rect l="l" t="t" r="r" b="b"/>
              <a:pathLst>
                <a:path w="7736" h="2551" extrusionOk="0">
                  <a:moveTo>
                    <a:pt x="6533" y="0"/>
                  </a:moveTo>
                  <a:cubicBezTo>
                    <a:pt x="6129" y="0"/>
                    <a:pt x="5729" y="58"/>
                    <a:pt x="5351" y="175"/>
                  </a:cubicBezTo>
                  <a:cubicBezTo>
                    <a:pt x="4013" y="524"/>
                    <a:pt x="2734" y="1047"/>
                    <a:pt x="1425" y="1483"/>
                  </a:cubicBezTo>
                  <a:cubicBezTo>
                    <a:pt x="1193" y="1571"/>
                    <a:pt x="0" y="1774"/>
                    <a:pt x="146" y="2210"/>
                  </a:cubicBezTo>
                  <a:cubicBezTo>
                    <a:pt x="266" y="2492"/>
                    <a:pt x="874" y="2551"/>
                    <a:pt x="1343" y="2551"/>
                  </a:cubicBezTo>
                  <a:cubicBezTo>
                    <a:pt x="1552" y="2551"/>
                    <a:pt x="1734" y="2539"/>
                    <a:pt x="1832" y="2530"/>
                  </a:cubicBezTo>
                  <a:cubicBezTo>
                    <a:pt x="3257" y="2385"/>
                    <a:pt x="4682" y="2065"/>
                    <a:pt x="5991" y="1542"/>
                  </a:cubicBezTo>
                  <a:cubicBezTo>
                    <a:pt x="6718" y="1251"/>
                    <a:pt x="7445" y="902"/>
                    <a:pt x="7736" y="175"/>
                  </a:cubicBezTo>
                  <a:cubicBezTo>
                    <a:pt x="7343" y="58"/>
                    <a:pt x="6936" y="0"/>
                    <a:pt x="653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3" name="Google Shape;393;p17"/>
            <p:cNvSpPr/>
            <p:nvPr/>
          </p:nvSpPr>
          <p:spPr>
            <a:xfrm rot="5400000">
              <a:off x="1802893" y="1229401"/>
              <a:ext cx="129824" cy="230554"/>
            </a:xfrm>
            <a:custGeom>
              <a:avLst/>
              <a:gdLst/>
              <a:ahLst/>
              <a:cxnLst/>
              <a:rect l="l" t="t" r="r" b="b"/>
              <a:pathLst>
                <a:path w="3418" h="6070" extrusionOk="0">
                  <a:moveTo>
                    <a:pt x="2948" y="1"/>
                  </a:moveTo>
                  <a:cubicBezTo>
                    <a:pt x="2868" y="1"/>
                    <a:pt x="2788" y="23"/>
                    <a:pt x="2720" y="63"/>
                  </a:cubicBezTo>
                  <a:cubicBezTo>
                    <a:pt x="2546" y="150"/>
                    <a:pt x="2429" y="267"/>
                    <a:pt x="2342" y="441"/>
                  </a:cubicBezTo>
                  <a:cubicBezTo>
                    <a:pt x="1586" y="1372"/>
                    <a:pt x="1033" y="2477"/>
                    <a:pt x="684" y="3640"/>
                  </a:cubicBezTo>
                  <a:cubicBezTo>
                    <a:pt x="607" y="4028"/>
                    <a:pt x="1" y="6070"/>
                    <a:pt x="725" y="6070"/>
                  </a:cubicBezTo>
                  <a:cubicBezTo>
                    <a:pt x="815" y="6070"/>
                    <a:pt x="927" y="6038"/>
                    <a:pt x="1062" y="5967"/>
                  </a:cubicBezTo>
                  <a:cubicBezTo>
                    <a:pt x="1295" y="5792"/>
                    <a:pt x="1499" y="5559"/>
                    <a:pt x="1615" y="5269"/>
                  </a:cubicBezTo>
                  <a:cubicBezTo>
                    <a:pt x="2342" y="3873"/>
                    <a:pt x="2924" y="2361"/>
                    <a:pt x="3302" y="819"/>
                  </a:cubicBezTo>
                  <a:cubicBezTo>
                    <a:pt x="3360" y="558"/>
                    <a:pt x="3418" y="238"/>
                    <a:pt x="3214" y="92"/>
                  </a:cubicBezTo>
                  <a:cubicBezTo>
                    <a:pt x="3136" y="30"/>
                    <a:pt x="3042" y="1"/>
                    <a:pt x="2948"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4" name="Google Shape;394;p17"/>
            <p:cNvSpPr/>
            <p:nvPr/>
          </p:nvSpPr>
          <p:spPr>
            <a:xfrm rot="5400000">
              <a:off x="1765025" y="1108847"/>
              <a:ext cx="130356" cy="228123"/>
            </a:xfrm>
            <a:custGeom>
              <a:avLst/>
              <a:gdLst/>
              <a:ahLst/>
              <a:cxnLst/>
              <a:rect l="l" t="t" r="r" b="b"/>
              <a:pathLst>
                <a:path w="3432" h="6006" extrusionOk="0">
                  <a:moveTo>
                    <a:pt x="1" y="1"/>
                  </a:moveTo>
                  <a:cubicBezTo>
                    <a:pt x="291" y="2182"/>
                    <a:pt x="1280" y="4188"/>
                    <a:pt x="2792" y="5788"/>
                  </a:cubicBezTo>
                  <a:cubicBezTo>
                    <a:pt x="2941" y="5943"/>
                    <a:pt x="3050" y="6006"/>
                    <a:pt x="3128" y="6006"/>
                  </a:cubicBezTo>
                  <a:cubicBezTo>
                    <a:pt x="3431" y="6006"/>
                    <a:pt x="3275" y="5048"/>
                    <a:pt x="3229" y="4770"/>
                  </a:cubicBezTo>
                  <a:cubicBezTo>
                    <a:pt x="3141" y="4101"/>
                    <a:pt x="2967" y="3461"/>
                    <a:pt x="2676" y="2880"/>
                  </a:cubicBezTo>
                  <a:cubicBezTo>
                    <a:pt x="2094" y="1658"/>
                    <a:pt x="1164" y="641"/>
                    <a:pt x="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5" name="Google Shape;395;p17"/>
            <p:cNvSpPr/>
            <p:nvPr/>
          </p:nvSpPr>
          <p:spPr>
            <a:xfrm rot="5400000">
              <a:off x="1599576" y="1089247"/>
              <a:ext cx="139244" cy="368962"/>
            </a:xfrm>
            <a:custGeom>
              <a:avLst/>
              <a:gdLst/>
              <a:ahLst/>
              <a:cxnLst/>
              <a:rect l="l" t="t" r="r" b="b"/>
              <a:pathLst>
                <a:path w="3666" h="9714" extrusionOk="0">
                  <a:moveTo>
                    <a:pt x="3665" y="0"/>
                  </a:moveTo>
                  <a:lnTo>
                    <a:pt x="3665" y="0"/>
                  </a:lnTo>
                  <a:cubicBezTo>
                    <a:pt x="3084" y="669"/>
                    <a:pt x="2618" y="1396"/>
                    <a:pt x="2211" y="2182"/>
                  </a:cubicBezTo>
                  <a:cubicBezTo>
                    <a:pt x="1804" y="2938"/>
                    <a:pt x="1426" y="3752"/>
                    <a:pt x="1106" y="4566"/>
                  </a:cubicBezTo>
                  <a:cubicBezTo>
                    <a:pt x="786" y="5380"/>
                    <a:pt x="524" y="6224"/>
                    <a:pt x="321" y="7067"/>
                  </a:cubicBezTo>
                  <a:cubicBezTo>
                    <a:pt x="117" y="7940"/>
                    <a:pt x="1" y="8812"/>
                    <a:pt x="30" y="9713"/>
                  </a:cubicBezTo>
                  <a:cubicBezTo>
                    <a:pt x="292" y="8870"/>
                    <a:pt x="553" y="8056"/>
                    <a:pt x="873" y="7271"/>
                  </a:cubicBezTo>
                  <a:cubicBezTo>
                    <a:pt x="1164" y="6456"/>
                    <a:pt x="1484" y="5642"/>
                    <a:pt x="1804" y="4857"/>
                  </a:cubicBezTo>
                  <a:lnTo>
                    <a:pt x="2735" y="2443"/>
                  </a:lnTo>
                  <a:cubicBezTo>
                    <a:pt x="3054" y="1629"/>
                    <a:pt x="3345" y="815"/>
                    <a:pt x="3665"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6" name="Google Shape;396;p17"/>
            <p:cNvSpPr/>
            <p:nvPr/>
          </p:nvSpPr>
          <p:spPr>
            <a:xfrm rot="5400000">
              <a:off x="1031829" y="1958477"/>
              <a:ext cx="288325" cy="288439"/>
            </a:xfrm>
            <a:custGeom>
              <a:avLst/>
              <a:gdLst/>
              <a:ahLst/>
              <a:cxnLst/>
              <a:rect l="l" t="t" r="r" b="b"/>
              <a:pathLst>
                <a:path w="7591" h="7594" extrusionOk="0">
                  <a:moveTo>
                    <a:pt x="3693" y="1"/>
                  </a:moveTo>
                  <a:cubicBezTo>
                    <a:pt x="2792" y="30"/>
                    <a:pt x="1948" y="321"/>
                    <a:pt x="1280" y="902"/>
                  </a:cubicBezTo>
                  <a:cubicBezTo>
                    <a:pt x="640" y="1455"/>
                    <a:pt x="204" y="2211"/>
                    <a:pt x="87" y="3054"/>
                  </a:cubicBezTo>
                  <a:cubicBezTo>
                    <a:pt x="0" y="3549"/>
                    <a:pt x="58" y="4072"/>
                    <a:pt x="262" y="4566"/>
                  </a:cubicBezTo>
                  <a:cubicBezTo>
                    <a:pt x="698" y="5497"/>
                    <a:pt x="1396" y="6311"/>
                    <a:pt x="2268" y="6864"/>
                  </a:cubicBezTo>
                  <a:cubicBezTo>
                    <a:pt x="2838" y="7260"/>
                    <a:pt x="3725" y="7593"/>
                    <a:pt x="4460" y="7593"/>
                  </a:cubicBezTo>
                  <a:cubicBezTo>
                    <a:pt x="4588" y="7593"/>
                    <a:pt x="4711" y="7583"/>
                    <a:pt x="4827" y="7562"/>
                  </a:cubicBezTo>
                  <a:cubicBezTo>
                    <a:pt x="5502" y="7430"/>
                    <a:pt x="6002" y="7393"/>
                    <a:pt x="6346" y="7393"/>
                  </a:cubicBezTo>
                  <a:cubicBezTo>
                    <a:pt x="6760" y="7393"/>
                    <a:pt x="6950" y="7445"/>
                    <a:pt x="6950" y="7445"/>
                  </a:cubicBezTo>
                  <a:cubicBezTo>
                    <a:pt x="6950" y="7445"/>
                    <a:pt x="7038" y="6398"/>
                    <a:pt x="7270" y="4944"/>
                  </a:cubicBezTo>
                  <a:cubicBezTo>
                    <a:pt x="7590" y="3229"/>
                    <a:pt x="4915" y="1"/>
                    <a:pt x="369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7" name="Google Shape;397;p17"/>
            <p:cNvSpPr/>
            <p:nvPr/>
          </p:nvSpPr>
          <p:spPr>
            <a:xfrm rot="5400000">
              <a:off x="1044022" y="1946360"/>
              <a:ext cx="264016" cy="288363"/>
            </a:xfrm>
            <a:custGeom>
              <a:avLst/>
              <a:gdLst/>
              <a:ahLst/>
              <a:cxnLst/>
              <a:rect l="l" t="t" r="r" b="b"/>
              <a:pathLst>
                <a:path w="6951" h="7592" extrusionOk="0">
                  <a:moveTo>
                    <a:pt x="3693" y="1"/>
                  </a:moveTo>
                  <a:cubicBezTo>
                    <a:pt x="2792" y="30"/>
                    <a:pt x="1948" y="321"/>
                    <a:pt x="1280" y="902"/>
                  </a:cubicBezTo>
                  <a:cubicBezTo>
                    <a:pt x="640" y="1455"/>
                    <a:pt x="204" y="2211"/>
                    <a:pt x="87" y="3054"/>
                  </a:cubicBezTo>
                  <a:cubicBezTo>
                    <a:pt x="0" y="3549"/>
                    <a:pt x="58" y="4072"/>
                    <a:pt x="262" y="4566"/>
                  </a:cubicBezTo>
                  <a:cubicBezTo>
                    <a:pt x="698" y="5497"/>
                    <a:pt x="1396" y="6311"/>
                    <a:pt x="2268" y="6864"/>
                  </a:cubicBezTo>
                  <a:cubicBezTo>
                    <a:pt x="2843" y="7238"/>
                    <a:pt x="3739" y="7592"/>
                    <a:pt x="4478" y="7592"/>
                  </a:cubicBezTo>
                  <a:cubicBezTo>
                    <a:pt x="4600" y="7592"/>
                    <a:pt x="4717" y="7582"/>
                    <a:pt x="4827" y="7562"/>
                  </a:cubicBezTo>
                  <a:cubicBezTo>
                    <a:pt x="5502" y="7430"/>
                    <a:pt x="6002" y="7393"/>
                    <a:pt x="6346" y="7393"/>
                  </a:cubicBezTo>
                  <a:cubicBezTo>
                    <a:pt x="6760" y="7393"/>
                    <a:pt x="6950" y="7445"/>
                    <a:pt x="6950" y="7445"/>
                  </a:cubicBezTo>
                  <a:lnTo>
                    <a:pt x="6950" y="7271"/>
                  </a:lnTo>
                  <a:cubicBezTo>
                    <a:pt x="5933" y="6835"/>
                    <a:pt x="4566" y="6835"/>
                    <a:pt x="3315" y="6631"/>
                  </a:cubicBezTo>
                  <a:cubicBezTo>
                    <a:pt x="2123" y="6631"/>
                    <a:pt x="436" y="4915"/>
                    <a:pt x="1716" y="4217"/>
                  </a:cubicBezTo>
                  <a:cubicBezTo>
                    <a:pt x="3519" y="3229"/>
                    <a:pt x="4653" y="2356"/>
                    <a:pt x="5322" y="989"/>
                  </a:cubicBezTo>
                  <a:cubicBezTo>
                    <a:pt x="4740" y="408"/>
                    <a:pt x="4130" y="1"/>
                    <a:pt x="3693" y="1"/>
                  </a:cubicBezTo>
                  <a:close/>
                </a:path>
              </a:pathLst>
            </a:custGeom>
            <a:solidFill>
              <a:srgbClr val="E88C5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8" name="Google Shape;398;p17"/>
            <p:cNvSpPr/>
            <p:nvPr/>
          </p:nvSpPr>
          <p:spPr>
            <a:xfrm rot="5400000">
              <a:off x="1113491" y="1916659"/>
              <a:ext cx="264054" cy="228465"/>
            </a:xfrm>
            <a:custGeom>
              <a:avLst/>
              <a:gdLst/>
              <a:ahLst/>
              <a:cxnLst/>
              <a:rect l="l" t="t" r="r" b="b"/>
              <a:pathLst>
                <a:path w="6952" h="6015" extrusionOk="0">
                  <a:moveTo>
                    <a:pt x="5307" y="0"/>
                  </a:moveTo>
                  <a:cubicBezTo>
                    <a:pt x="5155" y="0"/>
                    <a:pt x="5003" y="16"/>
                    <a:pt x="4857" y="53"/>
                  </a:cubicBezTo>
                  <a:cubicBezTo>
                    <a:pt x="3898" y="198"/>
                    <a:pt x="2996" y="576"/>
                    <a:pt x="2240" y="1129"/>
                  </a:cubicBezTo>
                  <a:cubicBezTo>
                    <a:pt x="1571" y="1740"/>
                    <a:pt x="989" y="2408"/>
                    <a:pt x="437" y="3136"/>
                  </a:cubicBezTo>
                  <a:cubicBezTo>
                    <a:pt x="117" y="3659"/>
                    <a:pt x="1" y="4299"/>
                    <a:pt x="117" y="4909"/>
                  </a:cubicBezTo>
                  <a:cubicBezTo>
                    <a:pt x="262" y="5520"/>
                    <a:pt x="815" y="5985"/>
                    <a:pt x="1455" y="6015"/>
                  </a:cubicBezTo>
                  <a:cubicBezTo>
                    <a:pt x="1920" y="5927"/>
                    <a:pt x="2385" y="5695"/>
                    <a:pt x="2734" y="5346"/>
                  </a:cubicBezTo>
                  <a:lnTo>
                    <a:pt x="5671" y="2961"/>
                  </a:lnTo>
                  <a:cubicBezTo>
                    <a:pt x="6049" y="2699"/>
                    <a:pt x="6369" y="2379"/>
                    <a:pt x="6631" y="2030"/>
                  </a:cubicBezTo>
                  <a:cubicBezTo>
                    <a:pt x="6893" y="1652"/>
                    <a:pt x="6951" y="1158"/>
                    <a:pt x="6777" y="722"/>
                  </a:cubicBezTo>
                  <a:cubicBezTo>
                    <a:pt x="6602" y="402"/>
                    <a:pt x="6282" y="169"/>
                    <a:pt x="5933" y="82"/>
                  </a:cubicBezTo>
                  <a:cubicBezTo>
                    <a:pt x="5730" y="31"/>
                    <a:pt x="5518" y="0"/>
                    <a:pt x="5307"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9" name="Google Shape;399;p17"/>
            <p:cNvSpPr/>
            <p:nvPr/>
          </p:nvSpPr>
          <p:spPr>
            <a:xfrm rot="5400000">
              <a:off x="1093741" y="1936410"/>
              <a:ext cx="260712" cy="185620"/>
            </a:xfrm>
            <a:custGeom>
              <a:avLst/>
              <a:gdLst/>
              <a:ahLst/>
              <a:cxnLst/>
              <a:rect l="l" t="t" r="r" b="b"/>
              <a:pathLst>
                <a:path w="6864" h="4887" extrusionOk="0">
                  <a:moveTo>
                    <a:pt x="6864" y="1"/>
                  </a:moveTo>
                  <a:lnTo>
                    <a:pt x="6864" y="1"/>
                  </a:lnTo>
                  <a:cubicBezTo>
                    <a:pt x="5817" y="1280"/>
                    <a:pt x="4450" y="2298"/>
                    <a:pt x="2880" y="2909"/>
                  </a:cubicBezTo>
                  <a:cubicBezTo>
                    <a:pt x="2572" y="3017"/>
                    <a:pt x="2240" y="3071"/>
                    <a:pt x="1923" y="3071"/>
                  </a:cubicBezTo>
                  <a:cubicBezTo>
                    <a:pt x="1131" y="3071"/>
                    <a:pt x="429" y="2738"/>
                    <a:pt x="408" y="2095"/>
                  </a:cubicBezTo>
                  <a:cubicBezTo>
                    <a:pt x="88" y="2589"/>
                    <a:pt x="1" y="3200"/>
                    <a:pt x="117" y="3781"/>
                  </a:cubicBezTo>
                  <a:cubicBezTo>
                    <a:pt x="262" y="4392"/>
                    <a:pt x="815" y="4857"/>
                    <a:pt x="1455" y="4887"/>
                  </a:cubicBezTo>
                  <a:cubicBezTo>
                    <a:pt x="1920" y="4799"/>
                    <a:pt x="2385" y="4567"/>
                    <a:pt x="2734" y="4218"/>
                  </a:cubicBezTo>
                  <a:lnTo>
                    <a:pt x="5671" y="1833"/>
                  </a:lnTo>
                  <a:cubicBezTo>
                    <a:pt x="6049" y="1571"/>
                    <a:pt x="6369" y="1251"/>
                    <a:pt x="6631" y="902"/>
                  </a:cubicBezTo>
                  <a:cubicBezTo>
                    <a:pt x="6806" y="612"/>
                    <a:pt x="6864" y="321"/>
                    <a:pt x="6864" y="1"/>
                  </a:cubicBezTo>
                  <a:close/>
                </a:path>
              </a:pathLst>
            </a:custGeom>
            <a:solidFill>
              <a:srgbClr val="D1724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0" name="Google Shape;400;p17"/>
            <p:cNvSpPr/>
            <p:nvPr/>
          </p:nvSpPr>
          <p:spPr>
            <a:xfrm rot="5400000">
              <a:off x="1282323" y="1928812"/>
              <a:ext cx="42009" cy="119075"/>
            </a:xfrm>
            <a:custGeom>
              <a:avLst/>
              <a:gdLst/>
              <a:ahLst/>
              <a:cxnLst/>
              <a:rect l="l" t="t" r="r" b="b"/>
              <a:pathLst>
                <a:path w="1106" h="3135" extrusionOk="0">
                  <a:moveTo>
                    <a:pt x="656" y="0"/>
                  </a:moveTo>
                  <a:cubicBezTo>
                    <a:pt x="535" y="0"/>
                    <a:pt x="412" y="44"/>
                    <a:pt x="321" y="135"/>
                  </a:cubicBezTo>
                  <a:cubicBezTo>
                    <a:pt x="175" y="339"/>
                    <a:pt x="88" y="600"/>
                    <a:pt x="88" y="862"/>
                  </a:cubicBezTo>
                  <a:cubicBezTo>
                    <a:pt x="1" y="1560"/>
                    <a:pt x="88" y="2258"/>
                    <a:pt x="350" y="2898"/>
                  </a:cubicBezTo>
                  <a:cubicBezTo>
                    <a:pt x="403" y="3004"/>
                    <a:pt x="504" y="3134"/>
                    <a:pt x="610" y="3134"/>
                  </a:cubicBezTo>
                  <a:cubicBezTo>
                    <a:pt x="620" y="3134"/>
                    <a:pt x="630" y="3133"/>
                    <a:pt x="640" y="3130"/>
                  </a:cubicBezTo>
                  <a:cubicBezTo>
                    <a:pt x="757" y="3072"/>
                    <a:pt x="757" y="2898"/>
                    <a:pt x="757" y="2781"/>
                  </a:cubicBezTo>
                  <a:cubicBezTo>
                    <a:pt x="670" y="2200"/>
                    <a:pt x="728" y="1589"/>
                    <a:pt x="931" y="1036"/>
                  </a:cubicBezTo>
                  <a:cubicBezTo>
                    <a:pt x="989" y="891"/>
                    <a:pt x="1048" y="717"/>
                    <a:pt x="1077" y="571"/>
                  </a:cubicBezTo>
                  <a:cubicBezTo>
                    <a:pt x="1106" y="397"/>
                    <a:pt x="1077" y="251"/>
                    <a:pt x="960" y="106"/>
                  </a:cubicBezTo>
                  <a:cubicBezTo>
                    <a:pt x="877" y="36"/>
                    <a:pt x="767" y="0"/>
                    <a:pt x="656" y="0"/>
                  </a:cubicBezTo>
                  <a:close/>
                </a:path>
              </a:pathLst>
            </a:custGeom>
            <a:solidFill>
              <a:srgbClr val="CC633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1" name="Google Shape;401;p17"/>
            <p:cNvSpPr/>
            <p:nvPr/>
          </p:nvSpPr>
          <p:spPr>
            <a:xfrm rot="5400000">
              <a:off x="1292560" y="2082240"/>
              <a:ext cx="27651" cy="34260"/>
            </a:xfrm>
            <a:custGeom>
              <a:avLst/>
              <a:gdLst/>
              <a:ahLst/>
              <a:cxnLst/>
              <a:rect l="l" t="t" r="r" b="b"/>
              <a:pathLst>
                <a:path w="728" h="902" fill="none" extrusionOk="0">
                  <a:moveTo>
                    <a:pt x="0" y="0"/>
                  </a:moveTo>
                  <a:cubicBezTo>
                    <a:pt x="349" y="233"/>
                    <a:pt x="582" y="553"/>
                    <a:pt x="727" y="902"/>
                  </a:cubicBezTo>
                </a:path>
              </a:pathLst>
            </a:custGeom>
            <a:noFill/>
            <a:ln w="5100" cap="rnd" cmpd="sng">
              <a:solidFill>
                <a:srgbClr val="D17245"/>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2" name="Google Shape;402;p17"/>
            <p:cNvSpPr/>
            <p:nvPr/>
          </p:nvSpPr>
          <p:spPr>
            <a:xfrm rot="5400000">
              <a:off x="1305246" y="2098230"/>
              <a:ext cx="27651" cy="44212"/>
            </a:xfrm>
            <a:custGeom>
              <a:avLst/>
              <a:gdLst/>
              <a:ahLst/>
              <a:cxnLst/>
              <a:rect l="l" t="t" r="r" b="b"/>
              <a:pathLst>
                <a:path w="728" h="1164" fill="none" extrusionOk="0">
                  <a:moveTo>
                    <a:pt x="1" y="0"/>
                  </a:moveTo>
                  <a:cubicBezTo>
                    <a:pt x="379" y="291"/>
                    <a:pt x="641" y="698"/>
                    <a:pt x="728" y="1163"/>
                  </a:cubicBezTo>
                </a:path>
              </a:pathLst>
            </a:custGeom>
            <a:noFill/>
            <a:ln w="5100" cap="rnd" cmpd="sng">
              <a:solidFill>
                <a:srgbClr val="D17245"/>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3" name="Google Shape;403;p17"/>
            <p:cNvSpPr/>
            <p:nvPr/>
          </p:nvSpPr>
          <p:spPr>
            <a:xfrm rot="5400000">
              <a:off x="1280956" y="2082791"/>
              <a:ext cx="72926" cy="49719"/>
            </a:xfrm>
            <a:custGeom>
              <a:avLst/>
              <a:gdLst/>
              <a:ahLst/>
              <a:cxnLst/>
              <a:rect l="l" t="t" r="r" b="b"/>
              <a:pathLst>
                <a:path w="1920" h="1309" fill="none" extrusionOk="0">
                  <a:moveTo>
                    <a:pt x="0" y="1309"/>
                  </a:moveTo>
                  <a:cubicBezTo>
                    <a:pt x="582" y="814"/>
                    <a:pt x="1251" y="378"/>
                    <a:pt x="1920" y="0"/>
                  </a:cubicBezTo>
                </a:path>
              </a:pathLst>
            </a:custGeom>
            <a:noFill/>
            <a:ln w="5100" cap="rnd" cmpd="sng">
              <a:solidFill>
                <a:srgbClr val="D17245"/>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4" name="Google Shape;404;p17"/>
            <p:cNvSpPr/>
            <p:nvPr/>
          </p:nvSpPr>
          <p:spPr>
            <a:xfrm rot="5400000">
              <a:off x="1163878" y="2123640"/>
              <a:ext cx="78434" cy="77370"/>
            </a:xfrm>
            <a:custGeom>
              <a:avLst/>
              <a:gdLst/>
              <a:ahLst/>
              <a:cxnLst/>
              <a:rect l="l" t="t" r="r" b="b"/>
              <a:pathLst>
                <a:path w="2065" h="2037" extrusionOk="0">
                  <a:moveTo>
                    <a:pt x="1047" y="0"/>
                  </a:moveTo>
                  <a:cubicBezTo>
                    <a:pt x="756" y="408"/>
                    <a:pt x="407" y="786"/>
                    <a:pt x="0" y="1076"/>
                  </a:cubicBezTo>
                  <a:cubicBezTo>
                    <a:pt x="112" y="1056"/>
                    <a:pt x="224" y="1046"/>
                    <a:pt x="336" y="1046"/>
                  </a:cubicBezTo>
                  <a:cubicBezTo>
                    <a:pt x="1008" y="1046"/>
                    <a:pt x="1653" y="1412"/>
                    <a:pt x="1978" y="2036"/>
                  </a:cubicBezTo>
                  <a:cubicBezTo>
                    <a:pt x="2065" y="1222"/>
                    <a:pt x="1687" y="437"/>
                    <a:pt x="1047" y="0"/>
                  </a:cubicBezTo>
                  <a:close/>
                </a:path>
              </a:pathLst>
            </a:custGeom>
            <a:solidFill>
              <a:srgbClr val="FFB99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Table of contents">
  <p:cSld name="CUSTOM_1">
    <p:spTree>
      <p:nvGrpSpPr>
        <p:cNvPr id="1" name="Shape 405"/>
        <p:cNvGrpSpPr/>
        <p:nvPr/>
      </p:nvGrpSpPr>
      <p:grpSpPr>
        <a:xfrm>
          <a:off x="0" y="0"/>
          <a:ext cx="0" cy="0"/>
          <a:chOff x="0" y="0"/>
          <a:chExt cx="0" cy="0"/>
        </a:xfrm>
      </p:grpSpPr>
      <p:sp>
        <p:nvSpPr>
          <p:cNvPr id="406" name="Google Shape;406;p18"/>
          <p:cNvSpPr txBox="1">
            <a:spLocks noGrp="1"/>
          </p:cNvSpPr>
          <p:nvPr>
            <p:ph type="ctrTitle"/>
          </p:nvPr>
        </p:nvSpPr>
        <p:spPr>
          <a:xfrm>
            <a:off x="713363" y="3790851"/>
            <a:ext cx="2278800" cy="4464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2000"/>
              <a:buNone/>
              <a:defRPr sz="2000"/>
            </a:lvl1pPr>
            <a:lvl2pPr lvl="1" algn="ctr" rtl="0">
              <a:spcBef>
                <a:spcPts val="0"/>
              </a:spcBef>
              <a:spcAft>
                <a:spcPts val="0"/>
              </a:spcAft>
              <a:buSzPts val="2000"/>
              <a:buFont typeface="Tenor Sans"/>
              <a:buNone/>
              <a:defRPr sz="2000">
                <a:latin typeface="Tenor Sans"/>
                <a:ea typeface="Tenor Sans"/>
                <a:cs typeface="Tenor Sans"/>
                <a:sym typeface="Tenor Sans"/>
              </a:defRPr>
            </a:lvl2pPr>
            <a:lvl3pPr lvl="2" algn="ctr" rtl="0">
              <a:spcBef>
                <a:spcPts val="0"/>
              </a:spcBef>
              <a:spcAft>
                <a:spcPts val="0"/>
              </a:spcAft>
              <a:buSzPts val="2000"/>
              <a:buFont typeface="Tenor Sans"/>
              <a:buNone/>
              <a:defRPr sz="2000">
                <a:latin typeface="Tenor Sans"/>
                <a:ea typeface="Tenor Sans"/>
                <a:cs typeface="Tenor Sans"/>
                <a:sym typeface="Tenor Sans"/>
              </a:defRPr>
            </a:lvl3pPr>
            <a:lvl4pPr lvl="3" algn="ctr" rtl="0">
              <a:spcBef>
                <a:spcPts val="0"/>
              </a:spcBef>
              <a:spcAft>
                <a:spcPts val="0"/>
              </a:spcAft>
              <a:buSzPts val="2000"/>
              <a:buFont typeface="Tenor Sans"/>
              <a:buNone/>
              <a:defRPr sz="2000">
                <a:latin typeface="Tenor Sans"/>
                <a:ea typeface="Tenor Sans"/>
                <a:cs typeface="Tenor Sans"/>
                <a:sym typeface="Tenor Sans"/>
              </a:defRPr>
            </a:lvl4pPr>
            <a:lvl5pPr lvl="4" algn="ctr" rtl="0">
              <a:spcBef>
                <a:spcPts val="0"/>
              </a:spcBef>
              <a:spcAft>
                <a:spcPts val="0"/>
              </a:spcAft>
              <a:buSzPts val="2000"/>
              <a:buFont typeface="Tenor Sans"/>
              <a:buNone/>
              <a:defRPr sz="2000">
                <a:latin typeface="Tenor Sans"/>
                <a:ea typeface="Tenor Sans"/>
                <a:cs typeface="Tenor Sans"/>
                <a:sym typeface="Tenor Sans"/>
              </a:defRPr>
            </a:lvl5pPr>
            <a:lvl6pPr lvl="5" algn="ctr" rtl="0">
              <a:spcBef>
                <a:spcPts val="0"/>
              </a:spcBef>
              <a:spcAft>
                <a:spcPts val="0"/>
              </a:spcAft>
              <a:buSzPts val="2000"/>
              <a:buFont typeface="Tenor Sans"/>
              <a:buNone/>
              <a:defRPr sz="2000">
                <a:latin typeface="Tenor Sans"/>
                <a:ea typeface="Tenor Sans"/>
                <a:cs typeface="Tenor Sans"/>
                <a:sym typeface="Tenor Sans"/>
              </a:defRPr>
            </a:lvl6pPr>
            <a:lvl7pPr lvl="6" algn="ctr" rtl="0">
              <a:spcBef>
                <a:spcPts val="0"/>
              </a:spcBef>
              <a:spcAft>
                <a:spcPts val="0"/>
              </a:spcAft>
              <a:buSzPts val="2000"/>
              <a:buFont typeface="Tenor Sans"/>
              <a:buNone/>
              <a:defRPr sz="2000">
                <a:latin typeface="Tenor Sans"/>
                <a:ea typeface="Tenor Sans"/>
                <a:cs typeface="Tenor Sans"/>
                <a:sym typeface="Tenor Sans"/>
              </a:defRPr>
            </a:lvl7pPr>
            <a:lvl8pPr lvl="7" algn="ctr" rtl="0">
              <a:spcBef>
                <a:spcPts val="0"/>
              </a:spcBef>
              <a:spcAft>
                <a:spcPts val="0"/>
              </a:spcAft>
              <a:buSzPts val="2000"/>
              <a:buFont typeface="Tenor Sans"/>
              <a:buNone/>
              <a:defRPr sz="2000">
                <a:latin typeface="Tenor Sans"/>
                <a:ea typeface="Tenor Sans"/>
                <a:cs typeface="Tenor Sans"/>
                <a:sym typeface="Tenor Sans"/>
              </a:defRPr>
            </a:lvl8pPr>
            <a:lvl9pPr lvl="8" algn="ctr" rtl="0">
              <a:spcBef>
                <a:spcPts val="0"/>
              </a:spcBef>
              <a:spcAft>
                <a:spcPts val="0"/>
              </a:spcAft>
              <a:buSzPts val="2000"/>
              <a:buFont typeface="Tenor Sans"/>
              <a:buNone/>
              <a:defRPr sz="2000">
                <a:latin typeface="Tenor Sans"/>
                <a:ea typeface="Tenor Sans"/>
                <a:cs typeface="Tenor Sans"/>
                <a:sym typeface="Tenor Sans"/>
              </a:defRPr>
            </a:lvl9pPr>
          </a:lstStyle>
          <a:p>
            <a:endParaRPr/>
          </a:p>
        </p:txBody>
      </p:sp>
      <p:sp>
        <p:nvSpPr>
          <p:cNvPr id="407" name="Google Shape;407;p18"/>
          <p:cNvSpPr txBox="1">
            <a:spLocks noGrp="1"/>
          </p:cNvSpPr>
          <p:nvPr>
            <p:ph type="subTitle" idx="1"/>
          </p:nvPr>
        </p:nvSpPr>
        <p:spPr>
          <a:xfrm>
            <a:off x="713225" y="4141300"/>
            <a:ext cx="2278800" cy="5727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1800"/>
              <a:buNone/>
              <a:defRPr sz="1400"/>
            </a:lvl1pPr>
            <a:lvl2pPr lvl="1" algn="ctr" rtl="0">
              <a:lnSpc>
                <a:spcPct val="100000"/>
              </a:lnSpc>
              <a:spcBef>
                <a:spcPts val="0"/>
              </a:spcBef>
              <a:spcAft>
                <a:spcPts val="0"/>
              </a:spcAft>
              <a:buSzPts val="2800"/>
              <a:buNone/>
              <a:defRPr sz="2800"/>
            </a:lvl2pPr>
            <a:lvl3pPr lvl="2" algn="ctr" rtl="0">
              <a:lnSpc>
                <a:spcPct val="100000"/>
              </a:lnSpc>
              <a:spcBef>
                <a:spcPts val="0"/>
              </a:spcBef>
              <a:spcAft>
                <a:spcPts val="0"/>
              </a:spcAft>
              <a:buSzPts val="2800"/>
              <a:buNone/>
              <a:defRPr sz="2800"/>
            </a:lvl3pPr>
            <a:lvl4pPr lvl="3" algn="ctr" rtl="0">
              <a:lnSpc>
                <a:spcPct val="100000"/>
              </a:lnSpc>
              <a:spcBef>
                <a:spcPts val="0"/>
              </a:spcBef>
              <a:spcAft>
                <a:spcPts val="0"/>
              </a:spcAft>
              <a:buSzPts val="2800"/>
              <a:buNone/>
              <a:defRPr sz="2800"/>
            </a:lvl4pPr>
            <a:lvl5pPr lvl="4" algn="ctr" rtl="0">
              <a:lnSpc>
                <a:spcPct val="100000"/>
              </a:lnSpc>
              <a:spcBef>
                <a:spcPts val="0"/>
              </a:spcBef>
              <a:spcAft>
                <a:spcPts val="0"/>
              </a:spcAft>
              <a:buSzPts val="2800"/>
              <a:buNone/>
              <a:defRPr sz="2800"/>
            </a:lvl5pPr>
            <a:lvl6pPr lvl="5" algn="ctr" rtl="0">
              <a:lnSpc>
                <a:spcPct val="100000"/>
              </a:lnSpc>
              <a:spcBef>
                <a:spcPts val="0"/>
              </a:spcBef>
              <a:spcAft>
                <a:spcPts val="0"/>
              </a:spcAft>
              <a:buSzPts val="2800"/>
              <a:buNone/>
              <a:defRPr sz="2800"/>
            </a:lvl6pPr>
            <a:lvl7pPr lvl="6" algn="ctr" rtl="0">
              <a:lnSpc>
                <a:spcPct val="100000"/>
              </a:lnSpc>
              <a:spcBef>
                <a:spcPts val="0"/>
              </a:spcBef>
              <a:spcAft>
                <a:spcPts val="0"/>
              </a:spcAft>
              <a:buSzPts val="2800"/>
              <a:buNone/>
              <a:defRPr sz="2800"/>
            </a:lvl7pPr>
            <a:lvl8pPr lvl="7" algn="ctr" rtl="0">
              <a:lnSpc>
                <a:spcPct val="100000"/>
              </a:lnSpc>
              <a:spcBef>
                <a:spcPts val="0"/>
              </a:spcBef>
              <a:spcAft>
                <a:spcPts val="0"/>
              </a:spcAft>
              <a:buSzPts val="2800"/>
              <a:buNone/>
              <a:defRPr sz="2800"/>
            </a:lvl8pPr>
            <a:lvl9pPr lvl="8" algn="ctr" rtl="0">
              <a:lnSpc>
                <a:spcPct val="100000"/>
              </a:lnSpc>
              <a:spcBef>
                <a:spcPts val="0"/>
              </a:spcBef>
              <a:spcAft>
                <a:spcPts val="0"/>
              </a:spcAft>
              <a:buSzPts val="2800"/>
              <a:buNone/>
              <a:defRPr sz="2800"/>
            </a:lvl9pPr>
          </a:lstStyle>
          <a:p>
            <a:endParaRPr/>
          </a:p>
        </p:txBody>
      </p:sp>
      <p:sp>
        <p:nvSpPr>
          <p:cNvPr id="408" name="Google Shape;408;p18"/>
          <p:cNvSpPr txBox="1">
            <a:spLocks noGrp="1"/>
          </p:cNvSpPr>
          <p:nvPr>
            <p:ph type="title" idx="2" hasCustomPrompt="1"/>
          </p:nvPr>
        </p:nvSpPr>
        <p:spPr>
          <a:xfrm>
            <a:off x="1349813" y="3129035"/>
            <a:ext cx="1005900" cy="527100"/>
          </a:xfrm>
          <a:prstGeom prst="rect">
            <a:avLst/>
          </a:prstGeom>
        </p:spPr>
        <p:txBody>
          <a:bodyPr spcFirstLastPara="1" wrap="square" lIns="91425" tIns="91425" rIns="91425" bIns="91425" anchor="b" anchorCtr="0">
            <a:noAutofit/>
          </a:bodyPr>
          <a:lstStyle>
            <a:lvl1pPr lvl="0" algn="ctr" rtl="0">
              <a:spcBef>
                <a:spcPts val="0"/>
              </a:spcBef>
              <a:spcAft>
                <a:spcPts val="0"/>
              </a:spcAft>
              <a:buSzPts val="2200"/>
              <a:buNone/>
              <a:defRPr sz="2200"/>
            </a:lvl1pPr>
            <a:lvl2pPr lvl="1" algn="ctr" rtl="0">
              <a:spcBef>
                <a:spcPts val="0"/>
              </a:spcBef>
              <a:spcAft>
                <a:spcPts val="0"/>
              </a:spcAft>
              <a:buSzPts val="2200"/>
              <a:buNone/>
              <a:defRPr sz="2200"/>
            </a:lvl2pPr>
            <a:lvl3pPr lvl="2" algn="ctr" rtl="0">
              <a:spcBef>
                <a:spcPts val="0"/>
              </a:spcBef>
              <a:spcAft>
                <a:spcPts val="0"/>
              </a:spcAft>
              <a:buSzPts val="2200"/>
              <a:buNone/>
              <a:defRPr sz="2200"/>
            </a:lvl3pPr>
            <a:lvl4pPr lvl="3" algn="ctr" rtl="0">
              <a:spcBef>
                <a:spcPts val="0"/>
              </a:spcBef>
              <a:spcAft>
                <a:spcPts val="0"/>
              </a:spcAft>
              <a:buSzPts val="2200"/>
              <a:buNone/>
              <a:defRPr sz="2200"/>
            </a:lvl4pPr>
            <a:lvl5pPr lvl="4" algn="ctr" rtl="0">
              <a:spcBef>
                <a:spcPts val="0"/>
              </a:spcBef>
              <a:spcAft>
                <a:spcPts val="0"/>
              </a:spcAft>
              <a:buSzPts val="2200"/>
              <a:buNone/>
              <a:defRPr sz="2200"/>
            </a:lvl5pPr>
            <a:lvl6pPr lvl="5" algn="ctr" rtl="0">
              <a:spcBef>
                <a:spcPts val="0"/>
              </a:spcBef>
              <a:spcAft>
                <a:spcPts val="0"/>
              </a:spcAft>
              <a:buSzPts val="2200"/>
              <a:buNone/>
              <a:defRPr sz="2200"/>
            </a:lvl6pPr>
            <a:lvl7pPr lvl="6" algn="ctr" rtl="0">
              <a:spcBef>
                <a:spcPts val="0"/>
              </a:spcBef>
              <a:spcAft>
                <a:spcPts val="0"/>
              </a:spcAft>
              <a:buSzPts val="2200"/>
              <a:buNone/>
              <a:defRPr sz="2200"/>
            </a:lvl7pPr>
            <a:lvl8pPr lvl="7" algn="ctr" rtl="0">
              <a:spcBef>
                <a:spcPts val="0"/>
              </a:spcBef>
              <a:spcAft>
                <a:spcPts val="0"/>
              </a:spcAft>
              <a:buSzPts val="2200"/>
              <a:buNone/>
              <a:defRPr sz="2200"/>
            </a:lvl8pPr>
            <a:lvl9pPr lvl="8" algn="ctr" rtl="0">
              <a:spcBef>
                <a:spcPts val="0"/>
              </a:spcBef>
              <a:spcAft>
                <a:spcPts val="0"/>
              </a:spcAft>
              <a:buSzPts val="2200"/>
              <a:buNone/>
              <a:defRPr sz="2200"/>
            </a:lvl9pPr>
          </a:lstStyle>
          <a:p>
            <a:r>
              <a:t>xx%</a:t>
            </a:r>
          </a:p>
        </p:txBody>
      </p:sp>
      <p:sp>
        <p:nvSpPr>
          <p:cNvPr id="409" name="Google Shape;409;p18"/>
          <p:cNvSpPr txBox="1">
            <a:spLocks noGrp="1"/>
          </p:cNvSpPr>
          <p:nvPr>
            <p:ph type="ctrTitle" idx="3"/>
          </p:nvPr>
        </p:nvSpPr>
        <p:spPr>
          <a:xfrm>
            <a:off x="3432600" y="3790850"/>
            <a:ext cx="2278800" cy="4464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2000"/>
              <a:buNone/>
              <a:defRPr sz="2000"/>
            </a:lvl1pPr>
            <a:lvl2pPr lvl="1" algn="ctr" rtl="0">
              <a:spcBef>
                <a:spcPts val="0"/>
              </a:spcBef>
              <a:spcAft>
                <a:spcPts val="0"/>
              </a:spcAft>
              <a:buSzPts val="2000"/>
              <a:buFont typeface="Tenor Sans"/>
              <a:buNone/>
              <a:defRPr sz="2000">
                <a:latin typeface="Tenor Sans"/>
                <a:ea typeface="Tenor Sans"/>
                <a:cs typeface="Tenor Sans"/>
                <a:sym typeface="Tenor Sans"/>
              </a:defRPr>
            </a:lvl2pPr>
            <a:lvl3pPr lvl="2" algn="ctr" rtl="0">
              <a:spcBef>
                <a:spcPts val="0"/>
              </a:spcBef>
              <a:spcAft>
                <a:spcPts val="0"/>
              </a:spcAft>
              <a:buSzPts val="2000"/>
              <a:buFont typeface="Tenor Sans"/>
              <a:buNone/>
              <a:defRPr sz="2000">
                <a:latin typeface="Tenor Sans"/>
                <a:ea typeface="Tenor Sans"/>
                <a:cs typeface="Tenor Sans"/>
                <a:sym typeface="Tenor Sans"/>
              </a:defRPr>
            </a:lvl3pPr>
            <a:lvl4pPr lvl="3" algn="ctr" rtl="0">
              <a:spcBef>
                <a:spcPts val="0"/>
              </a:spcBef>
              <a:spcAft>
                <a:spcPts val="0"/>
              </a:spcAft>
              <a:buSzPts val="2000"/>
              <a:buFont typeface="Tenor Sans"/>
              <a:buNone/>
              <a:defRPr sz="2000">
                <a:latin typeface="Tenor Sans"/>
                <a:ea typeface="Tenor Sans"/>
                <a:cs typeface="Tenor Sans"/>
                <a:sym typeface="Tenor Sans"/>
              </a:defRPr>
            </a:lvl4pPr>
            <a:lvl5pPr lvl="4" algn="ctr" rtl="0">
              <a:spcBef>
                <a:spcPts val="0"/>
              </a:spcBef>
              <a:spcAft>
                <a:spcPts val="0"/>
              </a:spcAft>
              <a:buSzPts val="2000"/>
              <a:buFont typeface="Tenor Sans"/>
              <a:buNone/>
              <a:defRPr sz="2000">
                <a:latin typeface="Tenor Sans"/>
                <a:ea typeface="Tenor Sans"/>
                <a:cs typeface="Tenor Sans"/>
                <a:sym typeface="Tenor Sans"/>
              </a:defRPr>
            </a:lvl5pPr>
            <a:lvl6pPr lvl="5" algn="ctr" rtl="0">
              <a:spcBef>
                <a:spcPts val="0"/>
              </a:spcBef>
              <a:spcAft>
                <a:spcPts val="0"/>
              </a:spcAft>
              <a:buSzPts val="2000"/>
              <a:buFont typeface="Tenor Sans"/>
              <a:buNone/>
              <a:defRPr sz="2000">
                <a:latin typeface="Tenor Sans"/>
                <a:ea typeface="Tenor Sans"/>
                <a:cs typeface="Tenor Sans"/>
                <a:sym typeface="Tenor Sans"/>
              </a:defRPr>
            </a:lvl6pPr>
            <a:lvl7pPr lvl="6" algn="ctr" rtl="0">
              <a:spcBef>
                <a:spcPts val="0"/>
              </a:spcBef>
              <a:spcAft>
                <a:spcPts val="0"/>
              </a:spcAft>
              <a:buSzPts val="2000"/>
              <a:buFont typeface="Tenor Sans"/>
              <a:buNone/>
              <a:defRPr sz="2000">
                <a:latin typeface="Tenor Sans"/>
                <a:ea typeface="Tenor Sans"/>
                <a:cs typeface="Tenor Sans"/>
                <a:sym typeface="Tenor Sans"/>
              </a:defRPr>
            </a:lvl7pPr>
            <a:lvl8pPr lvl="7" algn="ctr" rtl="0">
              <a:spcBef>
                <a:spcPts val="0"/>
              </a:spcBef>
              <a:spcAft>
                <a:spcPts val="0"/>
              </a:spcAft>
              <a:buSzPts val="2000"/>
              <a:buFont typeface="Tenor Sans"/>
              <a:buNone/>
              <a:defRPr sz="2000">
                <a:latin typeface="Tenor Sans"/>
                <a:ea typeface="Tenor Sans"/>
                <a:cs typeface="Tenor Sans"/>
                <a:sym typeface="Tenor Sans"/>
              </a:defRPr>
            </a:lvl8pPr>
            <a:lvl9pPr lvl="8" algn="ctr" rtl="0">
              <a:spcBef>
                <a:spcPts val="0"/>
              </a:spcBef>
              <a:spcAft>
                <a:spcPts val="0"/>
              </a:spcAft>
              <a:buSzPts val="2000"/>
              <a:buFont typeface="Tenor Sans"/>
              <a:buNone/>
              <a:defRPr sz="2000">
                <a:latin typeface="Tenor Sans"/>
                <a:ea typeface="Tenor Sans"/>
                <a:cs typeface="Tenor Sans"/>
                <a:sym typeface="Tenor Sans"/>
              </a:defRPr>
            </a:lvl9pPr>
          </a:lstStyle>
          <a:p>
            <a:endParaRPr/>
          </a:p>
        </p:txBody>
      </p:sp>
      <p:sp>
        <p:nvSpPr>
          <p:cNvPr id="410" name="Google Shape;410;p18"/>
          <p:cNvSpPr txBox="1">
            <a:spLocks noGrp="1"/>
          </p:cNvSpPr>
          <p:nvPr>
            <p:ph type="subTitle" idx="4"/>
          </p:nvPr>
        </p:nvSpPr>
        <p:spPr>
          <a:xfrm>
            <a:off x="3432450" y="4141300"/>
            <a:ext cx="2278800" cy="5727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1800"/>
              <a:buNone/>
              <a:defRPr sz="1400"/>
            </a:lvl1pPr>
            <a:lvl2pPr lvl="1" algn="ctr" rtl="0">
              <a:lnSpc>
                <a:spcPct val="100000"/>
              </a:lnSpc>
              <a:spcBef>
                <a:spcPts val="0"/>
              </a:spcBef>
              <a:spcAft>
                <a:spcPts val="0"/>
              </a:spcAft>
              <a:buSzPts val="2800"/>
              <a:buNone/>
              <a:defRPr sz="2800"/>
            </a:lvl2pPr>
            <a:lvl3pPr lvl="2" algn="ctr" rtl="0">
              <a:lnSpc>
                <a:spcPct val="100000"/>
              </a:lnSpc>
              <a:spcBef>
                <a:spcPts val="0"/>
              </a:spcBef>
              <a:spcAft>
                <a:spcPts val="0"/>
              </a:spcAft>
              <a:buSzPts val="2800"/>
              <a:buNone/>
              <a:defRPr sz="2800"/>
            </a:lvl3pPr>
            <a:lvl4pPr lvl="3" algn="ctr" rtl="0">
              <a:lnSpc>
                <a:spcPct val="100000"/>
              </a:lnSpc>
              <a:spcBef>
                <a:spcPts val="0"/>
              </a:spcBef>
              <a:spcAft>
                <a:spcPts val="0"/>
              </a:spcAft>
              <a:buSzPts val="2800"/>
              <a:buNone/>
              <a:defRPr sz="2800"/>
            </a:lvl4pPr>
            <a:lvl5pPr lvl="4" algn="ctr" rtl="0">
              <a:lnSpc>
                <a:spcPct val="100000"/>
              </a:lnSpc>
              <a:spcBef>
                <a:spcPts val="0"/>
              </a:spcBef>
              <a:spcAft>
                <a:spcPts val="0"/>
              </a:spcAft>
              <a:buSzPts val="2800"/>
              <a:buNone/>
              <a:defRPr sz="2800"/>
            </a:lvl5pPr>
            <a:lvl6pPr lvl="5" algn="ctr" rtl="0">
              <a:lnSpc>
                <a:spcPct val="100000"/>
              </a:lnSpc>
              <a:spcBef>
                <a:spcPts val="0"/>
              </a:spcBef>
              <a:spcAft>
                <a:spcPts val="0"/>
              </a:spcAft>
              <a:buSzPts val="2800"/>
              <a:buNone/>
              <a:defRPr sz="2800"/>
            </a:lvl6pPr>
            <a:lvl7pPr lvl="6" algn="ctr" rtl="0">
              <a:lnSpc>
                <a:spcPct val="100000"/>
              </a:lnSpc>
              <a:spcBef>
                <a:spcPts val="0"/>
              </a:spcBef>
              <a:spcAft>
                <a:spcPts val="0"/>
              </a:spcAft>
              <a:buSzPts val="2800"/>
              <a:buNone/>
              <a:defRPr sz="2800"/>
            </a:lvl7pPr>
            <a:lvl8pPr lvl="7" algn="ctr" rtl="0">
              <a:lnSpc>
                <a:spcPct val="100000"/>
              </a:lnSpc>
              <a:spcBef>
                <a:spcPts val="0"/>
              </a:spcBef>
              <a:spcAft>
                <a:spcPts val="0"/>
              </a:spcAft>
              <a:buSzPts val="2800"/>
              <a:buNone/>
              <a:defRPr sz="2800"/>
            </a:lvl8pPr>
            <a:lvl9pPr lvl="8" algn="ctr" rtl="0">
              <a:lnSpc>
                <a:spcPct val="100000"/>
              </a:lnSpc>
              <a:spcBef>
                <a:spcPts val="0"/>
              </a:spcBef>
              <a:spcAft>
                <a:spcPts val="0"/>
              </a:spcAft>
              <a:buSzPts val="2800"/>
              <a:buNone/>
              <a:defRPr sz="2800"/>
            </a:lvl9pPr>
          </a:lstStyle>
          <a:p>
            <a:endParaRPr/>
          </a:p>
        </p:txBody>
      </p:sp>
      <p:sp>
        <p:nvSpPr>
          <p:cNvPr id="411" name="Google Shape;411;p18"/>
          <p:cNvSpPr txBox="1">
            <a:spLocks noGrp="1"/>
          </p:cNvSpPr>
          <p:nvPr>
            <p:ph type="title" idx="5" hasCustomPrompt="1"/>
          </p:nvPr>
        </p:nvSpPr>
        <p:spPr>
          <a:xfrm>
            <a:off x="4070250" y="3129026"/>
            <a:ext cx="1003500" cy="527100"/>
          </a:xfrm>
          <a:prstGeom prst="rect">
            <a:avLst/>
          </a:prstGeom>
        </p:spPr>
        <p:txBody>
          <a:bodyPr spcFirstLastPara="1" wrap="square" lIns="91425" tIns="91425" rIns="91425" bIns="91425" anchor="b" anchorCtr="0">
            <a:noAutofit/>
          </a:bodyPr>
          <a:lstStyle>
            <a:lvl1pPr lvl="0" algn="ctr" rtl="0">
              <a:spcBef>
                <a:spcPts val="0"/>
              </a:spcBef>
              <a:spcAft>
                <a:spcPts val="0"/>
              </a:spcAft>
              <a:buSzPts val="2200"/>
              <a:buNone/>
              <a:defRPr sz="2200"/>
            </a:lvl1pPr>
            <a:lvl2pPr lvl="1" algn="ctr" rtl="0">
              <a:spcBef>
                <a:spcPts val="0"/>
              </a:spcBef>
              <a:spcAft>
                <a:spcPts val="0"/>
              </a:spcAft>
              <a:buSzPts val="2200"/>
              <a:buNone/>
              <a:defRPr sz="2200"/>
            </a:lvl2pPr>
            <a:lvl3pPr lvl="2" algn="ctr" rtl="0">
              <a:spcBef>
                <a:spcPts val="0"/>
              </a:spcBef>
              <a:spcAft>
                <a:spcPts val="0"/>
              </a:spcAft>
              <a:buSzPts val="2200"/>
              <a:buNone/>
              <a:defRPr sz="2200"/>
            </a:lvl3pPr>
            <a:lvl4pPr lvl="3" algn="ctr" rtl="0">
              <a:spcBef>
                <a:spcPts val="0"/>
              </a:spcBef>
              <a:spcAft>
                <a:spcPts val="0"/>
              </a:spcAft>
              <a:buSzPts val="2200"/>
              <a:buNone/>
              <a:defRPr sz="2200"/>
            </a:lvl4pPr>
            <a:lvl5pPr lvl="4" algn="ctr" rtl="0">
              <a:spcBef>
                <a:spcPts val="0"/>
              </a:spcBef>
              <a:spcAft>
                <a:spcPts val="0"/>
              </a:spcAft>
              <a:buSzPts val="2200"/>
              <a:buNone/>
              <a:defRPr sz="2200"/>
            </a:lvl5pPr>
            <a:lvl6pPr lvl="5" algn="ctr" rtl="0">
              <a:spcBef>
                <a:spcPts val="0"/>
              </a:spcBef>
              <a:spcAft>
                <a:spcPts val="0"/>
              </a:spcAft>
              <a:buSzPts val="2200"/>
              <a:buNone/>
              <a:defRPr sz="2200"/>
            </a:lvl6pPr>
            <a:lvl7pPr lvl="6" algn="ctr" rtl="0">
              <a:spcBef>
                <a:spcPts val="0"/>
              </a:spcBef>
              <a:spcAft>
                <a:spcPts val="0"/>
              </a:spcAft>
              <a:buSzPts val="2200"/>
              <a:buNone/>
              <a:defRPr sz="2200"/>
            </a:lvl7pPr>
            <a:lvl8pPr lvl="7" algn="ctr" rtl="0">
              <a:spcBef>
                <a:spcPts val="0"/>
              </a:spcBef>
              <a:spcAft>
                <a:spcPts val="0"/>
              </a:spcAft>
              <a:buSzPts val="2200"/>
              <a:buNone/>
              <a:defRPr sz="2200"/>
            </a:lvl8pPr>
            <a:lvl9pPr lvl="8" algn="ctr" rtl="0">
              <a:spcBef>
                <a:spcPts val="0"/>
              </a:spcBef>
              <a:spcAft>
                <a:spcPts val="0"/>
              </a:spcAft>
              <a:buSzPts val="2200"/>
              <a:buNone/>
              <a:defRPr sz="2200"/>
            </a:lvl9pPr>
          </a:lstStyle>
          <a:p>
            <a:r>
              <a:t>xx%</a:t>
            </a:r>
          </a:p>
        </p:txBody>
      </p:sp>
      <p:sp>
        <p:nvSpPr>
          <p:cNvPr id="412" name="Google Shape;412;p18"/>
          <p:cNvSpPr txBox="1">
            <a:spLocks noGrp="1"/>
          </p:cNvSpPr>
          <p:nvPr>
            <p:ph type="ctrTitle" idx="6"/>
          </p:nvPr>
        </p:nvSpPr>
        <p:spPr>
          <a:xfrm>
            <a:off x="6133662" y="3790851"/>
            <a:ext cx="2278800" cy="4464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2000"/>
              <a:buNone/>
              <a:defRPr sz="2000"/>
            </a:lvl1pPr>
            <a:lvl2pPr lvl="1" algn="ctr" rtl="0">
              <a:spcBef>
                <a:spcPts val="0"/>
              </a:spcBef>
              <a:spcAft>
                <a:spcPts val="0"/>
              </a:spcAft>
              <a:buSzPts val="2000"/>
              <a:buFont typeface="Tenor Sans"/>
              <a:buNone/>
              <a:defRPr sz="2000">
                <a:latin typeface="Tenor Sans"/>
                <a:ea typeface="Tenor Sans"/>
                <a:cs typeface="Tenor Sans"/>
                <a:sym typeface="Tenor Sans"/>
              </a:defRPr>
            </a:lvl2pPr>
            <a:lvl3pPr lvl="2" algn="ctr" rtl="0">
              <a:spcBef>
                <a:spcPts val="0"/>
              </a:spcBef>
              <a:spcAft>
                <a:spcPts val="0"/>
              </a:spcAft>
              <a:buSzPts val="2000"/>
              <a:buFont typeface="Tenor Sans"/>
              <a:buNone/>
              <a:defRPr sz="2000">
                <a:latin typeface="Tenor Sans"/>
                <a:ea typeface="Tenor Sans"/>
                <a:cs typeface="Tenor Sans"/>
                <a:sym typeface="Tenor Sans"/>
              </a:defRPr>
            </a:lvl3pPr>
            <a:lvl4pPr lvl="3" algn="ctr" rtl="0">
              <a:spcBef>
                <a:spcPts val="0"/>
              </a:spcBef>
              <a:spcAft>
                <a:spcPts val="0"/>
              </a:spcAft>
              <a:buSzPts val="2000"/>
              <a:buFont typeface="Tenor Sans"/>
              <a:buNone/>
              <a:defRPr sz="2000">
                <a:latin typeface="Tenor Sans"/>
                <a:ea typeface="Tenor Sans"/>
                <a:cs typeface="Tenor Sans"/>
                <a:sym typeface="Tenor Sans"/>
              </a:defRPr>
            </a:lvl4pPr>
            <a:lvl5pPr lvl="4" algn="ctr" rtl="0">
              <a:spcBef>
                <a:spcPts val="0"/>
              </a:spcBef>
              <a:spcAft>
                <a:spcPts val="0"/>
              </a:spcAft>
              <a:buSzPts val="2000"/>
              <a:buFont typeface="Tenor Sans"/>
              <a:buNone/>
              <a:defRPr sz="2000">
                <a:latin typeface="Tenor Sans"/>
                <a:ea typeface="Tenor Sans"/>
                <a:cs typeface="Tenor Sans"/>
                <a:sym typeface="Tenor Sans"/>
              </a:defRPr>
            </a:lvl5pPr>
            <a:lvl6pPr lvl="5" algn="ctr" rtl="0">
              <a:spcBef>
                <a:spcPts val="0"/>
              </a:spcBef>
              <a:spcAft>
                <a:spcPts val="0"/>
              </a:spcAft>
              <a:buSzPts val="2000"/>
              <a:buFont typeface="Tenor Sans"/>
              <a:buNone/>
              <a:defRPr sz="2000">
                <a:latin typeface="Tenor Sans"/>
                <a:ea typeface="Tenor Sans"/>
                <a:cs typeface="Tenor Sans"/>
                <a:sym typeface="Tenor Sans"/>
              </a:defRPr>
            </a:lvl6pPr>
            <a:lvl7pPr lvl="6" algn="ctr" rtl="0">
              <a:spcBef>
                <a:spcPts val="0"/>
              </a:spcBef>
              <a:spcAft>
                <a:spcPts val="0"/>
              </a:spcAft>
              <a:buSzPts val="2000"/>
              <a:buFont typeface="Tenor Sans"/>
              <a:buNone/>
              <a:defRPr sz="2000">
                <a:latin typeface="Tenor Sans"/>
                <a:ea typeface="Tenor Sans"/>
                <a:cs typeface="Tenor Sans"/>
                <a:sym typeface="Tenor Sans"/>
              </a:defRPr>
            </a:lvl7pPr>
            <a:lvl8pPr lvl="7" algn="ctr" rtl="0">
              <a:spcBef>
                <a:spcPts val="0"/>
              </a:spcBef>
              <a:spcAft>
                <a:spcPts val="0"/>
              </a:spcAft>
              <a:buSzPts val="2000"/>
              <a:buFont typeface="Tenor Sans"/>
              <a:buNone/>
              <a:defRPr sz="2000">
                <a:latin typeface="Tenor Sans"/>
                <a:ea typeface="Tenor Sans"/>
                <a:cs typeface="Tenor Sans"/>
                <a:sym typeface="Tenor Sans"/>
              </a:defRPr>
            </a:lvl8pPr>
            <a:lvl9pPr lvl="8" algn="ctr" rtl="0">
              <a:spcBef>
                <a:spcPts val="0"/>
              </a:spcBef>
              <a:spcAft>
                <a:spcPts val="0"/>
              </a:spcAft>
              <a:buSzPts val="2000"/>
              <a:buFont typeface="Tenor Sans"/>
              <a:buNone/>
              <a:defRPr sz="2000">
                <a:latin typeface="Tenor Sans"/>
                <a:ea typeface="Tenor Sans"/>
                <a:cs typeface="Tenor Sans"/>
                <a:sym typeface="Tenor Sans"/>
              </a:defRPr>
            </a:lvl9pPr>
          </a:lstStyle>
          <a:p>
            <a:endParaRPr/>
          </a:p>
        </p:txBody>
      </p:sp>
      <p:sp>
        <p:nvSpPr>
          <p:cNvPr id="413" name="Google Shape;413;p18"/>
          <p:cNvSpPr txBox="1">
            <a:spLocks noGrp="1"/>
          </p:cNvSpPr>
          <p:nvPr>
            <p:ph type="subTitle" idx="7"/>
          </p:nvPr>
        </p:nvSpPr>
        <p:spPr>
          <a:xfrm>
            <a:off x="6133650" y="4141300"/>
            <a:ext cx="2278800" cy="5727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1800"/>
              <a:buNone/>
              <a:defRPr sz="1400"/>
            </a:lvl1pPr>
            <a:lvl2pPr lvl="1" algn="ctr" rtl="0">
              <a:lnSpc>
                <a:spcPct val="100000"/>
              </a:lnSpc>
              <a:spcBef>
                <a:spcPts val="0"/>
              </a:spcBef>
              <a:spcAft>
                <a:spcPts val="0"/>
              </a:spcAft>
              <a:buSzPts val="2800"/>
              <a:buNone/>
              <a:defRPr sz="2800"/>
            </a:lvl2pPr>
            <a:lvl3pPr lvl="2" algn="ctr" rtl="0">
              <a:lnSpc>
                <a:spcPct val="100000"/>
              </a:lnSpc>
              <a:spcBef>
                <a:spcPts val="0"/>
              </a:spcBef>
              <a:spcAft>
                <a:spcPts val="0"/>
              </a:spcAft>
              <a:buSzPts val="2800"/>
              <a:buNone/>
              <a:defRPr sz="2800"/>
            </a:lvl3pPr>
            <a:lvl4pPr lvl="3" algn="ctr" rtl="0">
              <a:lnSpc>
                <a:spcPct val="100000"/>
              </a:lnSpc>
              <a:spcBef>
                <a:spcPts val="0"/>
              </a:spcBef>
              <a:spcAft>
                <a:spcPts val="0"/>
              </a:spcAft>
              <a:buSzPts val="2800"/>
              <a:buNone/>
              <a:defRPr sz="2800"/>
            </a:lvl4pPr>
            <a:lvl5pPr lvl="4" algn="ctr" rtl="0">
              <a:lnSpc>
                <a:spcPct val="100000"/>
              </a:lnSpc>
              <a:spcBef>
                <a:spcPts val="0"/>
              </a:spcBef>
              <a:spcAft>
                <a:spcPts val="0"/>
              </a:spcAft>
              <a:buSzPts val="2800"/>
              <a:buNone/>
              <a:defRPr sz="2800"/>
            </a:lvl5pPr>
            <a:lvl6pPr lvl="5" algn="ctr" rtl="0">
              <a:lnSpc>
                <a:spcPct val="100000"/>
              </a:lnSpc>
              <a:spcBef>
                <a:spcPts val="0"/>
              </a:spcBef>
              <a:spcAft>
                <a:spcPts val="0"/>
              </a:spcAft>
              <a:buSzPts val="2800"/>
              <a:buNone/>
              <a:defRPr sz="2800"/>
            </a:lvl6pPr>
            <a:lvl7pPr lvl="6" algn="ctr" rtl="0">
              <a:lnSpc>
                <a:spcPct val="100000"/>
              </a:lnSpc>
              <a:spcBef>
                <a:spcPts val="0"/>
              </a:spcBef>
              <a:spcAft>
                <a:spcPts val="0"/>
              </a:spcAft>
              <a:buSzPts val="2800"/>
              <a:buNone/>
              <a:defRPr sz="2800"/>
            </a:lvl7pPr>
            <a:lvl8pPr lvl="7" algn="ctr" rtl="0">
              <a:lnSpc>
                <a:spcPct val="100000"/>
              </a:lnSpc>
              <a:spcBef>
                <a:spcPts val="0"/>
              </a:spcBef>
              <a:spcAft>
                <a:spcPts val="0"/>
              </a:spcAft>
              <a:buSzPts val="2800"/>
              <a:buNone/>
              <a:defRPr sz="2800"/>
            </a:lvl8pPr>
            <a:lvl9pPr lvl="8" algn="ctr" rtl="0">
              <a:lnSpc>
                <a:spcPct val="100000"/>
              </a:lnSpc>
              <a:spcBef>
                <a:spcPts val="0"/>
              </a:spcBef>
              <a:spcAft>
                <a:spcPts val="0"/>
              </a:spcAft>
              <a:buSzPts val="2800"/>
              <a:buNone/>
              <a:defRPr sz="2800"/>
            </a:lvl9pPr>
          </a:lstStyle>
          <a:p>
            <a:endParaRPr/>
          </a:p>
        </p:txBody>
      </p:sp>
      <p:sp>
        <p:nvSpPr>
          <p:cNvPr id="414" name="Google Shape;414;p18"/>
          <p:cNvSpPr txBox="1">
            <a:spLocks noGrp="1"/>
          </p:cNvSpPr>
          <p:nvPr>
            <p:ph type="title" idx="8" hasCustomPrompt="1"/>
          </p:nvPr>
        </p:nvSpPr>
        <p:spPr>
          <a:xfrm>
            <a:off x="6771312" y="3129026"/>
            <a:ext cx="1003500" cy="527100"/>
          </a:xfrm>
          <a:prstGeom prst="rect">
            <a:avLst/>
          </a:prstGeom>
        </p:spPr>
        <p:txBody>
          <a:bodyPr spcFirstLastPara="1" wrap="square" lIns="91425" tIns="91425" rIns="91425" bIns="91425" anchor="b" anchorCtr="0">
            <a:noAutofit/>
          </a:bodyPr>
          <a:lstStyle>
            <a:lvl1pPr lvl="0" algn="ctr" rtl="0">
              <a:spcBef>
                <a:spcPts val="0"/>
              </a:spcBef>
              <a:spcAft>
                <a:spcPts val="0"/>
              </a:spcAft>
              <a:buSzPts val="2200"/>
              <a:buNone/>
              <a:defRPr sz="2200"/>
            </a:lvl1pPr>
            <a:lvl2pPr lvl="1" algn="ctr" rtl="0">
              <a:spcBef>
                <a:spcPts val="0"/>
              </a:spcBef>
              <a:spcAft>
                <a:spcPts val="0"/>
              </a:spcAft>
              <a:buSzPts val="2200"/>
              <a:buNone/>
              <a:defRPr sz="2200"/>
            </a:lvl2pPr>
            <a:lvl3pPr lvl="2" algn="ctr" rtl="0">
              <a:spcBef>
                <a:spcPts val="0"/>
              </a:spcBef>
              <a:spcAft>
                <a:spcPts val="0"/>
              </a:spcAft>
              <a:buSzPts val="2200"/>
              <a:buNone/>
              <a:defRPr sz="2200"/>
            </a:lvl3pPr>
            <a:lvl4pPr lvl="3" algn="ctr" rtl="0">
              <a:spcBef>
                <a:spcPts val="0"/>
              </a:spcBef>
              <a:spcAft>
                <a:spcPts val="0"/>
              </a:spcAft>
              <a:buSzPts val="2200"/>
              <a:buNone/>
              <a:defRPr sz="2200"/>
            </a:lvl4pPr>
            <a:lvl5pPr lvl="4" algn="ctr" rtl="0">
              <a:spcBef>
                <a:spcPts val="0"/>
              </a:spcBef>
              <a:spcAft>
                <a:spcPts val="0"/>
              </a:spcAft>
              <a:buSzPts val="2200"/>
              <a:buNone/>
              <a:defRPr sz="2200"/>
            </a:lvl5pPr>
            <a:lvl6pPr lvl="5" algn="ctr" rtl="0">
              <a:spcBef>
                <a:spcPts val="0"/>
              </a:spcBef>
              <a:spcAft>
                <a:spcPts val="0"/>
              </a:spcAft>
              <a:buSzPts val="2200"/>
              <a:buNone/>
              <a:defRPr sz="2200"/>
            </a:lvl6pPr>
            <a:lvl7pPr lvl="6" algn="ctr" rtl="0">
              <a:spcBef>
                <a:spcPts val="0"/>
              </a:spcBef>
              <a:spcAft>
                <a:spcPts val="0"/>
              </a:spcAft>
              <a:buSzPts val="2200"/>
              <a:buNone/>
              <a:defRPr sz="2200"/>
            </a:lvl7pPr>
            <a:lvl8pPr lvl="7" algn="ctr" rtl="0">
              <a:spcBef>
                <a:spcPts val="0"/>
              </a:spcBef>
              <a:spcAft>
                <a:spcPts val="0"/>
              </a:spcAft>
              <a:buSzPts val="2200"/>
              <a:buNone/>
              <a:defRPr sz="2200"/>
            </a:lvl8pPr>
            <a:lvl9pPr lvl="8" algn="ctr" rtl="0">
              <a:spcBef>
                <a:spcPts val="0"/>
              </a:spcBef>
              <a:spcAft>
                <a:spcPts val="0"/>
              </a:spcAft>
              <a:buSzPts val="2200"/>
              <a:buNone/>
              <a:defRPr sz="2200"/>
            </a:lvl9pPr>
          </a:lstStyle>
          <a:p>
            <a:r>
              <a:t>xx%</a:t>
            </a:r>
          </a:p>
        </p:txBody>
      </p:sp>
      <p:sp>
        <p:nvSpPr>
          <p:cNvPr id="415" name="Google Shape;415;p18"/>
          <p:cNvSpPr txBox="1">
            <a:spLocks noGrp="1"/>
          </p:cNvSpPr>
          <p:nvPr>
            <p:ph type="ctrTitle" idx="9"/>
          </p:nvPr>
        </p:nvSpPr>
        <p:spPr>
          <a:xfrm>
            <a:off x="713363" y="1968725"/>
            <a:ext cx="2278800" cy="4464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2000"/>
              <a:buNone/>
              <a:defRPr sz="2000"/>
            </a:lvl1pPr>
            <a:lvl2pPr lvl="1" algn="ctr" rtl="0">
              <a:spcBef>
                <a:spcPts val="0"/>
              </a:spcBef>
              <a:spcAft>
                <a:spcPts val="0"/>
              </a:spcAft>
              <a:buSzPts val="2000"/>
              <a:buFont typeface="Tenor Sans"/>
              <a:buNone/>
              <a:defRPr sz="2000">
                <a:latin typeface="Tenor Sans"/>
                <a:ea typeface="Tenor Sans"/>
                <a:cs typeface="Tenor Sans"/>
                <a:sym typeface="Tenor Sans"/>
              </a:defRPr>
            </a:lvl2pPr>
            <a:lvl3pPr lvl="2" algn="ctr" rtl="0">
              <a:spcBef>
                <a:spcPts val="0"/>
              </a:spcBef>
              <a:spcAft>
                <a:spcPts val="0"/>
              </a:spcAft>
              <a:buSzPts val="2000"/>
              <a:buFont typeface="Tenor Sans"/>
              <a:buNone/>
              <a:defRPr sz="2000">
                <a:latin typeface="Tenor Sans"/>
                <a:ea typeface="Tenor Sans"/>
                <a:cs typeface="Tenor Sans"/>
                <a:sym typeface="Tenor Sans"/>
              </a:defRPr>
            </a:lvl3pPr>
            <a:lvl4pPr lvl="3" algn="ctr" rtl="0">
              <a:spcBef>
                <a:spcPts val="0"/>
              </a:spcBef>
              <a:spcAft>
                <a:spcPts val="0"/>
              </a:spcAft>
              <a:buSzPts val="2000"/>
              <a:buFont typeface="Tenor Sans"/>
              <a:buNone/>
              <a:defRPr sz="2000">
                <a:latin typeface="Tenor Sans"/>
                <a:ea typeface="Tenor Sans"/>
                <a:cs typeface="Tenor Sans"/>
                <a:sym typeface="Tenor Sans"/>
              </a:defRPr>
            </a:lvl4pPr>
            <a:lvl5pPr lvl="4" algn="ctr" rtl="0">
              <a:spcBef>
                <a:spcPts val="0"/>
              </a:spcBef>
              <a:spcAft>
                <a:spcPts val="0"/>
              </a:spcAft>
              <a:buSzPts val="2000"/>
              <a:buFont typeface="Tenor Sans"/>
              <a:buNone/>
              <a:defRPr sz="2000">
                <a:latin typeface="Tenor Sans"/>
                <a:ea typeface="Tenor Sans"/>
                <a:cs typeface="Tenor Sans"/>
                <a:sym typeface="Tenor Sans"/>
              </a:defRPr>
            </a:lvl5pPr>
            <a:lvl6pPr lvl="5" algn="ctr" rtl="0">
              <a:spcBef>
                <a:spcPts val="0"/>
              </a:spcBef>
              <a:spcAft>
                <a:spcPts val="0"/>
              </a:spcAft>
              <a:buSzPts val="2000"/>
              <a:buFont typeface="Tenor Sans"/>
              <a:buNone/>
              <a:defRPr sz="2000">
                <a:latin typeface="Tenor Sans"/>
                <a:ea typeface="Tenor Sans"/>
                <a:cs typeface="Tenor Sans"/>
                <a:sym typeface="Tenor Sans"/>
              </a:defRPr>
            </a:lvl6pPr>
            <a:lvl7pPr lvl="6" algn="ctr" rtl="0">
              <a:spcBef>
                <a:spcPts val="0"/>
              </a:spcBef>
              <a:spcAft>
                <a:spcPts val="0"/>
              </a:spcAft>
              <a:buSzPts val="2000"/>
              <a:buFont typeface="Tenor Sans"/>
              <a:buNone/>
              <a:defRPr sz="2000">
                <a:latin typeface="Tenor Sans"/>
                <a:ea typeface="Tenor Sans"/>
                <a:cs typeface="Tenor Sans"/>
                <a:sym typeface="Tenor Sans"/>
              </a:defRPr>
            </a:lvl7pPr>
            <a:lvl8pPr lvl="7" algn="ctr" rtl="0">
              <a:spcBef>
                <a:spcPts val="0"/>
              </a:spcBef>
              <a:spcAft>
                <a:spcPts val="0"/>
              </a:spcAft>
              <a:buSzPts val="2000"/>
              <a:buFont typeface="Tenor Sans"/>
              <a:buNone/>
              <a:defRPr sz="2000">
                <a:latin typeface="Tenor Sans"/>
                <a:ea typeface="Tenor Sans"/>
                <a:cs typeface="Tenor Sans"/>
                <a:sym typeface="Tenor Sans"/>
              </a:defRPr>
            </a:lvl8pPr>
            <a:lvl9pPr lvl="8" algn="ctr" rtl="0">
              <a:spcBef>
                <a:spcPts val="0"/>
              </a:spcBef>
              <a:spcAft>
                <a:spcPts val="0"/>
              </a:spcAft>
              <a:buSzPts val="2000"/>
              <a:buFont typeface="Tenor Sans"/>
              <a:buNone/>
              <a:defRPr sz="2000">
                <a:latin typeface="Tenor Sans"/>
                <a:ea typeface="Tenor Sans"/>
                <a:cs typeface="Tenor Sans"/>
                <a:sym typeface="Tenor Sans"/>
              </a:defRPr>
            </a:lvl9pPr>
          </a:lstStyle>
          <a:p>
            <a:endParaRPr/>
          </a:p>
        </p:txBody>
      </p:sp>
      <p:sp>
        <p:nvSpPr>
          <p:cNvPr id="416" name="Google Shape;416;p18"/>
          <p:cNvSpPr txBox="1">
            <a:spLocks noGrp="1"/>
          </p:cNvSpPr>
          <p:nvPr>
            <p:ph type="subTitle" idx="13"/>
          </p:nvPr>
        </p:nvSpPr>
        <p:spPr>
          <a:xfrm>
            <a:off x="713375" y="2317950"/>
            <a:ext cx="2278800" cy="5727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1800"/>
              <a:buNone/>
              <a:defRPr sz="1400"/>
            </a:lvl1pPr>
            <a:lvl2pPr lvl="1" algn="ctr" rtl="0">
              <a:lnSpc>
                <a:spcPct val="100000"/>
              </a:lnSpc>
              <a:spcBef>
                <a:spcPts val="0"/>
              </a:spcBef>
              <a:spcAft>
                <a:spcPts val="0"/>
              </a:spcAft>
              <a:buSzPts val="2800"/>
              <a:buNone/>
              <a:defRPr sz="2800"/>
            </a:lvl2pPr>
            <a:lvl3pPr lvl="2" algn="ctr" rtl="0">
              <a:lnSpc>
                <a:spcPct val="100000"/>
              </a:lnSpc>
              <a:spcBef>
                <a:spcPts val="0"/>
              </a:spcBef>
              <a:spcAft>
                <a:spcPts val="0"/>
              </a:spcAft>
              <a:buSzPts val="2800"/>
              <a:buNone/>
              <a:defRPr sz="2800"/>
            </a:lvl3pPr>
            <a:lvl4pPr lvl="3" algn="ctr" rtl="0">
              <a:lnSpc>
                <a:spcPct val="100000"/>
              </a:lnSpc>
              <a:spcBef>
                <a:spcPts val="0"/>
              </a:spcBef>
              <a:spcAft>
                <a:spcPts val="0"/>
              </a:spcAft>
              <a:buSzPts val="2800"/>
              <a:buNone/>
              <a:defRPr sz="2800"/>
            </a:lvl4pPr>
            <a:lvl5pPr lvl="4" algn="ctr" rtl="0">
              <a:lnSpc>
                <a:spcPct val="100000"/>
              </a:lnSpc>
              <a:spcBef>
                <a:spcPts val="0"/>
              </a:spcBef>
              <a:spcAft>
                <a:spcPts val="0"/>
              </a:spcAft>
              <a:buSzPts val="2800"/>
              <a:buNone/>
              <a:defRPr sz="2800"/>
            </a:lvl5pPr>
            <a:lvl6pPr lvl="5" algn="ctr" rtl="0">
              <a:lnSpc>
                <a:spcPct val="100000"/>
              </a:lnSpc>
              <a:spcBef>
                <a:spcPts val="0"/>
              </a:spcBef>
              <a:spcAft>
                <a:spcPts val="0"/>
              </a:spcAft>
              <a:buSzPts val="2800"/>
              <a:buNone/>
              <a:defRPr sz="2800"/>
            </a:lvl6pPr>
            <a:lvl7pPr lvl="6" algn="ctr" rtl="0">
              <a:lnSpc>
                <a:spcPct val="100000"/>
              </a:lnSpc>
              <a:spcBef>
                <a:spcPts val="0"/>
              </a:spcBef>
              <a:spcAft>
                <a:spcPts val="0"/>
              </a:spcAft>
              <a:buSzPts val="2800"/>
              <a:buNone/>
              <a:defRPr sz="2800"/>
            </a:lvl7pPr>
            <a:lvl8pPr lvl="7" algn="ctr" rtl="0">
              <a:lnSpc>
                <a:spcPct val="100000"/>
              </a:lnSpc>
              <a:spcBef>
                <a:spcPts val="0"/>
              </a:spcBef>
              <a:spcAft>
                <a:spcPts val="0"/>
              </a:spcAft>
              <a:buSzPts val="2800"/>
              <a:buNone/>
              <a:defRPr sz="2800"/>
            </a:lvl8pPr>
            <a:lvl9pPr lvl="8" algn="ctr" rtl="0">
              <a:lnSpc>
                <a:spcPct val="100000"/>
              </a:lnSpc>
              <a:spcBef>
                <a:spcPts val="0"/>
              </a:spcBef>
              <a:spcAft>
                <a:spcPts val="0"/>
              </a:spcAft>
              <a:buSzPts val="2800"/>
              <a:buNone/>
              <a:defRPr sz="2800"/>
            </a:lvl9pPr>
          </a:lstStyle>
          <a:p>
            <a:endParaRPr/>
          </a:p>
        </p:txBody>
      </p:sp>
      <p:sp>
        <p:nvSpPr>
          <p:cNvPr id="417" name="Google Shape;417;p18"/>
          <p:cNvSpPr txBox="1">
            <a:spLocks noGrp="1"/>
          </p:cNvSpPr>
          <p:nvPr>
            <p:ph type="title" idx="14" hasCustomPrompt="1"/>
          </p:nvPr>
        </p:nvSpPr>
        <p:spPr>
          <a:xfrm>
            <a:off x="1351013" y="1306899"/>
            <a:ext cx="1003500" cy="527100"/>
          </a:xfrm>
          <a:prstGeom prst="rect">
            <a:avLst/>
          </a:prstGeom>
        </p:spPr>
        <p:txBody>
          <a:bodyPr spcFirstLastPara="1" wrap="square" lIns="91425" tIns="91425" rIns="91425" bIns="91425" anchor="b" anchorCtr="0">
            <a:noAutofit/>
          </a:bodyPr>
          <a:lstStyle>
            <a:lvl1pPr lvl="0" algn="ctr" rtl="0">
              <a:spcBef>
                <a:spcPts val="0"/>
              </a:spcBef>
              <a:spcAft>
                <a:spcPts val="0"/>
              </a:spcAft>
              <a:buSzPts val="2200"/>
              <a:buNone/>
              <a:defRPr sz="2200"/>
            </a:lvl1pPr>
            <a:lvl2pPr lvl="1" algn="ctr" rtl="0">
              <a:spcBef>
                <a:spcPts val="0"/>
              </a:spcBef>
              <a:spcAft>
                <a:spcPts val="0"/>
              </a:spcAft>
              <a:buSzPts val="2200"/>
              <a:buNone/>
              <a:defRPr sz="2200"/>
            </a:lvl2pPr>
            <a:lvl3pPr lvl="2" algn="ctr" rtl="0">
              <a:spcBef>
                <a:spcPts val="0"/>
              </a:spcBef>
              <a:spcAft>
                <a:spcPts val="0"/>
              </a:spcAft>
              <a:buSzPts val="2200"/>
              <a:buNone/>
              <a:defRPr sz="2200"/>
            </a:lvl3pPr>
            <a:lvl4pPr lvl="3" algn="ctr" rtl="0">
              <a:spcBef>
                <a:spcPts val="0"/>
              </a:spcBef>
              <a:spcAft>
                <a:spcPts val="0"/>
              </a:spcAft>
              <a:buSzPts val="2200"/>
              <a:buNone/>
              <a:defRPr sz="2200"/>
            </a:lvl4pPr>
            <a:lvl5pPr lvl="4" algn="ctr" rtl="0">
              <a:spcBef>
                <a:spcPts val="0"/>
              </a:spcBef>
              <a:spcAft>
                <a:spcPts val="0"/>
              </a:spcAft>
              <a:buSzPts val="2200"/>
              <a:buNone/>
              <a:defRPr sz="2200"/>
            </a:lvl5pPr>
            <a:lvl6pPr lvl="5" algn="ctr" rtl="0">
              <a:spcBef>
                <a:spcPts val="0"/>
              </a:spcBef>
              <a:spcAft>
                <a:spcPts val="0"/>
              </a:spcAft>
              <a:buSzPts val="2200"/>
              <a:buNone/>
              <a:defRPr sz="2200"/>
            </a:lvl6pPr>
            <a:lvl7pPr lvl="6" algn="ctr" rtl="0">
              <a:spcBef>
                <a:spcPts val="0"/>
              </a:spcBef>
              <a:spcAft>
                <a:spcPts val="0"/>
              </a:spcAft>
              <a:buSzPts val="2200"/>
              <a:buNone/>
              <a:defRPr sz="2200"/>
            </a:lvl7pPr>
            <a:lvl8pPr lvl="7" algn="ctr" rtl="0">
              <a:spcBef>
                <a:spcPts val="0"/>
              </a:spcBef>
              <a:spcAft>
                <a:spcPts val="0"/>
              </a:spcAft>
              <a:buSzPts val="2200"/>
              <a:buNone/>
              <a:defRPr sz="2200"/>
            </a:lvl8pPr>
            <a:lvl9pPr lvl="8" algn="ctr" rtl="0">
              <a:spcBef>
                <a:spcPts val="0"/>
              </a:spcBef>
              <a:spcAft>
                <a:spcPts val="0"/>
              </a:spcAft>
              <a:buSzPts val="2200"/>
              <a:buNone/>
              <a:defRPr sz="2200"/>
            </a:lvl9pPr>
          </a:lstStyle>
          <a:p>
            <a:r>
              <a:t>xx%</a:t>
            </a:r>
          </a:p>
        </p:txBody>
      </p:sp>
      <p:sp>
        <p:nvSpPr>
          <p:cNvPr id="418" name="Google Shape;418;p18"/>
          <p:cNvSpPr txBox="1">
            <a:spLocks noGrp="1"/>
          </p:cNvSpPr>
          <p:nvPr>
            <p:ph type="ctrTitle" idx="15"/>
          </p:nvPr>
        </p:nvSpPr>
        <p:spPr>
          <a:xfrm>
            <a:off x="6133662" y="1968725"/>
            <a:ext cx="2278800" cy="4464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2000"/>
              <a:buNone/>
              <a:defRPr sz="2000"/>
            </a:lvl1pPr>
            <a:lvl2pPr lvl="1" algn="ctr" rtl="0">
              <a:spcBef>
                <a:spcPts val="0"/>
              </a:spcBef>
              <a:spcAft>
                <a:spcPts val="0"/>
              </a:spcAft>
              <a:buSzPts val="2000"/>
              <a:buFont typeface="Tenor Sans"/>
              <a:buNone/>
              <a:defRPr sz="2000">
                <a:latin typeface="Tenor Sans"/>
                <a:ea typeface="Tenor Sans"/>
                <a:cs typeface="Tenor Sans"/>
                <a:sym typeface="Tenor Sans"/>
              </a:defRPr>
            </a:lvl2pPr>
            <a:lvl3pPr lvl="2" algn="ctr" rtl="0">
              <a:spcBef>
                <a:spcPts val="0"/>
              </a:spcBef>
              <a:spcAft>
                <a:spcPts val="0"/>
              </a:spcAft>
              <a:buSzPts val="2000"/>
              <a:buFont typeface="Tenor Sans"/>
              <a:buNone/>
              <a:defRPr sz="2000">
                <a:latin typeface="Tenor Sans"/>
                <a:ea typeface="Tenor Sans"/>
                <a:cs typeface="Tenor Sans"/>
                <a:sym typeface="Tenor Sans"/>
              </a:defRPr>
            </a:lvl3pPr>
            <a:lvl4pPr lvl="3" algn="ctr" rtl="0">
              <a:spcBef>
                <a:spcPts val="0"/>
              </a:spcBef>
              <a:spcAft>
                <a:spcPts val="0"/>
              </a:spcAft>
              <a:buSzPts val="2000"/>
              <a:buFont typeface="Tenor Sans"/>
              <a:buNone/>
              <a:defRPr sz="2000">
                <a:latin typeface="Tenor Sans"/>
                <a:ea typeface="Tenor Sans"/>
                <a:cs typeface="Tenor Sans"/>
                <a:sym typeface="Tenor Sans"/>
              </a:defRPr>
            </a:lvl4pPr>
            <a:lvl5pPr lvl="4" algn="ctr" rtl="0">
              <a:spcBef>
                <a:spcPts val="0"/>
              </a:spcBef>
              <a:spcAft>
                <a:spcPts val="0"/>
              </a:spcAft>
              <a:buSzPts val="2000"/>
              <a:buFont typeface="Tenor Sans"/>
              <a:buNone/>
              <a:defRPr sz="2000">
                <a:latin typeface="Tenor Sans"/>
                <a:ea typeface="Tenor Sans"/>
                <a:cs typeface="Tenor Sans"/>
                <a:sym typeface="Tenor Sans"/>
              </a:defRPr>
            </a:lvl5pPr>
            <a:lvl6pPr lvl="5" algn="ctr" rtl="0">
              <a:spcBef>
                <a:spcPts val="0"/>
              </a:spcBef>
              <a:spcAft>
                <a:spcPts val="0"/>
              </a:spcAft>
              <a:buSzPts val="2000"/>
              <a:buFont typeface="Tenor Sans"/>
              <a:buNone/>
              <a:defRPr sz="2000">
                <a:latin typeface="Tenor Sans"/>
                <a:ea typeface="Tenor Sans"/>
                <a:cs typeface="Tenor Sans"/>
                <a:sym typeface="Tenor Sans"/>
              </a:defRPr>
            </a:lvl6pPr>
            <a:lvl7pPr lvl="6" algn="ctr" rtl="0">
              <a:spcBef>
                <a:spcPts val="0"/>
              </a:spcBef>
              <a:spcAft>
                <a:spcPts val="0"/>
              </a:spcAft>
              <a:buSzPts val="2000"/>
              <a:buFont typeface="Tenor Sans"/>
              <a:buNone/>
              <a:defRPr sz="2000">
                <a:latin typeface="Tenor Sans"/>
                <a:ea typeface="Tenor Sans"/>
                <a:cs typeface="Tenor Sans"/>
                <a:sym typeface="Tenor Sans"/>
              </a:defRPr>
            </a:lvl7pPr>
            <a:lvl8pPr lvl="7" algn="ctr" rtl="0">
              <a:spcBef>
                <a:spcPts val="0"/>
              </a:spcBef>
              <a:spcAft>
                <a:spcPts val="0"/>
              </a:spcAft>
              <a:buSzPts val="2000"/>
              <a:buFont typeface="Tenor Sans"/>
              <a:buNone/>
              <a:defRPr sz="2000">
                <a:latin typeface="Tenor Sans"/>
                <a:ea typeface="Tenor Sans"/>
                <a:cs typeface="Tenor Sans"/>
                <a:sym typeface="Tenor Sans"/>
              </a:defRPr>
            </a:lvl8pPr>
            <a:lvl9pPr lvl="8" algn="ctr" rtl="0">
              <a:spcBef>
                <a:spcPts val="0"/>
              </a:spcBef>
              <a:spcAft>
                <a:spcPts val="0"/>
              </a:spcAft>
              <a:buSzPts val="2000"/>
              <a:buFont typeface="Tenor Sans"/>
              <a:buNone/>
              <a:defRPr sz="2000">
                <a:latin typeface="Tenor Sans"/>
                <a:ea typeface="Tenor Sans"/>
                <a:cs typeface="Tenor Sans"/>
                <a:sym typeface="Tenor Sans"/>
              </a:defRPr>
            </a:lvl9pPr>
          </a:lstStyle>
          <a:p>
            <a:endParaRPr/>
          </a:p>
        </p:txBody>
      </p:sp>
      <p:sp>
        <p:nvSpPr>
          <p:cNvPr id="419" name="Google Shape;419;p18"/>
          <p:cNvSpPr txBox="1">
            <a:spLocks noGrp="1"/>
          </p:cNvSpPr>
          <p:nvPr>
            <p:ph type="subTitle" idx="16"/>
          </p:nvPr>
        </p:nvSpPr>
        <p:spPr>
          <a:xfrm>
            <a:off x="6133650" y="2317950"/>
            <a:ext cx="2278800" cy="5727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1800"/>
              <a:buNone/>
              <a:defRPr sz="1400"/>
            </a:lvl1pPr>
            <a:lvl2pPr lvl="1" algn="ctr" rtl="0">
              <a:lnSpc>
                <a:spcPct val="100000"/>
              </a:lnSpc>
              <a:spcBef>
                <a:spcPts val="0"/>
              </a:spcBef>
              <a:spcAft>
                <a:spcPts val="0"/>
              </a:spcAft>
              <a:buSzPts val="2800"/>
              <a:buNone/>
              <a:defRPr sz="2800"/>
            </a:lvl2pPr>
            <a:lvl3pPr lvl="2" algn="ctr" rtl="0">
              <a:lnSpc>
                <a:spcPct val="100000"/>
              </a:lnSpc>
              <a:spcBef>
                <a:spcPts val="0"/>
              </a:spcBef>
              <a:spcAft>
                <a:spcPts val="0"/>
              </a:spcAft>
              <a:buSzPts val="2800"/>
              <a:buNone/>
              <a:defRPr sz="2800"/>
            </a:lvl3pPr>
            <a:lvl4pPr lvl="3" algn="ctr" rtl="0">
              <a:lnSpc>
                <a:spcPct val="100000"/>
              </a:lnSpc>
              <a:spcBef>
                <a:spcPts val="0"/>
              </a:spcBef>
              <a:spcAft>
                <a:spcPts val="0"/>
              </a:spcAft>
              <a:buSzPts val="2800"/>
              <a:buNone/>
              <a:defRPr sz="2800"/>
            </a:lvl4pPr>
            <a:lvl5pPr lvl="4" algn="ctr" rtl="0">
              <a:lnSpc>
                <a:spcPct val="100000"/>
              </a:lnSpc>
              <a:spcBef>
                <a:spcPts val="0"/>
              </a:spcBef>
              <a:spcAft>
                <a:spcPts val="0"/>
              </a:spcAft>
              <a:buSzPts val="2800"/>
              <a:buNone/>
              <a:defRPr sz="2800"/>
            </a:lvl5pPr>
            <a:lvl6pPr lvl="5" algn="ctr" rtl="0">
              <a:lnSpc>
                <a:spcPct val="100000"/>
              </a:lnSpc>
              <a:spcBef>
                <a:spcPts val="0"/>
              </a:spcBef>
              <a:spcAft>
                <a:spcPts val="0"/>
              </a:spcAft>
              <a:buSzPts val="2800"/>
              <a:buNone/>
              <a:defRPr sz="2800"/>
            </a:lvl6pPr>
            <a:lvl7pPr lvl="6" algn="ctr" rtl="0">
              <a:lnSpc>
                <a:spcPct val="100000"/>
              </a:lnSpc>
              <a:spcBef>
                <a:spcPts val="0"/>
              </a:spcBef>
              <a:spcAft>
                <a:spcPts val="0"/>
              </a:spcAft>
              <a:buSzPts val="2800"/>
              <a:buNone/>
              <a:defRPr sz="2800"/>
            </a:lvl7pPr>
            <a:lvl8pPr lvl="7" algn="ctr" rtl="0">
              <a:lnSpc>
                <a:spcPct val="100000"/>
              </a:lnSpc>
              <a:spcBef>
                <a:spcPts val="0"/>
              </a:spcBef>
              <a:spcAft>
                <a:spcPts val="0"/>
              </a:spcAft>
              <a:buSzPts val="2800"/>
              <a:buNone/>
              <a:defRPr sz="2800"/>
            </a:lvl8pPr>
            <a:lvl9pPr lvl="8" algn="ctr" rtl="0">
              <a:lnSpc>
                <a:spcPct val="100000"/>
              </a:lnSpc>
              <a:spcBef>
                <a:spcPts val="0"/>
              </a:spcBef>
              <a:spcAft>
                <a:spcPts val="0"/>
              </a:spcAft>
              <a:buSzPts val="2800"/>
              <a:buNone/>
              <a:defRPr sz="2800"/>
            </a:lvl9pPr>
          </a:lstStyle>
          <a:p>
            <a:endParaRPr/>
          </a:p>
        </p:txBody>
      </p:sp>
      <p:sp>
        <p:nvSpPr>
          <p:cNvPr id="420" name="Google Shape;420;p18"/>
          <p:cNvSpPr txBox="1">
            <a:spLocks noGrp="1"/>
          </p:cNvSpPr>
          <p:nvPr>
            <p:ph type="title" idx="17" hasCustomPrompt="1"/>
          </p:nvPr>
        </p:nvSpPr>
        <p:spPr>
          <a:xfrm>
            <a:off x="6771312" y="1306899"/>
            <a:ext cx="1003500" cy="527100"/>
          </a:xfrm>
          <a:prstGeom prst="rect">
            <a:avLst/>
          </a:prstGeom>
        </p:spPr>
        <p:txBody>
          <a:bodyPr spcFirstLastPara="1" wrap="square" lIns="91425" tIns="91425" rIns="91425" bIns="91425" anchor="b" anchorCtr="0">
            <a:noAutofit/>
          </a:bodyPr>
          <a:lstStyle>
            <a:lvl1pPr lvl="0" algn="ctr" rtl="0">
              <a:spcBef>
                <a:spcPts val="0"/>
              </a:spcBef>
              <a:spcAft>
                <a:spcPts val="0"/>
              </a:spcAft>
              <a:buSzPts val="2200"/>
              <a:buNone/>
              <a:defRPr sz="2200"/>
            </a:lvl1pPr>
            <a:lvl2pPr lvl="1" algn="ctr" rtl="0">
              <a:spcBef>
                <a:spcPts val="0"/>
              </a:spcBef>
              <a:spcAft>
                <a:spcPts val="0"/>
              </a:spcAft>
              <a:buSzPts val="2200"/>
              <a:buFont typeface="Comfortaa"/>
              <a:buNone/>
              <a:defRPr sz="2200">
                <a:latin typeface="Comfortaa"/>
                <a:ea typeface="Comfortaa"/>
                <a:cs typeface="Comfortaa"/>
                <a:sym typeface="Comfortaa"/>
              </a:defRPr>
            </a:lvl2pPr>
            <a:lvl3pPr lvl="2" algn="ctr" rtl="0">
              <a:spcBef>
                <a:spcPts val="0"/>
              </a:spcBef>
              <a:spcAft>
                <a:spcPts val="0"/>
              </a:spcAft>
              <a:buSzPts val="2200"/>
              <a:buFont typeface="Comfortaa"/>
              <a:buNone/>
              <a:defRPr sz="2200">
                <a:latin typeface="Comfortaa"/>
                <a:ea typeface="Comfortaa"/>
                <a:cs typeface="Comfortaa"/>
                <a:sym typeface="Comfortaa"/>
              </a:defRPr>
            </a:lvl3pPr>
            <a:lvl4pPr lvl="3" algn="ctr" rtl="0">
              <a:spcBef>
                <a:spcPts val="0"/>
              </a:spcBef>
              <a:spcAft>
                <a:spcPts val="0"/>
              </a:spcAft>
              <a:buSzPts val="2200"/>
              <a:buFont typeface="Comfortaa"/>
              <a:buNone/>
              <a:defRPr sz="2200">
                <a:latin typeface="Comfortaa"/>
                <a:ea typeface="Comfortaa"/>
                <a:cs typeface="Comfortaa"/>
                <a:sym typeface="Comfortaa"/>
              </a:defRPr>
            </a:lvl4pPr>
            <a:lvl5pPr lvl="4" algn="ctr" rtl="0">
              <a:spcBef>
                <a:spcPts val="0"/>
              </a:spcBef>
              <a:spcAft>
                <a:spcPts val="0"/>
              </a:spcAft>
              <a:buSzPts val="2200"/>
              <a:buFont typeface="Comfortaa"/>
              <a:buNone/>
              <a:defRPr sz="2200">
                <a:latin typeface="Comfortaa"/>
                <a:ea typeface="Comfortaa"/>
                <a:cs typeface="Comfortaa"/>
                <a:sym typeface="Comfortaa"/>
              </a:defRPr>
            </a:lvl5pPr>
            <a:lvl6pPr lvl="5" algn="ctr" rtl="0">
              <a:spcBef>
                <a:spcPts val="0"/>
              </a:spcBef>
              <a:spcAft>
                <a:spcPts val="0"/>
              </a:spcAft>
              <a:buSzPts val="2200"/>
              <a:buFont typeface="Comfortaa"/>
              <a:buNone/>
              <a:defRPr sz="2200">
                <a:latin typeface="Comfortaa"/>
                <a:ea typeface="Comfortaa"/>
                <a:cs typeface="Comfortaa"/>
                <a:sym typeface="Comfortaa"/>
              </a:defRPr>
            </a:lvl6pPr>
            <a:lvl7pPr lvl="6" algn="ctr" rtl="0">
              <a:spcBef>
                <a:spcPts val="0"/>
              </a:spcBef>
              <a:spcAft>
                <a:spcPts val="0"/>
              </a:spcAft>
              <a:buSzPts val="2200"/>
              <a:buFont typeface="Comfortaa"/>
              <a:buNone/>
              <a:defRPr sz="2200">
                <a:latin typeface="Comfortaa"/>
                <a:ea typeface="Comfortaa"/>
                <a:cs typeface="Comfortaa"/>
                <a:sym typeface="Comfortaa"/>
              </a:defRPr>
            </a:lvl7pPr>
            <a:lvl8pPr lvl="7" algn="ctr" rtl="0">
              <a:spcBef>
                <a:spcPts val="0"/>
              </a:spcBef>
              <a:spcAft>
                <a:spcPts val="0"/>
              </a:spcAft>
              <a:buSzPts val="2200"/>
              <a:buFont typeface="Comfortaa"/>
              <a:buNone/>
              <a:defRPr sz="2200">
                <a:latin typeface="Comfortaa"/>
                <a:ea typeface="Comfortaa"/>
                <a:cs typeface="Comfortaa"/>
                <a:sym typeface="Comfortaa"/>
              </a:defRPr>
            </a:lvl8pPr>
            <a:lvl9pPr lvl="8" algn="ctr" rtl="0">
              <a:spcBef>
                <a:spcPts val="0"/>
              </a:spcBef>
              <a:spcAft>
                <a:spcPts val="0"/>
              </a:spcAft>
              <a:buSzPts val="2200"/>
              <a:buFont typeface="Comfortaa"/>
              <a:buNone/>
              <a:defRPr sz="2200">
                <a:latin typeface="Comfortaa"/>
                <a:ea typeface="Comfortaa"/>
                <a:cs typeface="Comfortaa"/>
                <a:sym typeface="Comfortaa"/>
              </a:defRPr>
            </a:lvl9pPr>
          </a:lstStyle>
          <a:p>
            <a:r>
              <a:t>xx%</a:t>
            </a:r>
          </a:p>
        </p:txBody>
      </p:sp>
      <p:sp>
        <p:nvSpPr>
          <p:cNvPr id="421" name="Google Shape;421;p18"/>
          <p:cNvSpPr txBox="1">
            <a:spLocks noGrp="1"/>
          </p:cNvSpPr>
          <p:nvPr>
            <p:ph type="title" idx="18"/>
          </p:nvPr>
        </p:nvSpPr>
        <p:spPr>
          <a:xfrm>
            <a:off x="731550" y="445025"/>
            <a:ext cx="7680900" cy="572700"/>
          </a:xfrm>
          <a:prstGeom prst="rect">
            <a:avLst/>
          </a:prstGeom>
        </p:spPr>
        <p:txBody>
          <a:bodyPr spcFirstLastPara="1" wrap="square" lIns="91425" tIns="91425" rIns="91425" bIns="91425" anchor="t" anchorCtr="0">
            <a:noAutofit/>
          </a:bodyPr>
          <a:lstStyle>
            <a:lvl1pPr lvl="0" rtl="0">
              <a:spcBef>
                <a:spcPts val="0"/>
              </a:spcBef>
              <a:spcAft>
                <a:spcPts val="0"/>
              </a:spcAft>
              <a:buSzPts val="3000"/>
              <a:buFont typeface="Comfortaa Regular"/>
              <a:buNone/>
              <a:defRPr/>
            </a:lvl1pPr>
            <a:lvl2pPr lvl="1" rtl="0">
              <a:spcBef>
                <a:spcPts val="0"/>
              </a:spcBef>
              <a:spcAft>
                <a:spcPts val="0"/>
              </a:spcAft>
              <a:buSzPts val="2800"/>
              <a:buNone/>
              <a:defRPr>
                <a:latin typeface="Montserrat"/>
                <a:ea typeface="Montserrat"/>
                <a:cs typeface="Montserrat"/>
                <a:sym typeface="Montserrat"/>
              </a:defRPr>
            </a:lvl2pPr>
            <a:lvl3pPr lvl="2" rtl="0">
              <a:spcBef>
                <a:spcPts val="0"/>
              </a:spcBef>
              <a:spcAft>
                <a:spcPts val="0"/>
              </a:spcAft>
              <a:buSzPts val="2800"/>
              <a:buNone/>
              <a:defRPr>
                <a:latin typeface="Montserrat"/>
                <a:ea typeface="Montserrat"/>
                <a:cs typeface="Montserrat"/>
                <a:sym typeface="Montserrat"/>
              </a:defRPr>
            </a:lvl3pPr>
            <a:lvl4pPr lvl="3" rtl="0">
              <a:spcBef>
                <a:spcPts val="0"/>
              </a:spcBef>
              <a:spcAft>
                <a:spcPts val="0"/>
              </a:spcAft>
              <a:buSzPts val="2800"/>
              <a:buNone/>
              <a:defRPr>
                <a:latin typeface="Montserrat"/>
                <a:ea typeface="Montserrat"/>
                <a:cs typeface="Montserrat"/>
                <a:sym typeface="Montserrat"/>
              </a:defRPr>
            </a:lvl4pPr>
            <a:lvl5pPr lvl="4" rtl="0">
              <a:spcBef>
                <a:spcPts val="0"/>
              </a:spcBef>
              <a:spcAft>
                <a:spcPts val="0"/>
              </a:spcAft>
              <a:buSzPts val="2800"/>
              <a:buNone/>
              <a:defRPr>
                <a:latin typeface="Montserrat"/>
                <a:ea typeface="Montserrat"/>
                <a:cs typeface="Montserrat"/>
                <a:sym typeface="Montserrat"/>
              </a:defRPr>
            </a:lvl5pPr>
            <a:lvl6pPr lvl="5" rtl="0">
              <a:spcBef>
                <a:spcPts val="0"/>
              </a:spcBef>
              <a:spcAft>
                <a:spcPts val="0"/>
              </a:spcAft>
              <a:buSzPts val="2800"/>
              <a:buNone/>
              <a:defRPr>
                <a:latin typeface="Montserrat"/>
                <a:ea typeface="Montserrat"/>
                <a:cs typeface="Montserrat"/>
                <a:sym typeface="Montserrat"/>
              </a:defRPr>
            </a:lvl6pPr>
            <a:lvl7pPr lvl="6" rtl="0">
              <a:spcBef>
                <a:spcPts val="0"/>
              </a:spcBef>
              <a:spcAft>
                <a:spcPts val="0"/>
              </a:spcAft>
              <a:buSzPts val="2800"/>
              <a:buNone/>
              <a:defRPr>
                <a:latin typeface="Montserrat"/>
                <a:ea typeface="Montserrat"/>
                <a:cs typeface="Montserrat"/>
                <a:sym typeface="Montserrat"/>
              </a:defRPr>
            </a:lvl7pPr>
            <a:lvl8pPr lvl="7" rtl="0">
              <a:spcBef>
                <a:spcPts val="0"/>
              </a:spcBef>
              <a:spcAft>
                <a:spcPts val="0"/>
              </a:spcAft>
              <a:buSzPts val="2800"/>
              <a:buNone/>
              <a:defRPr>
                <a:latin typeface="Montserrat"/>
                <a:ea typeface="Montserrat"/>
                <a:cs typeface="Montserrat"/>
                <a:sym typeface="Montserrat"/>
              </a:defRPr>
            </a:lvl8pPr>
            <a:lvl9pPr lvl="8" rtl="0">
              <a:spcBef>
                <a:spcPts val="0"/>
              </a:spcBef>
              <a:spcAft>
                <a:spcPts val="0"/>
              </a:spcAft>
              <a:buSzPts val="2800"/>
              <a:buNone/>
              <a:defRPr>
                <a:latin typeface="Montserrat"/>
                <a:ea typeface="Montserrat"/>
                <a:cs typeface="Montserrat"/>
                <a:sym typeface="Montserrat"/>
              </a:defRPr>
            </a:lvl9pPr>
          </a:lstStyle>
          <a:p>
            <a:endParaRPr/>
          </a:p>
        </p:txBody>
      </p:sp>
      <p:sp>
        <p:nvSpPr>
          <p:cNvPr id="422" name="Google Shape;422;p18"/>
          <p:cNvSpPr/>
          <p:nvPr/>
        </p:nvSpPr>
        <p:spPr>
          <a:xfrm rot="10800000">
            <a:off x="7416337" y="-19957"/>
            <a:ext cx="1747584" cy="1384561"/>
          </a:xfrm>
          <a:custGeom>
            <a:avLst/>
            <a:gdLst/>
            <a:ahLst/>
            <a:cxnLst/>
            <a:rect l="l" t="t" r="r" b="b"/>
            <a:pathLst>
              <a:path w="51938" h="41149" extrusionOk="0">
                <a:moveTo>
                  <a:pt x="73" y="1"/>
                </a:moveTo>
                <a:cubicBezTo>
                  <a:pt x="25" y="1"/>
                  <a:pt x="0" y="1"/>
                  <a:pt x="0" y="1"/>
                </a:cubicBezTo>
                <a:lnTo>
                  <a:pt x="0" y="41116"/>
                </a:lnTo>
                <a:lnTo>
                  <a:pt x="49623" y="41116"/>
                </a:lnTo>
                <a:cubicBezTo>
                  <a:pt x="34629" y="40224"/>
                  <a:pt x="36451" y="21460"/>
                  <a:pt x="25510" y="10519"/>
                </a:cubicBezTo>
                <a:cubicBezTo>
                  <a:pt x="15203" y="212"/>
                  <a:pt x="1203" y="1"/>
                  <a:pt x="73" y="1"/>
                </a:cubicBezTo>
                <a:close/>
                <a:moveTo>
                  <a:pt x="49623" y="41116"/>
                </a:moveTo>
                <a:cubicBezTo>
                  <a:pt x="49990" y="41138"/>
                  <a:pt x="50368" y="41149"/>
                  <a:pt x="50756" y="41149"/>
                </a:cubicBezTo>
                <a:cubicBezTo>
                  <a:pt x="51139" y="41149"/>
                  <a:pt x="51533" y="41138"/>
                  <a:pt x="51938" y="41116"/>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423" name="Google Shape;423;p18"/>
          <p:cNvGrpSpPr/>
          <p:nvPr/>
        </p:nvGrpSpPr>
        <p:grpSpPr>
          <a:xfrm>
            <a:off x="7977765" y="273652"/>
            <a:ext cx="1017875" cy="989622"/>
            <a:chOff x="7977765" y="273652"/>
            <a:chExt cx="1017875" cy="989622"/>
          </a:xfrm>
        </p:grpSpPr>
        <p:sp>
          <p:nvSpPr>
            <p:cNvPr id="424" name="Google Shape;424;p18"/>
            <p:cNvSpPr/>
            <p:nvPr/>
          </p:nvSpPr>
          <p:spPr>
            <a:xfrm rot="-5400000" flipH="1">
              <a:off x="8121995" y="312479"/>
              <a:ext cx="912473" cy="834818"/>
            </a:xfrm>
            <a:custGeom>
              <a:avLst/>
              <a:gdLst/>
              <a:ahLst/>
              <a:cxnLst/>
              <a:rect l="l" t="t" r="r" b="b"/>
              <a:pathLst>
                <a:path w="18119" h="16577" extrusionOk="0">
                  <a:moveTo>
                    <a:pt x="3171" y="0"/>
                  </a:moveTo>
                  <a:lnTo>
                    <a:pt x="3171" y="0"/>
                  </a:lnTo>
                  <a:cubicBezTo>
                    <a:pt x="3403" y="2821"/>
                    <a:pt x="3287" y="5642"/>
                    <a:pt x="2734" y="8434"/>
                  </a:cubicBezTo>
                  <a:cubicBezTo>
                    <a:pt x="2211" y="11196"/>
                    <a:pt x="1309" y="13872"/>
                    <a:pt x="1" y="16402"/>
                  </a:cubicBezTo>
                  <a:lnTo>
                    <a:pt x="350" y="16576"/>
                  </a:lnTo>
                  <a:cubicBezTo>
                    <a:pt x="1280" y="15035"/>
                    <a:pt x="2414" y="13610"/>
                    <a:pt x="3694" y="12331"/>
                  </a:cubicBezTo>
                  <a:cubicBezTo>
                    <a:pt x="7562" y="8492"/>
                    <a:pt x="12651" y="6078"/>
                    <a:pt x="18118" y="5497"/>
                  </a:cubicBezTo>
                  <a:lnTo>
                    <a:pt x="18118" y="5497"/>
                  </a:lnTo>
                  <a:cubicBezTo>
                    <a:pt x="16286" y="5584"/>
                    <a:pt x="14483" y="5904"/>
                    <a:pt x="12738" y="6456"/>
                  </a:cubicBezTo>
                  <a:cubicBezTo>
                    <a:pt x="9219" y="7561"/>
                    <a:pt x="6050" y="9481"/>
                    <a:pt x="3432" y="12069"/>
                  </a:cubicBezTo>
                  <a:cubicBezTo>
                    <a:pt x="2664" y="12804"/>
                    <a:pt x="1963" y="13596"/>
                    <a:pt x="1329" y="14435"/>
                  </a:cubicBezTo>
                  <a:lnTo>
                    <a:pt x="1329" y="14435"/>
                  </a:lnTo>
                  <a:cubicBezTo>
                    <a:pt x="2118" y="12522"/>
                    <a:pt x="2687" y="10522"/>
                    <a:pt x="3025" y="8492"/>
                  </a:cubicBezTo>
                  <a:cubicBezTo>
                    <a:pt x="3258" y="7067"/>
                    <a:pt x="3403" y="5671"/>
                    <a:pt x="3432" y="4246"/>
                  </a:cubicBezTo>
                  <a:cubicBezTo>
                    <a:pt x="3432" y="2821"/>
                    <a:pt x="3345" y="1396"/>
                    <a:pt x="3171"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5" name="Google Shape;425;p18"/>
            <p:cNvSpPr/>
            <p:nvPr/>
          </p:nvSpPr>
          <p:spPr>
            <a:xfrm rot="-5400000" flipH="1">
              <a:off x="8244294" y="229712"/>
              <a:ext cx="667874" cy="796746"/>
            </a:xfrm>
            <a:custGeom>
              <a:avLst/>
              <a:gdLst/>
              <a:ahLst/>
              <a:cxnLst/>
              <a:rect l="l" t="t" r="r" b="b"/>
              <a:pathLst>
                <a:path w="13262" h="15821" extrusionOk="0">
                  <a:moveTo>
                    <a:pt x="13262" y="0"/>
                  </a:moveTo>
                  <a:lnTo>
                    <a:pt x="13262" y="0"/>
                  </a:lnTo>
                  <a:cubicBezTo>
                    <a:pt x="12884" y="233"/>
                    <a:pt x="12535" y="466"/>
                    <a:pt x="12157" y="727"/>
                  </a:cubicBezTo>
                  <a:lnTo>
                    <a:pt x="11110" y="1513"/>
                  </a:lnTo>
                  <a:lnTo>
                    <a:pt x="10121" y="2356"/>
                  </a:lnTo>
                  <a:lnTo>
                    <a:pt x="9132" y="3199"/>
                  </a:lnTo>
                  <a:cubicBezTo>
                    <a:pt x="7824" y="4362"/>
                    <a:pt x="6602" y="5642"/>
                    <a:pt x="5497" y="6980"/>
                  </a:cubicBezTo>
                  <a:cubicBezTo>
                    <a:pt x="4363" y="8317"/>
                    <a:pt x="3345" y="9742"/>
                    <a:pt x="2415" y="11226"/>
                  </a:cubicBezTo>
                  <a:lnTo>
                    <a:pt x="1746" y="12331"/>
                  </a:lnTo>
                  <a:lnTo>
                    <a:pt x="1135" y="13465"/>
                  </a:lnTo>
                  <a:lnTo>
                    <a:pt x="553" y="14628"/>
                  </a:lnTo>
                  <a:cubicBezTo>
                    <a:pt x="379" y="15035"/>
                    <a:pt x="175" y="15442"/>
                    <a:pt x="1" y="15820"/>
                  </a:cubicBezTo>
                  <a:cubicBezTo>
                    <a:pt x="234" y="15442"/>
                    <a:pt x="437" y="15064"/>
                    <a:pt x="641" y="14657"/>
                  </a:cubicBezTo>
                  <a:lnTo>
                    <a:pt x="1310" y="13552"/>
                  </a:lnTo>
                  <a:lnTo>
                    <a:pt x="1978" y="12447"/>
                  </a:lnTo>
                  <a:lnTo>
                    <a:pt x="2676" y="11371"/>
                  </a:lnTo>
                  <a:cubicBezTo>
                    <a:pt x="3636" y="9917"/>
                    <a:pt x="4683" y="8550"/>
                    <a:pt x="5788" y="7212"/>
                  </a:cubicBezTo>
                  <a:cubicBezTo>
                    <a:pt x="6893" y="5875"/>
                    <a:pt x="8085" y="4624"/>
                    <a:pt x="9336" y="3432"/>
                  </a:cubicBezTo>
                  <a:lnTo>
                    <a:pt x="10296" y="2530"/>
                  </a:lnTo>
                  <a:lnTo>
                    <a:pt x="11255" y="1687"/>
                  </a:lnTo>
                  <a:lnTo>
                    <a:pt x="12244" y="815"/>
                  </a:lnTo>
                  <a:cubicBezTo>
                    <a:pt x="12564" y="553"/>
                    <a:pt x="12913" y="291"/>
                    <a:pt x="13262"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6" name="Google Shape;426;p18"/>
            <p:cNvSpPr/>
            <p:nvPr/>
          </p:nvSpPr>
          <p:spPr>
            <a:xfrm rot="-5400000" flipH="1">
              <a:off x="8166665" y="620731"/>
              <a:ext cx="104044" cy="314951"/>
            </a:xfrm>
            <a:custGeom>
              <a:avLst/>
              <a:gdLst/>
              <a:ahLst/>
              <a:cxnLst/>
              <a:rect l="l" t="t" r="r" b="b"/>
              <a:pathLst>
                <a:path w="2066" h="6254" extrusionOk="0">
                  <a:moveTo>
                    <a:pt x="1833" y="1"/>
                  </a:moveTo>
                  <a:cubicBezTo>
                    <a:pt x="1775" y="1077"/>
                    <a:pt x="1571" y="2153"/>
                    <a:pt x="1280" y="3229"/>
                  </a:cubicBezTo>
                  <a:cubicBezTo>
                    <a:pt x="960" y="4276"/>
                    <a:pt x="524" y="5294"/>
                    <a:pt x="1" y="6253"/>
                  </a:cubicBezTo>
                  <a:cubicBezTo>
                    <a:pt x="786" y="5439"/>
                    <a:pt x="1339" y="4421"/>
                    <a:pt x="1658" y="3345"/>
                  </a:cubicBezTo>
                  <a:cubicBezTo>
                    <a:pt x="2007" y="2269"/>
                    <a:pt x="2066" y="1106"/>
                    <a:pt x="1891"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7" name="Google Shape;427;p18"/>
            <p:cNvSpPr/>
            <p:nvPr/>
          </p:nvSpPr>
          <p:spPr>
            <a:xfrm rot="-5400000" flipH="1">
              <a:off x="8076848" y="357627"/>
              <a:ext cx="141663" cy="120159"/>
            </a:xfrm>
            <a:custGeom>
              <a:avLst/>
              <a:gdLst/>
              <a:ahLst/>
              <a:cxnLst/>
              <a:rect l="l" t="t" r="r" b="b"/>
              <a:pathLst>
                <a:path w="2813" h="2386" extrusionOk="0">
                  <a:moveTo>
                    <a:pt x="1600" y="0"/>
                  </a:moveTo>
                  <a:cubicBezTo>
                    <a:pt x="524" y="0"/>
                    <a:pt x="1" y="1280"/>
                    <a:pt x="757" y="2036"/>
                  </a:cubicBezTo>
                  <a:cubicBezTo>
                    <a:pt x="999" y="2278"/>
                    <a:pt x="1297" y="2385"/>
                    <a:pt x="1589" y="2385"/>
                  </a:cubicBezTo>
                  <a:cubicBezTo>
                    <a:pt x="2213" y="2385"/>
                    <a:pt x="2812" y="1896"/>
                    <a:pt x="2793" y="1163"/>
                  </a:cubicBezTo>
                  <a:cubicBezTo>
                    <a:pt x="2793" y="524"/>
                    <a:pt x="2240" y="0"/>
                    <a:pt x="1600"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8" name="Google Shape;428;p18"/>
            <p:cNvSpPr/>
            <p:nvPr/>
          </p:nvSpPr>
          <p:spPr>
            <a:xfrm rot="-5400000" flipH="1">
              <a:off x="8075840" y="911132"/>
              <a:ext cx="140253" cy="119756"/>
            </a:xfrm>
            <a:custGeom>
              <a:avLst/>
              <a:gdLst/>
              <a:ahLst/>
              <a:cxnLst/>
              <a:rect l="l" t="t" r="r" b="b"/>
              <a:pathLst>
                <a:path w="2785" h="2378" extrusionOk="0">
                  <a:moveTo>
                    <a:pt x="1585" y="1"/>
                  </a:moveTo>
                  <a:cubicBezTo>
                    <a:pt x="533" y="1"/>
                    <a:pt x="1" y="1260"/>
                    <a:pt x="749" y="2008"/>
                  </a:cubicBezTo>
                  <a:cubicBezTo>
                    <a:pt x="995" y="2264"/>
                    <a:pt x="1297" y="2377"/>
                    <a:pt x="1592" y="2377"/>
                  </a:cubicBezTo>
                  <a:cubicBezTo>
                    <a:pt x="2203" y="2377"/>
                    <a:pt x="2784" y="1890"/>
                    <a:pt x="2784" y="1164"/>
                  </a:cubicBezTo>
                  <a:cubicBezTo>
                    <a:pt x="2784" y="525"/>
                    <a:pt x="2261" y="1"/>
                    <a:pt x="1621" y="1"/>
                  </a:cubicBezTo>
                  <a:cubicBezTo>
                    <a:pt x="1609" y="1"/>
                    <a:pt x="1597" y="1"/>
                    <a:pt x="1585"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9" name="Google Shape;429;p18"/>
            <p:cNvSpPr/>
            <p:nvPr/>
          </p:nvSpPr>
          <p:spPr>
            <a:xfrm rot="-5400000" flipH="1">
              <a:off x="7967265" y="739606"/>
              <a:ext cx="141663" cy="120663"/>
            </a:xfrm>
            <a:custGeom>
              <a:avLst/>
              <a:gdLst/>
              <a:ahLst/>
              <a:cxnLst/>
              <a:rect l="l" t="t" r="r" b="b"/>
              <a:pathLst>
                <a:path w="2813" h="2396" extrusionOk="0">
                  <a:moveTo>
                    <a:pt x="1600" y="0"/>
                  </a:moveTo>
                  <a:cubicBezTo>
                    <a:pt x="553" y="0"/>
                    <a:pt x="1" y="1309"/>
                    <a:pt x="757" y="2065"/>
                  </a:cubicBezTo>
                  <a:cubicBezTo>
                    <a:pt x="1004" y="2294"/>
                    <a:pt x="1300" y="2396"/>
                    <a:pt x="1588" y="2396"/>
                  </a:cubicBezTo>
                  <a:cubicBezTo>
                    <a:pt x="2218" y="2396"/>
                    <a:pt x="2813" y="1910"/>
                    <a:pt x="2793" y="1193"/>
                  </a:cubicBezTo>
                  <a:cubicBezTo>
                    <a:pt x="2793" y="524"/>
                    <a:pt x="2269" y="0"/>
                    <a:pt x="1600"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0" name="Google Shape;430;p18"/>
            <p:cNvSpPr/>
            <p:nvPr/>
          </p:nvSpPr>
          <p:spPr>
            <a:xfrm rot="-5400000" flipH="1">
              <a:off x="8349243" y="1132363"/>
              <a:ext cx="141663" cy="120159"/>
            </a:xfrm>
            <a:custGeom>
              <a:avLst/>
              <a:gdLst/>
              <a:ahLst/>
              <a:cxnLst/>
              <a:rect l="l" t="t" r="r" b="b"/>
              <a:pathLst>
                <a:path w="2813" h="2386" extrusionOk="0">
                  <a:moveTo>
                    <a:pt x="1600" y="0"/>
                  </a:moveTo>
                  <a:cubicBezTo>
                    <a:pt x="553" y="0"/>
                    <a:pt x="1" y="1280"/>
                    <a:pt x="757" y="2036"/>
                  </a:cubicBezTo>
                  <a:cubicBezTo>
                    <a:pt x="1008" y="2278"/>
                    <a:pt x="1309" y="2386"/>
                    <a:pt x="1602" y="2386"/>
                  </a:cubicBezTo>
                  <a:cubicBezTo>
                    <a:pt x="2226" y="2386"/>
                    <a:pt x="2812" y="1896"/>
                    <a:pt x="2792" y="1164"/>
                  </a:cubicBezTo>
                  <a:cubicBezTo>
                    <a:pt x="2792" y="524"/>
                    <a:pt x="2269" y="0"/>
                    <a:pt x="1600"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Background">
  <p:cSld name="CUSTOM_20">
    <p:spTree>
      <p:nvGrpSpPr>
        <p:cNvPr id="1" name="Shape 669"/>
        <p:cNvGrpSpPr/>
        <p:nvPr/>
      </p:nvGrpSpPr>
      <p:grpSpPr>
        <a:xfrm>
          <a:off x="0" y="0"/>
          <a:ext cx="0" cy="0"/>
          <a:chOff x="0" y="0"/>
          <a:chExt cx="0" cy="0"/>
        </a:xfrm>
      </p:grpSpPr>
      <p:sp>
        <p:nvSpPr>
          <p:cNvPr id="670" name="Google Shape;670;p30"/>
          <p:cNvSpPr/>
          <p:nvPr/>
        </p:nvSpPr>
        <p:spPr>
          <a:xfrm>
            <a:off x="4126925" y="-99051"/>
            <a:ext cx="5046949" cy="5272488"/>
          </a:xfrm>
          <a:custGeom>
            <a:avLst/>
            <a:gdLst/>
            <a:ahLst/>
            <a:cxnLst/>
            <a:rect l="l" t="t" r="r" b="b"/>
            <a:pathLst>
              <a:path w="40919" h="41915" extrusionOk="0">
                <a:moveTo>
                  <a:pt x="39318" y="1"/>
                </a:moveTo>
                <a:cubicBezTo>
                  <a:pt x="38926" y="1"/>
                  <a:pt x="38499" y="1"/>
                  <a:pt x="38072" y="36"/>
                </a:cubicBezTo>
                <a:cubicBezTo>
                  <a:pt x="34834" y="321"/>
                  <a:pt x="30351" y="2136"/>
                  <a:pt x="28110" y="9643"/>
                </a:cubicBezTo>
                <a:cubicBezTo>
                  <a:pt x="24374" y="22132"/>
                  <a:pt x="14980" y="19463"/>
                  <a:pt x="6975" y="25975"/>
                </a:cubicBezTo>
                <a:cubicBezTo>
                  <a:pt x="748" y="31027"/>
                  <a:pt x="1" y="38713"/>
                  <a:pt x="1" y="41915"/>
                </a:cubicBezTo>
                <a:lnTo>
                  <a:pt x="40919" y="41915"/>
                </a:lnTo>
                <a:lnTo>
                  <a:pt x="40919" y="179"/>
                </a:lnTo>
                <a:cubicBezTo>
                  <a:pt x="40385" y="72"/>
                  <a:pt x="39851" y="1"/>
                  <a:pt x="39318"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Background 2">
  <p:cSld name="CUSTOM_21">
    <p:spTree>
      <p:nvGrpSpPr>
        <p:cNvPr id="1" name="Shape 671"/>
        <p:cNvGrpSpPr/>
        <p:nvPr/>
      </p:nvGrpSpPr>
      <p:grpSpPr>
        <a:xfrm>
          <a:off x="0" y="0"/>
          <a:ext cx="0" cy="0"/>
          <a:chOff x="0" y="0"/>
          <a:chExt cx="0" cy="0"/>
        </a:xfrm>
      </p:grpSpPr>
      <p:sp>
        <p:nvSpPr>
          <p:cNvPr id="672" name="Google Shape;672;p31"/>
          <p:cNvSpPr/>
          <p:nvPr/>
        </p:nvSpPr>
        <p:spPr>
          <a:xfrm>
            <a:off x="6075360" y="0"/>
            <a:ext cx="3068640" cy="2001645"/>
          </a:xfrm>
          <a:custGeom>
            <a:avLst/>
            <a:gdLst/>
            <a:ahLst/>
            <a:cxnLst/>
            <a:rect l="l" t="t" r="r" b="b"/>
            <a:pathLst>
              <a:path w="98118" h="86567" extrusionOk="0">
                <a:moveTo>
                  <a:pt x="66841" y="56171"/>
                </a:moveTo>
                <a:cubicBezTo>
                  <a:pt x="74379" y="80943"/>
                  <a:pt x="88756" y="86080"/>
                  <a:pt x="98118" y="86567"/>
                </a:cubicBezTo>
                <a:lnTo>
                  <a:pt x="98118" y="0"/>
                </a:lnTo>
                <a:lnTo>
                  <a:pt x="0" y="0"/>
                </a:lnTo>
                <a:cubicBezTo>
                  <a:pt x="9849" y="20791"/>
                  <a:pt x="52494" y="9210"/>
                  <a:pt x="66841" y="5617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673" name="Google Shape;673;p31"/>
          <p:cNvGrpSpPr/>
          <p:nvPr/>
        </p:nvGrpSpPr>
        <p:grpSpPr>
          <a:xfrm rot="2044096">
            <a:off x="7583413" y="152992"/>
            <a:ext cx="731581" cy="604846"/>
            <a:chOff x="7714458" y="168714"/>
            <a:chExt cx="731555" cy="604825"/>
          </a:xfrm>
        </p:grpSpPr>
        <p:sp>
          <p:nvSpPr>
            <p:cNvPr id="674" name="Google Shape;674;p31"/>
            <p:cNvSpPr/>
            <p:nvPr/>
          </p:nvSpPr>
          <p:spPr>
            <a:xfrm rot="-5400000" flipH="1">
              <a:off x="7836078" y="486763"/>
              <a:ext cx="431321" cy="142231"/>
            </a:xfrm>
            <a:custGeom>
              <a:avLst/>
              <a:gdLst/>
              <a:ahLst/>
              <a:cxnLst/>
              <a:rect l="l" t="t" r="r" b="b"/>
              <a:pathLst>
                <a:path w="7736" h="2551" extrusionOk="0">
                  <a:moveTo>
                    <a:pt x="6533" y="0"/>
                  </a:moveTo>
                  <a:cubicBezTo>
                    <a:pt x="6129" y="0"/>
                    <a:pt x="5729" y="58"/>
                    <a:pt x="5351" y="175"/>
                  </a:cubicBezTo>
                  <a:cubicBezTo>
                    <a:pt x="4013" y="524"/>
                    <a:pt x="2734" y="1047"/>
                    <a:pt x="1425" y="1483"/>
                  </a:cubicBezTo>
                  <a:cubicBezTo>
                    <a:pt x="1193" y="1571"/>
                    <a:pt x="0" y="1774"/>
                    <a:pt x="146" y="2210"/>
                  </a:cubicBezTo>
                  <a:cubicBezTo>
                    <a:pt x="266" y="2492"/>
                    <a:pt x="874" y="2551"/>
                    <a:pt x="1343" y="2551"/>
                  </a:cubicBezTo>
                  <a:cubicBezTo>
                    <a:pt x="1552" y="2551"/>
                    <a:pt x="1734" y="2539"/>
                    <a:pt x="1832" y="2530"/>
                  </a:cubicBezTo>
                  <a:cubicBezTo>
                    <a:pt x="3257" y="2385"/>
                    <a:pt x="4682" y="2065"/>
                    <a:pt x="5991" y="1542"/>
                  </a:cubicBezTo>
                  <a:cubicBezTo>
                    <a:pt x="6718" y="1251"/>
                    <a:pt x="7445" y="902"/>
                    <a:pt x="7736" y="175"/>
                  </a:cubicBezTo>
                  <a:cubicBezTo>
                    <a:pt x="7343" y="58"/>
                    <a:pt x="6936" y="0"/>
                    <a:pt x="653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5" name="Google Shape;675;p31"/>
            <p:cNvSpPr/>
            <p:nvPr/>
          </p:nvSpPr>
          <p:spPr>
            <a:xfrm rot="-5400000" flipH="1">
              <a:off x="7788389" y="273918"/>
              <a:ext cx="190571" cy="338433"/>
            </a:xfrm>
            <a:custGeom>
              <a:avLst/>
              <a:gdLst/>
              <a:ahLst/>
              <a:cxnLst/>
              <a:rect l="l" t="t" r="r" b="b"/>
              <a:pathLst>
                <a:path w="3418" h="6070" extrusionOk="0">
                  <a:moveTo>
                    <a:pt x="2948" y="1"/>
                  </a:moveTo>
                  <a:cubicBezTo>
                    <a:pt x="2868" y="1"/>
                    <a:pt x="2788" y="23"/>
                    <a:pt x="2720" y="63"/>
                  </a:cubicBezTo>
                  <a:cubicBezTo>
                    <a:pt x="2546" y="150"/>
                    <a:pt x="2429" y="267"/>
                    <a:pt x="2342" y="441"/>
                  </a:cubicBezTo>
                  <a:cubicBezTo>
                    <a:pt x="1586" y="1372"/>
                    <a:pt x="1033" y="2477"/>
                    <a:pt x="684" y="3640"/>
                  </a:cubicBezTo>
                  <a:cubicBezTo>
                    <a:pt x="607" y="4028"/>
                    <a:pt x="1" y="6070"/>
                    <a:pt x="725" y="6070"/>
                  </a:cubicBezTo>
                  <a:cubicBezTo>
                    <a:pt x="815" y="6070"/>
                    <a:pt x="927" y="6038"/>
                    <a:pt x="1062" y="5967"/>
                  </a:cubicBezTo>
                  <a:cubicBezTo>
                    <a:pt x="1295" y="5792"/>
                    <a:pt x="1499" y="5559"/>
                    <a:pt x="1615" y="5269"/>
                  </a:cubicBezTo>
                  <a:cubicBezTo>
                    <a:pt x="2342" y="3873"/>
                    <a:pt x="2924" y="2361"/>
                    <a:pt x="3302" y="819"/>
                  </a:cubicBezTo>
                  <a:cubicBezTo>
                    <a:pt x="3360" y="558"/>
                    <a:pt x="3418" y="238"/>
                    <a:pt x="3214" y="92"/>
                  </a:cubicBezTo>
                  <a:cubicBezTo>
                    <a:pt x="3136" y="30"/>
                    <a:pt x="3042" y="1"/>
                    <a:pt x="2948"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6" name="Google Shape;676;p31"/>
            <p:cNvSpPr/>
            <p:nvPr/>
          </p:nvSpPr>
          <p:spPr>
            <a:xfrm rot="-5400000" flipH="1">
              <a:off x="7843194" y="96957"/>
              <a:ext cx="191351" cy="334865"/>
            </a:xfrm>
            <a:custGeom>
              <a:avLst/>
              <a:gdLst/>
              <a:ahLst/>
              <a:cxnLst/>
              <a:rect l="l" t="t" r="r" b="b"/>
              <a:pathLst>
                <a:path w="3432" h="6006" extrusionOk="0">
                  <a:moveTo>
                    <a:pt x="1" y="1"/>
                  </a:moveTo>
                  <a:cubicBezTo>
                    <a:pt x="291" y="2182"/>
                    <a:pt x="1280" y="4188"/>
                    <a:pt x="2792" y="5788"/>
                  </a:cubicBezTo>
                  <a:cubicBezTo>
                    <a:pt x="2941" y="5943"/>
                    <a:pt x="3050" y="6006"/>
                    <a:pt x="3128" y="6006"/>
                  </a:cubicBezTo>
                  <a:cubicBezTo>
                    <a:pt x="3431" y="6006"/>
                    <a:pt x="3275" y="5048"/>
                    <a:pt x="3229" y="4770"/>
                  </a:cubicBezTo>
                  <a:cubicBezTo>
                    <a:pt x="3141" y="4101"/>
                    <a:pt x="2967" y="3461"/>
                    <a:pt x="2676" y="2880"/>
                  </a:cubicBezTo>
                  <a:cubicBezTo>
                    <a:pt x="2094" y="1658"/>
                    <a:pt x="1164" y="641"/>
                    <a:pt x="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7" name="Google Shape;677;p31"/>
            <p:cNvSpPr/>
            <p:nvPr/>
          </p:nvSpPr>
          <p:spPr>
            <a:xfrm rot="-5400000" flipH="1">
              <a:off x="8073012" y="68185"/>
              <a:ext cx="204398" cy="541604"/>
            </a:xfrm>
            <a:custGeom>
              <a:avLst/>
              <a:gdLst/>
              <a:ahLst/>
              <a:cxnLst/>
              <a:rect l="l" t="t" r="r" b="b"/>
              <a:pathLst>
                <a:path w="3666" h="9714" extrusionOk="0">
                  <a:moveTo>
                    <a:pt x="3665" y="0"/>
                  </a:moveTo>
                  <a:lnTo>
                    <a:pt x="3665" y="0"/>
                  </a:lnTo>
                  <a:cubicBezTo>
                    <a:pt x="3084" y="669"/>
                    <a:pt x="2618" y="1396"/>
                    <a:pt x="2211" y="2182"/>
                  </a:cubicBezTo>
                  <a:cubicBezTo>
                    <a:pt x="1804" y="2938"/>
                    <a:pt x="1426" y="3752"/>
                    <a:pt x="1106" y="4566"/>
                  </a:cubicBezTo>
                  <a:cubicBezTo>
                    <a:pt x="786" y="5380"/>
                    <a:pt x="524" y="6224"/>
                    <a:pt x="321" y="7067"/>
                  </a:cubicBezTo>
                  <a:cubicBezTo>
                    <a:pt x="117" y="7940"/>
                    <a:pt x="1" y="8812"/>
                    <a:pt x="30" y="9713"/>
                  </a:cubicBezTo>
                  <a:cubicBezTo>
                    <a:pt x="292" y="8870"/>
                    <a:pt x="553" y="8056"/>
                    <a:pt x="873" y="7271"/>
                  </a:cubicBezTo>
                  <a:cubicBezTo>
                    <a:pt x="1164" y="6456"/>
                    <a:pt x="1484" y="5642"/>
                    <a:pt x="1804" y="4857"/>
                  </a:cubicBezTo>
                  <a:lnTo>
                    <a:pt x="2735" y="2443"/>
                  </a:lnTo>
                  <a:cubicBezTo>
                    <a:pt x="3054" y="1629"/>
                    <a:pt x="3345" y="815"/>
                    <a:pt x="3665"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678" name="Google Shape;678;p31"/>
          <p:cNvGrpSpPr/>
          <p:nvPr/>
        </p:nvGrpSpPr>
        <p:grpSpPr>
          <a:xfrm rot="5549941" flipH="1">
            <a:off x="7981186" y="500245"/>
            <a:ext cx="1017825" cy="989573"/>
            <a:chOff x="7977765" y="273652"/>
            <a:chExt cx="1017875" cy="989622"/>
          </a:xfrm>
        </p:grpSpPr>
        <p:sp>
          <p:nvSpPr>
            <p:cNvPr id="679" name="Google Shape;679;p31"/>
            <p:cNvSpPr/>
            <p:nvPr/>
          </p:nvSpPr>
          <p:spPr>
            <a:xfrm rot="-5400000" flipH="1">
              <a:off x="8121995" y="312479"/>
              <a:ext cx="912473" cy="834818"/>
            </a:xfrm>
            <a:custGeom>
              <a:avLst/>
              <a:gdLst/>
              <a:ahLst/>
              <a:cxnLst/>
              <a:rect l="l" t="t" r="r" b="b"/>
              <a:pathLst>
                <a:path w="18119" h="16577" extrusionOk="0">
                  <a:moveTo>
                    <a:pt x="3171" y="0"/>
                  </a:moveTo>
                  <a:lnTo>
                    <a:pt x="3171" y="0"/>
                  </a:lnTo>
                  <a:cubicBezTo>
                    <a:pt x="3403" y="2821"/>
                    <a:pt x="3287" y="5642"/>
                    <a:pt x="2734" y="8434"/>
                  </a:cubicBezTo>
                  <a:cubicBezTo>
                    <a:pt x="2211" y="11196"/>
                    <a:pt x="1309" y="13872"/>
                    <a:pt x="1" y="16402"/>
                  </a:cubicBezTo>
                  <a:lnTo>
                    <a:pt x="350" y="16576"/>
                  </a:lnTo>
                  <a:cubicBezTo>
                    <a:pt x="1280" y="15035"/>
                    <a:pt x="2414" y="13610"/>
                    <a:pt x="3694" y="12331"/>
                  </a:cubicBezTo>
                  <a:cubicBezTo>
                    <a:pt x="7562" y="8492"/>
                    <a:pt x="12651" y="6078"/>
                    <a:pt x="18118" y="5497"/>
                  </a:cubicBezTo>
                  <a:lnTo>
                    <a:pt x="18118" y="5497"/>
                  </a:lnTo>
                  <a:cubicBezTo>
                    <a:pt x="16286" y="5584"/>
                    <a:pt x="14483" y="5904"/>
                    <a:pt x="12738" y="6456"/>
                  </a:cubicBezTo>
                  <a:cubicBezTo>
                    <a:pt x="9219" y="7561"/>
                    <a:pt x="6050" y="9481"/>
                    <a:pt x="3432" y="12069"/>
                  </a:cubicBezTo>
                  <a:cubicBezTo>
                    <a:pt x="2664" y="12804"/>
                    <a:pt x="1963" y="13596"/>
                    <a:pt x="1329" y="14435"/>
                  </a:cubicBezTo>
                  <a:lnTo>
                    <a:pt x="1329" y="14435"/>
                  </a:lnTo>
                  <a:cubicBezTo>
                    <a:pt x="2118" y="12522"/>
                    <a:pt x="2687" y="10522"/>
                    <a:pt x="3025" y="8492"/>
                  </a:cubicBezTo>
                  <a:cubicBezTo>
                    <a:pt x="3258" y="7067"/>
                    <a:pt x="3403" y="5671"/>
                    <a:pt x="3432" y="4246"/>
                  </a:cubicBezTo>
                  <a:cubicBezTo>
                    <a:pt x="3432" y="2821"/>
                    <a:pt x="3345" y="1396"/>
                    <a:pt x="3171"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0" name="Google Shape;680;p31"/>
            <p:cNvSpPr/>
            <p:nvPr/>
          </p:nvSpPr>
          <p:spPr>
            <a:xfrm rot="-5400000" flipH="1">
              <a:off x="8244294" y="229712"/>
              <a:ext cx="667874" cy="796746"/>
            </a:xfrm>
            <a:custGeom>
              <a:avLst/>
              <a:gdLst/>
              <a:ahLst/>
              <a:cxnLst/>
              <a:rect l="l" t="t" r="r" b="b"/>
              <a:pathLst>
                <a:path w="13262" h="15821" extrusionOk="0">
                  <a:moveTo>
                    <a:pt x="13262" y="0"/>
                  </a:moveTo>
                  <a:lnTo>
                    <a:pt x="13262" y="0"/>
                  </a:lnTo>
                  <a:cubicBezTo>
                    <a:pt x="12884" y="233"/>
                    <a:pt x="12535" y="466"/>
                    <a:pt x="12157" y="727"/>
                  </a:cubicBezTo>
                  <a:lnTo>
                    <a:pt x="11110" y="1513"/>
                  </a:lnTo>
                  <a:lnTo>
                    <a:pt x="10121" y="2356"/>
                  </a:lnTo>
                  <a:lnTo>
                    <a:pt x="9132" y="3199"/>
                  </a:lnTo>
                  <a:cubicBezTo>
                    <a:pt x="7824" y="4362"/>
                    <a:pt x="6602" y="5642"/>
                    <a:pt x="5497" y="6980"/>
                  </a:cubicBezTo>
                  <a:cubicBezTo>
                    <a:pt x="4363" y="8317"/>
                    <a:pt x="3345" y="9742"/>
                    <a:pt x="2415" y="11226"/>
                  </a:cubicBezTo>
                  <a:lnTo>
                    <a:pt x="1746" y="12331"/>
                  </a:lnTo>
                  <a:lnTo>
                    <a:pt x="1135" y="13465"/>
                  </a:lnTo>
                  <a:lnTo>
                    <a:pt x="553" y="14628"/>
                  </a:lnTo>
                  <a:cubicBezTo>
                    <a:pt x="379" y="15035"/>
                    <a:pt x="175" y="15442"/>
                    <a:pt x="1" y="15820"/>
                  </a:cubicBezTo>
                  <a:cubicBezTo>
                    <a:pt x="234" y="15442"/>
                    <a:pt x="437" y="15064"/>
                    <a:pt x="641" y="14657"/>
                  </a:cubicBezTo>
                  <a:lnTo>
                    <a:pt x="1310" y="13552"/>
                  </a:lnTo>
                  <a:lnTo>
                    <a:pt x="1978" y="12447"/>
                  </a:lnTo>
                  <a:lnTo>
                    <a:pt x="2676" y="11371"/>
                  </a:lnTo>
                  <a:cubicBezTo>
                    <a:pt x="3636" y="9917"/>
                    <a:pt x="4683" y="8550"/>
                    <a:pt x="5788" y="7212"/>
                  </a:cubicBezTo>
                  <a:cubicBezTo>
                    <a:pt x="6893" y="5875"/>
                    <a:pt x="8085" y="4624"/>
                    <a:pt x="9336" y="3432"/>
                  </a:cubicBezTo>
                  <a:lnTo>
                    <a:pt x="10296" y="2530"/>
                  </a:lnTo>
                  <a:lnTo>
                    <a:pt x="11255" y="1687"/>
                  </a:lnTo>
                  <a:lnTo>
                    <a:pt x="12244" y="815"/>
                  </a:lnTo>
                  <a:cubicBezTo>
                    <a:pt x="12564" y="553"/>
                    <a:pt x="12913" y="291"/>
                    <a:pt x="13262"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1" name="Google Shape;681;p31"/>
            <p:cNvSpPr/>
            <p:nvPr/>
          </p:nvSpPr>
          <p:spPr>
            <a:xfrm rot="-5400000" flipH="1">
              <a:off x="8166665" y="620731"/>
              <a:ext cx="104044" cy="314951"/>
            </a:xfrm>
            <a:custGeom>
              <a:avLst/>
              <a:gdLst/>
              <a:ahLst/>
              <a:cxnLst/>
              <a:rect l="l" t="t" r="r" b="b"/>
              <a:pathLst>
                <a:path w="2066" h="6254" extrusionOk="0">
                  <a:moveTo>
                    <a:pt x="1833" y="1"/>
                  </a:moveTo>
                  <a:cubicBezTo>
                    <a:pt x="1775" y="1077"/>
                    <a:pt x="1571" y="2153"/>
                    <a:pt x="1280" y="3229"/>
                  </a:cubicBezTo>
                  <a:cubicBezTo>
                    <a:pt x="960" y="4276"/>
                    <a:pt x="524" y="5294"/>
                    <a:pt x="1" y="6253"/>
                  </a:cubicBezTo>
                  <a:cubicBezTo>
                    <a:pt x="786" y="5439"/>
                    <a:pt x="1339" y="4421"/>
                    <a:pt x="1658" y="3345"/>
                  </a:cubicBezTo>
                  <a:cubicBezTo>
                    <a:pt x="2007" y="2269"/>
                    <a:pt x="2066" y="1106"/>
                    <a:pt x="1891"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2" name="Google Shape;682;p31"/>
            <p:cNvSpPr/>
            <p:nvPr/>
          </p:nvSpPr>
          <p:spPr>
            <a:xfrm rot="-5400000" flipH="1">
              <a:off x="8076848" y="357627"/>
              <a:ext cx="141663" cy="120159"/>
            </a:xfrm>
            <a:custGeom>
              <a:avLst/>
              <a:gdLst/>
              <a:ahLst/>
              <a:cxnLst/>
              <a:rect l="l" t="t" r="r" b="b"/>
              <a:pathLst>
                <a:path w="2813" h="2386" extrusionOk="0">
                  <a:moveTo>
                    <a:pt x="1600" y="0"/>
                  </a:moveTo>
                  <a:cubicBezTo>
                    <a:pt x="524" y="0"/>
                    <a:pt x="1" y="1280"/>
                    <a:pt x="757" y="2036"/>
                  </a:cubicBezTo>
                  <a:cubicBezTo>
                    <a:pt x="999" y="2278"/>
                    <a:pt x="1297" y="2385"/>
                    <a:pt x="1589" y="2385"/>
                  </a:cubicBezTo>
                  <a:cubicBezTo>
                    <a:pt x="2213" y="2385"/>
                    <a:pt x="2812" y="1896"/>
                    <a:pt x="2793" y="1163"/>
                  </a:cubicBezTo>
                  <a:cubicBezTo>
                    <a:pt x="2793" y="524"/>
                    <a:pt x="2240" y="0"/>
                    <a:pt x="1600"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3" name="Google Shape;683;p31"/>
            <p:cNvSpPr/>
            <p:nvPr/>
          </p:nvSpPr>
          <p:spPr>
            <a:xfrm rot="-5400000" flipH="1">
              <a:off x="8075840" y="911132"/>
              <a:ext cx="140253" cy="119756"/>
            </a:xfrm>
            <a:custGeom>
              <a:avLst/>
              <a:gdLst/>
              <a:ahLst/>
              <a:cxnLst/>
              <a:rect l="l" t="t" r="r" b="b"/>
              <a:pathLst>
                <a:path w="2785" h="2378" extrusionOk="0">
                  <a:moveTo>
                    <a:pt x="1585" y="1"/>
                  </a:moveTo>
                  <a:cubicBezTo>
                    <a:pt x="533" y="1"/>
                    <a:pt x="1" y="1260"/>
                    <a:pt x="749" y="2008"/>
                  </a:cubicBezTo>
                  <a:cubicBezTo>
                    <a:pt x="995" y="2264"/>
                    <a:pt x="1297" y="2377"/>
                    <a:pt x="1592" y="2377"/>
                  </a:cubicBezTo>
                  <a:cubicBezTo>
                    <a:pt x="2203" y="2377"/>
                    <a:pt x="2784" y="1890"/>
                    <a:pt x="2784" y="1164"/>
                  </a:cubicBezTo>
                  <a:cubicBezTo>
                    <a:pt x="2784" y="525"/>
                    <a:pt x="2261" y="1"/>
                    <a:pt x="1621" y="1"/>
                  </a:cubicBezTo>
                  <a:cubicBezTo>
                    <a:pt x="1609" y="1"/>
                    <a:pt x="1597" y="1"/>
                    <a:pt x="1585"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4" name="Google Shape;684;p31"/>
            <p:cNvSpPr/>
            <p:nvPr/>
          </p:nvSpPr>
          <p:spPr>
            <a:xfrm rot="-5400000" flipH="1">
              <a:off x="7967265" y="739606"/>
              <a:ext cx="141663" cy="120663"/>
            </a:xfrm>
            <a:custGeom>
              <a:avLst/>
              <a:gdLst/>
              <a:ahLst/>
              <a:cxnLst/>
              <a:rect l="l" t="t" r="r" b="b"/>
              <a:pathLst>
                <a:path w="2813" h="2396" extrusionOk="0">
                  <a:moveTo>
                    <a:pt x="1600" y="0"/>
                  </a:moveTo>
                  <a:cubicBezTo>
                    <a:pt x="553" y="0"/>
                    <a:pt x="1" y="1309"/>
                    <a:pt x="757" y="2065"/>
                  </a:cubicBezTo>
                  <a:cubicBezTo>
                    <a:pt x="1004" y="2294"/>
                    <a:pt x="1300" y="2396"/>
                    <a:pt x="1588" y="2396"/>
                  </a:cubicBezTo>
                  <a:cubicBezTo>
                    <a:pt x="2218" y="2396"/>
                    <a:pt x="2813" y="1910"/>
                    <a:pt x="2793" y="1193"/>
                  </a:cubicBezTo>
                  <a:cubicBezTo>
                    <a:pt x="2793" y="524"/>
                    <a:pt x="2269" y="0"/>
                    <a:pt x="1600"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5" name="Google Shape;685;p31"/>
            <p:cNvSpPr/>
            <p:nvPr/>
          </p:nvSpPr>
          <p:spPr>
            <a:xfrm rot="-5400000" flipH="1">
              <a:off x="8349243" y="1132363"/>
              <a:ext cx="141663" cy="120159"/>
            </a:xfrm>
            <a:custGeom>
              <a:avLst/>
              <a:gdLst/>
              <a:ahLst/>
              <a:cxnLst/>
              <a:rect l="l" t="t" r="r" b="b"/>
              <a:pathLst>
                <a:path w="2813" h="2386" extrusionOk="0">
                  <a:moveTo>
                    <a:pt x="1600" y="0"/>
                  </a:moveTo>
                  <a:cubicBezTo>
                    <a:pt x="553" y="0"/>
                    <a:pt x="1" y="1280"/>
                    <a:pt x="757" y="2036"/>
                  </a:cubicBezTo>
                  <a:cubicBezTo>
                    <a:pt x="1008" y="2278"/>
                    <a:pt x="1309" y="2386"/>
                    <a:pt x="1602" y="2386"/>
                  </a:cubicBezTo>
                  <a:cubicBezTo>
                    <a:pt x="2226" y="2386"/>
                    <a:pt x="2812" y="1896"/>
                    <a:pt x="2792" y="1164"/>
                  </a:cubicBezTo>
                  <a:cubicBezTo>
                    <a:pt x="2792" y="524"/>
                    <a:pt x="2269" y="0"/>
                    <a:pt x="1600"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Background 3">
  <p:cSld name="CUSTOM_22">
    <p:spTree>
      <p:nvGrpSpPr>
        <p:cNvPr id="1" name="Shape 686"/>
        <p:cNvGrpSpPr/>
        <p:nvPr/>
      </p:nvGrpSpPr>
      <p:grpSpPr>
        <a:xfrm>
          <a:off x="0" y="0"/>
          <a:ext cx="0" cy="0"/>
          <a:chOff x="0" y="0"/>
          <a:chExt cx="0" cy="0"/>
        </a:xfrm>
      </p:grpSpPr>
      <p:sp>
        <p:nvSpPr>
          <p:cNvPr id="687" name="Google Shape;687;p32"/>
          <p:cNvSpPr/>
          <p:nvPr/>
        </p:nvSpPr>
        <p:spPr>
          <a:xfrm rot="5400000">
            <a:off x="1374843" y="-1424720"/>
            <a:ext cx="2108741" cy="4878438"/>
          </a:xfrm>
          <a:custGeom>
            <a:avLst/>
            <a:gdLst/>
            <a:ahLst/>
            <a:cxnLst/>
            <a:rect l="l" t="t" r="r" b="b"/>
            <a:pathLst>
              <a:path w="29853" h="69063" extrusionOk="0">
                <a:moveTo>
                  <a:pt x="0" y="0"/>
                </a:moveTo>
                <a:lnTo>
                  <a:pt x="0" y="69062"/>
                </a:lnTo>
                <a:lnTo>
                  <a:pt x="24587" y="69062"/>
                </a:lnTo>
                <a:cubicBezTo>
                  <a:pt x="29853" y="60060"/>
                  <a:pt x="28109" y="40420"/>
                  <a:pt x="16261" y="34727"/>
                </a:cubicBezTo>
                <a:cubicBezTo>
                  <a:pt x="13485" y="33410"/>
                  <a:pt x="11635" y="32058"/>
                  <a:pt x="10354" y="30742"/>
                </a:cubicBezTo>
                <a:cubicBezTo>
                  <a:pt x="10354" y="30706"/>
                  <a:pt x="10319" y="30706"/>
                  <a:pt x="10319" y="30671"/>
                </a:cubicBezTo>
                <a:cubicBezTo>
                  <a:pt x="9998" y="30315"/>
                  <a:pt x="9678" y="29924"/>
                  <a:pt x="9429" y="29497"/>
                </a:cubicBezTo>
                <a:cubicBezTo>
                  <a:pt x="6654" y="25191"/>
                  <a:pt x="9144" y="20246"/>
                  <a:pt x="9073" y="12596"/>
                </a:cubicBezTo>
                <a:cubicBezTo>
                  <a:pt x="9073" y="9536"/>
                  <a:pt x="8006" y="6583"/>
                  <a:pt x="6049" y="4234"/>
                </a:cubicBezTo>
                <a:cubicBezTo>
                  <a:pt x="5800" y="3950"/>
                  <a:pt x="5551" y="3665"/>
                  <a:pt x="5266" y="3416"/>
                </a:cubicBezTo>
                <a:cubicBezTo>
                  <a:pt x="3772" y="1957"/>
                  <a:pt x="1957" y="783"/>
                  <a:pt x="0"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8" name="Google Shape;688;p32"/>
          <p:cNvSpPr/>
          <p:nvPr/>
        </p:nvSpPr>
        <p:spPr>
          <a:xfrm rot="10800000" flipH="1">
            <a:off x="5927201" y="3304376"/>
            <a:ext cx="3227275" cy="1849600"/>
          </a:xfrm>
          <a:custGeom>
            <a:avLst/>
            <a:gdLst/>
            <a:ahLst/>
            <a:cxnLst/>
            <a:rect l="l" t="t" r="r" b="b"/>
            <a:pathLst>
              <a:path w="129091" h="73984" extrusionOk="0">
                <a:moveTo>
                  <a:pt x="96324" y="52402"/>
                </a:moveTo>
                <a:cubicBezTo>
                  <a:pt x="107996" y="68634"/>
                  <a:pt x="119729" y="73497"/>
                  <a:pt x="129091" y="73983"/>
                </a:cubicBezTo>
                <a:lnTo>
                  <a:pt x="129091" y="122"/>
                </a:lnTo>
                <a:lnTo>
                  <a:pt x="0" y="122"/>
                </a:lnTo>
                <a:cubicBezTo>
                  <a:pt x="8329" y="49849"/>
                  <a:pt x="58633" y="0"/>
                  <a:pt x="96324" y="52402"/>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689" name="Google Shape;689;p32"/>
          <p:cNvGrpSpPr/>
          <p:nvPr/>
        </p:nvGrpSpPr>
        <p:grpSpPr>
          <a:xfrm>
            <a:off x="229058" y="118480"/>
            <a:ext cx="2004170" cy="1662838"/>
            <a:chOff x="229058" y="118480"/>
            <a:chExt cx="2004170" cy="1662838"/>
          </a:xfrm>
        </p:grpSpPr>
        <p:grpSp>
          <p:nvGrpSpPr>
            <p:cNvPr id="690" name="Google Shape;690;p32"/>
            <p:cNvGrpSpPr/>
            <p:nvPr/>
          </p:nvGrpSpPr>
          <p:grpSpPr>
            <a:xfrm rot="-1153606">
              <a:off x="1682131" y="187698"/>
              <a:ext cx="493644" cy="432548"/>
              <a:chOff x="1363200" y="166154"/>
              <a:chExt cx="493656" cy="432559"/>
            </a:xfrm>
          </p:grpSpPr>
          <p:sp>
            <p:nvSpPr>
              <p:cNvPr id="691" name="Google Shape;691;p32"/>
              <p:cNvSpPr/>
              <p:nvPr/>
            </p:nvSpPr>
            <p:spPr>
              <a:xfrm rot="-5400000">
                <a:off x="1433505" y="175363"/>
                <a:ext cx="432559" cy="414142"/>
              </a:xfrm>
              <a:custGeom>
                <a:avLst/>
                <a:gdLst/>
                <a:ahLst/>
                <a:cxnLst/>
                <a:rect l="l" t="t" r="r" b="b"/>
                <a:pathLst>
                  <a:path w="10499" h="10052" extrusionOk="0">
                    <a:moveTo>
                      <a:pt x="3985" y="1"/>
                    </a:moveTo>
                    <a:cubicBezTo>
                      <a:pt x="3812" y="1"/>
                      <a:pt x="3657" y="79"/>
                      <a:pt x="3519" y="193"/>
                    </a:cubicBezTo>
                    <a:cubicBezTo>
                      <a:pt x="3403" y="368"/>
                      <a:pt x="3345" y="571"/>
                      <a:pt x="3345" y="775"/>
                    </a:cubicBezTo>
                    <a:cubicBezTo>
                      <a:pt x="3345" y="1531"/>
                      <a:pt x="3607" y="2287"/>
                      <a:pt x="4101" y="2869"/>
                    </a:cubicBezTo>
                    <a:cubicBezTo>
                      <a:pt x="2938" y="2898"/>
                      <a:pt x="1833" y="3276"/>
                      <a:pt x="873" y="3945"/>
                    </a:cubicBezTo>
                    <a:cubicBezTo>
                      <a:pt x="582" y="4148"/>
                      <a:pt x="350" y="4381"/>
                      <a:pt x="175" y="4672"/>
                    </a:cubicBezTo>
                    <a:cubicBezTo>
                      <a:pt x="1" y="4992"/>
                      <a:pt x="1" y="5341"/>
                      <a:pt x="175" y="5660"/>
                    </a:cubicBezTo>
                    <a:cubicBezTo>
                      <a:pt x="376" y="5962"/>
                      <a:pt x="758" y="6055"/>
                      <a:pt x="1147" y="6055"/>
                    </a:cubicBezTo>
                    <a:cubicBezTo>
                      <a:pt x="1321" y="6055"/>
                      <a:pt x="1497" y="6036"/>
                      <a:pt x="1658" y="6009"/>
                    </a:cubicBezTo>
                    <a:cubicBezTo>
                      <a:pt x="2880" y="5806"/>
                      <a:pt x="4072" y="5341"/>
                      <a:pt x="5090" y="4643"/>
                    </a:cubicBezTo>
                    <a:lnTo>
                      <a:pt x="5090" y="4643"/>
                    </a:lnTo>
                    <a:cubicBezTo>
                      <a:pt x="4072" y="5690"/>
                      <a:pt x="3403" y="6998"/>
                      <a:pt x="3141" y="8452"/>
                    </a:cubicBezTo>
                    <a:cubicBezTo>
                      <a:pt x="3083" y="8714"/>
                      <a:pt x="3083" y="9005"/>
                      <a:pt x="3112" y="9266"/>
                    </a:cubicBezTo>
                    <a:cubicBezTo>
                      <a:pt x="3171" y="9557"/>
                      <a:pt x="3345" y="9819"/>
                      <a:pt x="3578" y="9964"/>
                    </a:cubicBezTo>
                    <a:cubicBezTo>
                      <a:pt x="3709" y="10023"/>
                      <a:pt x="3854" y="10052"/>
                      <a:pt x="3999" y="10052"/>
                    </a:cubicBezTo>
                    <a:cubicBezTo>
                      <a:pt x="4145" y="10052"/>
                      <a:pt x="4290" y="10023"/>
                      <a:pt x="4421" y="9964"/>
                    </a:cubicBezTo>
                    <a:cubicBezTo>
                      <a:pt x="4683" y="9819"/>
                      <a:pt x="4915" y="9645"/>
                      <a:pt x="5119" y="9412"/>
                    </a:cubicBezTo>
                    <a:cubicBezTo>
                      <a:pt x="6166" y="8307"/>
                      <a:pt x="6835" y="6853"/>
                      <a:pt x="6951" y="5312"/>
                    </a:cubicBezTo>
                    <a:cubicBezTo>
                      <a:pt x="7271" y="6184"/>
                      <a:pt x="7794" y="6940"/>
                      <a:pt x="8521" y="7522"/>
                    </a:cubicBezTo>
                    <a:cubicBezTo>
                      <a:pt x="8715" y="7739"/>
                      <a:pt x="8988" y="7856"/>
                      <a:pt x="9276" y="7856"/>
                    </a:cubicBezTo>
                    <a:cubicBezTo>
                      <a:pt x="9334" y="7856"/>
                      <a:pt x="9393" y="7851"/>
                      <a:pt x="9452" y="7842"/>
                    </a:cubicBezTo>
                    <a:cubicBezTo>
                      <a:pt x="9714" y="7754"/>
                      <a:pt x="9888" y="7522"/>
                      <a:pt x="9946" y="7260"/>
                    </a:cubicBezTo>
                    <a:cubicBezTo>
                      <a:pt x="9975" y="6998"/>
                      <a:pt x="9975" y="6736"/>
                      <a:pt x="9888" y="6475"/>
                    </a:cubicBezTo>
                    <a:cubicBezTo>
                      <a:pt x="9597" y="5253"/>
                      <a:pt x="8929" y="4177"/>
                      <a:pt x="7969" y="3392"/>
                    </a:cubicBezTo>
                    <a:cubicBezTo>
                      <a:pt x="8725" y="3305"/>
                      <a:pt x="9452" y="2985"/>
                      <a:pt x="10034" y="2491"/>
                    </a:cubicBezTo>
                    <a:cubicBezTo>
                      <a:pt x="10266" y="2287"/>
                      <a:pt x="10499" y="1996"/>
                      <a:pt x="10412" y="1705"/>
                    </a:cubicBezTo>
                    <a:cubicBezTo>
                      <a:pt x="10354" y="1531"/>
                      <a:pt x="10179" y="1386"/>
                      <a:pt x="9975" y="1357"/>
                    </a:cubicBezTo>
                    <a:cubicBezTo>
                      <a:pt x="9874" y="1327"/>
                      <a:pt x="9779" y="1313"/>
                      <a:pt x="9685" y="1313"/>
                    </a:cubicBezTo>
                    <a:cubicBezTo>
                      <a:pt x="9590" y="1313"/>
                      <a:pt x="9496" y="1327"/>
                      <a:pt x="9394" y="1357"/>
                    </a:cubicBezTo>
                    <a:cubicBezTo>
                      <a:pt x="8870" y="1415"/>
                      <a:pt x="8376" y="1531"/>
                      <a:pt x="7882" y="1705"/>
                    </a:cubicBezTo>
                    <a:cubicBezTo>
                      <a:pt x="7475" y="1851"/>
                      <a:pt x="6980" y="2258"/>
                      <a:pt x="6544" y="2258"/>
                    </a:cubicBezTo>
                    <a:cubicBezTo>
                      <a:pt x="6079" y="2258"/>
                      <a:pt x="5962" y="1618"/>
                      <a:pt x="5759" y="1327"/>
                    </a:cubicBezTo>
                    <a:cubicBezTo>
                      <a:pt x="5468" y="891"/>
                      <a:pt x="5119" y="542"/>
                      <a:pt x="4712" y="281"/>
                    </a:cubicBezTo>
                    <a:cubicBezTo>
                      <a:pt x="4537" y="135"/>
                      <a:pt x="4334" y="48"/>
                      <a:pt x="4130" y="19"/>
                    </a:cubicBezTo>
                    <a:cubicBezTo>
                      <a:pt x="4080" y="6"/>
                      <a:pt x="4032" y="1"/>
                      <a:pt x="3985"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2" name="Google Shape;692;p32"/>
              <p:cNvSpPr/>
              <p:nvPr/>
            </p:nvSpPr>
            <p:spPr>
              <a:xfrm rot="-5400000">
                <a:off x="1459643" y="314107"/>
                <a:ext cx="249260" cy="92288"/>
              </a:xfrm>
              <a:custGeom>
                <a:avLst/>
                <a:gdLst/>
                <a:ahLst/>
                <a:cxnLst/>
                <a:rect l="l" t="t" r="r" b="b"/>
                <a:pathLst>
                  <a:path w="6050" h="2240" extrusionOk="0">
                    <a:moveTo>
                      <a:pt x="6049" y="0"/>
                    </a:moveTo>
                    <a:lnTo>
                      <a:pt x="6049" y="0"/>
                    </a:lnTo>
                    <a:cubicBezTo>
                      <a:pt x="5002" y="291"/>
                      <a:pt x="3984" y="640"/>
                      <a:pt x="2996" y="1018"/>
                    </a:cubicBezTo>
                    <a:cubicBezTo>
                      <a:pt x="1978" y="1396"/>
                      <a:pt x="989" y="1774"/>
                      <a:pt x="0" y="2239"/>
                    </a:cubicBezTo>
                    <a:cubicBezTo>
                      <a:pt x="1018" y="1920"/>
                      <a:pt x="2065" y="1571"/>
                      <a:pt x="3054" y="1192"/>
                    </a:cubicBezTo>
                    <a:cubicBezTo>
                      <a:pt x="4043" y="814"/>
                      <a:pt x="5060" y="436"/>
                      <a:pt x="6049"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3" name="Google Shape;693;p32"/>
              <p:cNvSpPr/>
              <p:nvPr/>
            </p:nvSpPr>
            <p:spPr>
              <a:xfrm rot="-5400000">
                <a:off x="1515367" y="214055"/>
                <a:ext cx="191745" cy="206124"/>
              </a:xfrm>
              <a:custGeom>
                <a:avLst/>
                <a:gdLst/>
                <a:ahLst/>
                <a:cxnLst/>
                <a:rect l="l" t="t" r="r" b="b"/>
                <a:pathLst>
                  <a:path w="4654" h="5003" extrusionOk="0">
                    <a:moveTo>
                      <a:pt x="0" y="0"/>
                    </a:moveTo>
                    <a:cubicBezTo>
                      <a:pt x="262" y="87"/>
                      <a:pt x="524" y="233"/>
                      <a:pt x="727" y="436"/>
                    </a:cubicBezTo>
                    <a:cubicBezTo>
                      <a:pt x="931" y="611"/>
                      <a:pt x="1163" y="814"/>
                      <a:pt x="1367" y="1018"/>
                    </a:cubicBezTo>
                    <a:cubicBezTo>
                      <a:pt x="1803" y="1396"/>
                      <a:pt x="2210" y="1803"/>
                      <a:pt x="2588" y="2239"/>
                    </a:cubicBezTo>
                    <a:cubicBezTo>
                      <a:pt x="3345" y="3083"/>
                      <a:pt x="4042" y="4013"/>
                      <a:pt x="4653" y="5002"/>
                    </a:cubicBezTo>
                    <a:cubicBezTo>
                      <a:pt x="4159" y="3955"/>
                      <a:pt x="3519" y="2966"/>
                      <a:pt x="2734" y="2094"/>
                    </a:cubicBezTo>
                    <a:cubicBezTo>
                      <a:pt x="2356" y="1658"/>
                      <a:pt x="1920" y="1251"/>
                      <a:pt x="1483" y="902"/>
                    </a:cubicBezTo>
                    <a:cubicBezTo>
                      <a:pt x="1251" y="727"/>
                      <a:pt x="1018" y="524"/>
                      <a:pt x="785" y="349"/>
                    </a:cubicBezTo>
                    <a:cubicBezTo>
                      <a:pt x="553" y="175"/>
                      <a:pt x="291" y="58"/>
                      <a:pt x="0"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4" name="Google Shape;694;p32"/>
              <p:cNvSpPr/>
              <p:nvPr/>
            </p:nvSpPr>
            <p:spPr>
              <a:xfrm rot="-5400000">
                <a:off x="1522561" y="146962"/>
                <a:ext cx="76714" cy="395438"/>
              </a:xfrm>
              <a:custGeom>
                <a:avLst/>
                <a:gdLst/>
                <a:ahLst/>
                <a:cxnLst/>
                <a:rect l="l" t="t" r="r" b="b"/>
                <a:pathLst>
                  <a:path w="1862" h="9598" extrusionOk="0">
                    <a:moveTo>
                      <a:pt x="1861" y="0"/>
                    </a:moveTo>
                    <a:lnTo>
                      <a:pt x="1861" y="0"/>
                    </a:lnTo>
                    <a:cubicBezTo>
                      <a:pt x="1774" y="815"/>
                      <a:pt x="1687" y="1629"/>
                      <a:pt x="1600" y="2443"/>
                    </a:cubicBezTo>
                    <a:cubicBezTo>
                      <a:pt x="1483" y="3228"/>
                      <a:pt x="1338" y="4043"/>
                      <a:pt x="1193" y="4857"/>
                    </a:cubicBezTo>
                    <a:cubicBezTo>
                      <a:pt x="1047" y="5642"/>
                      <a:pt x="873" y="6427"/>
                      <a:pt x="669" y="7242"/>
                    </a:cubicBezTo>
                    <a:cubicBezTo>
                      <a:pt x="466" y="8027"/>
                      <a:pt x="233" y="8812"/>
                      <a:pt x="0" y="9597"/>
                    </a:cubicBezTo>
                    <a:cubicBezTo>
                      <a:pt x="320" y="8812"/>
                      <a:pt x="582" y="8056"/>
                      <a:pt x="785" y="7271"/>
                    </a:cubicBezTo>
                    <a:cubicBezTo>
                      <a:pt x="1018" y="6485"/>
                      <a:pt x="1222" y="5671"/>
                      <a:pt x="1367" y="4886"/>
                    </a:cubicBezTo>
                    <a:cubicBezTo>
                      <a:pt x="1542" y="4072"/>
                      <a:pt x="1658" y="3257"/>
                      <a:pt x="1745" y="2443"/>
                    </a:cubicBezTo>
                    <a:cubicBezTo>
                      <a:pt x="1803" y="1629"/>
                      <a:pt x="1861" y="815"/>
                      <a:pt x="1861"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695" name="Google Shape;695;p32"/>
            <p:cNvGrpSpPr/>
            <p:nvPr/>
          </p:nvGrpSpPr>
          <p:grpSpPr>
            <a:xfrm>
              <a:off x="539209" y="1248068"/>
              <a:ext cx="403089" cy="533250"/>
              <a:chOff x="559722" y="1026593"/>
              <a:chExt cx="403089" cy="533250"/>
            </a:xfrm>
          </p:grpSpPr>
          <p:sp>
            <p:nvSpPr>
              <p:cNvPr id="696" name="Google Shape;696;p32"/>
              <p:cNvSpPr/>
              <p:nvPr/>
            </p:nvSpPr>
            <p:spPr>
              <a:xfrm rot="-5400000">
                <a:off x="498639" y="1188365"/>
                <a:ext cx="485295" cy="161751"/>
              </a:xfrm>
              <a:custGeom>
                <a:avLst/>
                <a:gdLst/>
                <a:ahLst/>
                <a:cxnLst/>
                <a:rect l="l" t="t" r="r" b="b"/>
                <a:pathLst>
                  <a:path w="11779" h="3926" extrusionOk="0">
                    <a:moveTo>
                      <a:pt x="11778" y="0"/>
                    </a:moveTo>
                    <a:lnTo>
                      <a:pt x="11778" y="0"/>
                    </a:lnTo>
                    <a:cubicBezTo>
                      <a:pt x="10760" y="204"/>
                      <a:pt x="9742" y="436"/>
                      <a:pt x="8754" y="727"/>
                    </a:cubicBezTo>
                    <a:cubicBezTo>
                      <a:pt x="7736" y="989"/>
                      <a:pt x="6747" y="1280"/>
                      <a:pt x="5758" y="1629"/>
                    </a:cubicBezTo>
                    <a:cubicBezTo>
                      <a:pt x="4770" y="1949"/>
                      <a:pt x="3810" y="2297"/>
                      <a:pt x="2850" y="2676"/>
                    </a:cubicBezTo>
                    <a:cubicBezTo>
                      <a:pt x="1861" y="3054"/>
                      <a:pt x="931" y="3461"/>
                      <a:pt x="0" y="3926"/>
                    </a:cubicBezTo>
                    <a:cubicBezTo>
                      <a:pt x="989" y="3664"/>
                      <a:pt x="1978" y="3344"/>
                      <a:pt x="2967" y="3054"/>
                    </a:cubicBezTo>
                    <a:cubicBezTo>
                      <a:pt x="3955" y="2763"/>
                      <a:pt x="4944" y="2443"/>
                      <a:pt x="5933" y="2094"/>
                    </a:cubicBezTo>
                    <a:cubicBezTo>
                      <a:pt x="6922" y="1774"/>
                      <a:pt x="7910" y="1454"/>
                      <a:pt x="8870" y="1105"/>
                    </a:cubicBezTo>
                    <a:cubicBezTo>
                      <a:pt x="9830" y="727"/>
                      <a:pt x="10818" y="407"/>
                      <a:pt x="11778"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7" name="Google Shape;697;p32"/>
              <p:cNvSpPr/>
              <p:nvPr/>
            </p:nvSpPr>
            <p:spPr>
              <a:xfrm rot="-5400000">
                <a:off x="610067" y="1091322"/>
                <a:ext cx="274433" cy="322308"/>
              </a:xfrm>
              <a:custGeom>
                <a:avLst/>
                <a:gdLst/>
                <a:ahLst/>
                <a:cxnLst/>
                <a:rect l="l" t="t" r="r" b="b"/>
                <a:pathLst>
                  <a:path w="6661" h="7823" extrusionOk="0">
                    <a:moveTo>
                      <a:pt x="1" y="0"/>
                    </a:moveTo>
                    <a:lnTo>
                      <a:pt x="1" y="0"/>
                    </a:lnTo>
                    <a:cubicBezTo>
                      <a:pt x="1106" y="465"/>
                      <a:pt x="2152" y="902"/>
                      <a:pt x="3170" y="1396"/>
                    </a:cubicBezTo>
                    <a:cubicBezTo>
                      <a:pt x="4157" y="1862"/>
                      <a:pt x="5117" y="2379"/>
                      <a:pt x="6052" y="2899"/>
                    </a:cubicBezTo>
                    <a:lnTo>
                      <a:pt x="6052" y="2899"/>
                    </a:lnTo>
                    <a:cubicBezTo>
                      <a:pt x="5698" y="3703"/>
                      <a:pt x="5321" y="4483"/>
                      <a:pt x="4944" y="5264"/>
                    </a:cubicBezTo>
                    <a:cubicBezTo>
                      <a:pt x="4508" y="6136"/>
                      <a:pt x="4072" y="6979"/>
                      <a:pt x="3607" y="7823"/>
                    </a:cubicBezTo>
                    <a:cubicBezTo>
                      <a:pt x="4217" y="7067"/>
                      <a:pt x="4770" y="6282"/>
                      <a:pt x="5264" y="5467"/>
                    </a:cubicBezTo>
                    <a:cubicBezTo>
                      <a:pt x="5759" y="4624"/>
                      <a:pt x="6195" y="3781"/>
                      <a:pt x="6573" y="2908"/>
                    </a:cubicBezTo>
                    <a:lnTo>
                      <a:pt x="6660" y="2705"/>
                    </a:lnTo>
                    <a:lnTo>
                      <a:pt x="6486" y="2588"/>
                    </a:lnTo>
                    <a:cubicBezTo>
                      <a:pt x="5468" y="1978"/>
                      <a:pt x="4421" y="1454"/>
                      <a:pt x="3345" y="1018"/>
                    </a:cubicBezTo>
                    <a:cubicBezTo>
                      <a:pt x="2269" y="582"/>
                      <a:pt x="1135" y="233"/>
                      <a:pt x="1"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8" name="Google Shape;698;p32"/>
              <p:cNvSpPr/>
              <p:nvPr/>
            </p:nvSpPr>
            <p:spPr>
              <a:xfrm rot="-5400000">
                <a:off x="764026" y="1232103"/>
                <a:ext cx="112682" cy="168961"/>
              </a:xfrm>
              <a:custGeom>
                <a:avLst/>
                <a:gdLst/>
                <a:ahLst/>
                <a:cxnLst/>
                <a:rect l="l" t="t" r="r" b="b"/>
                <a:pathLst>
                  <a:path w="2735" h="4101" extrusionOk="0">
                    <a:moveTo>
                      <a:pt x="2734" y="0"/>
                    </a:moveTo>
                    <a:lnTo>
                      <a:pt x="2734" y="0"/>
                    </a:lnTo>
                    <a:cubicBezTo>
                      <a:pt x="2443" y="291"/>
                      <a:pt x="2153" y="582"/>
                      <a:pt x="1891" y="931"/>
                    </a:cubicBezTo>
                    <a:cubicBezTo>
                      <a:pt x="1629" y="1251"/>
                      <a:pt x="1397" y="1571"/>
                      <a:pt x="1164" y="1920"/>
                    </a:cubicBezTo>
                    <a:cubicBezTo>
                      <a:pt x="931" y="2239"/>
                      <a:pt x="728" y="2617"/>
                      <a:pt x="524" y="2966"/>
                    </a:cubicBezTo>
                    <a:cubicBezTo>
                      <a:pt x="321" y="3315"/>
                      <a:pt x="146" y="3693"/>
                      <a:pt x="1" y="4101"/>
                    </a:cubicBezTo>
                    <a:cubicBezTo>
                      <a:pt x="321" y="3810"/>
                      <a:pt x="582" y="3519"/>
                      <a:pt x="873" y="3199"/>
                    </a:cubicBezTo>
                    <a:cubicBezTo>
                      <a:pt x="1106" y="2879"/>
                      <a:pt x="1367" y="2530"/>
                      <a:pt x="1600" y="2210"/>
                    </a:cubicBezTo>
                    <a:cubicBezTo>
                      <a:pt x="1804" y="1890"/>
                      <a:pt x="2036" y="1512"/>
                      <a:pt x="2240" y="1163"/>
                    </a:cubicBezTo>
                    <a:cubicBezTo>
                      <a:pt x="2443" y="785"/>
                      <a:pt x="2589" y="407"/>
                      <a:pt x="273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9" name="Google Shape;699;p32"/>
              <p:cNvSpPr/>
              <p:nvPr/>
            </p:nvSpPr>
            <p:spPr>
              <a:xfrm rot="-5400000">
                <a:off x="608272" y="1368697"/>
                <a:ext cx="207318" cy="67115"/>
              </a:xfrm>
              <a:custGeom>
                <a:avLst/>
                <a:gdLst/>
                <a:ahLst/>
                <a:cxnLst/>
                <a:rect l="l" t="t" r="r" b="b"/>
                <a:pathLst>
                  <a:path w="5032" h="1629" extrusionOk="0">
                    <a:moveTo>
                      <a:pt x="1" y="0"/>
                    </a:moveTo>
                    <a:lnTo>
                      <a:pt x="1" y="0"/>
                    </a:lnTo>
                    <a:cubicBezTo>
                      <a:pt x="379" y="233"/>
                      <a:pt x="786" y="437"/>
                      <a:pt x="1193" y="582"/>
                    </a:cubicBezTo>
                    <a:cubicBezTo>
                      <a:pt x="1600" y="756"/>
                      <a:pt x="2007" y="902"/>
                      <a:pt x="2443" y="1047"/>
                    </a:cubicBezTo>
                    <a:cubicBezTo>
                      <a:pt x="2851" y="1193"/>
                      <a:pt x="3287" y="1309"/>
                      <a:pt x="3694" y="1425"/>
                    </a:cubicBezTo>
                    <a:cubicBezTo>
                      <a:pt x="4130" y="1513"/>
                      <a:pt x="4566" y="1600"/>
                      <a:pt x="5032" y="1629"/>
                    </a:cubicBezTo>
                    <a:cubicBezTo>
                      <a:pt x="4625" y="1425"/>
                      <a:pt x="4246" y="1222"/>
                      <a:pt x="3839" y="1047"/>
                    </a:cubicBezTo>
                    <a:cubicBezTo>
                      <a:pt x="3432" y="873"/>
                      <a:pt x="2996" y="727"/>
                      <a:pt x="2589" y="582"/>
                    </a:cubicBezTo>
                    <a:cubicBezTo>
                      <a:pt x="2182" y="437"/>
                      <a:pt x="1746" y="320"/>
                      <a:pt x="1309" y="233"/>
                    </a:cubicBezTo>
                    <a:cubicBezTo>
                      <a:pt x="873" y="117"/>
                      <a:pt x="437" y="29"/>
                      <a:pt x="1"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0" name="Google Shape;700;p32"/>
              <p:cNvSpPr/>
              <p:nvPr/>
            </p:nvSpPr>
            <p:spPr>
              <a:xfrm rot="-5400000">
                <a:off x="882821" y="1195871"/>
                <a:ext cx="83183" cy="76797"/>
              </a:xfrm>
              <a:custGeom>
                <a:avLst/>
                <a:gdLst/>
                <a:ahLst/>
                <a:cxnLst/>
                <a:rect l="l" t="t" r="r" b="b"/>
                <a:pathLst>
                  <a:path w="2019" h="1864" extrusionOk="0">
                    <a:moveTo>
                      <a:pt x="1051" y="0"/>
                    </a:moveTo>
                    <a:cubicBezTo>
                      <a:pt x="838" y="0"/>
                      <a:pt x="620" y="78"/>
                      <a:pt x="436" y="253"/>
                    </a:cubicBezTo>
                    <a:cubicBezTo>
                      <a:pt x="58" y="573"/>
                      <a:pt x="0" y="1125"/>
                      <a:pt x="320" y="1503"/>
                    </a:cubicBezTo>
                    <a:cubicBezTo>
                      <a:pt x="514" y="1751"/>
                      <a:pt x="780" y="1863"/>
                      <a:pt x="1042" y="1863"/>
                    </a:cubicBezTo>
                    <a:cubicBezTo>
                      <a:pt x="1488" y="1863"/>
                      <a:pt x="1923" y="1540"/>
                      <a:pt x="1978" y="1009"/>
                    </a:cubicBezTo>
                    <a:cubicBezTo>
                      <a:pt x="2018" y="419"/>
                      <a:pt x="1547" y="0"/>
                      <a:pt x="1051"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1" name="Google Shape;701;p32"/>
              <p:cNvSpPr/>
              <p:nvPr/>
            </p:nvSpPr>
            <p:spPr>
              <a:xfrm rot="-5400000">
                <a:off x="874581" y="1338212"/>
                <a:ext cx="84048" cy="76426"/>
              </a:xfrm>
              <a:custGeom>
                <a:avLst/>
                <a:gdLst/>
                <a:ahLst/>
                <a:cxnLst/>
                <a:rect l="l" t="t" r="r" b="b"/>
                <a:pathLst>
                  <a:path w="2040" h="1855" extrusionOk="0">
                    <a:moveTo>
                      <a:pt x="1062" y="1"/>
                    </a:moveTo>
                    <a:cubicBezTo>
                      <a:pt x="855" y="1"/>
                      <a:pt x="644" y="73"/>
                      <a:pt x="466" y="234"/>
                    </a:cubicBezTo>
                    <a:cubicBezTo>
                      <a:pt x="59" y="554"/>
                      <a:pt x="1" y="1107"/>
                      <a:pt x="320" y="1485"/>
                    </a:cubicBezTo>
                    <a:cubicBezTo>
                      <a:pt x="519" y="1738"/>
                      <a:pt x="792" y="1854"/>
                      <a:pt x="1060" y="1854"/>
                    </a:cubicBezTo>
                    <a:cubicBezTo>
                      <a:pt x="1500" y="1854"/>
                      <a:pt x="1924" y="1543"/>
                      <a:pt x="1978" y="1020"/>
                    </a:cubicBezTo>
                    <a:cubicBezTo>
                      <a:pt x="2040" y="423"/>
                      <a:pt x="1563" y="1"/>
                      <a:pt x="1062"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2" name="Google Shape;702;p32"/>
              <p:cNvSpPr/>
              <p:nvPr/>
            </p:nvSpPr>
            <p:spPr>
              <a:xfrm rot="-5400000">
                <a:off x="556302" y="1363817"/>
                <a:ext cx="83224" cy="76385"/>
              </a:xfrm>
              <a:custGeom>
                <a:avLst/>
                <a:gdLst/>
                <a:ahLst/>
                <a:cxnLst/>
                <a:rect l="l" t="t" r="r" b="b"/>
                <a:pathLst>
                  <a:path w="2020" h="1854" extrusionOk="0">
                    <a:moveTo>
                      <a:pt x="1047" y="0"/>
                    </a:moveTo>
                    <a:cubicBezTo>
                      <a:pt x="839" y="0"/>
                      <a:pt x="624" y="72"/>
                      <a:pt x="437" y="234"/>
                    </a:cubicBezTo>
                    <a:cubicBezTo>
                      <a:pt x="59" y="525"/>
                      <a:pt x="1" y="1106"/>
                      <a:pt x="321" y="1484"/>
                    </a:cubicBezTo>
                    <a:cubicBezTo>
                      <a:pt x="508" y="1738"/>
                      <a:pt x="779" y="1854"/>
                      <a:pt x="1048" y="1854"/>
                    </a:cubicBezTo>
                    <a:cubicBezTo>
                      <a:pt x="1489" y="1854"/>
                      <a:pt x="1924" y="1543"/>
                      <a:pt x="1978" y="1019"/>
                    </a:cubicBezTo>
                    <a:cubicBezTo>
                      <a:pt x="2020" y="422"/>
                      <a:pt x="1551" y="0"/>
                      <a:pt x="1047"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3" name="Google Shape;703;p32"/>
              <p:cNvSpPr/>
              <p:nvPr/>
            </p:nvSpPr>
            <p:spPr>
              <a:xfrm rot="-5400000">
                <a:off x="640944" y="1479606"/>
                <a:ext cx="84089" cy="76385"/>
              </a:xfrm>
              <a:custGeom>
                <a:avLst/>
                <a:gdLst/>
                <a:ahLst/>
                <a:cxnLst/>
                <a:rect l="l" t="t" r="r" b="b"/>
                <a:pathLst>
                  <a:path w="2041" h="1854" extrusionOk="0">
                    <a:moveTo>
                      <a:pt x="1052" y="0"/>
                    </a:moveTo>
                    <a:cubicBezTo>
                      <a:pt x="841" y="0"/>
                      <a:pt x="624" y="72"/>
                      <a:pt x="437" y="234"/>
                    </a:cubicBezTo>
                    <a:cubicBezTo>
                      <a:pt x="59" y="554"/>
                      <a:pt x="1" y="1106"/>
                      <a:pt x="321" y="1484"/>
                    </a:cubicBezTo>
                    <a:cubicBezTo>
                      <a:pt x="519" y="1738"/>
                      <a:pt x="793" y="1853"/>
                      <a:pt x="1061" y="1853"/>
                    </a:cubicBezTo>
                    <a:cubicBezTo>
                      <a:pt x="1500" y="1853"/>
                      <a:pt x="1924" y="1543"/>
                      <a:pt x="1979" y="1019"/>
                    </a:cubicBezTo>
                    <a:cubicBezTo>
                      <a:pt x="2040" y="422"/>
                      <a:pt x="1563" y="0"/>
                      <a:pt x="1052"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4" name="Google Shape;704;p32"/>
              <p:cNvSpPr/>
              <p:nvPr/>
            </p:nvSpPr>
            <p:spPr>
              <a:xfrm rot="-5400000">
                <a:off x="784707" y="1477196"/>
                <a:ext cx="84048" cy="76385"/>
              </a:xfrm>
              <a:custGeom>
                <a:avLst/>
                <a:gdLst/>
                <a:ahLst/>
                <a:cxnLst/>
                <a:rect l="l" t="t" r="r" b="b"/>
                <a:pathLst>
                  <a:path w="2040" h="1854" extrusionOk="0">
                    <a:moveTo>
                      <a:pt x="1051" y="1"/>
                    </a:moveTo>
                    <a:cubicBezTo>
                      <a:pt x="840" y="1"/>
                      <a:pt x="623" y="73"/>
                      <a:pt x="436" y="234"/>
                    </a:cubicBezTo>
                    <a:cubicBezTo>
                      <a:pt x="58" y="554"/>
                      <a:pt x="0" y="1107"/>
                      <a:pt x="320" y="1485"/>
                    </a:cubicBezTo>
                    <a:cubicBezTo>
                      <a:pt x="507" y="1738"/>
                      <a:pt x="778" y="1854"/>
                      <a:pt x="1047" y="1854"/>
                    </a:cubicBezTo>
                    <a:cubicBezTo>
                      <a:pt x="1488" y="1854"/>
                      <a:pt x="1923" y="1543"/>
                      <a:pt x="1978" y="1020"/>
                    </a:cubicBezTo>
                    <a:cubicBezTo>
                      <a:pt x="2039" y="423"/>
                      <a:pt x="1562" y="1"/>
                      <a:pt x="1051"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705" name="Google Shape;705;p32"/>
            <p:cNvGrpSpPr/>
            <p:nvPr/>
          </p:nvGrpSpPr>
          <p:grpSpPr>
            <a:xfrm rot="-5400000" flipH="1">
              <a:off x="330900" y="80358"/>
              <a:ext cx="887851" cy="1091534"/>
              <a:chOff x="254705" y="156553"/>
              <a:chExt cx="887851" cy="1091534"/>
            </a:xfrm>
          </p:grpSpPr>
          <p:sp>
            <p:nvSpPr>
              <p:cNvPr id="706" name="Google Shape;706;p32"/>
              <p:cNvSpPr/>
              <p:nvPr/>
            </p:nvSpPr>
            <p:spPr>
              <a:xfrm rot="-5400000">
                <a:off x="472952" y="473886"/>
                <a:ext cx="535600" cy="420940"/>
              </a:xfrm>
              <a:custGeom>
                <a:avLst/>
                <a:gdLst/>
                <a:ahLst/>
                <a:cxnLst/>
                <a:rect l="l" t="t" r="r" b="b"/>
                <a:pathLst>
                  <a:path w="13000" h="10217" extrusionOk="0">
                    <a:moveTo>
                      <a:pt x="12884" y="0"/>
                    </a:moveTo>
                    <a:lnTo>
                      <a:pt x="12884" y="0"/>
                    </a:lnTo>
                    <a:cubicBezTo>
                      <a:pt x="11895" y="698"/>
                      <a:pt x="10848" y="1309"/>
                      <a:pt x="9743" y="1862"/>
                    </a:cubicBezTo>
                    <a:cubicBezTo>
                      <a:pt x="8667" y="2385"/>
                      <a:pt x="7533" y="2850"/>
                      <a:pt x="6428" y="3316"/>
                    </a:cubicBezTo>
                    <a:cubicBezTo>
                      <a:pt x="4218" y="4304"/>
                      <a:pt x="1949" y="5555"/>
                      <a:pt x="611" y="7591"/>
                    </a:cubicBezTo>
                    <a:cubicBezTo>
                      <a:pt x="292" y="8085"/>
                      <a:pt x="1" y="8725"/>
                      <a:pt x="204" y="9306"/>
                    </a:cubicBezTo>
                    <a:cubicBezTo>
                      <a:pt x="408" y="9743"/>
                      <a:pt x="815" y="10062"/>
                      <a:pt x="1309" y="10179"/>
                    </a:cubicBezTo>
                    <a:cubicBezTo>
                      <a:pt x="1502" y="10203"/>
                      <a:pt x="1700" y="10217"/>
                      <a:pt x="1901" y="10217"/>
                    </a:cubicBezTo>
                    <a:cubicBezTo>
                      <a:pt x="2184" y="10217"/>
                      <a:pt x="2474" y="10189"/>
                      <a:pt x="2763" y="10121"/>
                    </a:cubicBezTo>
                    <a:cubicBezTo>
                      <a:pt x="5148" y="9626"/>
                      <a:pt x="7358" y="8463"/>
                      <a:pt x="9103" y="6776"/>
                    </a:cubicBezTo>
                    <a:cubicBezTo>
                      <a:pt x="10150" y="5788"/>
                      <a:pt x="11022" y="4653"/>
                      <a:pt x="11691" y="3403"/>
                    </a:cubicBezTo>
                    <a:cubicBezTo>
                      <a:pt x="12040" y="2763"/>
                      <a:pt x="12331" y="2123"/>
                      <a:pt x="12593" y="1454"/>
                    </a:cubicBezTo>
                    <a:cubicBezTo>
                      <a:pt x="12738" y="989"/>
                      <a:pt x="13000" y="466"/>
                      <a:pt x="12884"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7" name="Google Shape;707;p32"/>
              <p:cNvSpPr/>
              <p:nvPr/>
            </p:nvSpPr>
            <p:spPr>
              <a:xfrm rot="-5400000">
                <a:off x="38404" y="812273"/>
                <a:ext cx="670860" cy="200768"/>
              </a:xfrm>
              <a:custGeom>
                <a:avLst/>
                <a:gdLst/>
                <a:ahLst/>
                <a:cxnLst/>
                <a:rect l="l" t="t" r="r" b="b"/>
                <a:pathLst>
                  <a:path w="16283" h="4873" extrusionOk="0">
                    <a:moveTo>
                      <a:pt x="4928" y="0"/>
                    </a:moveTo>
                    <a:cubicBezTo>
                      <a:pt x="3874" y="0"/>
                      <a:pt x="2834" y="181"/>
                      <a:pt x="1833" y="535"/>
                    </a:cubicBezTo>
                    <a:cubicBezTo>
                      <a:pt x="1106" y="796"/>
                      <a:pt x="321" y="1262"/>
                      <a:pt x="146" y="2018"/>
                    </a:cubicBezTo>
                    <a:cubicBezTo>
                      <a:pt x="1" y="2774"/>
                      <a:pt x="350" y="3530"/>
                      <a:pt x="1019" y="3908"/>
                    </a:cubicBezTo>
                    <a:cubicBezTo>
                      <a:pt x="1658" y="4286"/>
                      <a:pt x="2385" y="4519"/>
                      <a:pt x="3142" y="4577"/>
                    </a:cubicBezTo>
                    <a:cubicBezTo>
                      <a:pt x="4473" y="4760"/>
                      <a:pt x="5828" y="4872"/>
                      <a:pt x="7186" y="4872"/>
                    </a:cubicBezTo>
                    <a:cubicBezTo>
                      <a:pt x="7340" y="4872"/>
                      <a:pt x="7495" y="4871"/>
                      <a:pt x="7649" y="4868"/>
                    </a:cubicBezTo>
                    <a:cubicBezTo>
                      <a:pt x="10092" y="4868"/>
                      <a:pt x="13029" y="4635"/>
                      <a:pt x="15268" y="3530"/>
                    </a:cubicBezTo>
                    <a:cubicBezTo>
                      <a:pt x="15472" y="3443"/>
                      <a:pt x="16199" y="3123"/>
                      <a:pt x="16257" y="2861"/>
                    </a:cubicBezTo>
                    <a:cubicBezTo>
                      <a:pt x="16283" y="2720"/>
                      <a:pt x="16139" y="2681"/>
                      <a:pt x="15951" y="2681"/>
                    </a:cubicBezTo>
                    <a:cubicBezTo>
                      <a:pt x="15711" y="2681"/>
                      <a:pt x="15399" y="2745"/>
                      <a:pt x="15268" y="2745"/>
                    </a:cubicBezTo>
                    <a:cubicBezTo>
                      <a:pt x="13989" y="2687"/>
                      <a:pt x="12709" y="2396"/>
                      <a:pt x="11517" y="1901"/>
                    </a:cubicBezTo>
                    <a:cubicBezTo>
                      <a:pt x="9830" y="1262"/>
                      <a:pt x="8202" y="447"/>
                      <a:pt x="6457" y="127"/>
                    </a:cubicBezTo>
                    <a:cubicBezTo>
                      <a:pt x="5946" y="42"/>
                      <a:pt x="5435" y="0"/>
                      <a:pt x="4928"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8" name="Google Shape;708;p32"/>
              <p:cNvSpPr/>
              <p:nvPr/>
            </p:nvSpPr>
            <p:spPr>
              <a:xfrm rot="-5400000">
                <a:off x="722563" y="40952"/>
                <a:ext cx="210944" cy="629042"/>
              </a:xfrm>
              <a:custGeom>
                <a:avLst/>
                <a:gdLst/>
                <a:ahLst/>
                <a:cxnLst/>
                <a:rect l="l" t="t" r="r" b="b"/>
                <a:pathLst>
                  <a:path w="5120" h="15268" extrusionOk="0">
                    <a:moveTo>
                      <a:pt x="3985" y="0"/>
                    </a:moveTo>
                    <a:cubicBezTo>
                      <a:pt x="3723" y="117"/>
                      <a:pt x="3549" y="553"/>
                      <a:pt x="3433" y="785"/>
                    </a:cubicBezTo>
                    <a:cubicBezTo>
                      <a:pt x="3142" y="1280"/>
                      <a:pt x="2880" y="1774"/>
                      <a:pt x="2589" y="2298"/>
                    </a:cubicBezTo>
                    <a:cubicBezTo>
                      <a:pt x="1891" y="3577"/>
                      <a:pt x="1339" y="4915"/>
                      <a:pt x="873" y="6311"/>
                    </a:cubicBezTo>
                    <a:cubicBezTo>
                      <a:pt x="234" y="8317"/>
                      <a:pt x="1" y="10440"/>
                      <a:pt x="205" y="12534"/>
                    </a:cubicBezTo>
                    <a:cubicBezTo>
                      <a:pt x="234" y="13174"/>
                      <a:pt x="408" y="13785"/>
                      <a:pt x="728" y="14337"/>
                    </a:cubicBezTo>
                    <a:cubicBezTo>
                      <a:pt x="1048" y="14919"/>
                      <a:pt x="1659" y="15268"/>
                      <a:pt x="2298" y="15268"/>
                    </a:cubicBezTo>
                    <a:cubicBezTo>
                      <a:pt x="3084" y="15239"/>
                      <a:pt x="3694" y="14599"/>
                      <a:pt x="4072" y="13930"/>
                    </a:cubicBezTo>
                    <a:cubicBezTo>
                      <a:pt x="4799" y="12476"/>
                      <a:pt x="5119" y="10877"/>
                      <a:pt x="5003" y="9277"/>
                    </a:cubicBezTo>
                    <a:cubicBezTo>
                      <a:pt x="4858" y="7707"/>
                      <a:pt x="4625" y="6107"/>
                      <a:pt x="4305" y="4566"/>
                    </a:cubicBezTo>
                    <a:cubicBezTo>
                      <a:pt x="4131" y="3723"/>
                      <a:pt x="4043" y="2908"/>
                      <a:pt x="3985" y="2065"/>
                    </a:cubicBezTo>
                    <a:cubicBezTo>
                      <a:pt x="3956" y="1454"/>
                      <a:pt x="4160" y="524"/>
                      <a:pt x="3985"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9" name="Google Shape;709;p32"/>
              <p:cNvSpPr/>
              <p:nvPr/>
            </p:nvSpPr>
            <p:spPr>
              <a:xfrm rot="-5400000">
                <a:off x="180420" y="338645"/>
                <a:ext cx="795613" cy="560773"/>
              </a:xfrm>
              <a:custGeom>
                <a:avLst/>
                <a:gdLst/>
                <a:ahLst/>
                <a:cxnLst/>
                <a:rect l="l" t="t" r="r" b="b"/>
                <a:pathLst>
                  <a:path w="19311" h="13611" extrusionOk="0">
                    <a:moveTo>
                      <a:pt x="19310" y="1"/>
                    </a:moveTo>
                    <a:lnTo>
                      <a:pt x="18234" y="902"/>
                    </a:lnTo>
                    <a:cubicBezTo>
                      <a:pt x="18089" y="990"/>
                      <a:pt x="17972" y="1048"/>
                      <a:pt x="17827" y="1106"/>
                    </a:cubicBezTo>
                    <a:cubicBezTo>
                      <a:pt x="17653" y="1164"/>
                      <a:pt x="17478" y="1222"/>
                      <a:pt x="17304" y="1280"/>
                    </a:cubicBezTo>
                    <a:cubicBezTo>
                      <a:pt x="16955" y="1368"/>
                      <a:pt x="16577" y="1455"/>
                      <a:pt x="16199" y="1542"/>
                    </a:cubicBezTo>
                    <a:cubicBezTo>
                      <a:pt x="15472" y="1687"/>
                      <a:pt x="14686" y="1804"/>
                      <a:pt x="13930" y="1891"/>
                    </a:cubicBezTo>
                    <a:cubicBezTo>
                      <a:pt x="12389" y="2095"/>
                      <a:pt x="10848" y="2211"/>
                      <a:pt x="9306" y="2327"/>
                    </a:cubicBezTo>
                    <a:cubicBezTo>
                      <a:pt x="7765" y="2444"/>
                      <a:pt x="6195" y="2502"/>
                      <a:pt x="4653" y="2531"/>
                    </a:cubicBezTo>
                    <a:cubicBezTo>
                      <a:pt x="4140" y="2550"/>
                      <a:pt x="3623" y="2560"/>
                      <a:pt x="3105" y="2560"/>
                    </a:cubicBezTo>
                    <a:cubicBezTo>
                      <a:pt x="2068" y="2560"/>
                      <a:pt x="1028" y="2521"/>
                      <a:pt x="0" y="2444"/>
                    </a:cubicBezTo>
                    <a:lnTo>
                      <a:pt x="0" y="2444"/>
                    </a:lnTo>
                    <a:cubicBezTo>
                      <a:pt x="757" y="2618"/>
                      <a:pt x="1542" y="2734"/>
                      <a:pt x="2298" y="2822"/>
                    </a:cubicBezTo>
                    <a:cubicBezTo>
                      <a:pt x="3083" y="2909"/>
                      <a:pt x="3868" y="2967"/>
                      <a:pt x="4653" y="2996"/>
                    </a:cubicBezTo>
                    <a:cubicBezTo>
                      <a:pt x="5518" y="3044"/>
                      <a:pt x="6374" y="3066"/>
                      <a:pt x="7230" y="3066"/>
                    </a:cubicBezTo>
                    <a:cubicBezTo>
                      <a:pt x="7930" y="3066"/>
                      <a:pt x="8630" y="3051"/>
                      <a:pt x="9335" y="3025"/>
                    </a:cubicBezTo>
                    <a:cubicBezTo>
                      <a:pt x="10906" y="2967"/>
                      <a:pt x="12476" y="2880"/>
                      <a:pt x="14017" y="2676"/>
                    </a:cubicBezTo>
                    <a:cubicBezTo>
                      <a:pt x="14803" y="2589"/>
                      <a:pt x="15588" y="2473"/>
                      <a:pt x="16373" y="2327"/>
                    </a:cubicBezTo>
                    <a:cubicBezTo>
                      <a:pt x="16751" y="2240"/>
                      <a:pt x="17158" y="2153"/>
                      <a:pt x="17536" y="2036"/>
                    </a:cubicBezTo>
                    <a:cubicBezTo>
                      <a:pt x="17635" y="2008"/>
                      <a:pt x="17726" y="1980"/>
                      <a:pt x="17817" y="1949"/>
                    </a:cubicBezTo>
                    <a:lnTo>
                      <a:pt x="17817" y="1949"/>
                    </a:lnTo>
                    <a:cubicBezTo>
                      <a:pt x="17585" y="2668"/>
                      <a:pt x="17372" y="3392"/>
                      <a:pt x="17187" y="4130"/>
                    </a:cubicBezTo>
                    <a:cubicBezTo>
                      <a:pt x="16926" y="5148"/>
                      <a:pt x="16751" y="6195"/>
                      <a:pt x="16548" y="7242"/>
                    </a:cubicBezTo>
                    <a:cubicBezTo>
                      <a:pt x="16373" y="8289"/>
                      <a:pt x="16257" y="9365"/>
                      <a:pt x="16199" y="10412"/>
                    </a:cubicBezTo>
                    <a:cubicBezTo>
                      <a:pt x="16140" y="11488"/>
                      <a:pt x="16111" y="12535"/>
                      <a:pt x="16169" y="13611"/>
                    </a:cubicBezTo>
                    <a:cubicBezTo>
                      <a:pt x="16257" y="12535"/>
                      <a:pt x="16344" y="11517"/>
                      <a:pt x="16489" y="10470"/>
                    </a:cubicBezTo>
                    <a:cubicBezTo>
                      <a:pt x="16664" y="9423"/>
                      <a:pt x="16838" y="8376"/>
                      <a:pt x="17071" y="7358"/>
                    </a:cubicBezTo>
                    <a:cubicBezTo>
                      <a:pt x="17275" y="6340"/>
                      <a:pt x="17565" y="5323"/>
                      <a:pt x="17856" y="4305"/>
                    </a:cubicBezTo>
                    <a:cubicBezTo>
                      <a:pt x="18147" y="3287"/>
                      <a:pt x="18467" y="2298"/>
                      <a:pt x="18845" y="1309"/>
                    </a:cubicBezTo>
                    <a:lnTo>
                      <a:pt x="19310"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0" name="Google Shape;710;p32"/>
              <p:cNvSpPr/>
              <p:nvPr/>
            </p:nvSpPr>
            <p:spPr>
              <a:xfrm rot="-5400000">
                <a:off x="264305" y="146953"/>
                <a:ext cx="494853" cy="514052"/>
              </a:xfrm>
              <a:custGeom>
                <a:avLst/>
                <a:gdLst/>
                <a:ahLst/>
                <a:cxnLst/>
                <a:rect l="l" t="t" r="r" b="b"/>
                <a:pathLst>
                  <a:path w="12011" h="12477" extrusionOk="0">
                    <a:moveTo>
                      <a:pt x="12011" y="1"/>
                    </a:moveTo>
                    <a:lnTo>
                      <a:pt x="12011" y="1"/>
                    </a:lnTo>
                    <a:cubicBezTo>
                      <a:pt x="10702" y="699"/>
                      <a:pt x="9539" y="1600"/>
                      <a:pt x="8521" y="2647"/>
                    </a:cubicBezTo>
                    <a:cubicBezTo>
                      <a:pt x="7503" y="3694"/>
                      <a:pt x="6543" y="4799"/>
                      <a:pt x="5671" y="5962"/>
                    </a:cubicBezTo>
                    <a:cubicBezTo>
                      <a:pt x="4769" y="7126"/>
                      <a:pt x="3897" y="8260"/>
                      <a:pt x="2995" y="9365"/>
                    </a:cubicBezTo>
                    <a:cubicBezTo>
                      <a:pt x="2065" y="10470"/>
                      <a:pt x="1076" y="11517"/>
                      <a:pt x="0" y="12477"/>
                    </a:cubicBezTo>
                    <a:cubicBezTo>
                      <a:pt x="1280" y="11750"/>
                      <a:pt x="2443" y="10848"/>
                      <a:pt x="3461" y="9772"/>
                    </a:cubicBezTo>
                    <a:cubicBezTo>
                      <a:pt x="4450" y="8725"/>
                      <a:pt x="5409" y="7620"/>
                      <a:pt x="6311" y="6457"/>
                    </a:cubicBezTo>
                    <a:cubicBezTo>
                      <a:pt x="7183" y="5323"/>
                      <a:pt x="8056" y="4159"/>
                      <a:pt x="8986" y="3083"/>
                    </a:cubicBezTo>
                    <a:cubicBezTo>
                      <a:pt x="9888" y="1949"/>
                      <a:pt x="10905" y="931"/>
                      <a:pt x="12011"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711" name="Google Shape;711;p32"/>
            <p:cNvGrpSpPr/>
            <p:nvPr/>
          </p:nvGrpSpPr>
          <p:grpSpPr>
            <a:xfrm rot="933143">
              <a:off x="1276418" y="924988"/>
              <a:ext cx="605914" cy="402516"/>
              <a:chOff x="2296577" y="3010047"/>
              <a:chExt cx="332495" cy="220942"/>
            </a:xfrm>
          </p:grpSpPr>
          <p:sp>
            <p:nvSpPr>
              <p:cNvPr id="712" name="Google Shape;712;p32"/>
              <p:cNvSpPr/>
              <p:nvPr/>
            </p:nvSpPr>
            <p:spPr>
              <a:xfrm rot="5400000">
                <a:off x="2494197" y="3070703"/>
                <a:ext cx="106047" cy="163705"/>
              </a:xfrm>
              <a:custGeom>
                <a:avLst/>
                <a:gdLst/>
                <a:ahLst/>
                <a:cxnLst/>
                <a:rect l="l" t="t" r="r" b="b"/>
                <a:pathLst>
                  <a:path w="2792" h="4310" extrusionOk="0">
                    <a:moveTo>
                      <a:pt x="2792" y="0"/>
                    </a:moveTo>
                    <a:lnTo>
                      <a:pt x="2792" y="0"/>
                    </a:lnTo>
                    <a:cubicBezTo>
                      <a:pt x="2414" y="291"/>
                      <a:pt x="2094" y="640"/>
                      <a:pt x="1774" y="989"/>
                    </a:cubicBezTo>
                    <a:cubicBezTo>
                      <a:pt x="1251" y="1629"/>
                      <a:pt x="785" y="2356"/>
                      <a:pt x="436" y="3112"/>
                    </a:cubicBezTo>
                    <a:cubicBezTo>
                      <a:pt x="320" y="3345"/>
                      <a:pt x="0" y="3897"/>
                      <a:pt x="87" y="4159"/>
                    </a:cubicBezTo>
                    <a:cubicBezTo>
                      <a:pt x="138" y="4268"/>
                      <a:pt x="222" y="4309"/>
                      <a:pt x="321" y="4309"/>
                    </a:cubicBezTo>
                    <a:cubicBezTo>
                      <a:pt x="564" y="4309"/>
                      <a:pt x="894" y="4059"/>
                      <a:pt x="1018" y="3955"/>
                    </a:cubicBezTo>
                    <a:cubicBezTo>
                      <a:pt x="2094" y="2909"/>
                      <a:pt x="2734" y="1484"/>
                      <a:pt x="2792"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3" name="Google Shape;713;p32"/>
              <p:cNvSpPr/>
              <p:nvPr/>
            </p:nvSpPr>
            <p:spPr>
              <a:xfrm rot="5400000">
                <a:off x="2485252" y="2962322"/>
                <a:ext cx="78472" cy="173922"/>
              </a:xfrm>
              <a:custGeom>
                <a:avLst/>
                <a:gdLst/>
                <a:ahLst/>
                <a:cxnLst/>
                <a:rect l="l" t="t" r="r" b="b"/>
                <a:pathLst>
                  <a:path w="2066" h="4579" extrusionOk="0">
                    <a:moveTo>
                      <a:pt x="452" y="1"/>
                    </a:moveTo>
                    <a:cubicBezTo>
                      <a:pt x="407" y="1"/>
                      <a:pt x="362" y="10"/>
                      <a:pt x="320" y="31"/>
                    </a:cubicBezTo>
                    <a:cubicBezTo>
                      <a:pt x="204" y="118"/>
                      <a:pt x="146" y="264"/>
                      <a:pt x="146" y="409"/>
                    </a:cubicBezTo>
                    <a:cubicBezTo>
                      <a:pt x="1" y="1688"/>
                      <a:pt x="350" y="2968"/>
                      <a:pt x="1077" y="4015"/>
                    </a:cubicBezTo>
                    <a:cubicBezTo>
                      <a:pt x="1210" y="4175"/>
                      <a:pt x="1513" y="4578"/>
                      <a:pt x="1742" y="4578"/>
                    </a:cubicBezTo>
                    <a:cubicBezTo>
                      <a:pt x="1763" y="4578"/>
                      <a:pt x="1784" y="4575"/>
                      <a:pt x="1804" y="4567"/>
                    </a:cubicBezTo>
                    <a:cubicBezTo>
                      <a:pt x="2065" y="4451"/>
                      <a:pt x="1891" y="3928"/>
                      <a:pt x="1862" y="3753"/>
                    </a:cubicBezTo>
                    <a:cubicBezTo>
                      <a:pt x="1775" y="2997"/>
                      <a:pt x="1600" y="2270"/>
                      <a:pt x="1367" y="1572"/>
                    </a:cubicBezTo>
                    <a:cubicBezTo>
                      <a:pt x="1222" y="1165"/>
                      <a:pt x="1077" y="787"/>
                      <a:pt x="902" y="409"/>
                    </a:cubicBezTo>
                    <a:cubicBezTo>
                      <a:pt x="873" y="293"/>
                      <a:pt x="786" y="176"/>
                      <a:pt x="699" y="89"/>
                    </a:cubicBezTo>
                    <a:cubicBezTo>
                      <a:pt x="623" y="33"/>
                      <a:pt x="536" y="1"/>
                      <a:pt x="452"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4" name="Google Shape;714;p32"/>
              <p:cNvSpPr/>
              <p:nvPr/>
            </p:nvSpPr>
            <p:spPr>
              <a:xfrm rot="5400000">
                <a:off x="2395845" y="3131418"/>
                <a:ext cx="145815" cy="53327"/>
              </a:xfrm>
              <a:custGeom>
                <a:avLst/>
                <a:gdLst/>
                <a:ahLst/>
                <a:cxnLst/>
                <a:rect l="l" t="t" r="r" b="b"/>
                <a:pathLst>
                  <a:path w="3839" h="1404" extrusionOk="0">
                    <a:moveTo>
                      <a:pt x="3344" y="0"/>
                    </a:moveTo>
                    <a:cubicBezTo>
                      <a:pt x="2617" y="29"/>
                      <a:pt x="1890" y="175"/>
                      <a:pt x="1221" y="466"/>
                    </a:cubicBezTo>
                    <a:cubicBezTo>
                      <a:pt x="873" y="582"/>
                      <a:pt x="553" y="727"/>
                      <a:pt x="262" y="931"/>
                    </a:cubicBezTo>
                    <a:cubicBezTo>
                      <a:pt x="0" y="1164"/>
                      <a:pt x="320" y="1396"/>
                      <a:pt x="582" y="1396"/>
                    </a:cubicBezTo>
                    <a:cubicBezTo>
                      <a:pt x="669" y="1401"/>
                      <a:pt x="757" y="1403"/>
                      <a:pt x="844" y="1403"/>
                    </a:cubicBezTo>
                    <a:cubicBezTo>
                      <a:pt x="1803" y="1403"/>
                      <a:pt x="2751" y="1112"/>
                      <a:pt x="3577" y="553"/>
                    </a:cubicBezTo>
                    <a:cubicBezTo>
                      <a:pt x="3693" y="466"/>
                      <a:pt x="3839" y="378"/>
                      <a:pt x="3810" y="204"/>
                    </a:cubicBezTo>
                    <a:cubicBezTo>
                      <a:pt x="3752" y="29"/>
                      <a:pt x="3519" y="0"/>
                      <a:pt x="3344"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5" name="Google Shape;715;p32"/>
              <p:cNvSpPr/>
              <p:nvPr/>
            </p:nvSpPr>
            <p:spPr>
              <a:xfrm rot="5400000">
                <a:off x="2344625" y="2973052"/>
                <a:ext cx="99438" cy="195534"/>
              </a:xfrm>
              <a:custGeom>
                <a:avLst/>
                <a:gdLst/>
                <a:ahLst/>
                <a:cxnLst/>
                <a:rect l="l" t="t" r="r" b="b"/>
                <a:pathLst>
                  <a:path w="2618" h="5148" extrusionOk="0">
                    <a:moveTo>
                      <a:pt x="2618" y="1"/>
                    </a:moveTo>
                    <a:cubicBezTo>
                      <a:pt x="2269" y="349"/>
                      <a:pt x="1949" y="728"/>
                      <a:pt x="1687" y="1135"/>
                    </a:cubicBezTo>
                    <a:cubicBezTo>
                      <a:pt x="1396" y="1542"/>
                      <a:pt x="1135" y="1949"/>
                      <a:pt x="902" y="2385"/>
                    </a:cubicBezTo>
                    <a:cubicBezTo>
                      <a:pt x="466" y="3258"/>
                      <a:pt x="175" y="4188"/>
                      <a:pt x="0" y="5148"/>
                    </a:cubicBezTo>
                    <a:cubicBezTo>
                      <a:pt x="291" y="4217"/>
                      <a:pt x="640" y="3345"/>
                      <a:pt x="1076" y="2472"/>
                    </a:cubicBezTo>
                    <a:cubicBezTo>
                      <a:pt x="1280" y="2036"/>
                      <a:pt x="1542" y="1629"/>
                      <a:pt x="1803" y="1222"/>
                    </a:cubicBezTo>
                    <a:cubicBezTo>
                      <a:pt x="2065" y="815"/>
                      <a:pt x="2327" y="408"/>
                      <a:pt x="2618"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grpSp>
        <p:nvGrpSpPr>
          <p:cNvPr id="716" name="Google Shape;716;p32"/>
          <p:cNvGrpSpPr/>
          <p:nvPr/>
        </p:nvGrpSpPr>
        <p:grpSpPr>
          <a:xfrm rot="5400000">
            <a:off x="7187945" y="3395819"/>
            <a:ext cx="1827635" cy="1819103"/>
            <a:chOff x="7247545" y="98381"/>
            <a:chExt cx="1827635" cy="1819103"/>
          </a:xfrm>
        </p:grpSpPr>
        <p:grpSp>
          <p:nvGrpSpPr>
            <p:cNvPr id="717" name="Google Shape;717;p32"/>
            <p:cNvGrpSpPr/>
            <p:nvPr/>
          </p:nvGrpSpPr>
          <p:grpSpPr>
            <a:xfrm>
              <a:off x="7247545" y="98381"/>
              <a:ext cx="853056" cy="737535"/>
              <a:chOff x="7476145" y="98381"/>
              <a:chExt cx="853056" cy="737535"/>
            </a:xfrm>
          </p:grpSpPr>
          <p:sp>
            <p:nvSpPr>
              <p:cNvPr id="718" name="Google Shape;718;p32"/>
              <p:cNvSpPr/>
              <p:nvPr/>
            </p:nvSpPr>
            <p:spPr>
              <a:xfrm rot="-5400000">
                <a:off x="7533906" y="40621"/>
                <a:ext cx="737535" cy="853056"/>
              </a:xfrm>
              <a:custGeom>
                <a:avLst/>
                <a:gdLst/>
                <a:ahLst/>
                <a:cxnLst/>
                <a:rect l="l" t="t" r="r" b="b"/>
                <a:pathLst>
                  <a:path w="12622" h="14599" extrusionOk="0">
                    <a:moveTo>
                      <a:pt x="3519" y="1862"/>
                    </a:moveTo>
                    <a:lnTo>
                      <a:pt x="3611" y="1995"/>
                    </a:lnTo>
                    <a:lnTo>
                      <a:pt x="3611" y="1995"/>
                    </a:lnTo>
                    <a:cubicBezTo>
                      <a:pt x="3589" y="1946"/>
                      <a:pt x="3558" y="1901"/>
                      <a:pt x="3519" y="1862"/>
                    </a:cubicBezTo>
                    <a:close/>
                    <a:moveTo>
                      <a:pt x="9248" y="0"/>
                    </a:moveTo>
                    <a:cubicBezTo>
                      <a:pt x="8957" y="698"/>
                      <a:pt x="8637" y="1396"/>
                      <a:pt x="8318" y="2094"/>
                    </a:cubicBezTo>
                    <a:cubicBezTo>
                      <a:pt x="8201" y="1600"/>
                      <a:pt x="8085" y="1076"/>
                      <a:pt x="7969" y="582"/>
                    </a:cubicBezTo>
                    <a:lnTo>
                      <a:pt x="7561" y="2298"/>
                    </a:lnTo>
                    <a:cubicBezTo>
                      <a:pt x="7503" y="2560"/>
                      <a:pt x="7387" y="2909"/>
                      <a:pt x="7096" y="2938"/>
                    </a:cubicBezTo>
                    <a:cubicBezTo>
                      <a:pt x="6893" y="2938"/>
                      <a:pt x="6689" y="2792"/>
                      <a:pt x="6631" y="2589"/>
                    </a:cubicBezTo>
                    <a:cubicBezTo>
                      <a:pt x="6573" y="2385"/>
                      <a:pt x="6573" y="2181"/>
                      <a:pt x="6602" y="1978"/>
                    </a:cubicBezTo>
                    <a:lnTo>
                      <a:pt x="6602" y="1978"/>
                    </a:lnTo>
                    <a:cubicBezTo>
                      <a:pt x="6340" y="3054"/>
                      <a:pt x="6078" y="4159"/>
                      <a:pt x="5846" y="5235"/>
                    </a:cubicBezTo>
                    <a:lnTo>
                      <a:pt x="3611" y="1995"/>
                    </a:lnTo>
                    <a:lnTo>
                      <a:pt x="3611" y="1995"/>
                    </a:lnTo>
                    <a:cubicBezTo>
                      <a:pt x="3672" y="2128"/>
                      <a:pt x="3670" y="2287"/>
                      <a:pt x="3606" y="2414"/>
                    </a:cubicBezTo>
                    <a:cubicBezTo>
                      <a:pt x="3490" y="2618"/>
                      <a:pt x="3316" y="2734"/>
                      <a:pt x="3112" y="2792"/>
                    </a:cubicBezTo>
                    <a:cubicBezTo>
                      <a:pt x="3035" y="2804"/>
                      <a:pt x="2956" y="2810"/>
                      <a:pt x="2878" y="2810"/>
                    </a:cubicBezTo>
                    <a:cubicBezTo>
                      <a:pt x="2573" y="2810"/>
                      <a:pt x="2267" y="2722"/>
                      <a:pt x="2036" y="2560"/>
                    </a:cubicBezTo>
                    <a:cubicBezTo>
                      <a:pt x="1716" y="2327"/>
                      <a:pt x="1454" y="2065"/>
                      <a:pt x="1222" y="1745"/>
                    </a:cubicBezTo>
                    <a:lnTo>
                      <a:pt x="1222" y="1745"/>
                    </a:lnTo>
                    <a:cubicBezTo>
                      <a:pt x="1745" y="2618"/>
                      <a:pt x="2094" y="3606"/>
                      <a:pt x="2269" y="4624"/>
                    </a:cubicBezTo>
                    <a:lnTo>
                      <a:pt x="756" y="4246"/>
                    </a:lnTo>
                    <a:lnTo>
                      <a:pt x="2298" y="6107"/>
                    </a:lnTo>
                    <a:lnTo>
                      <a:pt x="2298" y="6107"/>
                    </a:lnTo>
                    <a:lnTo>
                      <a:pt x="756" y="5758"/>
                    </a:lnTo>
                    <a:lnTo>
                      <a:pt x="3665" y="8550"/>
                    </a:lnTo>
                    <a:lnTo>
                      <a:pt x="3984" y="8812"/>
                    </a:lnTo>
                    <a:lnTo>
                      <a:pt x="0" y="10353"/>
                    </a:lnTo>
                    <a:lnTo>
                      <a:pt x="1716" y="10935"/>
                    </a:lnTo>
                    <a:lnTo>
                      <a:pt x="902" y="11546"/>
                    </a:lnTo>
                    <a:cubicBezTo>
                      <a:pt x="1025" y="11524"/>
                      <a:pt x="1149" y="11513"/>
                      <a:pt x="1271" y="11513"/>
                    </a:cubicBezTo>
                    <a:cubicBezTo>
                      <a:pt x="1638" y="11513"/>
                      <a:pt x="1992" y="11611"/>
                      <a:pt x="2298" y="11807"/>
                    </a:cubicBezTo>
                    <a:lnTo>
                      <a:pt x="1425" y="13000"/>
                    </a:lnTo>
                    <a:lnTo>
                      <a:pt x="7212" y="11255"/>
                    </a:lnTo>
                    <a:lnTo>
                      <a:pt x="7271" y="14599"/>
                    </a:lnTo>
                    <a:lnTo>
                      <a:pt x="8318" y="13000"/>
                    </a:lnTo>
                    <a:lnTo>
                      <a:pt x="8666" y="14395"/>
                    </a:lnTo>
                    <a:lnTo>
                      <a:pt x="9074" y="13319"/>
                    </a:lnTo>
                    <a:cubicBezTo>
                      <a:pt x="9190" y="13523"/>
                      <a:pt x="9306" y="13727"/>
                      <a:pt x="9423" y="13930"/>
                    </a:cubicBezTo>
                    <a:cubicBezTo>
                      <a:pt x="9539" y="12912"/>
                      <a:pt x="9684" y="11865"/>
                      <a:pt x="9830" y="10848"/>
                    </a:cubicBezTo>
                    <a:lnTo>
                      <a:pt x="12621" y="9452"/>
                    </a:lnTo>
                    <a:lnTo>
                      <a:pt x="11836" y="9248"/>
                    </a:lnTo>
                    <a:lnTo>
                      <a:pt x="12621" y="8434"/>
                    </a:lnTo>
                    <a:lnTo>
                      <a:pt x="11575" y="8405"/>
                    </a:lnTo>
                    <a:lnTo>
                      <a:pt x="12360" y="7154"/>
                    </a:lnTo>
                    <a:lnTo>
                      <a:pt x="9161" y="7881"/>
                    </a:lnTo>
                    <a:cubicBezTo>
                      <a:pt x="9248" y="5875"/>
                      <a:pt x="9568" y="3868"/>
                      <a:pt x="10150" y="1920"/>
                    </a:cubicBezTo>
                    <a:lnTo>
                      <a:pt x="10150" y="1920"/>
                    </a:lnTo>
                    <a:lnTo>
                      <a:pt x="9306" y="3083"/>
                    </a:lnTo>
                    <a:cubicBezTo>
                      <a:pt x="9277" y="2036"/>
                      <a:pt x="9248" y="1018"/>
                      <a:pt x="9248"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9" name="Google Shape;719;p32"/>
              <p:cNvSpPr/>
              <p:nvPr/>
            </p:nvSpPr>
            <p:spPr>
              <a:xfrm rot="-5400000">
                <a:off x="7784542" y="170610"/>
                <a:ext cx="477569" cy="384077"/>
              </a:xfrm>
              <a:custGeom>
                <a:avLst/>
                <a:gdLst/>
                <a:ahLst/>
                <a:cxnLst/>
                <a:rect l="l" t="t" r="r" b="b"/>
                <a:pathLst>
                  <a:path w="8173" h="6573" extrusionOk="0">
                    <a:moveTo>
                      <a:pt x="1" y="0"/>
                    </a:moveTo>
                    <a:lnTo>
                      <a:pt x="1" y="0"/>
                    </a:lnTo>
                    <a:cubicBezTo>
                      <a:pt x="1164" y="1309"/>
                      <a:pt x="2443" y="2530"/>
                      <a:pt x="3810" y="3606"/>
                    </a:cubicBezTo>
                    <a:cubicBezTo>
                      <a:pt x="5177" y="4711"/>
                      <a:pt x="6631" y="5700"/>
                      <a:pt x="8172" y="6573"/>
                    </a:cubicBezTo>
                    <a:cubicBezTo>
                      <a:pt x="6835" y="5438"/>
                      <a:pt x="5468" y="4362"/>
                      <a:pt x="4101" y="3257"/>
                    </a:cubicBezTo>
                    <a:cubicBezTo>
                      <a:pt x="2763" y="2181"/>
                      <a:pt x="1396" y="1076"/>
                      <a:pt x="1"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0" name="Google Shape;720;p32"/>
              <p:cNvSpPr/>
              <p:nvPr/>
            </p:nvSpPr>
            <p:spPr>
              <a:xfrm rot="-5400000">
                <a:off x="7846600" y="271703"/>
                <a:ext cx="35702" cy="260083"/>
              </a:xfrm>
              <a:custGeom>
                <a:avLst/>
                <a:gdLst/>
                <a:ahLst/>
                <a:cxnLst/>
                <a:rect l="l" t="t" r="r" b="b"/>
                <a:pathLst>
                  <a:path w="611" h="4451" extrusionOk="0">
                    <a:moveTo>
                      <a:pt x="553" y="1"/>
                    </a:moveTo>
                    <a:cubicBezTo>
                      <a:pt x="29" y="1455"/>
                      <a:pt x="0" y="2996"/>
                      <a:pt x="436" y="4450"/>
                    </a:cubicBezTo>
                    <a:cubicBezTo>
                      <a:pt x="553" y="3723"/>
                      <a:pt x="582" y="2967"/>
                      <a:pt x="611" y="2240"/>
                    </a:cubicBezTo>
                    <a:cubicBezTo>
                      <a:pt x="611" y="1484"/>
                      <a:pt x="611" y="757"/>
                      <a:pt x="553"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1" name="Google Shape;721;p32"/>
              <p:cNvSpPr/>
              <p:nvPr/>
            </p:nvSpPr>
            <p:spPr>
              <a:xfrm rot="-5400000">
                <a:off x="7962989" y="469668"/>
                <a:ext cx="151282" cy="78241"/>
              </a:xfrm>
              <a:custGeom>
                <a:avLst/>
                <a:gdLst/>
                <a:ahLst/>
                <a:cxnLst/>
                <a:rect l="l" t="t" r="r" b="b"/>
                <a:pathLst>
                  <a:path w="2589" h="1339" extrusionOk="0">
                    <a:moveTo>
                      <a:pt x="2589" y="0"/>
                    </a:moveTo>
                    <a:lnTo>
                      <a:pt x="2589" y="0"/>
                    </a:lnTo>
                    <a:cubicBezTo>
                      <a:pt x="2094" y="58"/>
                      <a:pt x="1629" y="233"/>
                      <a:pt x="1193" y="466"/>
                    </a:cubicBezTo>
                    <a:cubicBezTo>
                      <a:pt x="756" y="669"/>
                      <a:pt x="349" y="989"/>
                      <a:pt x="0" y="1338"/>
                    </a:cubicBezTo>
                    <a:cubicBezTo>
                      <a:pt x="495" y="1251"/>
                      <a:pt x="960" y="1105"/>
                      <a:pt x="1396" y="873"/>
                    </a:cubicBezTo>
                    <a:cubicBezTo>
                      <a:pt x="1832" y="640"/>
                      <a:pt x="2240" y="349"/>
                      <a:pt x="2589"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722" name="Google Shape;722;p32"/>
            <p:cNvSpPr/>
            <p:nvPr/>
          </p:nvSpPr>
          <p:spPr>
            <a:xfrm rot="-5400000">
              <a:off x="8445540" y="133238"/>
              <a:ext cx="642407" cy="616872"/>
            </a:xfrm>
            <a:custGeom>
              <a:avLst/>
              <a:gdLst/>
              <a:ahLst/>
              <a:cxnLst/>
              <a:rect l="l" t="t" r="r" b="b"/>
              <a:pathLst>
                <a:path w="10994" h="10557" extrusionOk="0">
                  <a:moveTo>
                    <a:pt x="1" y="0"/>
                  </a:moveTo>
                  <a:lnTo>
                    <a:pt x="1" y="0"/>
                  </a:lnTo>
                  <a:cubicBezTo>
                    <a:pt x="263" y="175"/>
                    <a:pt x="524" y="349"/>
                    <a:pt x="815" y="524"/>
                  </a:cubicBezTo>
                  <a:lnTo>
                    <a:pt x="1629" y="1076"/>
                  </a:lnTo>
                  <a:lnTo>
                    <a:pt x="2415" y="1629"/>
                  </a:lnTo>
                  <a:lnTo>
                    <a:pt x="3171" y="2210"/>
                  </a:lnTo>
                  <a:cubicBezTo>
                    <a:pt x="4159" y="2995"/>
                    <a:pt x="5148" y="3839"/>
                    <a:pt x="6050" y="4711"/>
                  </a:cubicBezTo>
                  <a:cubicBezTo>
                    <a:pt x="6980" y="5613"/>
                    <a:pt x="7853" y="6543"/>
                    <a:pt x="8667" y="7503"/>
                  </a:cubicBezTo>
                  <a:lnTo>
                    <a:pt x="9278" y="8230"/>
                  </a:lnTo>
                  <a:lnTo>
                    <a:pt x="9859" y="8986"/>
                  </a:lnTo>
                  <a:lnTo>
                    <a:pt x="10441" y="9771"/>
                  </a:lnTo>
                  <a:cubicBezTo>
                    <a:pt x="10615" y="10033"/>
                    <a:pt x="10790" y="10295"/>
                    <a:pt x="10993" y="10557"/>
                  </a:cubicBezTo>
                  <a:cubicBezTo>
                    <a:pt x="10819" y="10266"/>
                    <a:pt x="10644" y="9975"/>
                    <a:pt x="10499" y="9713"/>
                  </a:cubicBezTo>
                  <a:lnTo>
                    <a:pt x="10005" y="8899"/>
                  </a:lnTo>
                  <a:lnTo>
                    <a:pt x="9452" y="8085"/>
                  </a:lnTo>
                  <a:lnTo>
                    <a:pt x="8900" y="7329"/>
                  </a:lnTo>
                  <a:cubicBezTo>
                    <a:pt x="7329" y="5264"/>
                    <a:pt x="5468" y="3461"/>
                    <a:pt x="3345" y="1978"/>
                  </a:cubicBezTo>
                  <a:lnTo>
                    <a:pt x="2531" y="1425"/>
                  </a:lnTo>
                  <a:lnTo>
                    <a:pt x="1688" y="902"/>
                  </a:lnTo>
                  <a:lnTo>
                    <a:pt x="844" y="436"/>
                  </a:lnTo>
                  <a:cubicBezTo>
                    <a:pt x="582" y="291"/>
                    <a:pt x="292" y="146"/>
                    <a:pt x="1"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3" name="Google Shape;723;p32"/>
            <p:cNvSpPr/>
            <p:nvPr/>
          </p:nvSpPr>
          <p:spPr>
            <a:xfrm rot="-5400000">
              <a:off x="8350795" y="718173"/>
              <a:ext cx="200599" cy="150464"/>
            </a:xfrm>
            <a:custGeom>
              <a:avLst/>
              <a:gdLst/>
              <a:ahLst/>
              <a:cxnLst/>
              <a:rect l="l" t="t" r="r" b="b"/>
              <a:pathLst>
                <a:path w="3433" h="2575" extrusionOk="0">
                  <a:moveTo>
                    <a:pt x="1715" y="0"/>
                  </a:moveTo>
                  <a:cubicBezTo>
                    <a:pt x="1371" y="0"/>
                    <a:pt x="1026" y="138"/>
                    <a:pt x="757" y="422"/>
                  </a:cubicBezTo>
                  <a:cubicBezTo>
                    <a:pt x="1" y="1237"/>
                    <a:pt x="611" y="2574"/>
                    <a:pt x="1745" y="2574"/>
                  </a:cubicBezTo>
                  <a:cubicBezTo>
                    <a:pt x="2880" y="2545"/>
                    <a:pt x="3432" y="1179"/>
                    <a:pt x="2618" y="364"/>
                  </a:cubicBezTo>
                  <a:cubicBezTo>
                    <a:pt x="2363" y="124"/>
                    <a:pt x="2040" y="0"/>
                    <a:pt x="1715"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4" name="Google Shape;724;p32"/>
            <p:cNvSpPr/>
            <p:nvPr/>
          </p:nvSpPr>
          <p:spPr>
            <a:xfrm rot="-5400000">
              <a:off x="8620803" y="265509"/>
              <a:ext cx="198378" cy="149646"/>
            </a:xfrm>
            <a:custGeom>
              <a:avLst/>
              <a:gdLst/>
              <a:ahLst/>
              <a:cxnLst/>
              <a:rect l="l" t="t" r="r" b="b"/>
              <a:pathLst>
                <a:path w="3395" h="2561" extrusionOk="0">
                  <a:moveTo>
                    <a:pt x="1696" y="1"/>
                  </a:moveTo>
                  <a:cubicBezTo>
                    <a:pt x="1349" y="1"/>
                    <a:pt x="1002" y="139"/>
                    <a:pt x="748" y="408"/>
                  </a:cubicBezTo>
                  <a:cubicBezTo>
                    <a:pt x="0" y="1242"/>
                    <a:pt x="590" y="2561"/>
                    <a:pt x="1701" y="2561"/>
                  </a:cubicBezTo>
                  <a:cubicBezTo>
                    <a:pt x="1713" y="2561"/>
                    <a:pt x="1725" y="2560"/>
                    <a:pt x="1737" y="2560"/>
                  </a:cubicBezTo>
                  <a:cubicBezTo>
                    <a:pt x="2871" y="2531"/>
                    <a:pt x="3395" y="1164"/>
                    <a:pt x="2610" y="379"/>
                  </a:cubicBezTo>
                  <a:cubicBezTo>
                    <a:pt x="2355" y="125"/>
                    <a:pt x="2025" y="1"/>
                    <a:pt x="1696"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5" name="Google Shape;725;p32"/>
            <p:cNvSpPr/>
            <p:nvPr/>
          </p:nvSpPr>
          <p:spPr>
            <a:xfrm rot="-5400000">
              <a:off x="8607978" y="451465"/>
              <a:ext cx="200073" cy="149879"/>
            </a:xfrm>
            <a:custGeom>
              <a:avLst/>
              <a:gdLst/>
              <a:ahLst/>
              <a:cxnLst/>
              <a:rect l="l" t="t" r="r" b="b"/>
              <a:pathLst>
                <a:path w="3424" h="2565" extrusionOk="0">
                  <a:moveTo>
                    <a:pt x="1722" y="0"/>
                  </a:moveTo>
                  <a:cubicBezTo>
                    <a:pt x="1373" y="0"/>
                    <a:pt x="1021" y="139"/>
                    <a:pt x="748" y="412"/>
                  </a:cubicBezTo>
                  <a:cubicBezTo>
                    <a:pt x="0" y="1217"/>
                    <a:pt x="590" y="2564"/>
                    <a:pt x="1702" y="2564"/>
                  </a:cubicBezTo>
                  <a:cubicBezTo>
                    <a:pt x="1713" y="2564"/>
                    <a:pt x="1725" y="2564"/>
                    <a:pt x="1737" y="2564"/>
                  </a:cubicBezTo>
                  <a:cubicBezTo>
                    <a:pt x="2871" y="2535"/>
                    <a:pt x="3424" y="1168"/>
                    <a:pt x="2610" y="353"/>
                  </a:cubicBezTo>
                  <a:cubicBezTo>
                    <a:pt x="2359" y="117"/>
                    <a:pt x="2042" y="0"/>
                    <a:pt x="1722"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6" name="Google Shape;726;p32"/>
            <p:cNvSpPr/>
            <p:nvPr/>
          </p:nvSpPr>
          <p:spPr>
            <a:xfrm rot="-5400000">
              <a:off x="8388862" y="494062"/>
              <a:ext cx="200073" cy="149646"/>
            </a:xfrm>
            <a:custGeom>
              <a:avLst/>
              <a:gdLst/>
              <a:ahLst/>
              <a:cxnLst/>
              <a:rect l="l" t="t" r="r" b="b"/>
              <a:pathLst>
                <a:path w="3424" h="2561" extrusionOk="0">
                  <a:moveTo>
                    <a:pt x="1696" y="1"/>
                  </a:moveTo>
                  <a:cubicBezTo>
                    <a:pt x="1349" y="1"/>
                    <a:pt x="1002" y="139"/>
                    <a:pt x="748" y="408"/>
                  </a:cubicBezTo>
                  <a:cubicBezTo>
                    <a:pt x="0" y="1242"/>
                    <a:pt x="590" y="2561"/>
                    <a:pt x="1701" y="2561"/>
                  </a:cubicBezTo>
                  <a:cubicBezTo>
                    <a:pt x="1713" y="2561"/>
                    <a:pt x="1725" y="2560"/>
                    <a:pt x="1737" y="2560"/>
                  </a:cubicBezTo>
                  <a:cubicBezTo>
                    <a:pt x="2871" y="2531"/>
                    <a:pt x="3424" y="1164"/>
                    <a:pt x="2610" y="379"/>
                  </a:cubicBezTo>
                  <a:cubicBezTo>
                    <a:pt x="2355" y="125"/>
                    <a:pt x="2025" y="1"/>
                    <a:pt x="1696"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727" name="Google Shape;727;p32"/>
            <p:cNvGrpSpPr/>
            <p:nvPr/>
          </p:nvGrpSpPr>
          <p:grpSpPr>
            <a:xfrm rot="5400000" flipH="1">
              <a:off x="8266534" y="1300531"/>
              <a:ext cx="752913" cy="480995"/>
              <a:chOff x="7899243" y="902117"/>
              <a:chExt cx="752837" cy="480947"/>
            </a:xfrm>
          </p:grpSpPr>
          <p:sp>
            <p:nvSpPr>
              <p:cNvPr id="728" name="Google Shape;728;p32"/>
              <p:cNvSpPr/>
              <p:nvPr/>
            </p:nvSpPr>
            <p:spPr>
              <a:xfrm rot="-5400000">
                <a:off x="8218715" y="823956"/>
                <a:ext cx="348375" cy="518355"/>
              </a:xfrm>
              <a:custGeom>
                <a:avLst/>
                <a:gdLst/>
                <a:ahLst/>
                <a:cxnLst/>
                <a:rect l="l" t="t" r="r" b="b"/>
                <a:pathLst>
                  <a:path w="5962" h="8871" extrusionOk="0">
                    <a:moveTo>
                      <a:pt x="0" y="1"/>
                    </a:moveTo>
                    <a:cubicBezTo>
                      <a:pt x="640" y="611"/>
                      <a:pt x="1251" y="1280"/>
                      <a:pt x="1832" y="1949"/>
                    </a:cubicBezTo>
                    <a:cubicBezTo>
                      <a:pt x="2414" y="2647"/>
                      <a:pt x="2937" y="3374"/>
                      <a:pt x="3432" y="4101"/>
                    </a:cubicBezTo>
                    <a:cubicBezTo>
                      <a:pt x="3955" y="4857"/>
                      <a:pt x="4421" y="5613"/>
                      <a:pt x="4828" y="6428"/>
                    </a:cubicBezTo>
                    <a:cubicBezTo>
                      <a:pt x="5235" y="7213"/>
                      <a:pt x="5613" y="8027"/>
                      <a:pt x="5962" y="8870"/>
                    </a:cubicBezTo>
                    <a:cubicBezTo>
                      <a:pt x="5671" y="7998"/>
                      <a:pt x="5351" y="7155"/>
                      <a:pt x="4944" y="6369"/>
                    </a:cubicBezTo>
                    <a:cubicBezTo>
                      <a:pt x="4537" y="5555"/>
                      <a:pt x="4101" y="4770"/>
                      <a:pt x="3606" y="4014"/>
                    </a:cubicBezTo>
                    <a:cubicBezTo>
                      <a:pt x="3083" y="3258"/>
                      <a:pt x="2530" y="2560"/>
                      <a:pt x="1920" y="1862"/>
                    </a:cubicBezTo>
                    <a:cubicBezTo>
                      <a:pt x="1338" y="1193"/>
                      <a:pt x="669" y="582"/>
                      <a:pt x="0"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9" name="Google Shape;729;p32"/>
              <p:cNvSpPr/>
              <p:nvPr/>
            </p:nvSpPr>
            <p:spPr>
              <a:xfrm rot="-5400000">
                <a:off x="8351171" y="1080473"/>
                <a:ext cx="377299" cy="98751"/>
              </a:xfrm>
              <a:custGeom>
                <a:avLst/>
                <a:gdLst/>
                <a:ahLst/>
                <a:cxnLst/>
                <a:rect l="l" t="t" r="r" b="b"/>
                <a:pathLst>
                  <a:path w="6457" h="1690" extrusionOk="0">
                    <a:moveTo>
                      <a:pt x="2151" y="0"/>
                    </a:moveTo>
                    <a:cubicBezTo>
                      <a:pt x="1946" y="0"/>
                      <a:pt x="1742" y="10"/>
                      <a:pt x="1542" y="32"/>
                    </a:cubicBezTo>
                    <a:cubicBezTo>
                      <a:pt x="1280" y="61"/>
                      <a:pt x="1018" y="90"/>
                      <a:pt x="756" y="148"/>
                    </a:cubicBezTo>
                    <a:cubicBezTo>
                      <a:pt x="621" y="175"/>
                      <a:pt x="206" y="354"/>
                      <a:pt x="33" y="354"/>
                    </a:cubicBezTo>
                    <a:cubicBezTo>
                      <a:pt x="21" y="354"/>
                      <a:pt x="10" y="354"/>
                      <a:pt x="0" y="352"/>
                    </a:cubicBezTo>
                    <a:lnTo>
                      <a:pt x="0" y="352"/>
                    </a:lnTo>
                    <a:cubicBezTo>
                      <a:pt x="1222" y="788"/>
                      <a:pt x="2443" y="1166"/>
                      <a:pt x="3723" y="1457"/>
                    </a:cubicBezTo>
                    <a:cubicBezTo>
                      <a:pt x="4188" y="1573"/>
                      <a:pt x="4653" y="1660"/>
                      <a:pt x="5148" y="1689"/>
                    </a:cubicBezTo>
                    <a:cubicBezTo>
                      <a:pt x="5468" y="1689"/>
                      <a:pt x="5787" y="1631"/>
                      <a:pt x="6078" y="1544"/>
                    </a:cubicBezTo>
                    <a:cubicBezTo>
                      <a:pt x="6456" y="1428"/>
                      <a:pt x="6456" y="1311"/>
                      <a:pt x="6136" y="1108"/>
                    </a:cubicBezTo>
                    <a:cubicBezTo>
                      <a:pt x="5235" y="555"/>
                      <a:pt x="4217" y="206"/>
                      <a:pt x="3141" y="61"/>
                    </a:cubicBezTo>
                    <a:cubicBezTo>
                      <a:pt x="2818" y="25"/>
                      <a:pt x="2483" y="0"/>
                      <a:pt x="2151"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0" name="Google Shape;730;p32"/>
              <p:cNvSpPr/>
              <p:nvPr/>
            </p:nvSpPr>
            <p:spPr>
              <a:xfrm rot="-5400000">
                <a:off x="8222799" y="1130549"/>
                <a:ext cx="334818" cy="98926"/>
              </a:xfrm>
              <a:custGeom>
                <a:avLst/>
                <a:gdLst/>
                <a:ahLst/>
                <a:cxnLst/>
                <a:rect l="l" t="t" r="r" b="b"/>
                <a:pathLst>
                  <a:path w="5730" h="1693" extrusionOk="0">
                    <a:moveTo>
                      <a:pt x="1077" y="1"/>
                    </a:moveTo>
                    <a:cubicBezTo>
                      <a:pt x="719" y="1"/>
                      <a:pt x="360" y="22"/>
                      <a:pt x="1" y="64"/>
                    </a:cubicBezTo>
                    <a:cubicBezTo>
                      <a:pt x="990" y="296"/>
                      <a:pt x="1862" y="849"/>
                      <a:pt x="2764" y="1227"/>
                    </a:cubicBezTo>
                    <a:cubicBezTo>
                      <a:pt x="3374" y="1518"/>
                      <a:pt x="4043" y="1663"/>
                      <a:pt x="4712" y="1692"/>
                    </a:cubicBezTo>
                    <a:cubicBezTo>
                      <a:pt x="4887" y="1692"/>
                      <a:pt x="5555" y="1692"/>
                      <a:pt x="5643" y="1518"/>
                    </a:cubicBezTo>
                    <a:cubicBezTo>
                      <a:pt x="5730" y="1256"/>
                      <a:pt x="5236" y="994"/>
                      <a:pt x="5061" y="936"/>
                    </a:cubicBezTo>
                    <a:cubicBezTo>
                      <a:pt x="3814" y="313"/>
                      <a:pt x="2457" y="1"/>
                      <a:pt x="1077"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1" name="Google Shape;731;p32"/>
              <p:cNvSpPr/>
              <p:nvPr/>
            </p:nvSpPr>
            <p:spPr>
              <a:xfrm rot="-5400000">
                <a:off x="8112541" y="1181501"/>
                <a:ext cx="297421" cy="105704"/>
              </a:xfrm>
              <a:custGeom>
                <a:avLst/>
                <a:gdLst/>
                <a:ahLst/>
                <a:cxnLst/>
                <a:rect l="l" t="t" r="r" b="b"/>
                <a:pathLst>
                  <a:path w="5090" h="1809" extrusionOk="0">
                    <a:moveTo>
                      <a:pt x="182" y="0"/>
                    </a:moveTo>
                    <a:cubicBezTo>
                      <a:pt x="122" y="0"/>
                      <a:pt x="61" y="1"/>
                      <a:pt x="0" y="2"/>
                    </a:cubicBezTo>
                    <a:cubicBezTo>
                      <a:pt x="785" y="380"/>
                      <a:pt x="1483" y="933"/>
                      <a:pt x="2239" y="1340"/>
                    </a:cubicBezTo>
                    <a:cubicBezTo>
                      <a:pt x="2779" y="1637"/>
                      <a:pt x="3369" y="1808"/>
                      <a:pt x="3962" y="1808"/>
                    </a:cubicBezTo>
                    <a:cubicBezTo>
                      <a:pt x="4008" y="1808"/>
                      <a:pt x="4054" y="1807"/>
                      <a:pt x="4101" y="1805"/>
                    </a:cubicBezTo>
                    <a:cubicBezTo>
                      <a:pt x="5089" y="1747"/>
                      <a:pt x="4275" y="1107"/>
                      <a:pt x="3839" y="875"/>
                    </a:cubicBezTo>
                    <a:cubicBezTo>
                      <a:pt x="2701" y="292"/>
                      <a:pt x="1457" y="0"/>
                      <a:pt x="182"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2" name="Google Shape;732;p32"/>
              <p:cNvSpPr/>
              <p:nvPr/>
            </p:nvSpPr>
            <p:spPr>
              <a:xfrm rot="-5400000">
                <a:off x="8010027" y="1206072"/>
                <a:ext cx="169221" cy="174596"/>
              </a:xfrm>
              <a:custGeom>
                <a:avLst/>
                <a:gdLst/>
                <a:ahLst/>
                <a:cxnLst/>
                <a:rect l="l" t="t" r="r" b="b"/>
                <a:pathLst>
                  <a:path w="2896" h="2988" extrusionOk="0">
                    <a:moveTo>
                      <a:pt x="193" y="0"/>
                    </a:moveTo>
                    <a:cubicBezTo>
                      <a:pt x="130" y="0"/>
                      <a:pt x="72" y="27"/>
                      <a:pt x="30" y="70"/>
                    </a:cubicBezTo>
                    <a:cubicBezTo>
                      <a:pt x="0" y="157"/>
                      <a:pt x="0" y="273"/>
                      <a:pt x="30" y="361"/>
                    </a:cubicBezTo>
                    <a:cubicBezTo>
                      <a:pt x="175" y="739"/>
                      <a:pt x="379" y="1059"/>
                      <a:pt x="640" y="1349"/>
                    </a:cubicBezTo>
                    <a:cubicBezTo>
                      <a:pt x="786" y="1553"/>
                      <a:pt x="960" y="1728"/>
                      <a:pt x="1135" y="1873"/>
                    </a:cubicBezTo>
                    <a:cubicBezTo>
                      <a:pt x="1425" y="2164"/>
                      <a:pt x="1774" y="2425"/>
                      <a:pt x="2123" y="2658"/>
                    </a:cubicBezTo>
                    <a:cubicBezTo>
                      <a:pt x="2298" y="2774"/>
                      <a:pt x="2472" y="2891"/>
                      <a:pt x="2676" y="2978"/>
                    </a:cubicBezTo>
                    <a:cubicBezTo>
                      <a:pt x="2701" y="2984"/>
                      <a:pt x="2723" y="2987"/>
                      <a:pt x="2742" y="2987"/>
                    </a:cubicBezTo>
                    <a:cubicBezTo>
                      <a:pt x="2896" y="2987"/>
                      <a:pt x="2844" y="2791"/>
                      <a:pt x="2792" y="2687"/>
                    </a:cubicBezTo>
                    <a:cubicBezTo>
                      <a:pt x="2152" y="1728"/>
                      <a:pt x="1367" y="855"/>
                      <a:pt x="495" y="128"/>
                    </a:cubicBezTo>
                    <a:cubicBezTo>
                      <a:pt x="408" y="70"/>
                      <a:pt x="349" y="41"/>
                      <a:pt x="262" y="12"/>
                    </a:cubicBezTo>
                    <a:cubicBezTo>
                      <a:pt x="239" y="4"/>
                      <a:pt x="215" y="0"/>
                      <a:pt x="193"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3" name="Google Shape;733;p32"/>
              <p:cNvSpPr/>
              <p:nvPr/>
            </p:nvSpPr>
            <p:spPr>
              <a:xfrm rot="-5400000">
                <a:off x="8016487" y="1053362"/>
                <a:ext cx="68015" cy="302505"/>
              </a:xfrm>
              <a:custGeom>
                <a:avLst/>
                <a:gdLst/>
                <a:ahLst/>
                <a:cxnLst/>
                <a:rect l="l" t="t" r="r" b="b"/>
                <a:pathLst>
                  <a:path w="1164" h="5177" extrusionOk="0">
                    <a:moveTo>
                      <a:pt x="291" y="1"/>
                    </a:moveTo>
                    <a:cubicBezTo>
                      <a:pt x="204" y="1"/>
                      <a:pt x="146" y="30"/>
                      <a:pt x="116" y="117"/>
                    </a:cubicBezTo>
                    <a:cubicBezTo>
                      <a:pt x="87" y="204"/>
                      <a:pt x="58" y="291"/>
                      <a:pt x="58" y="350"/>
                    </a:cubicBezTo>
                    <a:cubicBezTo>
                      <a:pt x="0" y="1513"/>
                      <a:pt x="116" y="2647"/>
                      <a:pt x="436" y="3752"/>
                    </a:cubicBezTo>
                    <a:cubicBezTo>
                      <a:pt x="495" y="4014"/>
                      <a:pt x="582" y="4275"/>
                      <a:pt x="698" y="4537"/>
                    </a:cubicBezTo>
                    <a:cubicBezTo>
                      <a:pt x="727" y="4653"/>
                      <a:pt x="843" y="5177"/>
                      <a:pt x="1018" y="5177"/>
                    </a:cubicBezTo>
                    <a:cubicBezTo>
                      <a:pt x="1163" y="5177"/>
                      <a:pt x="1105" y="4566"/>
                      <a:pt x="1105" y="4450"/>
                    </a:cubicBezTo>
                    <a:lnTo>
                      <a:pt x="1105" y="3548"/>
                    </a:lnTo>
                    <a:cubicBezTo>
                      <a:pt x="1105" y="2967"/>
                      <a:pt x="1047" y="2356"/>
                      <a:pt x="989" y="1774"/>
                    </a:cubicBezTo>
                    <a:cubicBezTo>
                      <a:pt x="989" y="1193"/>
                      <a:pt x="814" y="640"/>
                      <a:pt x="524" y="146"/>
                    </a:cubicBezTo>
                    <a:cubicBezTo>
                      <a:pt x="465" y="59"/>
                      <a:pt x="378" y="1"/>
                      <a:pt x="291"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4" name="Google Shape;734;p32"/>
              <p:cNvSpPr/>
              <p:nvPr/>
            </p:nvSpPr>
            <p:spPr>
              <a:xfrm rot="-5400000">
                <a:off x="8133408" y="898052"/>
                <a:ext cx="78241" cy="361697"/>
              </a:xfrm>
              <a:custGeom>
                <a:avLst/>
                <a:gdLst/>
                <a:ahLst/>
                <a:cxnLst/>
                <a:rect l="l" t="t" r="r" b="b"/>
                <a:pathLst>
                  <a:path w="1339" h="6190" extrusionOk="0">
                    <a:moveTo>
                      <a:pt x="437" y="1"/>
                    </a:moveTo>
                    <a:cubicBezTo>
                      <a:pt x="269" y="1"/>
                      <a:pt x="197" y="220"/>
                      <a:pt x="146" y="396"/>
                    </a:cubicBezTo>
                    <a:cubicBezTo>
                      <a:pt x="146" y="512"/>
                      <a:pt x="117" y="600"/>
                      <a:pt x="117" y="687"/>
                    </a:cubicBezTo>
                    <a:cubicBezTo>
                      <a:pt x="59" y="1065"/>
                      <a:pt x="30" y="1472"/>
                      <a:pt x="30" y="1879"/>
                    </a:cubicBezTo>
                    <a:cubicBezTo>
                      <a:pt x="1" y="3217"/>
                      <a:pt x="263" y="4555"/>
                      <a:pt x="757" y="5776"/>
                    </a:cubicBezTo>
                    <a:cubicBezTo>
                      <a:pt x="784" y="5883"/>
                      <a:pt x="910" y="6190"/>
                      <a:pt x="1044" y="6190"/>
                    </a:cubicBezTo>
                    <a:cubicBezTo>
                      <a:pt x="1055" y="6190"/>
                      <a:pt x="1066" y="6188"/>
                      <a:pt x="1077" y="6183"/>
                    </a:cubicBezTo>
                    <a:cubicBezTo>
                      <a:pt x="1222" y="6125"/>
                      <a:pt x="1251" y="5776"/>
                      <a:pt x="1251" y="5660"/>
                    </a:cubicBezTo>
                    <a:cubicBezTo>
                      <a:pt x="1339" y="4816"/>
                      <a:pt x="1339" y="4002"/>
                      <a:pt x="1251" y="3159"/>
                    </a:cubicBezTo>
                    <a:cubicBezTo>
                      <a:pt x="1222" y="2693"/>
                      <a:pt x="1193" y="2228"/>
                      <a:pt x="1135" y="1763"/>
                    </a:cubicBezTo>
                    <a:cubicBezTo>
                      <a:pt x="1077" y="1443"/>
                      <a:pt x="1048" y="1094"/>
                      <a:pt x="961" y="774"/>
                    </a:cubicBezTo>
                    <a:cubicBezTo>
                      <a:pt x="902" y="512"/>
                      <a:pt x="757" y="76"/>
                      <a:pt x="524" y="18"/>
                    </a:cubicBezTo>
                    <a:cubicBezTo>
                      <a:pt x="493" y="6"/>
                      <a:pt x="464" y="1"/>
                      <a:pt x="437"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5" name="Google Shape;735;p32"/>
              <p:cNvSpPr/>
              <p:nvPr/>
            </p:nvSpPr>
            <p:spPr>
              <a:xfrm rot="-5400000">
                <a:off x="8315654" y="741866"/>
                <a:ext cx="76547" cy="397049"/>
              </a:xfrm>
              <a:custGeom>
                <a:avLst/>
                <a:gdLst/>
                <a:ahLst/>
                <a:cxnLst/>
                <a:rect l="l" t="t" r="r" b="b"/>
                <a:pathLst>
                  <a:path w="1310" h="6795" extrusionOk="0">
                    <a:moveTo>
                      <a:pt x="612" y="0"/>
                    </a:moveTo>
                    <a:cubicBezTo>
                      <a:pt x="593" y="0"/>
                      <a:pt x="574" y="3"/>
                      <a:pt x="553" y="8"/>
                    </a:cubicBezTo>
                    <a:cubicBezTo>
                      <a:pt x="437" y="37"/>
                      <a:pt x="379" y="182"/>
                      <a:pt x="350" y="328"/>
                    </a:cubicBezTo>
                    <a:cubicBezTo>
                      <a:pt x="233" y="851"/>
                      <a:pt x="146" y="1375"/>
                      <a:pt x="117" y="1898"/>
                    </a:cubicBezTo>
                    <a:cubicBezTo>
                      <a:pt x="1" y="2858"/>
                      <a:pt x="1" y="3817"/>
                      <a:pt x="117" y="4777"/>
                    </a:cubicBezTo>
                    <a:cubicBezTo>
                      <a:pt x="146" y="5242"/>
                      <a:pt x="204" y="5708"/>
                      <a:pt x="320" y="6173"/>
                    </a:cubicBezTo>
                    <a:cubicBezTo>
                      <a:pt x="350" y="6318"/>
                      <a:pt x="350" y="6667"/>
                      <a:pt x="495" y="6755"/>
                    </a:cubicBezTo>
                    <a:cubicBezTo>
                      <a:pt x="534" y="6782"/>
                      <a:pt x="569" y="6794"/>
                      <a:pt x="602" y="6794"/>
                    </a:cubicBezTo>
                    <a:cubicBezTo>
                      <a:pt x="741" y="6794"/>
                      <a:pt x="826" y="6581"/>
                      <a:pt x="873" y="6464"/>
                    </a:cubicBezTo>
                    <a:cubicBezTo>
                      <a:pt x="1309" y="4457"/>
                      <a:pt x="1309" y="2392"/>
                      <a:pt x="931" y="415"/>
                    </a:cubicBezTo>
                    <a:cubicBezTo>
                      <a:pt x="902" y="299"/>
                      <a:pt x="873" y="211"/>
                      <a:pt x="815" y="124"/>
                    </a:cubicBezTo>
                    <a:cubicBezTo>
                      <a:pt x="767" y="52"/>
                      <a:pt x="699" y="0"/>
                      <a:pt x="612"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dk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731550" y="445025"/>
            <a:ext cx="7680900" cy="572700"/>
          </a:xfrm>
          <a:prstGeom prst="rect">
            <a:avLst/>
          </a:prstGeom>
          <a:noFill/>
          <a:ln>
            <a:noFill/>
          </a:ln>
        </p:spPr>
        <p:txBody>
          <a:bodyPr spcFirstLastPara="1" wrap="square" lIns="91425" tIns="91425" rIns="91425" bIns="91425" anchor="t" anchorCtr="0">
            <a:noAutofit/>
          </a:bodyPr>
          <a:lstStyle>
            <a:lvl1pPr lvl="0">
              <a:spcBef>
                <a:spcPts val="0"/>
              </a:spcBef>
              <a:spcAft>
                <a:spcPts val="0"/>
              </a:spcAft>
              <a:buClr>
                <a:schemeClr val="accent3"/>
              </a:buClr>
              <a:buSzPts val="3000"/>
              <a:buFont typeface="Tenor Sans"/>
              <a:buNone/>
              <a:defRPr sz="3000">
                <a:solidFill>
                  <a:schemeClr val="accent3"/>
                </a:solidFill>
                <a:latin typeface="Tenor Sans"/>
                <a:ea typeface="Tenor Sans"/>
                <a:cs typeface="Tenor Sans"/>
                <a:sym typeface="Tenor Sans"/>
              </a:defRPr>
            </a:lvl1pPr>
            <a:lvl2pPr lvl="1">
              <a:spcBef>
                <a:spcPts val="0"/>
              </a:spcBef>
              <a:spcAft>
                <a:spcPts val="0"/>
              </a:spcAft>
              <a:buClr>
                <a:schemeClr val="dk1"/>
              </a:buClr>
              <a:buSzPts val="2800"/>
              <a:buFont typeface="Sofia"/>
              <a:buNone/>
              <a:defRPr sz="2800">
                <a:solidFill>
                  <a:schemeClr val="dk1"/>
                </a:solidFill>
                <a:latin typeface="Sofia"/>
                <a:ea typeface="Sofia"/>
                <a:cs typeface="Sofia"/>
                <a:sym typeface="Sofia"/>
              </a:defRPr>
            </a:lvl2pPr>
            <a:lvl3pPr lvl="2">
              <a:spcBef>
                <a:spcPts val="0"/>
              </a:spcBef>
              <a:spcAft>
                <a:spcPts val="0"/>
              </a:spcAft>
              <a:buClr>
                <a:schemeClr val="dk1"/>
              </a:buClr>
              <a:buSzPts val="2800"/>
              <a:buFont typeface="Sofia"/>
              <a:buNone/>
              <a:defRPr sz="2800">
                <a:solidFill>
                  <a:schemeClr val="dk1"/>
                </a:solidFill>
                <a:latin typeface="Sofia"/>
                <a:ea typeface="Sofia"/>
                <a:cs typeface="Sofia"/>
                <a:sym typeface="Sofia"/>
              </a:defRPr>
            </a:lvl3pPr>
            <a:lvl4pPr lvl="3">
              <a:spcBef>
                <a:spcPts val="0"/>
              </a:spcBef>
              <a:spcAft>
                <a:spcPts val="0"/>
              </a:spcAft>
              <a:buClr>
                <a:schemeClr val="dk1"/>
              </a:buClr>
              <a:buSzPts val="2800"/>
              <a:buFont typeface="Sofia"/>
              <a:buNone/>
              <a:defRPr sz="2800">
                <a:solidFill>
                  <a:schemeClr val="dk1"/>
                </a:solidFill>
                <a:latin typeface="Sofia"/>
                <a:ea typeface="Sofia"/>
                <a:cs typeface="Sofia"/>
                <a:sym typeface="Sofia"/>
              </a:defRPr>
            </a:lvl4pPr>
            <a:lvl5pPr lvl="4">
              <a:spcBef>
                <a:spcPts val="0"/>
              </a:spcBef>
              <a:spcAft>
                <a:spcPts val="0"/>
              </a:spcAft>
              <a:buClr>
                <a:schemeClr val="dk1"/>
              </a:buClr>
              <a:buSzPts val="2800"/>
              <a:buFont typeface="Sofia"/>
              <a:buNone/>
              <a:defRPr sz="2800">
                <a:solidFill>
                  <a:schemeClr val="dk1"/>
                </a:solidFill>
                <a:latin typeface="Sofia"/>
                <a:ea typeface="Sofia"/>
                <a:cs typeface="Sofia"/>
                <a:sym typeface="Sofia"/>
              </a:defRPr>
            </a:lvl5pPr>
            <a:lvl6pPr lvl="5">
              <a:spcBef>
                <a:spcPts val="0"/>
              </a:spcBef>
              <a:spcAft>
                <a:spcPts val="0"/>
              </a:spcAft>
              <a:buClr>
                <a:schemeClr val="dk1"/>
              </a:buClr>
              <a:buSzPts val="2800"/>
              <a:buFont typeface="Sofia"/>
              <a:buNone/>
              <a:defRPr sz="2800">
                <a:solidFill>
                  <a:schemeClr val="dk1"/>
                </a:solidFill>
                <a:latin typeface="Sofia"/>
                <a:ea typeface="Sofia"/>
                <a:cs typeface="Sofia"/>
                <a:sym typeface="Sofia"/>
              </a:defRPr>
            </a:lvl6pPr>
            <a:lvl7pPr lvl="6">
              <a:spcBef>
                <a:spcPts val="0"/>
              </a:spcBef>
              <a:spcAft>
                <a:spcPts val="0"/>
              </a:spcAft>
              <a:buClr>
                <a:schemeClr val="dk1"/>
              </a:buClr>
              <a:buSzPts val="2800"/>
              <a:buFont typeface="Sofia"/>
              <a:buNone/>
              <a:defRPr sz="2800">
                <a:solidFill>
                  <a:schemeClr val="dk1"/>
                </a:solidFill>
                <a:latin typeface="Sofia"/>
                <a:ea typeface="Sofia"/>
                <a:cs typeface="Sofia"/>
                <a:sym typeface="Sofia"/>
              </a:defRPr>
            </a:lvl7pPr>
            <a:lvl8pPr lvl="7">
              <a:spcBef>
                <a:spcPts val="0"/>
              </a:spcBef>
              <a:spcAft>
                <a:spcPts val="0"/>
              </a:spcAft>
              <a:buClr>
                <a:schemeClr val="dk1"/>
              </a:buClr>
              <a:buSzPts val="2800"/>
              <a:buFont typeface="Sofia"/>
              <a:buNone/>
              <a:defRPr sz="2800">
                <a:solidFill>
                  <a:schemeClr val="dk1"/>
                </a:solidFill>
                <a:latin typeface="Sofia"/>
                <a:ea typeface="Sofia"/>
                <a:cs typeface="Sofia"/>
                <a:sym typeface="Sofia"/>
              </a:defRPr>
            </a:lvl8pPr>
            <a:lvl9pPr lvl="8">
              <a:spcBef>
                <a:spcPts val="0"/>
              </a:spcBef>
              <a:spcAft>
                <a:spcPts val="0"/>
              </a:spcAft>
              <a:buClr>
                <a:schemeClr val="dk1"/>
              </a:buClr>
              <a:buSzPts val="2800"/>
              <a:buFont typeface="Sofia"/>
              <a:buNone/>
              <a:defRPr sz="2800">
                <a:solidFill>
                  <a:schemeClr val="dk1"/>
                </a:solidFill>
                <a:latin typeface="Sofia"/>
                <a:ea typeface="Sofia"/>
                <a:cs typeface="Sofia"/>
                <a:sym typeface="Sofia"/>
              </a:defRPr>
            </a:lvl9pPr>
          </a:lstStyle>
          <a:p>
            <a:endParaRPr/>
          </a:p>
        </p:txBody>
      </p:sp>
      <p:sp>
        <p:nvSpPr>
          <p:cNvPr id="7" name="Google Shape;7;p1"/>
          <p:cNvSpPr txBox="1">
            <a:spLocks noGrp="1"/>
          </p:cNvSpPr>
          <p:nvPr>
            <p:ph type="body" idx="1"/>
          </p:nvPr>
        </p:nvSpPr>
        <p:spPr>
          <a:xfrm>
            <a:off x="722375" y="1152475"/>
            <a:ext cx="7698600" cy="3456000"/>
          </a:xfrm>
          <a:prstGeom prst="rect">
            <a:avLst/>
          </a:prstGeom>
          <a:noFill/>
          <a:ln>
            <a:noFill/>
          </a:ln>
        </p:spPr>
        <p:txBody>
          <a:bodyPr spcFirstLastPara="1" wrap="square" lIns="91425" tIns="91425" rIns="91425" bIns="91425" anchor="t" anchorCtr="0">
            <a:noAutofit/>
          </a:bodyPr>
          <a:lstStyle>
            <a:lvl1pPr marL="457200" lvl="0" indent="-342900">
              <a:lnSpc>
                <a:spcPct val="115000"/>
              </a:lnSpc>
              <a:spcBef>
                <a:spcPts val="0"/>
              </a:spcBef>
              <a:spcAft>
                <a:spcPts val="0"/>
              </a:spcAft>
              <a:buClr>
                <a:schemeClr val="dk2"/>
              </a:buClr>
              <a:buSzPts val="1800"/>
              <a:buFont typeface="Montserrat"/>
              <a:buChar char="●"/>
              <a:defRPr sz="1800">
                <a:solidFill>
                  <a:schemeClr val="dk2"/>
                </a:solidFill>
                <a:latin typeface="Montserrat"/>
                <a:ea typeface="Montserrat"/>
                <a:cs typeface="Montserrat"/>
                <a:sym typeface="Montserrat"/>
              </a:defRPr>
            </a:lvl1pPr>
            <a:lvl2pPr marL="914400" lvl="1" indent="-317500">
              <a:lnSpc>
                <a:spcPct val="115000"/>
              </a:lnSpc>
              <a:spcBef>
                <a:spcPts val="1600"/>
              </a:spcBef>
              <a:spcAft>
                <a:spcPts val="0"/>
              </a:spcAft>
              <a:buClr>
                <a:schemeClr val="dk2"/>
              </a:buClr>
              <a:buSzPts val="1400"/>
              <a:buFont typeface="Montserrat"/>
              <a:buChar char="○"/>
              <a:defRPr>
                <a:solidFill>
                  <a:schemeClr val="dk2"/>
                </a:solidFill>
                <a:latin typeface="Montserrat"/>
                <a:ea typeface="Montserrat"/>
                <a:cs typeface="Montserrat"/>
                <a:sym typeface="Montserrat"/>
              </a:defRPr>
            </a:lvl2pPr>
            <a:lvl3pPr marL="1371600" lvl="2" indent="-317500">
              <a:lnSpc>
                <a:spcPct val="115000"/>
              </a:lnSpc>
              <a:spcBef>
                <a:spcPts val="1600"/>
              </a:spcBef>
              <a:spcAft>
                <a:spcPts val="0"/>
              </a:spcAft>
              <a:buClr>
                <a:schemeClr val="dk2"/>
              </a:buClr>
              <a:buSzPts val="1400"/>
              <a:buFont typeface="Montserrat"/>
              <a:buChar char="■"/>
              <a:defRPr>
                <a:solidFill>
                  <a:schemeClr val="dk2"/>
                </a:solidFill>
                <a:latin typeface="Montserrat"/>
                <a:ea typeface="Montserrat"/>
                <a:cs typeface="Montserrat"/>
                <a:sym typeface="Montserrat"/>
              </a:defRPr>
            </a:lvl3pPr>
            <a:lvl4pPr marL="1828800" lvl="3" indent="-317500">
              <a:lnSpc>
                <a:spcPct val="115000"/>
              </a:lnSpc>
              <a:spcBef>
                <a:spcPts val="1600"/>
              </a:spcBef>
              <a:spcAft>
                <a:spcPts val="0"/>
              </a:spcAft>
              <a:buClr>
                <a:schemeClr val="dk2"/>
              </a:buClr>
              <a:buSzPts val="1400"/>
              <a:buFont typeface="Montserrat"/>
              <a:buChar char="●"/>
              <a:defRPr>
                <a:solidFill>
                  <a:schemeClr val="dk2"/>
                </a:solidFill>
                <a:latin typeface="Montserrat"/>
                <a:ea typeface="Montserrat"/>
                <a:cs typeface="Montserrat"/>
                <a:sym typeface="Montserrat"/>
              </a:defRPr>
            </a:lvl4pPr>
            <a:lvl5pPr marL="2286000" lvl="4" indent="-317500">
              <a:lnSpc>
                <a:spcPct val="115000"/>
              </a:lnSpc>
              <a:spcBef>
                <a:spcPts val="1600"/>
              </a:spcBef>
              <a:spcAft>
                <a:spcPts val="0"/>
              </a:spcAft>
              <a:buClr>
                <a:schemeClr val="dk2"/>
              </a:buClr>
              <a:buSzPts val="1400"/>
              <a:buFont typeface="Montserrat"/>
              <a:buChar char="○"/>
              <a:defRPr>
                <a:solidFill>
                  <a:schemeClr val="dk2"/>
                </a:solidFill>
                <a:latin typeface="Montserrat"/>
                <a:ea typeface="Montserrat"/>
                <a:cs typeface="Montserrat"/>
                <a:sym typeface="Montserrat"/>
              </a:defRPr>
            </a:lvl5pPr>
            <a:lvl6pPr marL="2743200" lvl="5" indent="-317500">
              <a:lnSpc>
                <a:spcPct val="115000"/>
              </a:lnSpc>
              <a:spcBef>
                <a:spcPts val="1600"/>
              </a:spcBef>
              <a:spcAft>
                <a:spcPts val="0"/>
              </a:spcAft>
              <a:buClr>
                <a:schemeClr val="dk2"/>
              </a:buClr>
              <a:buSzPts val="1400"/>
              <a:buFont typeface="Montserrat"/>
              <a:buChar char="■"/>
              <a:defRPr>
                <a:solidFill>
                  <a:schemeClr val="dk2"/>
                </a:solidFill>
                <a:latin typeface="Montserrat"/>
                <a:ea typeface="Montserrat"/>
                <a:cs typeface="Montserrat"/>
                <a:sym typeface="Montserrat"/>
              </a:defRPr>
            </a:lvl6pPr>
            <a:lvl7pPr marL="3200400" lvl="6" indent="-317500">
              <a:lnSpc>
                <a:spcPct val="115000"/>
              </a:lnSpc>
              <a:spcBef>
                <a:spcPts val="1600"/>
              </a:spcBef>
              <a:spcAft>
                <a:spcPts val="0"/>
              </a:spcAft>
              <a:buClr>
                <a:schemeClr val="dk2"/>
              </a:buClr>
              <a:buSzPts val="1400"/>
              <a:buFont typeface="Montserrat"/>
              <a:buChar char="●"/>
              <a:defRPr>
                <a:solidFill>
                  <a:schemeClr val="dk2"/>
                </a:solidFill>
                <a:latin typeface="Montserrat"/>
                <a:ea typeface="Montserrat"/>
                <a:cs typeface="Montserrat"/>
                <a:sym typeface="Montserrat"/>
              </a:defRPr>
            </a:lvl7pPr>
            <a:lvl8pPr marL="3657600" lvl="7" indent="-317500">
              <a:lnSpc>
                <a:spcPct val="115000"/>
              </a:lnSpc>
              <a:spcBef>
                <a:spcPts val="1600"/>
              </a:spcBef>
              <a:spcAft>
                <a:spcPts val="0"/>
              </a:spcAft>
              <a:buClr>
                <a:schemeClr val="dk2"/>
              </a:buClr>
              <a:buSzPts val="1400"/>
              <a:buFont typeface="Montserrat"/>
              <a:buChar char="○"/>
              <a:defRPr>
                <a:solidFill>
                  <a:schemeClr val="dk2"/>
                </a:solidFill>
                <a:latin typeface="Montserrat"/>
                <a:ea typeface="Montserrat"/>
                <a:cs typeface="Montserrat"/>
                <a:sym typeface="Montserrat"/>
              </a:defRPr>
            </a:lvl8pPr>
            <a:lvl9pPr marL="4114800" lvl="8" indent="-317500">
              <a:lnSpc>
                <a:spcPct val="115000"/>
              </a:lnSpc>
              <a:spcBef>
                <a:spcPts val="1600"/>
              </a:spcBef>
              <a:spcAft>
                <a:spcPts val="1600"/>
              </a:spcAft>
              <a:buClr>
                <a:schemeClr val="dk2"/>
              </a:buClr>
              <a:buSzPts val="1400"/>
              <a:buFont typeface="Montserrat"/>
              <a:buChar char="■"/>
              <a:defRPr>
                <a:solidFill>
                  <a:schemeClr val="dk2"/>
                </a:solidFill>
                <a:latin typeface="Montserrat"/>
                <a:ea typeface="Montserrat"/>
                <a:cs typeface="Montserrat"/>
                <a:sym typeface="Montserrat"/>
              </a:defRPr>
            </a:lvl9pPr>
          </a:lstStyle>
          <a:p>
            <a:endParaRPr/>
          </a:p>
        </p:txBody>
      </p:sp>
    </p:spTree>
  </p:cSld>
  <p:clrMap bg1="lt1" tx1="dk1" bg2="dk2" tx2="lt2" accent1="accent1" accent2="accent2" accent3="accent3" accent4="accent4" accent5="accent5" accent6="accent6" hlink="hlink" folHlink="folHlink"/>
  <p:sldLayoutIdLst>
    <p:sldLayoutId id="2147483648" r:id="rId1"/>
    <p:sldLayoutId id="2147483650" r:id="rId2"/>
    <p:sldLayoutId id="2147483653" r:id="rId3"/>
    <p:sldLayoutId id="2147483658" r:id="rId4"/>
    <p:sldLayoutId id="2147483663" r:id="rId5"/>
    <p:sldLayoutId id="2147483664" r:id="rId6"/>
    <p:sldLayoutId id="2147483676" r:id="rId7"/>
    <p:sldLayoutId id="2147483677" r:id="rId8"/>
    <p:sldLayoutId id="2147483678" r:id="rId9"/>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8.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743"/>
        <p:cNvGrpSpPr/>
        <p:nvPr/>
      </p:nvGrpSpPr>
      <p:grpSpPr>
        <a:xfrm>
          <a:off x="0" y="0"/>
          <a:ext cx="0" cy="0"/>
          <a:chOff x="0" y="0"/>
          <a:chExt cx="0" cy="0"/>
        </a:xfrm>
      </p:grpSpPr>
      <p:sp>
        <p:nvSpPr>
          <p:cNvPr id="744" name="Google Shape;744;p35"/>
          <p:cNvSpPr txBox="1">
            <a:spLocks noGrp="1"/>
          </p:cNvSpPr>
          <p:nvPr>
            <p:ph type="title"/>
          </p:nvPr>
        </p:nvSpPr>
        <p:spPr>
          <a:xfrm>
            <a:off x="1254034" y="2772381"/>
            <a:ext cx="7725652" cy="16002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US" sz="3600" b="1" dirty="0">
                <a:latin typeface="Calisto MT" panose="02040603050505030304" pitchFamily="18" charset="0"/>
              </a:rPr>
              <a:t>FINANCIAL BEHAVIOR</a:t>
            </a:r>
            <a:br>
              <a:rPr lang="en-US" sz="3600" b="1" dirty="0">
                <a:latin typeface="Calisto MT" panose="02040603050505030304" pitchFamily="18" charset="0"/>
              </a:rPr>
            </a:br>
            <a:r>
              <a:rPr lang="en-US" sz="3600" b="1" dirty="0">
                <a:latin typeface="Calisto MT" panose="02040603050505030304" pitchFamily="18" charset="0"/>
              </a:rPr>
              <a:t>KEUANGAN KEPERILAKUAN</a:t>
            </a:r>
            <a:endParaRPr sz="3600" b="1" dirty="0">
              <a:latin typeface="Calisto MT" panose="02040603050505030304" pitchFamily="18" charset="0"/>
            </a:endParaRPr>
          </a:p>
        </p:txBody>
      </p:sp>
      <p:sp>
        <p:nvSpPr>
          <p:cNvPr id="6" name="Google Shape;886;p40"/>
          <p:cNvSpPr/>
          <p:nvPr/>
        </p:nvSpPr>
        <p:spPr>
          <a:xfrm>
            <a:off x="3334871" y="168589"/>
            <a:ext cx="2566467" cy="2044414"/>
          </a:xfrm>
          <a:custGeom>
            <a:avLst/>
            <a:gdLst/>
            <a:ahLst/>
            <a:cxnLst/>
            <a:rect l="l" t="t" r="r" b="b"/>
            <a:pathLst>
              <a:path w="37923" h="35915" extrusionOk="0">
                <a:moveTo>
                  <a:pt x="17391" y="0"/>
                </a:moveTo>
                <a:cubicBezTo>
                  <a:pt x="7126" y="0"/>
                  <a:pt x="1251" y="7910"/>
                  <a:pt x="670" y="18176"/>
                </a:cubicBezTo>
                <a:cubicBezTo>
                  <a:pt x="1" y="30331"/>
                  <a:pt x="10673" y="35915"/>
                  <a:pt x="20968" y="35915"/>
                </a:cubicBezTo>
                <a:cubicBezTo>
                  <a:pt x="31263" y="35915"/>
                  <a:pt x="37922" y="28470"/>
                  <a:pt x="37922" y="18176"/>
                </a:cubicBezTo>
                <a:cubicBezTo>
                  <a:pt x="37922" y="7881"/>
                  <a:pt x="27686" y="0"/>
                  <a:pt x="17391" y="0"/>
                </a:cubicBezTo>
                <a:close/>
              </a:path>
            </a:pathLst>
          </a:custGeom>
          <a:solidFill>
            <a:srgbClr val="CF4F5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pic>
        <p:nvPicPr>
          <p:cNvPr id="2" name="Picture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688516" y="384241"/>
            <a:ext cx="1862964" cy="1677824"/>
          </a:xfrm>
          <a:prstGeom prst="rect">
            <a:avLst/>
          </a:prstGeom>
        </p:spPr>
      </p:pic>
    </p:spTree>
  </p:cSld>
  <p:clrMapOvr>
    <a:masterClrMapping/>
  </p:clrMapOvr>
  <p:transition spd="slow">
    <p:push dir="u"/>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85060" y="891141"/>
            <a:ext cx="8458049" cy="4088243"/>
          </a:xfrm>
        </p:spPr>
        <p:txBody>
          <a:bodyPr/>
          <a:lstStyle/>
          <a:p>
            <a:pPr marL="99695" marR="41275" indent="457200" algn="just">
              <a:lnSpc>
                <a:spcPct val="110000"/>
              </a:lnSpc>
              <a:spcBef>
                <a:spcPts val="130"/>
              </a:spcBef>
              <a:spcAft>
                <a:spcPts val="0"/>
              </a:spcAft>
            </a:pPr>
            <a:r>
              <a:rPr lang="en-US" dirty="0">
                <a:effectLst/>
                <a:latin typeface="Georgia" panose="02040502050405020303" pitchFamily="18" charset="0"/>
                <a:ea typeface="Georgia" panose="02040502050405020303" pitchFamily="18" charset="0"/>
                <a:cs typeface="Georgia" panose="02040502050405020303" pitchFamily="18" charset="0"/>
              </a:rPr>
              <a:t>S</a:t>
            </a:r>
            <a:r>
              <a:rPr lang="en-US" spc="10" dirty="0">
                <a:effectLst/>
                <a:latin typeface="Georgia" panose="02040502050405020303" pitchFamily="18" charset="0"/>
                <a:ea typeface="Georgia" panose="02040502050405020303" pitchFamily="18" charset="0"/>
                <a:cs typeface="Georgia" panose="02040502050405020303" pitchFamily="18" charset="0"/>
              </a:rPr>
              <a:t>a</a:t>
            </a:r>
            <a:r>
              <a:rPr lang="en-US" spc="5" dirty="0">
                <a:effectLst/>
                <a:latin typeface="Georgia" panose="02040502050405020303" pitchFamily="18" charset="0"/>
                <a:ea typeface="Georgia" panose="02040502050405020303" pitchFamily="18" charset="0"/>
                <a:cs typeface="Georgia" panose="02040502050405020303" pitchFamily="18" charset="0"/>
              </a:rPr>
              <a:t>la</a:t>
            </a:r>
            <a:r>
              <a:rPr lang="en-US" dirty="0">
                <a:effectLst/>
                <a:latin typeface="Georgia" panose="02040502050405020303" pitchFamily="18" charset="0"/>
                <a:ea typeface="Georgia" panose="02040502050405020303" pitchFamily="18" charset="0"/>
                <a:cs typeface="Georgia" panose="02040502050405020303" pitchFamily="18" charset="0"/>
              </a:rPr>
              <a:t>h</a:t>
            </a:r>
            <a:r>
              <a:rPr lang="en-US" spc="20" dirty="0">
                <a:effectLst/>
                <a:latin typeface="Georgia" panose="02040502050405020303" pitchFamily="18" charset="0"/>
                <a:ea typeface="Georgia" panose="02040502050405020303" pitchFamily="18" charset="0"/>
                <a:cs typeface="Georgia" panose="02040502050405020303" pitchFamily="18" charset="0"/>
              </a:rPr>
              <a:t> </a:t>
            </a:r>
            <a:r>
              <a:rPr lang="en-US" spc="-15" dirty="0" err="1">
                <a:effectLst/>
                <a:latin typeface="Georgia" panose="02040502050405020303" pitchFamily="18" charset="0"/>
                <a:ea typeface="Georgia" panose="02040502050405020303" pitchFamily="18" charset="0"/>
                <a:cs typeface="Georgia" panose="02040502050405020303" pitchFamily="18" charset="0"/>
              </a:rPr>
              <a:t>s</a:t>
            </a:r>
            <a:r>
              <a:rPr lang="en-US" spc="5" dirty="0" err="1">
                <a:effectLst/>
                <a:latin typeface="Georgia" panose="02040502050405020303" pitchFamily="18" charset="0"/>
                <a:ea typeface="Georgia" panose="02040502050405020303" pitchFamily="18" charset="0"/>
                <a:cs typeface="Georgia" panose="02040502050405020303" pitchFamily="18" charset="0"/>
              </a:rPr>
              <a:t>a</a:t>
            </a:r>
            <a:r>
              <a:rPr lang="en-US" dirty="0" err="1">
                <a:effectLst/>
                <a:latin typeface="Georgia" panose="02040502050405020303" pitchFamily="18" charset="0"/>
                <a:ea typeface="Georgia" panose="02040502050405020303" pitchFamily="18" charset="0"/>
                <a:cs typeface="Georgia" panose="02040502050405020303" pitchFamily="18" charset="0"/>
              </a:rPr>
              <a:t>tu</a:t>
            </a:r>
            <a:r>
              <a:rPr lang="en-US" spc="25" dirty="0">
                <a:effectLst/>
                <a:latin typeface="Georgia" panose="02040502050405020303" pitchFamily="18" charset="0"/>
                <a:ea typeface="Georgia" panose="02040502050405020303" pitchFamily="18" charset="0"/>
                <a:cs typeface="Georgia" panose="02040502050405020303" pitchFamily="18" charset="0"/>
              </a:rPr>
              <a:t> </a:t>
            </a:r>
            <a:r>
              <a:rPr lang="en-US" spc="5" dirty="0" err="1">
                <a:effectLst/>
                <a:latin typeface="Georgia" panose="02040502050405020303" pitchFamily="18" charset="0"/>
                <a:ea typeface="Georgia" panose="02040502050405020303" pitchFamily="18" charset="0"/>
                <a:cs typeface="Georgia" panose="02040502050405020303" pitchFamily="18" charset="0"/>
              </a:rPr>
              <a:t>a</a:t>
            </a:r>
            <a:r>
              <a:rPr lang="en-US" spc="-15" dirty="0" err="1">
                <a:effectLst/>
                <a:latin typeface="Georgia" panose="02040502050405020303" pitchFamily="18" charset="0"/>
                <a:ea typeface="Georgia" panose="02040502050405020303" pitchFamily="18" charset="0"/>
                <a:cs typeface="Georgia" panose="02040502050405020303" pitchFamily="18" charset="0"/>
              </a:rPr>
              <a:t>s</a:t>
            </a:r>
            <a:r>
              <a:rPr lang="en-US" spc="5" dirty="0" err="1">
                <a:effectLst/>
                <a:latin typeface="Georgia" panose="02040502050405020303" pitchFamily="18" charset="0"/>
                <a:ea typeface="Georgia" panose="02040502050405020303" pitchFamily="18" charset="0"/>
                <a:cs typeface="Georgia" panose="02040502050405020303" pitchFamily="18" charset="0"/>
              </a:rPr>
              <a:t>u</a:t>
            </a:r>
            <a:r>
              <a:rPr lang="en-US" spc="-10" dirty="0" err="1">
                <a:effectLst/>
                <a:latin typeface="Georgia" panose="02040502050405020303" pitchFamily="18" charset="0"/>
                <a:ea typeface="Georgia" panose="02040502050405020303" pitchFamily="18" charset="0"/>
                <a:cs typeface="Georgia" panose="02040502050405020303" pitchFamily="18" charset="0"/>
              </a:rPr>
              <a:t>m</a:t>
            </a:r>
            <a:r>
              <a:rPr lang="en-US" spc="5" dirty="0" err="1">
                <a:effectLst/>
                <a:latin typeface="Georgia" panose="02040502050405020303" pitchFamily="18" charset="0"/>
                <a:ea typeface="Georgia" panose="02040502050405020303" pitchFamily="18" charset="0"/>
                <a:cs typeface="Georgia" panose="02040502050405020303" pitchFamily="18" charset="0"/>
              </a:rPr>
              <a:t>s</a:t>
            </a:r>
            <a:r>
              <a:rPr lang="en-US" dirty="0" err="1">
                <a:effectLst/>
                <a:latin typeface="Georgia" panose="02040502050405020303" pitchFamily="18" charset="0"/>
                <a:ea typeface="Georgia" panose="02040502050405020303" pitchFamily="18" charset="0"/>
                <a:cs typeface="Georgia" panose="02040502050405020303" pitchFamily="18" charset="0"/>
              </a:rPr>
              <a:t>i</a:t>
            </a:r>
            <a:r>
              <a:rPr lang="en-US" spc="15" dirty="0">
                <a:effectLst/>
                <a:latin typeface="Georgia" panose="02040502050405020303" pitchFamily="18" charset="0"/>
                <a:ea typeface="Georgia" panose="02040502050405020303" pitchFamily="18" charset="0"/>
                <a:cs typeface="Georgia" panose="02040502050405020303" pitchFamily="18" charset="0"/>
              </a:rPr>
              <a:t> </a:t>
            </a:r>
            <a:r>
              <a:rPr lang="en-US" spc="-10" dirty="0">
                <a:effectLst/>
                <a:latin typeface="Georgia" panose="02040502050405020303" pitchFamily="18" charset="0"/>
                <a:ea typeface="Georgia" panose="02040502050405020303" pitchFamily="18" charset="0"/>
                <a:cs typeface="Georgia" panose="02040502050405020303" pitchFamily="18" charset="0"/>
              </a:rPr>
              <a:t>p</a:t>
            </a:r>
            <a:r>
              <a:rPr lang="en-US" spc="5" dirty="0">
                <a:effectLst/>
                <a:latin typeface="Georgia" panose="02040502050405020303" pitchFamily="18" charset="0"/>
                <a:ea typeface="Georgia" panose="02040502050405020303" pitchFamily="18" charset="0"/>
                <a:cs typeface="Georgia" panose="02040502050405020303" pitchFamily="18" charset="0"/>
              </a:rPr>
              <a:t>al</a:t>
            </a:r>
            <a:r>
              <a:rPr lang="en-US" dirty="0">
                <a:effectLst/>
                <a:latin typeface="Georgia" panose="02040502050405020303" pitchFamily="18" charset="0"/>
                <a:ea typeface="Georgia" panose="02040502050405020303" pitchFamily="18" charset="0"/>
                <a:cs typeface="Georgia" panose="02040502050405020303" pitchFamily="18" charset="0"/>
              </a:rPr>
              <a:t>i</a:t>
            </a:r>
            <a:r>
              <a:rPr lang="en-US" spc="-10" dirty="0">
                <a:effectLst/>
                <a:latin typeface="Georgia" panose="02040502050405020303" pitchFamily="18" charset="0"/>
                <a:ea typeface="Georgia" panose="02040502050405020303" pitchFamily="18" charset="0"/>
                <a:cs typeface="Georgia" panose="02040502050405020303" pitchFamily="18" charset="0"/>
              </a:rPr>
              <a:t>n</a:t>
            </a:r>
            <a:r>
              <a:rPr lang="en-US" dirty="0">
                <a:effectLst/>
                <a:latin typeface="Georgia" panose="02040502050405020303" pitchFamily="18" charset="0"/>
                <a:ea typeface="Georgia" panose="02040502050405020303" pitchFamily="18" charset="0"/>
                <a:cs typeface="Georgia" panose="02040502050405020303" pitchFamily="18" charset="0"/>
              </a:rPr>
              <a:t>g</a:t>
            </a:r>
            <a:r>
              <a:rPr lang="en-US" spc="20" dirty="0">
                <a:effectLst/>
                <a:latin typeface="Georgia" panose="02040502050405020303" pitchFamily="18" charset="0"/>
                <a:ea typeface="Georgia" panose="02040502050405020303" pitchFamily="18" charset="0"/>
                <a:cs typeface="Georgia" panose="02040502050405020303" pitchFamily="18" charset="0"/>
              </a:rPr>
              <a:t> </a:t>
            </a:r>
            <a:r>
              <a:rPr lang="en-US" spc="5" dirty="0" err="1">
                <a:effectLst/>
                <a:latin typeface="Georgia" panose="02040502050405020303" pitchFamily="18" charset="0"/>
                <a:ea typeface="Georgia" panose="02040502050405020303" pitchFamily="18" charset="0"/>
                <a:cs typeface="Georgia" panose="02040502050405020303" pitchFamily="18" charset="0"/>
              </a:rPr>
              <a:t>das</a:t>
            </a:r>
            <a:r>
              <a:rPr lang="en-US" spc="-15" dirty="0" err="1">
                <a:effectLst/>
                <a:latin typeface="Georgia" panose="02040502050405020303" pitchFamily="18" charset="0"/>
                <a:ea typeface="Georgia" panose="02040502050405020303" pitchFamily="18" charset="0"/>
                <a:cs typeface="Georgia" panose="02040502050405020303" pitchFamily="18" charset="0"/>
              </a:rPr>
              <a:t>a</a:t>
            </a:r>
            <a:r>
              <a:rPr lang="en-US" dirty="0" err="1">
                <a:effectLst/>
                <a:latin typeface="Georgia" panose="02040502050405020303" pitchFamily="18" charset="0"/>
                <a:ea typeface="Georgia" panose="02040502050405020303" pitchFamily="18" charset="0"/>
                <a:cs typeface="Georgia" panose="02040502050405020303" pitchFamily="18" charset="0"/>
              </a:rPr>
              <a:t>r</a:t>
            </a:r>
            <a:r>
              <a:rPr lang="en-US" spc="25" dirty="0">
                <a:effectLst/>
                <a:latin typeface="Georgia" panose="02040502050405020303" pitchFamily="18" charset="0"/>
                <a:ea typeface="Georgia" panose="02040502050405020303" pitchFamily="18" charset="0"/>
                <a:cs typeface="Georgia" panose="02040502050405020303" pitchFamily="18" charset="0"/>
              </a:rPr>
              <a:t> </a:t>
            </a:r>
            <a:r>
              <a:rPr lang="en-US" spc="-15" dirty="0" err="1">
                <a:effectLst/>
                <a:latin typeface="Georgia" panose="02040502050405020303" pitchFamily="18" charset="0"/>
                <a:ea typeface="Georgia" panose="02040502050405020303" pitchFamily="18" charset="0"/>
                <a:cs typeface="Georgia" panose="02040502050405020303" pitchFamily="18" charset="0"/>
              </a:rPr>
              <a:t>a</a:t>
            </a:r>
            <a:r>
              <a:rPr lang="en-US" spc="5" dirty="0" err="1">
                <a:effectLst/>
                <a:latin typeface="Georgia" panose="02040502050405020303" pitchFamily="18" charset="0"/>
                <a:ea typeface="Georgia" panose="02040502050405020303" pitchFamily="18" charset="0"/>
                <a:cs typeface="Georgia" panose="02040502050405020303" pitchFamily="18" charset="0"/>
              </a:rPr>
              <a:t>dala</a:t>
            </a:r>
            <a:r>
              <a:rPr lang="en-US" dirty="0" err="1">
                <a:effectLst/>
                <a:latin typeface="Georgia" panose="02040502050405020303" pitchFamily="18" charset="0"/>
                <a:ea typeface="Georgia" panose="02040502050405020303" pitchFamily="18" charset="0"/>
                <a:cs typeface="Georgia" panose="02040502050405020303" pitchFamily="18" charset="0"/>
              </a:rPr>
              <a:t>h</a:t>
            </a:r>
            <a:r>
              <a:rPr lang="en-US" dirty="0">
                <a:effectLst/>
                <a:latin typeface="Georgia" panose="02040502050405020303" pitchFamily="18" charset="0"/>
                <a:ea typeface="Georgia" panose="02040502050405020303" pitchFamily="18" charset="0"/>
                <a:cs typeface="Georgia" panose="02040502050405020303" pitchFamily="18" charset="0"/>
              </a:rPr>
              <a:t> </a:t>
            </a:r>
            <a:r>
              <a:rPr lang="en-US" spc="5" dirty="0" err="1">
                <a:effectLst/>
                <a:latin typeface="Georgia" panose="02040502050405020303" pitchFamily="18" charset="0"/>
                <a:ea typeface="Georgia" panose="02040502050405020303" pitchFamily="18" charset="0"/>
                <a:cs typeface="Georgia" panose="02040502050405020303" pitchFamily="18" charset="0"/>
              </a:rPr>
              <a:t>ba</a:t>
            </a:r>
            <a:r>
              <a:rPr lang="en-US" dirty="0" err="1">
                <a:effectLst/>
                <a:latin typeface="Georgia" panose="02040502050405020303" pitchFamily="18" charset="0"/>
                <a:ea typeface="Georgia" panose="02040502050405020303" pitchFamily="18" charset="0"/>
                <a:cs typeface="Georgia" panose="02040502050405020303" pitchFamily="18" charset="0"/>
              </a:rPr>
              <a:t>h</a:t>
            </a:r>
            <a:r>
              <a:rPr lang="en-US" spc="5" dirty="0" err="1">
                <a:effectLst/>
                <a:latin typeface="Georgia" panose="02040502050405020303" pitchFamily="18" charset="0"/>
                <a:ea typeface="Georgia" panose="02040502050405020303" pitchFamily="18" charset="0"/>
                <a:cs typeface="Georgia" panose="02040502050405020303" pitchFamily="18" charset="0"/>
              </a:rPr>
              <a:t>w</a:t>
            </a:r>
            <a:r>
              <a:rPr lang="en-US" dirty="0" err="1">
                <a:effectLst/>
                <a:latin typeface="Georgia" panose="02040502050405020303" pitchFamily="18" charset="0"/>
                <a:ea typeface="Georgia" panose="02040502050405020303" pitchFamily="18" charset="0"/>
                <a:cs typeface="Georgia" panose="02040502050405020303" pitchFamily="18" charset="0"/>
              </a:rPr>
              <a:t>a</a:t>
            </a:r>
            <a:r>
              <a:rPr lang="en-US" spc="5" dirty="0">
                <a:effectLst/>
                <a:latin typeface="Georgia" panose="02040502050405020303" pitchFamily="18" charset="0"/>
                <a:ea typeface="Georgia" panose="02040502050405020303" pitchFamily="18" charset="0"/>
                <a:cs typeface="Georgia" panose="02040502050405020303" pitchFamily="18" charset="0"/>
              </a:rPr>
              <a:t> </a:t>
            </a:r>
            <a:r>
              <a:rPr lang="en-US" spc="5" dirty="0" err="1">
                <a:effectLst/>
                <a:latin typeface="Georgia" panose="02040502050405020303" pitchFamily="18" charset="0"/>
                <a:ea typeface="Georgia" panose="02040502050405020303" pitchFamily="18" charset="0"/>
                <a:cs typeface="Georgia" panose="02040502050405020303" pitchFamily="18" charset="0"/>
              </a:rPr>
              <a:t>e</a:t>
            </a:r>
            <a:r>
              <a:rPr lang="en-US" spc="-10" dirty="0" err="1">
                <a:effectLst/>
                <a:latin typeface="Georgia" panose="02040502050405020303" pitchFamily="18" charset="0"/>
                <a:ea typeface="Georgia" panose="02040502050405020303" pitchFamily="18" charset="0"/>
                <a:cs typeface="Georgia" panose="02040502050405020303" pitchFamily="18" charset="0"/>
              </a:rPr>
              <a:t>k</a:t>
            </a:r>
            <a:r>
              <a:rPr lang="en-US" spc="5" dirty="0" err="1">
                <a:effectLst/>
                <a:latin typeface="Georgia" panose="02040502050405020303" pitchFamily="18" charset="0"/>
                <a:ea typeface="Georgia" panose="02040502050405020303" pitchFamily="18" charset="0"/>
                <a:cs typeface="Georgia" panose="02040502050405020303" pitchFamily="18" charset="0"/>
              </a:rPr>
              <a:t>o</a:t>
            </a:r>
            <a:r>
              <a:rPr lang="en-US" spc="-10" dirty="0" err="1">
                <a:effectLst/>
                <a:latin typeface="Georgia" panose="02040502050405020303" pitchFamily="18" charset="0"/>
                <a:ea typeface="Georgia" panose="02040502050405020303" pitchFamily="18" charset="0"/>
                <a:cs typeface="Georgia" panose="02040502050405020303" pitchFamily="18" charset="0"/>
              </a:rPr>
              <a:t>n</a:t>
            </a:r>
            <a:r>
              <a:rPr lang="en-US" spc="5" dirty="0" err="1">
                <a:effectLst/>
                <a:latin typeface="Georgia" panose="02040502050405020303" pitchFamily="18" charset="0"/>
                <a:ea typeface="Georgia" panose="02040502050405020303" pitchFamily="18" charset="0"/>
                <a:cs typeface="Georgia" panose="02040502050405020303" pitchFamily="18" charset="0"/>
              </a:rPr>
              <a:t>o</a:t>
            </a:r>
            <a:r>
              <a:rPr lang="en-US" spc="-10" dirty="0" err="1">
                <a:effectLst/>
                <a:latin typeface="Georgia" panose="02040502050405020303" pitchFamily="18" charset="0"/>
                <a:ea typeface="Georgia" panose="02040502050405020303" pitchFamily="18" charset="0"/>
                <a:cs typeface="Georgia" panose="02040502050405020303" pitchFamily="18" charset="0"/>
              </a:rPr>
              <a:t>m</a:t>
            </a:r>
            <a:r>
              <a:rPr lang="en-US" dirty="0" err="1">
                <a:effectLst/>
                <a:latin typeface="Georgia" panose="02040502050405020303" pitchFamily="18" charset="0"/>
                <a:ea typeface="Georgia" panose="02040502050405020303" pitchFamily="18" charset="0"/>
                <a:cs typeface="Georgia" panose="02040502050405020303" pitchFamily="18" charset="0"/>
              </a:rPr>
              <a:t>i</a:t>
            </a:r>
            <a:r>
              <a:rPr lang="en-US" dirty="0">
                <a:effectLst/>
                <a:latin typeface="Georgia" panose="02040502050405020303" pitchFamily="18" charset="0"/>
                <a:ea typeface="Georgia" panose="02040502050405020303" pitchFamily="18" charset="0"/>
                <a:cs typeface="Georgia" panose="02040502050405020303" pitchFamily="18" charset="0"/>
              </a:rPr>
              <a:t> </a:t>
            </a:r>
            <a:r>
              <a:rPr lang="en-US" spc="-10" dirty="0" err="1">
                <a:effectLst/>
                <a:latin typeface="Georgia" panose="02040502050405020303" pitchFamily="18" charset="0"/>
                <a:ea typeface="Georgia" panose="02040502050405020303" pitchFamily="18" charset="0"/>
                <a:cs typeface="Georgia" panose="02040502050405020303" pitchFamily="18" charset="0"/>
              </a:rPr>
              <a:t>k</a:t>
            </a:r>
            <a:r>
              <a:rPr lang="en-US" spc="5" dirty="0" err="1">
                <a:effectLst/>
                <a:latin typeface="Georgia" panose="02040502050405020303" pitchFamily="18" charset="0"/>
                <a:ea typeface="Georgia" panose="02040502050405020303" pitchFamily="18" charset="0"/>
                <a:cs typeface="Georgia" panose="02040502050405020303" pitchFamily="18" charset="0"/>
              </a:rPr>
              <a:t>o</a:t>
            </a:r>
            <a:r>
              <a:rPr lang="en-US" spc="-10" dirty="0" err="1">
                <a:effectLst/>
                <a:latin typeface="Georgia" panose="02040502050405020303" pitchFamily="18" charset="0"/>
                <a:ea typeface="Georgia" panose="02040502050405020303" pitchFamily="18" charset="0"/>
                <a:cs typeface="Georgia" panose="02040502050405020303" pitchFamily="18" charset="0"/>
              </a:rPr>
              <a:t>n</a:t>
            </a:r>
            <a:r>
              <a:rPr lang="en-US" spc="-5" dirty="0" err="1">
                <a:effectLst/>
                <a:latin typeface="Georgia" panose="02040502050405020303" pitchFamily="18" charset="0"/>
                <a:ea typeface="Georgia" panose="02040502050405020303" pitchFamily="18" charset="0"/>
                <a:cs typeface="Georgia" panose="02040502050405020303" pitchFamily="18" charset="0"/>
              </a:rPr>
              <a:t>v</a:t>
            </a:r>
            <a:r>
              <a:rPr lang="en-US" spc="5" dirty="0" err="1">
                <a:effectLst/>
                <a:latin typeface="Georgia" panose="02040502050405020303" pitchFamily="18" charset="0"/>
                <a:ea typeface="Georgia" panose="02040502050405020303" pitchFamily="18" charset="0"/>
                <a:cs typeface="Georgia" panose="02040502050405020303" pitchFamily="18" charset="0"/>
              </a:rPr>
              <a:t>e</a:t>
            </a:r>
            <a:r>
              <a:rPr lang="en-US" spc="-10" dirty="0" err="1">
                <a:effectLst/>
                <a:latin typeface="Georgia" panose="02040502050405020303" pitchFamily="18" charset="0"/>
                <a:ea typeface="Georgia" panose="02040502050405020303" pitchFamily="18" charset="0"/>
                <a:cs typeface="Georgia" panose="02040502050405020303" pitchFamily="18" charset="0"/>
              </a:rPr>
              <a:t>n</a:t>
            </a:r>
            <a:r>
              <a:rPr lang="en-US" spc="5" dirty="0" err="1">
                <a:effectLst/>
                <a:latin typeface="Georgia" panose="02040502050405020303" pitchFamily="18" charset="0"/>
                <a:ea typeface="Georgia" panose="02040502050405020303" pitchFamily="18" charset="0"/>
                <a:cs typeface="Georgia" panose="02040502050405020303" pitchFamily="18" charset="0"/>
              </a:rPr>
              <a:t>s</a:t>
            </a:r>
            <a:r>
              <a:rPr lang="en-US" dirty="0" err="1">
                <a:effectLst/>
                <a:latin typeface="Georgia" panose="02040502050405020303" pitchFamily="18" charset="0"/>
                <a:ea typeface="Georgia" panose="02040502050405020303" pitchFamily="18" charset="0"/>
                <a:cs typeface="Georgia" panose="02040502050405020303" pitchFamily="18" charset="0"/>
              </a:rPr>
              <a:t>i</a:t>
            </a:r>
            <a:r>
              <a:rPr lang="en-US" spc="5" dirty="0" err="1">
                <a:effectLst/>
                <a:latin typeface="Georgia" panose="02040502050405020303" pitchFamily="18" charset="0"/>
                <a:ea typeface="Georgia" panose="02040502050405020303" pitchFamily="18" charset="0"/>
                <a:cs typeface="Georgia" panose="02040502050405020303" pitchFamily="18" charset="0"/>
              </a:rPr>
              <a:t>o</a:t>
            </a:r>
            <a:r>
              <a:rPr lang="en-US" spc="-10" dirty="0" err="1">
                <a:effectLst/>
                <a:latin typeface="Georgia" panose="02040502050405020303" pitchFamily="18" charset="0"/>
                <a:ea typeface="Georgia" panose="02040502050405020303" pitchFamily="18" charset="0"/>
                <a:cs typeface="Georgia" panose="02040502050405020303" pitchFamily="18" charset="0"/>
              </a:rPr>
              <a:t>n</a:t>
            </a:r>
            <a:r>
              <a:rPr lang="en-US" spc="5" dirty="0" err="1">
                <a:effectLst/>
                <a:latin typeface="Georgia" panose="02040502050405020303" pitchFamily="18" charset="0"/>
                <a:ea typeface="Georgia" panose="02040502050405020303" pitchFamily="18" charset="0"/>
                <a:cs typeface="Georgia" panose="02040502050405020303" pitchFamily="18" charset="0"/>
              </a:rPr>
              <a:t>a</a:t>
            </a:r>
            <a:r>
              <a:rPr lang="en-US" dirty="0" err="1">
                <a:effectLst/>
                <a:latin typeface="Georgia" panose="02040502050405020303" pitchFamily="18" charset="0"/>
                <a:ea typeface="Georgia" panose="02040502050405020303" pitchFamily="18" charset="0"/>
                <a:cs typeface="Georgia" panose="02040502050405020303" pitchFamily="18" charset="0"/>
              </a:rPr>
              <a:t>l</a:t>
            </a:r>
            <a:r>
              <a:rPr lang="en-US" spc="25" dirty="0">
                <a:effectLst/>
                <a:latin typeface="Georgia" panose="02040502050405020303" pitchFamily="18" charset="0"/>
                <a:ea typeface="Georgia" panose="02040502050405020303" pitchFamily="18" charset="0"/>
                <a:cs typeface="Georgia" panose="02040502050405020303" pitchFamily="18" charset="0"/>
              </a:rPr>
              <a:t> </a:t>
            </a:r>
            <a:r>
              <a:rPr lang="en-US" spc="5" dirty="0">
                <a:effectLst/>
                <a:latin typeface="Georgia" panose="02040502050405020303" pitchFamily="18" charset="0"/>
                <a:ea typeface="Georgia" panose="02040502050405020303" pitchFamily="18" charset="0"/>
                <a:cs typeface="Georgia" panose="02040502050405020303" pitchFamily="18" charset="0"/>
              </a:rPr>
              <a:t>da</a:t>
            </a:r>
            <a:r>
              <a:rPr lang="en-US" dirty="0">
                <a:effectLst/>
                <a:latin typeface="Georgia" panose="02040502050405020303" pitchFamily="18" charset="0"/>
                <a:ea typeface="Georgia" panose="02040502050405020303" pitchFamily="18" charset="0"/>
                <a:cs typeface="Georgia" panose="02040502050405020303" pitchFamily="18" charset="0"/>
              </a:rPr>
              <a:t>n</a:t>
            </a:r>
            <a:r>
              <a:rPr lang="en-US" spc="10" dirty="0">
                <a:effectLst/>
                <a:latin typeface="Georgia" panose="02040502050405020303" pitchFamily="18" charset="0"/>
                <a:ea typeface="Georgia" panose="02040502050405020303" pitchFamily="18" charset="0"/>
                <a:cs typeface="Georgia" panose="02040502050405020303" pitchFamily="18" charset="0"/>
              </a:rPr>
              <a:t> </a:t>
            </a:r>
            <a:r>
              <a:rPr lang="en-US" spc="-10" dirty="0" err="1">
                <a:effectLst/>
                <a:latin typeface="Georgia" panose="02040502050405020303" pitchFamily="18" charset="0"/>
                <a:ea typeface="Georgia" panose="02040502050405020303" pitchFamily="18" charset="0"/>
                <a:cs typeface="Georgia" panose="02040502050405020303" pitchFamily="18" charset="0"/>
              </a:rPr>
              <a:t>k</a:t>
            </a:r>
            <a:r>
              <a:rPr lang="en-US" spc="5" dirty="0" err="1">
                <a:effectLst/>
                <a:latin typeface="Georgia" panose="02040502050405020303" pitchFamily="18" charset="0"/>
                <a:ea typeface="Georgia" panose="02040502050405020303" pitchFamily="18" charset="0"/>
                <a:cs typeface="Georgia" panose="02040502050405020303" pitchFamily="18" charset="0"/>
              </a:rPr>
              <a:t>eua</a:t>
            </a:r>
            <a:r>
              <a:rPr lang="en-US" spc="-10" dirty="0" err="1">
                <a:effectLst/>
                <a:latin typeface="Georgia" panose="02040502050405020303" pitchFamily="18" charset="0"/>
                <a:ea typeface="Georgia" panose="02040502050405020303" pitchFamily="18" charset="0"/>
                <a:cs typeface="Georgia" panose="02040502050405020303" pitchFamily="18" charset="0"/>
              </a:rPr>
              <a:t>n</a:t>
            </a:r>
            <a:r>
              <a:rPr lang="en-US" dirty="0" err="1">
                <a:effectLst/>
                <a:latin typeface="Georgia" panose="02040502050405020303" pitchFamily="18" charset="0"/>
                <a:ea typeface="Georgia" panose="02040502050405020303" pitchFamily="18" charset="0"/>
                <a:cs typeface="Georgia" panose="02040502050405020303" pitchFamily="18" charset="0"/>
              </a:rPr>
              <a:t>g</a:t>
            </a:r>
            <a:r>
              <a:rPr lang="en-US" spc="5" dirty="0" err="1">
                <a:effectLst/>
                <a:latin typeface="Georgia" panose="02040502050405020303" pitchFamily="18" charset="0"/>
                <a:ea typeface="Georgia" panose="02040502050405020303" pitchFamily="18" charset="0"/>
                <a:cs typeface="Georgia" panose="02040502050405020303" pitchFamily="18" charset="0"/>
              </a:rPr>
              <a:t>a</a:t>
            </a:r>
            <a:r>
              <a:rPr lang="en-US" dirty="0" err="1">
                <a:effectLst/>
                <a:latin typeface="Georgia" panose="02040502050405020303" pitchFamily="18" charset="0"/>
                <a:ea typeface="Georgia" panose="02040502050405020303" pitchFamily="18" charset="0"/>
                <a:cs typeface="Georgia" panose="02040502050405020303" pitchFamily="18" charset="0"/>
              </a:rPr>
              <a:t>n</a:t>
            </a:r>
            <a:r>
              <a:rPr lang="en-US" spc="10" dirty="0">
                <a:effectLst/>
                <a:latin typeface="Georgia" panose="02040502050405020303" pitchFamily="18" charset="0"/>
                <a:ea typeface="Georgia" panose="02040502050405020303" pitchFamily="18" charset="0"/>
                <a:cs typeface="Georgia" panose="02040502050405020303" pitchFamily="18" charset="0"/>
              </a:rPr>
              <a:t> </a:t>
            </a:r>
            <a:r>
              <a:rPr lang="en-US" spc="5" dirty="0" err="1">
                <a:effectLst/>
                <a:latin typeface="Georgia" panose="02040502050405020303" pitchFamily="18" charset="0"/>
                <a:ea typeface="Georgia" panose="02040502050405020303" pitchFamily="18" charset="0"/>
                <a:cs typeface="Georgia" panose="02040502050405020303" pitchFamily="18" charset="0"/>
              </a:rPr>
              <a:t>d</a:t>
            </a:r>
            <a:r>
              <a:rPr lang="en-US" dirty="0" err="1">
                <a:effectLst/>
                <a:latin typeface="Georgia" panose="02040502050405020303" pitchFamily="18" charset="0"/>
                <a:ea typeface="Georgia" panose="02040502050405020303" pitchFamily="18" charset="0"/>
                <a:cs typeface="Georgia" panose="02040502050405020303" pitchFamily="18" charset="0"/>
              </a:rPr>
              <a:t>ib</a:t>
            </a:r>
            <a:r>
              <a:rPr lang="en-US" spc="5" dirty="0" err="1">
                <a:effectLst/>
                <a:latin typeface="Georgia" panose="02040502050405020303" pitchFamily="18" charset="0"/>
                <a:ea typeface="Georgia" panose="02040502050405020303" pitchFamily="18" charset="0"/>
                <a:cs typeface="Georgia" panose="02040502050405020303" pitchFamily="18" charset="0"/>
              </a:rPr>
              <a:t>ua</a:t>
            </a:r>
            <a:r>
              <a:rPr lang="en-US" dirty="0" err="1">
                <a:effectLst/>
                <a:latin typeface="Georgia" panose="02040502050405020303" pitchFamily="18" charset="0"/>
                <a:ea typeface="Georgia" panose="02040502050405020303" pitchFamily="18" charset="0"/>
                <a:cs typeface="Georgia" panose="02040502050405020303" pitchFamily="18" charset="0"/>
              </a:rPr>
              <a:t>t</a:t>
            </a:r>
            <a:r>
              <a:rPr lang="en-US" dirty="0">
                <a:effectLst/>
                <a:latin typeface="Georgia" panose="02040502050405020303" pitchFamily="18" charset="0"/>
                <a:ea typeface="Georgia" panose="02040502050405020303" pitchFamily="18" charset="0"/>
                <a:cs typeface="Georgia" panose="02040502050405020303" pitchFamily="18" charset="0"/>
              </a:rPr>
              <a:t> </a:t>
            </a:r>
            <a:r>
              <a:rPr lang="en-US" spc="-10" dirty="0" err="1">
                <a:effectLst/>
                <a:latin typeface="Georgia" panose="02040502050405020303" pitchFamily="18" charset="0"/>
                <a:ea typeface="Georgia" panose="02040502050405020303" pitchFamily="18" charset="0"/>
                <a:cs typeface="Georgia" panose="02040502050405020303" pitchFamily="18" charset="0"/>
              </a:rPr>
              <a:t>un</a:t>
            </a:r>
            <a:r>
              <a:rPr lang="en-US" dirty="0" err="1">
                <a:effectLst/>
                <a:latin typeface="Georgia" panose="02040502050405020303" pitchFamily="18" charset="0"/>
                <a:ea typeface="Georgia" panose="02040502050405020303" pitchFamily="18" charset="0"/>
                <a:cs typeface="Georgia" panose="02040502050405020303" pitchFamily="18" charset="0"/>
              </a:rPr>
              <a:t>t</a:t>
            </a:r>
            <a:r>
              <a:rPr lang="en-US" spc="5" dirty="0" err="1">
                <a:effectLst/>
                <a:latin typeface="Georgia" panose="02040502050405020303" pitchFamily="18" charset="0"/>
                <a:ea typeface="Georgia" panose="02040502050405020303" pitchFamily="18" charset="0"/>
                <a:cs typeface="Georgia" panose="02040502050405020303" pitchFamily="18" charset="0"/>
              </a:rPr>
              <a:t>u</a:t>
            </a:r>
            <a:r>
              <a:rPr lang="en-US" dirty="0" err="1">
                <a:effectLst/>
                <a:latin typeface="Georgia" panose="02040502050405020303" pitchFamily="18" charset="0"/>
                <a:ea typeface="Georgia" panose="02040502050405020303" pitchFamily="18" charset="0"/>
                <a:cs typeface="Georgia" panose="02040502050405020303" pitchFamily="18" charset="0"/>
              </a:rPr>
              <a:t>k</a:t>
            </a:r>
            <a:r>
              <a:rPr lang="en-US" spc="10" dirty="0">
                <a:effectLst/>
                <a:latin typeface="Georgia" panose="02040502050405020303" pitchFamily="18" charset="0"/>
                <a:ea typeface="Georgia" panose="02040502050405020303" pitchFamily="18" charset="0"/>
                <a:cs typeface="Georgia" panose="02040502050405020303" pitchFamily="18" charset="0"/>
              </a:rPr>
              <a:t> </a:t>
            </a:r>
            <a:r>
              <a:rPr lang="en-US" spc="5" dirty="0">
                <a:effectLst/>
                <a:latin typeface="Georgia" panose="02040502050405020303" pitchFamily="18" charset="0"/>
                <a:ea typeface="Georgia" panose="02040502050405020303" pitchFamily="18" charset="0"/>
                <a:cs typeface="Georgia" panose="02040502050405020303" pitchFamily="18" charset="0"/>
              </a:rPr>
              <a:t>o</a:t>
            </a:r>
            <a:r>
              <a:rPr lang="en-US" spc="10" dirty="0">
                <a:effectLst/>
                <a:latin typeface="Georgia" panose="02040502050405020303" pitchFamily="18" charset="0"/>
                <a:ea typeface="Georgia" panose="02040502050405020303" pitchFamily="18" charset="0"/>
                <a:cs typeface="Georgia" panose="02040502050405020303" pitchFamily="18" charset="0"/>
              </a:rPr>
              <a:t>r</a:t>
            </a:r>
            <a:r>
              <a:rPr lang="en-US" spc="5" dirty="0">
                <a:effectLst/>
                <a:latin typeface="Georgia" panose="02040502050405020303" pitchFamily="18" charset="0"/>
                <a:ea typeface="Georgia" panose="02040502050405020303" pitchFamily="18" charset="0"/>
                <a:cs typeface="Georgia" panose="02040502050405020303" pitchFamily="18" charset="0"/>
              </a:rPr>
              <a:t>a</a:t>
            </a:r>
            <a:r>
              <a:rPr lang="en-US" spc="-10" dirty="0">
                <a:effectLst/>
                <a:latin typeface="Georgia" panose="02040502050405020303" pitchFamily="18" charset="0"/>
                <a:ea typeface="Georgia" panose="02040502050405020303" pitchFamily="18" charset="0"/>
                <a:cs typeface="Georgia" panose="02040502050405020303" pitchFamily="18" charset="0"/>
              </a:rPr>
              <a:t>n</a:t>
            </a:r>
            <a:r>
              <a:rPr lang="en-US" spc="40" dirty="0">
                <a:effectLst/>
                <a:latin typeface="Georgia" panose="02040502050405020303" pitchFamily="18" charset="0"/>
                <a:ea typeface="Georgia" panose="02040502050405020303" pitchFamily="18" charset="0"/>
                <a:cs typeface="Georgia" panose="02040502050405020303" pitchFamily="18" charset="0"/>
              </a:rPr>
              <a:t>g</a:t>
            </a:r>
            <a:r>
              <a:rPr lang="en-US" spc="10" dirty="0">
                <a:effectLst/>
                <a:latin typeface="Georgia" panose="02040502050405020303" pitchFamily="18" charset="0"/>
                <a:ea typeface="Georgia" panose="02040502050405020303" pitchFamily="18" charset="0"/>
                <a:cs typeface="Georgia" panose="02040502050405020303" pitchFamily="18" charset="0"/>
              </a:rPr>
              <a:t>-</a:t>
            </a:r>
            <a:r>
              <a:rPr lang="en-US" spc="5" dirty="0">
                <a:effectLst/>
                <a:latin typeface="Georgia" panose="02040502050405020303" pitchFamily="18" charset="0"/>
                <a:ea typeface="Georgia" panose="02040502050405020303" pitchFamily="18" charset="0"/>
                <a:cs typeface="Georgia" panose="02040502050405020303" pitchFamily="18" charset="0"/>
              </a:rPr>
              <a:t>o</a:t>
            </a:r>
            <a:r>
              <a:rPr lang="en-US" spc="-10" dirty="0">
                <a:effectLst/>
                <a:latin typeface="Georgia" panose="02040502050405020303" pitchFamily="18" charset="0"/>
                <a:ea typeface="Georgia" panose="02040502050405020303" pitchFamily="18" charset="0"/>
                <a:cs typeface="Georgia" panose="02040502050405020303" pitchFamily="18" charset="0"/>
              </a:rPr>
              <a:t>r</a:t>
            </a:r>
            <a:r>
              <a:rPr lang="en-US" spc="5" dirty="0">
                <a:effectLst/>
                <a:latin typeface="Georgia" panose="02040502050405020303" pitchFamily="18" charset="0"/>
                <a:ea typeface="Georgia" panose="02040502050405020303" pitchFamily="18" charset="0"/>
                <a:cs typeface="Georgia" panose="02040502050405020303" pitchFamily="18" charset="0"/>
              </a:rPr>
              <a:t>a</a:t>
            </a:r>
            <a:r>
              <a:rPr lang="en-US" spc="-10" dirty="0">
                <a:effectLst/>
                <a:latin typeface="Georgia" panose="02040502050405020303" pitchFamily="18" charset="0"/>
                <a:ea typeface="Georgia" panose="02040502050405020303" pitchFamily="18" charset="0"/>
                <a:cs typeface="Georgia" panose="02040502050405020303" pitchFamily="18" charset="0"/>
              </a:rPr>
              <a:t>n</a:t>
            </a:r>
            <a:r>
              <a:rPr lang="en-US" dirty="0">
                <a:effectLst/>
                <a:latin typeface="Georgia" panose="02040502050405020303" pitchFamily="18" charset="0"/>
                <a:ea typeface="Georgia" panose="02040502050405020303" pitchFamily="18" charset="0"/>
                <a:cs typeface="Georgia" panose="02040502050405020303" pitchFamily="18" charset="0"/>
              </a:rPr>
              <a:t>g</a:t>
            </a:r>
            <a:r>
              <a:rPr lang="en-US" spc="20" dirty="0">
                <a:effectLst/>
                <a:latin typeface="Georgia" panose="02040502050405020303" pitchFamily="18" charset="0"/>
                <a:ea typeface="Georgia" panose="02040502050405020303" pitchFamily="18" charset="0"/>
                <a:cs typeface="Georgia" panose="02040502050405020303" pitchFamily="18" charset="0"/>
              </a:rPr>
              <a:t> </a:t>
            </a:r>
            <a:r>
              <a:rPr lang="en-US" dirty="0">
                <a:effectLst/>
                <a:latin typeface="Georgia" panose="02040502050405020303" pitchFamily="18" charset="0"/>
                <a:ea typeface="Georgia" panose="02040502050405020303" pitchFamily="18" charset="0"/>
                <a:cs typeface="Georgia" panose="02040502050405020303" pitchFamily="18" charset="0"/>
              </a:rPr>
              <a:t>y</a:t>
            </a:r>
            <a:r>
              <a:rPr lang="en-US" spc="5" dirty="0">
                <a:effectLst/>
                <a:latin typeface="Georgia" panose="02040502050405020303" pitchFamily="18" charset="0"/>
                <a:ea typeface="Georgia" panose="02040502050405020303" pitchFamily="18" charset="0"/>
                <a:cs typeface="Georgia" panose="02040502050405020303" pitchFamily="18" charset="0"/>
              </a:rPr>
              <a:t>a</a:t>
            </a:r>
            <a:r>
              <a:rPr lang="en-US" spc="-10" dirty="0">
                <a:effectLst/>
                <a:latin typeface="Georgia" panose="02040502050405020303" pitchFamily="18" charset="0"/>
                <a:ea typeface="Georgia" panose="02040502050405020303" pitchFamily="18" charset="0"/>
                <a:cs typeface="Georgia" panose="02040502050405020303" pitchFamily="18" charset="0"/>
              </a:rPr>
              <a:t>n</a:t>
            </a:r>
            <a:r>
              <a:rPr lang="en-US" dirty="0">
                <a:effectLst/>
                <a:latin typeface="Georgia" panose="02040502050405020303" pitchFamily="18" charset="0"/>
                <a:ea typeface="Georgia" panose="02040502050405020303" pitchFamily="18" charset="0"/>
                <a:cs typeface="Georgia" panose="02040502050405020303" pitchFamily="18" charset="0"/>
              </a:rPr>
              <a:t>g </a:t>
            </a:r>
            <a:r>
              <a:rPr lang="en-US" spc="10" dirty="0" err="1">
                <a:effectLst/>
                <a:latin typeface="Georgia" panose="02040502050405020303" pitchFamily="18" charset="0"/>
                <a:ea typeface="Georgia" panose="02040502050405020303" pitchFamily="18" charset="0"/>
                <a:cs typeface="Georgia" panose="02040502050405020303" pitchFamily="18" charset="0"/>
              </a:rPr>
              <a:t>r</a:t>
            </a:r>
            <a:r>
              <a:rPr lang="en-US" spc="5" dirty="0" err="1">
                <a:effectLst/>
                <a:latin typeface="Georgia" panose="02040502050405020303" pitchFamily="18" charset="0"/>
                <a:ea typeface="Georgia" panose="02040502050405020303" pitchFamily="18" charset="0"/>
                <a:cs typeface="Georgia" panose="02040502050405020303" pitchFamily="18" charset="0"/>
              </a:rPr>
              <a:t>as</a:t>
            </a:r>
            <a:r>
              <a:rPr lang="en-US" dirty="0" err="1">
                <a:effectLst/>
                <a:latin typeface="Georgia" panose="02040502050405020303" pitchFamily="18" charset="0"/>
                <a:ea typeface="Georgia" panose="02040502050405020303" pitchFamily="18" charset="0"/>
                <a:cs typeface="Georgia" panose="02040502050405020303" pitchFamily="18" charset="0"/>
              </a:rPr>
              <a:t>i</a:t>
            </a:r>
            <a:r>
              <a:rPr lang="en-US" spc="5" dirty="0" err="1">
                <a:effectLst/>
                <a:latin typeface="Georgia" panose="02040502050405020303" pitchFamily="18" charset="0"/>
                <a:ea typeface="Georgia" panose="02040502050405020303" pitchFamily="18" charset="0"/>
                <a:cs typeface="Georgia" panose="02040502050405020303" pitchFamily="18" charset="0"/>
              </a:rPr>
              <a:t>o</a:t>
            </a:r>
            <a:r>
              <a:rPr lang="en-US" spc="-10" dirty="0" err="1">
                <a:effectLst/>
                <a:latin typeface="Georgia" panose="02040502050405020303" pitchFamily="18" charset="0"/>
                <a:ea typeface="Georgia" panose="02040502050405020303" pitchFamily="18" charset="0"/>
                <a:cs typeface="Georgia" panose="02040502050405020303" pitchFamily="18" charset="0"/>
              </a:rPr>
              <a:t>n</a:t>
            </a:r>
            <a:r>
              <a:rPr lang="en-US" spc="5" dirty="0" err="1">
                <a:effectLst/>
                <a:latin typeface="Georgia" panose="02040502050405020303" pitchFamily="18" charset="0"/>
                <a:ea typeface="Georgia" panose="02040502050405020303" pitchFamily="18" charset="0"/>
                <a:cs typeface="Georgia" panose="02040502050405020303" pitchFamily="18" charset="0"/>
              </a:rPr>
              <a:t>a</a:t>
            </a:r>
            <a:r>
              <a:rPr lang="en-US" dirty="0" err="1">
                <a:effectLst/>
                <a:latin typeface="Georgia" panose="02040502050405020303" pitchFamily="18" charset="0"/>
                <a:ea typeface="Georgia" panose="02040502050405020303" pitchFamily="18" charset="0"/>
                <a:cs typeface="Georgia" panose="02040502050405020303" pitchFamily="18" charset="0"/>
              </a:rPr>
              <a:t>l</a:t>
            </a:r>
            <a:r>
              <a:rPr lang="en-US" dirty="0">
                <a:effectLst/>
                <a:latin typeface="Georgia" panose="02040502050405020303" pitchFamily="18" charset="0"/>
                <a:ea typeface="Georgia" panose="02040502050405020303" pitchFamily="18" charset="0"/>
                <a:cs typeface="Georgia" panose="02040502050405020303" pitchFamily="18" charset="0"/>
              </a:rPr>
              <a:t> </a:t>
            </a:r>
            <a:r>
              <a:rPr lang="en-US" spc="40" dirty="0">
                <a:effectLst/>
                <a:latin typeface="Georgia" panose="02040502050405020303" pitchFamily="18" charset="0"/>
                <a:ea typeface="Georgia" panose="02040502050405020303" pitchFamily="18" charset="0"/>
                <a:cs typeface="Georgia" panose="02040502050405020303" pitchFamily="18" charset="0"/>
              </a:rPr>
              <a:t> </a:t>
            </a:r>
            <a:r>
              <a:rPr lang="en-US" spc="-20" dirty="0">
                <a:effectLst/>
                <a:latin typeface="Georgia" panose="02040502050405020303" pitchFamily="18" charset="0"/>
                <a:ea typeface="Georgia" panose="02040502050405020303" pitchFamily="18" charset="0"/>
                <a:cs typeface="Georgia" panose="02040502050405020303" pitchFamily="18" charset="0"/>
              </a:rPr>
              <a:t>y</a:t>
            </a:r>
            <a:r>
              <a:rPr lang="en-US" spc="5" dirty="0">
                <a:effectLst/>
                <a:latin typeface="Georgia" panose="02040502050405020303" pitchFamily="18" charset="0"/>
                <a:ea typeface="Georgia" panose="02040502050405020303" pitchFamily="18" charset="0"/>
                <a:cs typeface="Georgia" panose="02040502050405020303" pitchFamily="18" charset="0"/>
              </a:rPr>
              <a:t>a</a:t>
            </a:r>
            <a:r>
              <a:rPr lang="en-US" spc="-10" dirty="0">
                <a:effectLst/>
                <a:latin typeface="Georgia" panose="02040502050405020303" pitchFamily="18" charset="0"/>
                <a:ea typeface="Georgia" panose="02040502050405020303" pitchFamily="18" charset="0"/>
                <a:cs typeface="Georgia" panose="02040502050405020303" pitchFamily="18" charset="0"/>
              </a:rPr>
              <a:t>n</a:t>
            </a:r>
            <a:r>
              <a:rPr lang="en-US" dirty="0">
                <a:effectLst/>
                <a:latin typeface="Georgia" panose="02040502050405020303" pitchFamily="18" charset="0"/>
                <a:ea typeface="Georgia" panose="02040502050405020303" pitchFamily="18" charset="0"/>
                <a:cs typeface="Georgia" panose="02040502050405020303" pitchFamily="18" charset="0"/>
              </a:rPr>
              <a:t>g </a:t>
            </a:r>
            <a:r>
              <a:rPr lang="en-US" spc="25" dirty="0">
                <a:effectLst/>
                <a:latin typeface="Georgia" panose="02040502050405020303" pitchFamily="18" charset="0"/>
                <a:ea typeface="Georgia" panose="02040502050405020303" pitchFamily="18" charset="0"/>
                <a:cs typeface="Georgia" panose="02040502050405020303" pitchFamily="18" charset="0"/>
              </a:rPr>
              <a:t> </a:t>
            </a:r>
            <a:r>
              <a:rPr lang="en-US" spc="5" dirty="0" err="1">
                <a:effectLst/>
                <a:latin typeface="Georgia" panose="02040502050405020303" pitchFamily="18" charset="0"/>
                <a:ea typeface="Georgia" panose="02040502050405020303" pitchFamily="18" charset="0"/>
                <a:cs typeface="Georgia" panose="02040502050405020303" pitchFamily="18" charset="0"/>
              </a:rPr>
              <a:t>be</a:t>
            </a:r>
            <a:r>
              <a:rPr lang="en-US" spc="-10" dirty="0" err="1">
                <a:effectLst/>
                <a:latin typeface="Georgia" panose="02040502050405020303" pitchFamily="18" charset="0"/>
                <a:ea typeface="Georgia" panose="02040502050405020303" pitchFamily="18" charset="0"/>
                <a:cs typeface="Georgia" panose="02040502050405020303" pitchFamily="18" charset="0"/>
              </a:rPr>
              <a:t>r</a:t>
            </a:r>
            <a:r>
              <a:rPr lang="en-US" spc="5" dirty="0" err="1">
                <a:effectLst/>
                <a:latin typeface="Georgia" panose="02040502050405020303" pitchFamily="18" charset="0"/>
                <a:ea typeface="Georgia" panose="02040502050405020303" pitchFamily="18" charset="0"/>
                <a:cs typeface="Georgia" panose="02040502050405020303" pitchFamily="18" charset="0"/>
              </a:rPr>
              <a:t>usa</a:t>
            </a:r>
            <a:r>
              <a:rPr lang="en-US" dirty="0" err="1">
                <a:effectLst/>
                <a:latin typeface="Georgia" panose="02040502050405020303" pitchFamily="18" charset="0"/>
                <a:ea typeface="Georgia" panose="02040502050405020303" pitchFamily="18" charset="0"/>
                <a:cs typeface="Georgia" panose="02040502050405020303" pitchFamily="18" charset="0"/>
              </a:rPr>
              <a:t>ha</a:t>
            </a:r>
            <a:r>
              <a:rPr lang="en-US" dirty="0">
                <a:effectLst/>
                <a:latin typeface="Georgia" panose="02040502050405020303" pitchFamily="18" charset="0"/>
                <a:ea typeface="Georgia" panose="02040502050405020303" pitchFamily="18" charset="0"/>
                <a:cs typeface="Georgia" panose="02040502050405020303" pitchFamily="18" charset="0"/>
              </a:rPr>
              <a:t> </a:t>
            </a:r>
            <a:r>
              <a:rPr lang="en-US" spc="10" dirty="0">
                <a:effectLst/>
                <a:latin typeface="Georgia" panose="02040502050405020303" pitchFamily="18" charset="0"/>
                <a:ea typeface="Georgia" panose="02040502050405020303" pitchFamily="18" charset="0"/>
                <a:cs typeface="Georgia" panose="02040502050405020303" pitchFamily="18" charset="0"/>
              </a:rPr>
              <a:t> </a:t>
            </a:r>
            <a:r>
              <a:rPr lang="en-US" spc="5" dirty="0" err="1">
                <a:effectLst/>
                <a:latin typeface="Georgia" panose="02040502050405020303" pitchFamily="18" charset="0"/>
                <a:ea typeface="Georgia" panose="02040502050405020303" pitchFamily="18" charset="0"/>
                <a:cs typeface="Georgia" panose="02040502050405020303" pitchFamily="18" charset="0"/>
              </a:rPr>
              <a:t>se</a:t>
            </a:r>
            <a:r>
              <a:rPr lang="en-US" spc="-10" dirty="0" err="1">
                <a:effectLst/>
                <a:latin typeface="Georgia" panose="02040502050405020303" pitchFamily="18" charset="0"/>
                <a:ea typeface="Georgia" panose="02040502050405020303" pitchFamily="18" charset="0"/>
                <a:cs typeface="Georgia" panose="02040502050405020303" pitchFamily="18" charset="0"/>
              </a:rPr>
              <a:t>n</a:t>
            </a:r>
            <a:r>
              <a:rPr lang="en-US" spc="5" dirty="0" err="1">
                <a:effectLst/>
                <a:latin typeface="Georgia" panose="02040502050405020303" pitchFamily="18" charset="0"/>
                <a:ea typeface="Georgia" panose="02040502050405020303" pitchFamily="18" charset="0"/>
                <a:cs typeface="Georgia" panose="02040502050405020303" pitchFamily="18" charset="0"/>
              </a:rPr>
              <a:t>d</a:t>
            </a:r>
            <a:r>
              <a:rPr lang="en-US" dirty="0" err="1">
                <a:effectLst/>
                <a:latin typeface="Georgia" panose="02040502050405020303" pitchFamily="18" charset="0"/>
                <a:ea typeface="Georgia" panose="02040502050405020303" pitchFamily="18" charset="0"/>
                <a:cs typeface="Georgia" panose="02040502050405020303" pitchFamily="18" charset="0"/>
              </a:rPr>
              <a:t>i</a:t>
            </a:r>
            <a:r>
              <a:rPr lang="en-US" spc="5" dirty="0" err="1">
                <a:effectLst/>
                <a:latin typeface="Georgia" panose="02040502050405020303" pitchFamily="18" charset="0"/>
                <a:ea typeface="Georgia" panose="02040502050405020303" pitchFamily="18" charset="0"/>
                <a:cs typeface="Georgia" panose="02040502050405020303" pitchFamily="18" charset="0"/>
              </a:rPr>
              <a:t>r</a:t>
            </a:r>
            <a:r>
              <a:rPr lang="en-US" dirty="0" err="1">
                <a:effectLst/>
                <a:latin typeface="Georgia" panose="02040502050405020303" pitchFamily="18" charset="0"/>
                <a:ea typeface="Georgia" panose="02040502050405020303" pitchFamily="18" charset="0"/>
                <a:cs typeface="Georgia" panose="02040502050405020303" pitchFamily="18" charset="0"/>
              </a:rPr>
              <a:t>i</a:t>
            </a:r>
            <a:r>
              <a:rPr lang="en-US" dirty="0">
                <a:effectLst/>
                <a:latin typeface="Georgia" panose="02040502050405020303" pitchFamily="18" charset="0"/>
                <a:ea typeface="Georgia" panose="02040502050405020303" pitchFamily="18" charset="0"/>
                <a:cs typeface="Georgia" panose="02040502050405020303" pitchFamily="18" charset="0"/>
              </a:rPr>
              <a:t>  </a:t>
            </a:r>
            <a:r>
              <a:rPr lang="en-US" spc="5" dirty="0" err="1">
                <a:effectLst/>
                <a:latin typeface="Georgia" panose="02040502050405020303" pitchFamily="18" charset="0"/>
                <a:ea typeface="Georgia" panose="02040502050405020303" pitchFamily="18" charset="0"/>
                <a:cs typeface="Georgia" panose="02040502050405020303" pitchFamily="18" charset="0"/>
              </a:rPr>
              <a:t>u</a:t>
            </a:r>
            <a:r>
              <a:rPr lang="en-US" spc="-10" dirty="0" err="1">
                <a:effectLst/>
                <a:latin typeface="Georgia" panose="02040502050405020303" pitchFamily="18" charset="0"/>
                <a:ea typeface="Georgia" panose="02040502050405020303" pitchFamily="18" charset="0"/>
                <a:cs typeface="Georgia" panose="02040502050405020303" pitchFamily="18" charset="0"/>
              </a:rPr>
              <a:t>n</a:t>
            </a:r>
            <a:r>
              <a:rPr lang="en-US" dirty="0" err="1">
                <a:effectLst/>
                <a:latin typeface="Georgia" panose="02040502050405020303" pitchFamily="18" charset="0"/>
                <a:ea typeface="Georgia" panose="02040502050405020303" pitchFamily="18" charset="0"/>
                <a:cs typeface="Georgia" panose="02040502050405020303" pitchFamily="18" charset="0"/>
              </a:rPr>
              <a:t>t</a:t>
            </a:r>
            <a:r>
              <a:rPr lang="en-US" spc="5" dirty="0" err="1">
                <a:effectLst/>
                <a:latin typeface="Georgia" panose="02040502050405020303" pitchFamily="18" charset="0"/>
                <a:ea typeface="Georgia" panose="02040502050405020303" pitchFamily="18" charset="0"/>
                <a:cs typeface="Georgia" panose="02040502050405020303" pitchFamily="18" charset="0"/>
              </a:rPr>
              <a:t>u</a:t>
            </a:r>
            <a:r>
              <a:rPr lang="en-US" dirty="0" err="1">
                <a:effectLst/>
                <a:latin typeface="Georgia" panose="02040502050405020303" pitchFamily="18" charset="0"/>
                <a:ea typeface="Georgia" panose="02040502050405020303" pitchFamily="18" charset="0"/>
                <a:cs typeface="Georgia" panose="02040502050405020303" pitchFamily="18" charset="0"/>
              </a:rPr>
              <a:t>k</a:t>
            </a:r>
            <a:r>
              <a:rPr lang="en-US" dirty="0">
                <a:effectLst/>
                <a:latin typeface="Georgia" panose="02040502050405020303" pitchFamily="18" charset="0"/>
                <a:ea typeface="Georgia" panose="02040502050405020303" pitchFamily="18" charset="0"/>
                <a:cs typeface="Georgia" panose="02040502050405020303" pitchFamily="18" charset="0"/>
              </a:rPr>
              <a:t> </a:t>
            </a:r>
            <a:r>
              <a:rPr lang="en-US" spc="15" dirty="0">
                <a:effectLst/>
                <a:latin typeface="Georgia" panose="02040502050405020303" pitchFamily="18" charset="0"/>
                <a:ea typeface="Georgia" panose="02040502050405020303" pitchFamily="18" charset="0"/>
                <a:cs typeface="Georgia" panose="02040502050405020303" pitchFamily="18" charset="0"/>
              </a:rPr>
              <a:t> </a:t>
            </a:r>
            <a:r>
              <a:rPr lang="en-US" spc="-10" dirty="0" err="1">
                <a:effectLst/>
                <a:latin typeface="Georgia" panose="02040502050405020303" pitchFamily="18" charset="0"/>
                <a:ea typeface="Georgia" panose="02040502050405020303" pitchFamily="18" charset="0"/>
                <a:cs typeface="Georgia" panose="02040502050405020303" pitchFamily="18" charset="0"/>
              </a:rPr>
              <a:t>m</a:t>
            </a:r>
            <a:r>
              <a:rPr lang="en-US" spc="5" dirty="0" err="1">
                <a:effectLst/>
                <a:latin typeface="Georgia" panose="02040502050405020303" pitchFamily="18" charset="0"/>
                <a:ea typeface="Georgia" panose="02040502050405020303" pitchFamily="18" charset="0"/>
                <a:cs typeface="Georgia" panose="02040502050405020303" pitchFamily="18" charset="0"/>
              </a:rPr>
              <a:t>e</a:t>
            </a:r>
            <a:r>
              <a:rPr lang="en-US" spc="-10" dirty="0" err="1">
                <a:effectLst/>
                <a:latin typeface="Georgia" panose="02040502050405020303" pitchFamily="18" charset="0"/>
                <a:ea typeface="Georgia" panose="02040502050405020303" pitchFamily="18" charset="0"/>
                <a:cs typeface="Georgia" panose="02040502050405020303" pitchFamily="18" charset="0"/>
              </a:rPr>
              <a:t>n</a:t>
            </a:r>
            <a:r>
              <a:rPr lang="en-US" dirty="0" err="1">
                <a:effectLst/>
                <a:latin typeface="Georgia" panose="02040502050405020303" pitchFamily="18" charset="0"/>
                <a:ea typeface="Georgia" panose="02040502050405020303" pitchFamily="18" charset="0"/>
                <a:cs typeface="Georgia" panose="02040502050405020303" pitchFamily="18" charset="0"/>
              </a:rPr>
              <a:t>i</a:t>
            </a:r>
            <a:r>
              <a:rPr lang="en-US" spc="-10" dirty="0" err="1">
                <a:effectLst/>
                <a:latin typeface="Georgia" panose="02040502050405020303" pitchFamily="18" charset="0"/>
                <a:ea typeface="Georgia" panose="02040502050405020303" pitchFamily="18" charset="0"/>
                <a:cs typeface="Georgia" panose="02040502050405020303" pitchFamily="18" charset="0"/>
              </a:rPr>
              <a:t>n</a:t>
            </a:r>
            <a:r>
              <a:rPr lang="en-US" spc="20" dirty="0" err="1">
                <a:effectLst/>
                <a:latin typeface="Georgia" panose="02040502050405020303" pitchFamily="18" charset="0"/>
                <a:ea typeface="Georgia" panose="02040502050405020303" pitchFamily="18" charset="0"/>
                <a:cs typeface="Georgia" panose="02040502050405020303" pitchFamily="18" charset="0"/>
              </a:rPr>
              <a:t>g</a:t>
            </a:r>
            <a:r>
              <a:rPr lang="en-US" spc="-10" dirty="0" err="1">
                <a:effectLst/>
                <a:latin typeface="Georgia" panose="02040502050405020303" pitchFamily="18" charset="0"/>
                <a:ea typeface="Georgia" panose="02040502050405020303" pitchFamily="18" charset="0"/>
                <a:cs typeface="Georgia" panose="02040502050405020303" pitchFamily="18" charset="0"/>
              </a:rPr>
              <a:t>k</a:t>
            </a:r>
            <a:r>
              <a:rPr lang="en-US" spc="5" dirty="0" err="1">
                <a:effectLst/>
                <a:latin typeface="Georgia" panose="02040502050405020303" pitchFamily="18" charset="0"/>
                <a:ea typeface="Georgia" panose="02040502050405020303" pitchFamily="18" charset="0"/>
                <a:cs typeface="Georgia" panose="02040502050405020303" pitchFamily="18" charset="0"/>
              </a:rPr>
              <a:t>a</a:t>
            </a:r>
            <a:r>
              <a:rPr lang="en-US" dirty="0" err="1">
                <a:effectLst/>
                <a:latin typeface="Georgia" panose="02040502050405020303" pitchFamily="18" charset="0"/>
                <a:ea typeface="Georgia" panose="02040502050405020303" pitchFamily="18" charset="0"/>
                <a:cs typeface="Georgia" panose="02040502050405020303" pitchFamily="18" charset="0"/>
              </a:rPr>
              <a:t>t</a:t>
            </a:r>
            <a:r>
              <a:rPr lang="en-US" spc="-10" dirty="0" err="1">
                <a:effectLst/>
                <a:latin typeface="Georgia" panose="02040502050405020303" pitchFamily="18" charset="0"/>
                <a:ea typeface="Georgia" panose="02040502050405020303" pitchFamily="18" charset="0"/>
                <a:cs typeface="Georgia" panose="02040502050405020303" pitchFamily="18" charset="0"/>
              </a:rPr>
              <a:t>k</a:t>
            </a:r>
            <a:r>
              <a:rPr lang="en-US" spc="5" dirty="0" err="1">
                <a:effectLst/>
                <a:latin typeface="Georgia" panose="02040502050405020303" pitchFamily="18" charset="0"/>
                <a:ea typeface="Georgia" panose="02040502050405020303" pitchFamily="18" charset="0"/>
                <a:cs typeface="Georgia" panose="02040502050405020303" pitchFamily="18" charset="0"/>
              </a:rPr>
              <a:t>a</a:t>
            </a:r>
            <a:r>
              <a:rPr lang="en-US" dirty="0" err="1">
                <a:effectLst/>
                <a:latin typeface="Georgia" panose="02040502050405020303" pitchFamily="18" charset="0"/>
                <a:ea typeface="Georgia" panose="02040502050405020303" pitchFamily="18" charset="0"/>
                <a:cs typeface="Georgia" panose="02040502050405020303" pitchFamily="18" charset="0"/>
              </a:rPr>
              <a:t>n</a:t>
            </a:r>
            <a:r>
              <a:rPr lang="en-US" dirty="0">
                <a:effectLst/>
                <a:latin typeface="Georgia" panose="02040502050405020303" pitchFamily="18" charset="0"/>
                <a:ea typeface="Georgia" panose="02040502050405020303" pitchFamily="18" charset="0"/>
                <a:cs typeface="Georgia" panose="02040502050405020303" pitchFamily="18" charset="0"/>
              </a:rPr>
              <a:t> </a:t>
            </a:r>
            <a:r>
              <a:rPr lang="en-US" spc="-10" dirty="0" err="1">
                <a:effectLst/>
                <a:latin typeface="Georgia" panose="02040502050405020303" pitchFamily="18" charset="0"/>
                <a:ea typeface="Georgia" panose="02040502050405020303" pitchFamily="18" charset="0"/>
                <a:cs typeface="Georgia" panose="02040502050405020303" pitchFamily="18" charset="0"/>
              </a:rPr>
              <a:t>k</a:t>
            </a:r>
            <a:r>
              <a:rPr lang="en-US" spc="5" dirty="0" err="1">
                <a:effectLst/>
                <a:latin typeface="Georgia" panose="02040502050405020303" pitchFamily="18" charset="0"/>
                <a:ea typeface="Georgia" panose="02040502050405020303" pitchFamily="18" charset="0"/>
                <a:cs typeface="Georgia" panose="02040502050405020303" pitchFamily="18" charset="0"/>
              </a:rPr>
              <a:t>ese</a:t>
            </a:r>
            <a:r>
              <a:rPr lang="en-US" dirty="0" err="1">
                <a:effectLst/>
                <a:latin typeface="Georgia" panose="02040502050405020303" pitchFamily="18" charset="0"/>
                <a:ea typeface="Georgia" panose="02040502050405020303" pitchFamily="18" charset="0"/>
                <a:cs typeface="Georgia" panose="02040502050405020303" pitchFamily="18" charset="0"/>
              </a:rPr>
              <a:t>j</a:t>
            </a:r>
            <a:r>
              <a:rPr lang="en-US" spc="5" dirty="0" err="1">
                <a:effectLst/>
                <a:latin typeface="Georgia" panose="02040502050405020303" pitchFamily="18" charset="0"/>
                <a:ea typeface="Georgia" panose="02040502050405020303" pitchFamily="18" charset="0"/>
                <a:cs typeface="Georgia" panose="02040502050405020303" pitchFamily="18" charset="0"/>
              </a:rPr>
              <a:t>a</a:t>
            </a:r>
            <a:r>
              <a:rPr lang="en-US" dirty="0" err="1">
                <a:effectLst/>
                <a:latin typeface="Georgia" panose="02040502050405020303" pitchFamily="18" charset="0"/>
                <a:ea typeface="Georgia" panose="02040502050405020303" pitchFamily="18" charset="0"/>
                <a:cs typeface="Georgia" panose="02040502050405020303" pitchFamily="18" charset="0"/>
              </a:rPr>
              <a:t>ht</a:t>
            </a:r>
            <a:r>
              <a:rPr lang="en-US" spc="-10" dirty="0" err="1">
                <a:effectLst/>
                <a:latin typeface="Georgia" panose="02040502050405020303" pitchFamily="18" charset="0"/>
                <a:ea typeface="Georgia" panose="02040502050405020303" pitchFamily="18" charset="0"/>
                <a:cs typeface="Georgia" panose="02040502050405020303" pitchFamily="18" charset="0"/>
              </a:rPr>
              <a:t>e</a:t>
            </a:r>
            <a:r>
              <a:rPr lang="en-US" spc="10" dirty="0" err="1">
                <a:effectLst/>
                <a:latin typeface="Georgia" panose="02040502050405020303" pitchFamily="18" charset="0"/>
                <a:ea typeface="Georgia" panose="02040502050405020303" pitchFamily="18" charset="0"/>
                <a:cs typeface="Georgia" panose="02040502050405020303" pitchFamily="18" charset="0"/>
              </a:rPr>
              <a:t>r</a:t>
            </a:r>
            <a:r>
              <a:rPr lang="en-US" spc="5" dirty="0" err="1">
                <a:effectLst/>
                <a:latin typeface="Georgia" panose="02040502050405020303" pitchFamily="18" charset="0"/>
                <a:ea typeface="Georgia" panose="02040502050405020303" pitchFamily="18" charset="0"/>
                <a:cs typeface="Georgia" panose="02040502050405020303" pitchFamily="18" charset="0"/>
              </a:rPr>
              <a:t>aa</a:t>
            </a:r>
            <a:r>
              <a:rPr lang="en-US" dirty="0" err="1">
                <a:effectLst/>
                <a:latin typeface="Georgia" panose="02040502050405020303" pitchFamily="18" charset="0"/>
                <a:ea typeface="Georgia" panose="02040502050405020303" pitchFamily="18" charset="0"/>
                <a:cs typeface="Georgia" panose="02040502050405020303" pitchFamily="18" charset="0"/>
              </a:rPr>
              <a:t>n</a:t>
            </a:r>
            <a:r>
              <a:rPr lang="en-US" dirty="0">
                <a:effectLst/>
                <a:latin typeface="Georgia" panose="02040502050405020303" pitchFamily="18" charset="0"/>
                <a:ea typeface="Georgia" panose="02040502050405020303" pitchFamily="18" charset="0"/>
                <a:cs typeface="Georgia" panose="02040502050405020303" pitchFamily="18" charset="0"/>
              </a:rPr>
              <a:t>  </a:t>
            </a:r>
            <a:r>
              <a:rPr lang="en-US" spc="-10" dirty="0" err="1">
                <a:effectLst/>
                <a:latin typeface="Georgia" panose="02040502050405020303" pitchFamily="18" charset="0"/>
                <a:ea typeface="Georgia" panose="02040502050405020303" pitchFamily="18" charset="0"/>
                <a:cs typeface="Georgia" panose="02040502050405020303" pitchFamily="18" charset="0"/>
              </a:rPr>
              <a:t>m</a:t>
            </a:r>
            <a:r>
              <a:rPr lang="en-US" spc="5" dirty="0" err="1">
                <a:effectLst/>
                <a:latin typeface="Georgia" panose="02040502050405020303" pitchFamily="18" charset="0"/>
                <a:ea typeface="Georgia" panose="02040502050405020303" pitchFamily="18" charset="0"/>
                <a:cs typeface="Georgia" panose="02040502050405020303" pitchFamily="18" charset="0"/>
              </a:rPr>
              <a:t>e</a:t>
            </a:r>
            <a:r>
              <a:rPr lang="en-US" spc="10" dirty="0" err="1">
                <a:effectLst/>
                <a:latin typeface="Georgia" panose="02040502050405020303" pitchFamily="18" charset="0"/>
                <a:ea typeface="Georgia" panose="02040502050405020303" pitchFamily="18" charset="0"/>
                <a:cs typeface="Georgia" panose="02040502050405020303" pitchFamily="18" charset="0"/>
              </a:rPr>
              <a:t>r</a:t>
            </a:r>
            <a:r>
              <a:rPr lang="en-US" spc="5" dirty="0" err="1">
                <a:effectLst/>
                <a:latin typeface="Georgia" panose="02040502050405020303" pitchFamily="18" charset="0"/>
                <a:ea typeface="Georgia" panose="02040502050405020303" pitchFamily="18" charset="0"/>
                <a:cs typeface="Georgia" panose="02040502050405020303" pitchFamily="18" charset="0"/>
              </a:rPr>
              <a:t>e</a:t>
            </a:r>
            <a:r>
              <a:rPr lang="en-US" spc="-10" dirty="0" err="1">
                <a:effectLst/>
                <a:latin typeface="Georgia" panose="02040502050405020303" pitchFamily="18" charset="0"/>
                <a:ea typeface="Georgia" panose="02040502050405020303" pitchFamily="18" charset="0"/>
                <a:cs typeface="Georgia" panose="02040502050405020303" pitchFamily="18" charset="0"/>
              </a:rPr>
              <a:t>k</a:t>
            </a:r>
            <a:r>
              <a:rPr lang="en-US" spc="5" dirty="0" err="1">
                <a:effectLst/>
                <a:latin typeface="Georgia" panose="02040502050405020303" pitchFamily="18" charset="0"/>
                <a:ea typeface="Georgia" panose="02040502050405020303" pitchFamily="18" charset="0"/>
                <a:cs typeface="Georgia" panose="02040502050405020303" pitchFamily="18" charset="0"/>
              </a:rPr>
              <a:t>a</a:t>
            </a:r>
            <a:r>
              <a:rPr lang="en-US" dirty="0">
                <a:effectLst/>
                <a:latin typeface="Georgia" panose="02040502050405020303" pitchFamily="18" charset="0"/>
                <a:ea typeface="Georgia" panose="02040502050405020303" pitchFamily="18" charset="0"/>
                <a:cs typeface="Georgia" panose="02040502050405020303" pitchFamily="18" charset="0"/>
              </a:rPr>
              <a:t>. </a:t>
            </a:r>
            <a:r>
              <a:rPr lang="en-US" spc="10" dirty="0">
                <a:effectLst/>
                <a:latin typeface="Georgia" panose="02040502050405020303" pitchFamily="18" charset="0"/>
                <a:ea typeface="Georgia" panose="02040502050405020303" pitchFamily="18" charset="0"/>
                <a:cs typeface="Georgia" panose="02040502050405020303" pitchFamily="18" charset="0"/>
              </a:rPr>
              <a:t> </a:t>
            </a:r>
            <a:r>
              <a:rPr lang="en-US" dirty="0" err="1">
                <a:effectLst/>
                <a:latin typeface="Georgia" panose="02040502050405020303" pitchFamily="18" charset="0"/>
                <a:ea typeface="Georgia" panose="02040502050405020303" pitchFamily="18" charset="0"/>
                <a:cs typeface="Georgia" panose="02040502050405020303" pitchFamily="18" charset="0"/>
              </a:rPr>
              <a:t>M</a:t>
            </a:r>
            <a:r>
              <a:rPr lang="en-US" spc="5" dirty="0" err="1">
                <a:effectLst/>
                <a:latin typeface="Georgia" panose="02040502050405020303" pitchFamily="18" charset="0"/>
                <a:ea typeface="Georgia" panose="02040502050405020303" pitchFamily="18" charset="0"/>
                <a:cs typeface="Georgia" panose="02040502050405020303" pitchFamily="18" charset="0"/>
              </a:rPr>
              <a:t>e</a:t>
            </a:r>
            <a:r>
              <a:rPr lang="en-US" spc="-10" dirty="0" err="1">
                <a:effectLst/>
                <a:latin typeface="Georgia" panose="02040502050405020303" pitchFamily="18" charset="0"/>
                <a:ea typeface="Georgia" panose="02040502050405020303" pitchFamily="18" charset="0"/>
                <a:cs typeface="Georgia" panose="02040502050405020303" pitchFamily="18" charset="0"/>
              </a:rPr>
              <a:t>n</a:t>
            </a:r>
            <a:r>
              <a:rPr lang="en-US" spc="5" dirty="0" err="1">
                <a:effectLst/>
                <a:latin typeface="Georgia" panose="02040502050405020303" pitchFamily="18" charset="0"/>
                <a:ea typeface="Georgia" panose="02040502050405020303" pitchFamily="18" charset="0"/>
                <a:cs typeface="Georgia" panose="02040502050405020303" pitchFamily="18" charset="0"/>
              </a:rPr>
              <a:t>u</a:t>
            </a:r>
            <a:r>
              <a:rPr lang="en-US" spc="-10" dirty="0" err="1">
                <a:effectLst/>
                <a:latin typeface="Georgia" panose="02040502050405020303" pitchFamily="18" charset="0"/>
                <a:ea typeface="Georgia" panose="02040502050405020303" pitchFamily="18" charset="0"/>
                <a:cs typeface="Georgia" panose="02040502050405020303" pitchFamily="18" charset="0"/>
              </a:rPr>
              <a:t>r</a:t>
            </a:r>
            <a:r>
              <a:rPr lang="en-US" spc="5" dirty="0" err="1">
                <a:effectLst/>
                <a:latin typeface="Georgia" panose="02040502050405020303" pitchFamily="18" charset="0"/>
                <a:ea typeface="Georgia" panose="02040502050405020303" pitchFamily="18" charset="0"/>
                <a:cs typeface="Georgia" panose="02040502050405020303" pitchFamily="18" charset="0"/>
              </a:rPr>
              <a:t>u</a:t>
            </a:r>
            <a:r>
              <a:rPr lang="en-US" dirty="0" err="1">
                <a:effectLst/>
                <a:latin typeface="Georgia" panose="02040502050405020303" pitchFamily="18" charset="0"/>
                <a:ea typeface="Georgia" panose="02040502050405020303" pitchFamily="18" charset="0"/>
                <a:cs typeface="Georgia" panose="02040502050405020303" pitchFamily="18" charset="0"/>
              </a:rPr>
              <a:t>t</a:t>
            </a:r>
            <a:r>
              <a:rPr lang="en-US" dirty="0">
                <a:effectLst/>
                <a:latin typeface="Georgia" panose="02040502050405020303" pitchFamily="18" charset="0"/>
                <a:ea typeface="Georgia" panose="02040502050405020303" pitchFamily="18" charset="0"/>
                <a:cs typeface="Georgia" panose="02040502050405020303" pitchFamily="18" charset="0"/>
              </a:rPr>
              <a:t> </a:t>
            </a:r>
            <a:r>
              <a:rPr lang="en-US" spc="10" dirty="0">
                <a:effectLst/>
                <a:latin typeface="Georgia" panose="02040502050405020303" pitchFamily="18" charset="0"/>
                <a:ea typeface="Georgia" panose="02040502050405020303" pitchFamily="18" charset="0"/>
                <a:cs typeface="Georgia" panose="02040502050405020303" pitchFamily="18" charset="0"/>
              </a:rPr>
              <a:t> </a:t>
            </a:r>
            <a:r>
              <a:rPr lang="en-US" spc="5" dirty="0" err="1">
                <a:effectLst/>
                <a:latin typeface="Georgia" panose="02040502050405020303" pitchFamily="18" charset="0"/>
                <a:ea typeface="Georgia" panose="02040502050405020303" pitchFamily="18" charset="0"/>
                <a:cs typeface="Georgia" panose="02040502050405020303" pitchFamily="18" charset="0"/>
              </a:rPr>
              <a:t>e</a:t>
            </a:r>
            <a:r>
              <a:rPr lang="en-US" spc="-10" dirty="0" err="1">
                <a:effectLst/>
                <a:latin typeface="Georgia" panose="02040502050405020303" pitchFamily="18" charset="0"/>
                <a:ea typeface="Georgia" panose="02040502050405020303" pitchFamily="18" charset="0"/>
                <a:cs typeface="Georgia" panose="02040502050405020303" pitchFamily="18" charset="0"/>
              </a:rPr>
              <a:t>k</a:t>
            </a:r>
            <a:r>
              <a:rPr lang="en-US" spc="5" dirty="0" err="1">
                <a:effectLst/>
                <a:latin typeface="Georgia" panose="02040502050405020303" pitchFamily="18" charset="0"/>
                <a:ea typeface="Georgia" panose="02040502050405020303" pitchFamily="18" charset="0"/>
                <a:cs typeface="Georgia" panose="02040502050405020303" pitchFamily="18" charset="0"/>
              </a:rPr>
              <a:t>o</a:t>
            </a:r>
            <a:r>
              <a:rPr lang="en-US" spc="-10" dirty="0" err="1">
                <a:effectLst/>
                <a:latin typeface="Georgia" panose="02040502050405020303" pitchFamily="18" charset="0"/>
                <a:ea typeface="Georgia" panose="02040502050405020303" pitchFamily="18" charset="0"/>
                <a:cs typeface="Georgia" panose="02040502050405020303" pitchFamily="18" charset="0"/>
              </a:rPr>
              <a:t>n</a:t>
            </a:r>
            <a:r>
              <a:rPr lang="en-US" spc="-15" dirty="0" err="1">
                <a:effectLst/>
                <a:latin typeface="Georgia" panose="02040502050405020303" pitchFamily="18" charset="0"/>
                <a:ea typeface="Georgia" panose="02040502050405020303" pitchFamily="18" charset="0"/>
                <a:cs typeface="Georgia" panose="02040502050405020303" pitchFamily="18" charset="0"/>
              </a:rPr>
              <a:t>o</a:t>
            </a:r>
            <a:r>
              <a:rPr lang="en-US" spc="-10" dirty="0" err="1">
                <a:effectLst/>
                <a:latin typeface="Georgia" panose="02040502050405020303" pitchFamily="18" charset="0"/>
                <a:ea typeface="Georgia" panose="02040502050405020303" pitchFamily="18" charset="0"/>
                <a:cs typeface="Georgia" panose="02040502050405020303" pitchFamily="18" charset="0"/>
              </a:rPr>
              <a:t>m</a:t>
            </a:r>
            <a:r>
              <a:rPr lang="en-US" dirty="0" err="1">
                <a:effectLst/>
                <a:latin typeface="Georgia" panose="02040502050405020303" pitchFamily="18" charset="0"/>
                <a:ea typeface="Georgia" panose="02040502050405020303" pitchFamily="18" charset="0"/>
                <a:cs typeface="Georgia" panose="02040502050405020303" pitchFamily="18" charset="0"/>
              </a:rPr>
              <a:t>i</a:t>
            </a:r>
            <a:r>
              <a:rPr lang="en-US" dirty="0">
                <a:effectLst/>
                <a:latin typeface="Georgia" panose="02040502050405020303" pitchFamily="18" charset="0"/>
                <a:ea typeface="Georgia" panose="02040502050405020303" pitchFamily="18" charset="0"/>
                <a:cs typeface="Georgia" panose="02040502050405020303" pitchFamily="18" charset="0"/>
              </a:rPr>
              <a:t> </a:t>
            </a:r>
            <a:r>
              <a:rPr lang="en-US" spc="5" dirty="0">
                <a:effectLst/>
                <a:latin typeface="Georgia" panose="02040502050405020303" pitchFamily="18" charset="0"/>
                <a:ea typeface="Georgia" panose="02040502050405020303" pitchFamily="18" charset="0"/>
                <a:cs typeface="Georgia" panose="02040502050405020303" pitchFamily="18" charset="0"/>
              </a:rPr>
              <a:t> </a:t>
            </a:r>
            <a:r>
              <a:rPr lang="en-US" spc="-10" dirty="0" err="1">
                <a:effectLst/>
                <a:latin typeface="Georgia" panose="02040502050405020303" pitchFamily="18" charset="0"/>
                <a:ea typeface="Georgia" panose="02040502050405020303" pitchFamily="18" charset="0"/>
                <a:cs typeface="Georgia" panose="02040502050405020303" pitchFamily="18" charset="0"/>
              </a:rPr>
              <a:t>k</a:t>
            </a:r>
            <a:r>
              <a:rPr lang="en-US" spc="25" dirty="0" err="1">
                <a:effectLst/>
                <a:latin typeface="Georgia" panose="02040502050405020303" pitchFamily="18" charset="0"/>
                <a:ea typeface="Georgia" panose="02040502050405020303" pitchFamily="18" charset="0"/>
                <a:cs typeface="Georgia" panose="02040502050405020303" pitchFamily="18" charset="0"/>
              </a:rPr>
              <a:t>o</a:t>
            </a:r>
            <a:r>
              <a:rPr lang="en-US" spc="-10" dirty="0" err="1">
                <a:effectLst/>
                <a:latin typeface="Georgia" panose="02040502050405020303" pitchFamily="18" charset="0"/>
                <a:ea typeface="Georgia" panose="02040502050405020303" pitchFamily="18" charset="0"/>
                <a:cs typeface="Georgia" panose="02040502050405020303" pitchFamily="18" charset="0"/>
              </a:rPr>
              <a:t>n</a:t>
            </a:r>
            <a:r>
              <a:rPr lang="en-US" spc="-5" dirty="0" err="1">
                <a:effectLst/>
                <a:latin typeface="Georgia" panose="02040502050405020303" pitchFamily="18" charset="0"/>
                <a:ea typeface="Georgia" panose="02040502050405020303" pitchFamily="18" charset="0"/>
                <a:cs typeface="Georgia" panose="02040502050405020303" pitchFamily="18" charset="0"/>
              </a:rPr>
              <a:t>v</a:t>
            </a:r>
            <a:r>
              <a:rPr lang="en-US" spc="5" dirty="0" err="1">
                <a:effectLst/>
                <a:latin typeface="Georgia" panose="02040502050405020303" pitchFamily="18" charset="0"/>
                <a:ea typeface="Georgia" panose="02040502050405020303" pitchFamily="18" charset="0"/>
                <a:cs typeface="Georgia" panose="02040502050405020303" pitchFamily="18" charset="0"/>
              </a:rPr>
              <a:t>e</a:t>
            </a:r>
            <a:r>
              <a:rPr lang="en-US" spc="-10" dirty="0" err="1">
                <a:effectLst/>
                <a:latin typeface="Georgia" panose="02040502050405020303" pitchFamily="18" charset="0"/>
                <a:ea typeface="Georgia" panose="02040502050405020303" pitchFamily="18" charset="0"/>
                <a:cs typeface="Georgia" panose="02040502050405020303" pitchFamily="18" charset="0"/>
              </a:rPr>
              <a:t>n</a:t>
            </a:r>
            <a:r>
              <a:rPr lang="en-US" spc="5" dirty="0" err="1">
                <a:effectLst/>
                <a:latin typeface="Georgia" panose="02040502050405020303" pitchFamily="18" charset="0"/>
                <a:ea typeface="Georgia" panose="02040502050405020303" pitchFamily="18" charset="0"/>
                <a:cs typeface="Georgia" panose="02040502050405020303" pitchFamily="18" charset="0"/>
              </a:rPr>
              <a:t>s</a:t>
            </a:r>
            <a:r>
              <a:rPr lang="en-US" dirty="0" err="1">
                <a:effectLst/>
                <a:latin typeface="Georgia" panose="02040502050405020303" pitchFamily="18" charset="0"/>
                <a:ea typeface="Georgia" panose="02040502050405020303" pitchFamily="18" charset="0"/>
                <a:cs typeface="Georgia" panose="02040502050405020303" pitchFamily="18" charset="0"/>
              </a:rPr>
              <a:t>i</a:t>
            </a:r>
            <a:r>
              <a:rPr lang="en-US" spc="5" dirty="0" err="1">
                <a:effectLst/>
                <a:latin typeface="Georgia" panose="02040502050405020303" pitchFamily="18" charset="0"/>
                <a:ea typeface="Georgia" panose="02040502050405020303" pitchFamily="18" charset="0"/>
                <a:cs typeface="Georgia" panose="02040502050405020303" pitchFamily="18" charset="0"/>
              </a:rPr>
              <a:t>o</a:t>
            </a:r>
            <a:r>
              <a:rPr lang="en-US" spc="-10" dirty="0" err="1">
                <a:effectLst/>
                <a:latin typeface="Georgia" panose="02040502050405020303" pitchFamily="18" charset="0"/>
                <a:ea typeface="Georgia" panose="02040502050405020303" pitchFamily="18" charset="0"/>
                <a:cs typeface="Georgia" panose="02040502050405020303" pitchFamily="18" charset="0"/>
              </a:rPr>
              <a:t>n</a:t>
            </a:r>
            <a:r>
              <a:rPr lang="en-US" spc="5" dirty="0" err="1">
                <a:effectLst/>
                <a:latin typeface="Georgia" panose="02040502050405020303" pitchFamily="18" charset="0"/>
                <a:ea typeface="Georgia" panose="02040502050405020303" pitchFamily="18" charset="0"/>
                <a:cs typeface="Georgia" panose="02040502050405020303" pitchFamily="18" charset="0"/>
              </a:rPr>
              <a:t>al</a:t>
            </a:r>
            <a:r>
              <a:rPr lang="en-US" dirty="0">
                <a:effectLst/>
                <a:latin typeface="Georgia" panose="02040502050405020303" pitchFamily="18" charset="0"/>
                <a:ea typeface="Georgia" panose="02040502050405020303" pitchFamily="18" charset="0"/>
                <a:cs typeface="Georgia" panose="02040502050405020303" pitchFamily="18" charset="0"/>
              </a:rPr>
              <a:t>, </a:t>
            </a:r>
            <a:r>
              <a:rPr lang="en-US" spc="10" dirty="0">
                <a:effectLst/>
                <a:latin typeface="Georgia" panose="02040502050405020303" pitchFamily="18" charset="0"/>
                <a:ea typeface="Georgia" panose="02040502050405020303" pitchFamily="18" charset="0"/>
                <a:cs typeface="Georgia" panose="02040502050405020303" pitchFamily="18" charset="0"/>
              </a:rPr>
              <a:t> </a:t>
            </a:r>
            <a:r>
              <a:rPr lang="en-US" spc="5" dirty="0" err="1">
                <a:effectLst/>
                <a:latin typeface="Georgia" panose="02040502050405020303" pitchFamily="18" charset="0"/>
                <a:ea typeface="Georgia" panose="02040502050405020303" pitchFamily="18" charset="0"/>
                <a:cs typeface="Georgia" panose="02040502050405020303" pitchFamily="18" charset="0"/>
              </a:rPr>
              <a:t>e</a:t>
            </a:r>
            <a:r>
              <a:rPr lang="en-US" spc="-10" dirty="0" err="1">
                <a:effectLst/>
                <a:latin typeface="Georgia" panose="02040502050405020303" pitchFamily="18" charset="0"/>
                <a:ea typeface="Georgia" panose="02040502050405020303" pitchFamily="18" charset="0"/>
                <a:cs typeface="Georgia" panose="02040502050405020303" pitchFamily="18" charset="0"/>
              </a:rPr>
              <a:t>m</a:t>
            </a:r>
            <a:r>
              <a:rPr lang="en-US" spc="5" dirty="0" err="1">
                <a:effectLst/>
                <a:latin typeface="Georgia" panose="02040502050405020303" pitchFamily="18" charset="0"/>
                <a:ea typeface="Georgia" panose="02040502050405020303" pitchFamily="18" charset="0"/>
                <a:cs typeface="Georgia" panose="02040502050405020303" pitchFamily="18" charset="0"/>
              </a:rPr>
              <a:t>os</a:t>
            </a:r>
            <a:r>
              <a:rPr lang="en-US" dirty="0" err="1">
                <a:effectLst/>
                <a:latin typeface="Georgia" panose="02040502050405020303" pitchFamily="18" charset="0"/>
                <a:ea typeface="Georgia" panose="02040502050405020303" pitchFamily="18" charset="0"/>
                <a:cs typeface="Georgia" panose="02040502050405020303" pitchFamily="18" charset="0"/>
              </a:rPr>
              <a:t>i</a:t>
            </a:r>
            <a:r>
              <a:rPr lang="en-US" dirty="0">
                <a:effectLst/>
                <a:latin typeface="Georgia" panose="02040502050405020303" pitchFamily="18" charset="0"/>
                <a:ea typeface="Georgia" panose="02040502050405020303" pitchFamily="18" charset="0"/>
                <a:cs typeface="Georgia" panose="02040502050405020303" pitchFamily="18" charset="0"/>
              </a:rPr>
              <a:t> </a:t>
            </a:r>
            <a:r>
              <a:rPr lang="en-US" spc="5" dirty="0">
                <a:effectLst/>
                <a:latin typeface="Georgia" panose="02040502050405020303" pitchFamily="18" charset="0"/>
                <a:ea typeface="Georgia" panose="02040502050405020303" pitchFamily="18" charset="0"/>
                <a:cs typeface="Georgia" panose="02040502050405020303" pitchFamily="18" charset="0"/>
              </a:rPr>
              <a:t>da</a:t>
            </a:r>
            <a:r>
              <a:rPr lang="en-US" dirty="0">
                <a:effectLst/>
                <a:latin typeface="Georgia" panose="02040502050405020303" pitchFamily="18" charset="0"/>
                <a:ea typeface="Georgia" panose="02040502050405020303" pitchFamily="18" charset="0"/>
                <a:cs typeface="Georgia" panose="02040502050405020303" pitchFamily="18" charset="0"/>
              </a:rPr>
              <a:t>n</a:t>
            </a:r>
            <a:r>
              <a:rPr lang="en-US" spc="20" dirty="0">
                <a:effectLst/>
                <a:latin typeface="Georgia" panose="02040502050405020303" pitchFamily="18" charset="0"/>
                <a:ea typeface="Georgia" panose="02040502050405020303" pitchFamily="18" charset="0"/>
                <a:cs typeface="Georgia" panose="02040502050405020303" pitchFamily="18" charset="0"/>
              </a:rPr>
              <a:t> </a:t>
            </a:r>
            <a:r>
              <a:rPr lang="en-US" dirty="0" err="1">
                <a:effectLst/>
                <a:latin typeface="Georgia" panose="02040502050405020303" pitchFamily="18" charset="0"/>
                <a:ea typeface="Georgia" panose="02040502050405020303" pitchFamily="18" charset="0"/>
                <a:cs typeface="Georgia" panose="02040502050405020303" pitchFamily="18" charset="0"/>
              </a:rPr>
              <a:t>f</a:t>
            </a:r>
            <a:r>
              <a:rPr lang="en-US" spc="5" dirty="0" err="1">
                <a:effectLst/>
                <a:latin typeface="Georgia" panose="02040502050405020303" pitchFamily="18" charset="0"/>
                <a:ea typeface="Georgia" panose="02040502050405020303" pitchFamily="18" charset="0"/>
                <a:cs typeface="Georgia" panose="02040502050405020303" pitchFamily="18" charset="0"/>
              </a:rPr>
              <a:t>a</a:t>
            </a:r>
            <a:r>
              <a:rPr lang="en-US" spc="-10" dirty="0" err="1">
                <a:effectLst/>
                <a:latin typeface="Georgia" panose="02040502050405020303" pitchFamily="18" charset="0"/>
                <a:ea typeface="Georgia" panose="02040502050405020303" pitchFamily="18" charset="0"/>
                <a:cs typeface="Georgia" panose="02040502050405020303" pitchFamily="18" charset="0"/>
              </a:rPr>
              <a:t>k</a:t>
            </a:r>
            <a:r>
              <a:rPr lang="en-US" dirty="0" err="1">
                <a:effectLst/>
                <a:latin typeface="Georgia" panose="02040502050405020303" pitchFamily="18" charset="0"/>
                <a:ea typeface="Georgia" panose="02040502050405020303" pitchFamily="18" charset="0"/>
                <a:cs typeface="Georgia" panose="02040502050405020303" pitchFamily="18" charset="0"/>
              </a:rPr>
              <a:t>t</a:t>
            </a:r>
            <a:r>
              <a:rPr lang="en-US" spc="5" dirty="0" err="1">
                <a:effectLst/>
                <a:latin typeface="Georgia" panose="02040502050405020303" pitchFamily="18" charset="0"/>
                <a:ea typeface="Georgia" panose="02040502050405020303" pitchFamily="18" charset="0"/>
                <a:cs typeface="Georgia" panose="02040502050405020303" pitchFamily="18" charset="0"/>
              </a:rPr>
              <a:t>o</a:t>
            </a:r>
            <a:r>
              <a:rPr lang="en-US" dirty="0" err="1">
                <a:effectLst/>
                <a:latin typeface="Georgia" panose="02040502050405020303" pitchFamily="18" charset="0"/>
                <a:ea typeface="Georgia" panose="02040502050405020303" pitchFamily="18" charset="0"/>
                <a:cs typeface="Georgia" panose="02040502050405020303" pitchFamily="18" charset="0"/>
              </a:rPr>
              <a:t>r</a:t>
            </a:r>
            <a:r>
              <a:rPr lang="en-US" spc="10" dirty="0" err="1">
                <a:effectLst/>
                <a:latin typeface="Georgia" panose="02040502050405020303" pitchFamily="18" charset="0"/>
                <a:ea typeface="Georgia" panose="02040502050405020303" pitchFamily="18" charset="0"/>
                <a:cs typeface="Georgia" panose="02040502050405020303" pitchFamily="18" charset="0"/>
              </a:rPr>
              <a:t>-</a:t>
            </a:r>
            <a:r>
              <a:rPr lang="en-US" dirty="0" err="1">
                <a:effectLst/>
                <a:latin typeface="Georgia" panose="02040502050405020303" pitchFamily="18" charset="0"/>
                <a:ea typeface="Georgia" panose="02040502050405020303" pitchFamily="18" charset="0"/>
                <a:cs typeface="Georgia" panose="02040502050405020303" pitchFamily="18" charset="0"/>
              </a:rPr>
              <a:t>f</a:t>
            </a:r>
            <a:r>
              <a:rPr lang="en-US" spc="5" dirty="0" err="1">
                <a:effectLst/>
                <a:latin typeface="Georgia" panose="02040502050405020303" pitchFamily="18" charset="0"/>
                <a:ea typeface="Georgia" panose="02040502050405020303" pitchFamily="18" charset="0"/>
                <a:cs typeface="Georgia" panose="02040502050405020303" pitchFamily="18" charset="0"/>
              </a:rPr>
              <a:t>a</a:t>
            </a:r>
            <a:r>
              <a:rPr lang="en-US" spc="-10" dirty="0" err="1">
                <a:effectLst/>
                <a:latin typeface="Georgia" panose="02040502050405020303" pitchFamily="18" charset="0"/>
                <a:ea typeface="Georgia" panose="02040502050405020303" pitchFamily="18" charset="0"/>
                <a:cs typeface="Georgia" panose="02040502050405020303" pitchFamily="18" charset="0"/>
              </a:rPr>
              <a:t>k</a:t>
            </a:r>
            <a:r>
              <a:rPr lang="en-US" dirty="0" err="1">
                <a:effectLst/>
                <a:latin typeface="Georgia" panose="02040502050405020303" pitchFamily="18" charset="0"/>
                <a:ea typeface="Georgia" panose="02040502050405020303" pitchFamily="18" charset="0"/>
                <a:cs typeface="Georgia" panose="02040502050405020303" pitchFamily="18" charset="0"/>
              </a:rPr>
              <a:t>t</a:t>
            </a:r>
            <a:r>
              <a:rPr lang="en-US" spc="5" dirty="0" err="1">
                <a:effectLst/>
                <a:latin typeface="Georgia" panose="02040502050405020303" pitchFamily="18" charset="0"/>
                <a:ea typeface="Georgia" panose="02040502050405020303" pitchFamily="18" charset="0"/>
                <a:cs typeface="Georgia" panose="02040502050405020303" pitchFamily="18" charset="0"/>
              </a:rPr>
              <a:t>o</a:t>
            </a:r>
            <a:r>
              <a:rPr lang="en-US" dirty="0" err="1">
                <a:effectLst/>
                <a:latin typeface="Georgia" panose="02040502050405020303" pitchFamily="18" charset="0"/>
                <a:ea typeface="Georgia" panose="02040502050405020303" pitchFamily="18" charset="0"/>
                <a:cs typeface="Georgia" panose="02040502050405020303" pitchFamily="18" charset="0"/>
              </a:rPr>
              <a:t>r</a:t>
            </a:r>
            <a:r>
              <a:rPr lang="en-US" spc="20" dirty="0">
                <a:effectLst/>
                <a:latin typeface="Georgia" panose="02040502050405020303" pitchFamily="18" charset="0"/>
                <a:ea typeface="Georgia" panose="02040502050405020303" pitchFamily="18" charset="0"/>
                <a:cs typeface="Georgia" panose="02040502050405020303" pitchFamily="18" charset="0"/>
              </a:rPr>
              <a:t> </a:t>
            </a:r>
            <a:r>
              <a:rPr lang="en-US" spc="5" dirty="0" err="1">
                <a:effectLst/>
                <a:latin typeface="Georgia" panose="02040502050405020303" pitchFamily="18" charset="0"/>
                <a:ea typeface="Georgia" panose="02040502050405020303" pitchFamily="18" charset="0"/>
                <a:cs typeface="Georgia" panose="02040502050405020303" pitchFamily="18" charset="0"/>
              </a:rPr>
              <a:t>e</a:t>
            </a:r>
            <a:r>
              <a:rPr lang="en-US" spc="-10" dirty="0" err="1">
                <a:effectLst/>
                <a:latin typeface="Georgia" panose="02040502050405020303" pitchFamily="18" charset="0"/>
                <a:ea typeface="Georgia" panose="02040502050405020303" pitchFamily="18" charset="0"/>
                <a:cs typeface="Georgia" panose="02040502050405020303" pitchFamily="18" charset="0"/>
              </a:rPr>
              <a:t>k</a:t>
            </a:r>
            <a:r>
              <a:rPr lang="en-US" spc="5" dirty="0" err="1">
                <a:effectLst/>
                <a:latin typeface="Georgia" panose="02040502050405020303" pitchFamily="18" charset="0"/>
                <a:ea typeface="Georgia" panose="02040502050405020303" pitchFamily="18" charset="0"/>
                <a:cs typeface="Georgia" panose="02040502050405020303" pitchFamily="18" charset="0"/>
              </a:rPr>
              <a:t>s</a:t>
            </a:r>
            <a:r>
              <a:rPr lang="en-US" dirty="0" err="1">
                <a:effectLst/>
                <a:latin typeface="Georgia" panose="02040502050405020303" pitchFamily="18" charset="0"/>
                <a:ea typeface="Georgia" panose="02040502050405020303" pitchFamily="18" charset="0"/>
                <a:cs typeface="Georgia" panose="02040502050405020303" pitchFamily="18" charset="0"/>
              </a:rPr>
              <a:t>t</a:t>
            </a:r>
            <a:r>
              <a:rPr lang="en-US" spc="-10" dirty="0" err="1">
                <a:effectLst/>
                <a:latin typeface="Georgia" panose="02040502050405020303" pitchFamily="18" charset="0"/>
                <a:ea typeface="Georgia" panose="02040502050405020303" pitchFamily="18" charset="0"/>
                <a:cs typeface="Georgia" panose="02040502050405020303" pitchFamily="18" charset="0"/>
              </a:rPr>
              <a:t>e</a:t>
            </a:r>
            <a:r>
              <a:rPr lang="en-US" spc="10" dirty="0" err="1">
                <a:effectLst/>
                <a:latin typeface="Georgia" panose="02040502050405020303" pitchFamily="18" charset="0"/>
                <a:ea typeface="Georgia" panose="02040502050405020303" pitchFamily="18" charset="0"/>
                <a:cs typeface="Georgia" panose="02040502050405020303" pitchFamily="18" charset="0"/>
              </a:rPr>
              <a:t>r</a:t>
            </a:r>
            <a:r>
              <a:rPr lang="en-US" spc="-10" dirty="0" err="1">
                <a:effectLst/>
                <a:latin typeface="Georgia" panose="02040502050405020303" pitchFamily="18" charset="0"/>
                <a:ea typeface="Georgia" panose="02040502050405020303" pitchFamily="18" charset="0"/>
                <a:cs typeface="Georgia" panose="02040502050405020303" pitchFamily="18" charset="0"/>
              </a:rPr>
              <a:t>n</a:t>
            </a:r>
            <a:r>
              <a:rPr lang="en-US" spc="5" dirty="0" err="1">
                <a:effectLst/>
                <a:latin typeface="Georgia" panose="02040502050405020303" pitchFamily="18" charset="0"/>
                <a:ea typeface="Georgia" panose="02040502050405020303" pitchFamily="18" charset="0"/>
                <a:cs typeface="Georgia" panose="02040502050405020303" pitchFamily="18" charset="0"/>
              </a:rPr>
              <a:t>a</a:t>
            </a:r>
            <a:r>
              <a:rPr lang="en-US" dirty="0" err="1">
                <a:effectLst/>
                <a:latin typeface="Georgia" panose="02040502050405020303" pitchFamily="18" charset="0"/>
                <a:ea typeface="Georgia" panose="02040502050405020303" pitchFamily="18" charset="0"/>
                <a:cs typeface="Georgia" panose="02040502050405020303" pitchFamily="18" charset="0"/>
              </a:rPr>
              <a:t>l</a:t>
            </a:r>
            <a:r>
              <a:rPr lang="en-US" spc="35" dirty="0">
                <a:effectLst/>
                <a:latin typeface="Georgia" panose="02040502050405020303" pitchFamily="18" charset="0"/>
                <a:ea typeface="Georgia" panose="02040502050405020303" pitchFamily="18" charset="0"/>
                <a:cs typeface="Georgia" panose="02040502050405020303" pitchFamily="18" charset="0"/>
              </a:rPr>
              <a:t> </a:t>
            </a:r>
            <a:r>
              <a:rPr lang="en-US" spc="5" dirty="0" err="1">
                <a:effectLst/>
                <a:latin typeface="Georgia" panose="02040502050405020303" pitchFamily="18" charset="0"/>
                <a:ea typeface="Georgia" panose="02040502050405020303" pitchFamily="18" charset="0"/>
                <a:cs typeface="Georgia" panose="02040502050405020303" pitchFamily="18" charset="0"/>
              </a:rPr>
              <a:t>la</a:t>
            </a:r>
            <a:r>
              <a:rPr lang="en-US" dirty="0" err="1">
                <a:effectLst/>
                <a:latin typeface="Georgia" panose="02040502050405020303" pitchFamily="18" charset="0"/>
                <a:ea typeface="Georgia" panose="02040502050405020303" pitchFamily="18" charset="0"/>
                <a:cs typeface="Georgia" panose="02040502050405020303" pitchFamily="18" charset="0"/>
              </a:rPr>
              <a:t>i</a:t>
            </a:r>
            <a:r>
              <a:rPr lang="en-US" spc="-10" dirty="0" err="1">
                <a:effectLst/>
                <a:latin typeface="Georgia" panose="02040502050405020303" pitchFamily="18" charset="0"/>
                <a:ea typeface="Georgia" panose="02040502050405020303" pitchFamily="18" charset="0"/>
                <a:cs typeface="Georgia" panose="02040502050405020303" pitchFamily="18" charset="0"/>
              </a:rPr>
              <a:t>nn</a:t>
            </a:r>
            <a:r>
              <a:rPr lang="en-US" dirty="0" err="1">
                <a:effectLst/>
                <a:latin typeface="Georgia" panose="02040502050405020303" pitchFamily="18" charset="0"/>
                <a:ea typeface="Georgia" panose="02040502050405020303" pitchFamily="18" charset="0"/>
                <a:cs typeface="Georgia" panose="02040502050405020303" pitchFamily="18" charset="0"/>
              </a:rPr>
              <a:t>ya</a:t>
            </a:r>
            <a:r>
              <a:rPr lang="en-US" spc="30" dirty="0">
                <a:effectLst/>
                <a:latin typeface="Georgia" panose="02040502050405020303" pitchFamily="18" charset="0"/>
                <a:ea typeface="Georgia" panose="02040502050405020303" pitchFamily="18" charset="0"/>
                <a:cs typeface="Georgia" panose="02040502050405020303" pitchFamily="18" charset="0"/>
              </a:rPr>
              <a:t> </a:t>
            </a:r>
            <a:r>
              <a:rPr lang="en-US" dirty="0" err="1">
                <a:effectLst/>
                <a:latin typeface="Georgia" panose="02040502050405020303" pitchFamily="18" charset="0"/>
                <a:ea typeface="Georgia" panose="02040502050405020303" pitchFamily="18" charset="0"/>
                <a:cs typeface="Georgia" panose="02040502050405020303" pitchFamily="18" charset="0"/>
              </a:rPr>
              <a:t>ti</a:t>
            </a:r>
            <a:r>
              <a:rPr lang="en-US" spc="5" dirty="0" err="1">
                <a:effectLst/>
                <a:latin typeface="Georgia" panose="02040502050405020303" pitchFamily="18" charset="0"/>
                <a:ea typeface="Georgia" panose="02040502050405020303" pitchFamily="18" charset="0"/>
                <a:cs typeface="Georgia" panose="02040502050405020303" pitchFamily="18" charset="0"/>
              </a:rPr>
              <a:t>da</a:t>
            </a:r>
            <a:r>
              <a:rPr lang="en-US" dirty="0" err="1">
                <a:effectLst/>
                <a:latin typeface="Georgia" panose="02040502050405020303" pitchFamily="18" charset="0"/>
                <a:ea typeface="Georgia" panose="02040502050405020303" pitchFamily="18" charset="0"/>
                <a:cs typeface="Georgia" panose="02040502050405020303" pitchFamily="18" charset="0"/>
              </a:rPr>
              <a:t>k</a:t>
            </a:r>
            <a:r>
              <a:rPr lang="en-US" dirty="0">
                <a:effectLst/>
                <a:latin typeface="Georgia" panose="02040502050405020303" pitchFamily="18" charset="0"/>
                <a:ea typeface="Georgia" panose="02040502050405020303" pitchFamily="18" charset="0"/>
                <a:cs typeface="Georgia" panose="02040502050405020303" pitchFamily="18" charset="0"/>
              </a:rPr>
              <a:t> </a:t>
            </a:r>
            <a:r>
              <a:rPr lang="en-US" spc="-10" dirty="0" err="1">
                <a:effectLst/>
                <a:latin typeface="Georgia" panose="02040502050405020303" pitchFamily="18" charset="0"/>
                <a:ea typeface="Georgia" panose="02040502050405020303" pitchFamily="18" charset="0"/>
                <a:cs typeface="Georgia" panose="02040502050405020303" pitchFamily="18" charset="0"/>
              </a:rPr>
              <a:t>m</a:t>
            </a:r>
            <a:r>
              <a:rPr lang="en-US" spc="5" dirty="0" err="1">
                <a:effectLst/>
                <a:latin typeface="Georgia" panose="02040502050405020303" pitchFamily="18" charset="0"/>
                <a:ea typeface="Georgia" panose="02040502050405020303" pitchFamily="18" charset="0"/>
                <a:cs typeface="Georgia" panose="02040502050405020303" pitchFamily="18" charset="0"/>
              </a:rPr>
              <a:t>e</a:t>
            </a:r>
            <a:r>
              <a:rPr lang="en-US" spc="-10" dirty="0" err="1">
                <a:effectLst/>
                <a:latin typeface="Georgia" panose="02040502050405020303" pitchFamily="18" charset="0"/>
                <a:ea typeface="Georgia" panose="02040502050405020303" pitchFamily="18" charset="0"/>
                <a:cs typeface="Georgia" panose="02040502050405020303" pitchFamily="18" charset="0"/>
              </a:rPr>
              <a:t>mp</a:t>
            </a:r>
            <a:r>
              <a:rPr lang="en-US" spc="5" dirty="0" err="1">
                <a:effectLst/>
                <a:latin typeface="Georgia" panose="02040502050405020303" pitchFamily="18" charset="0"/>
                <a:ea typeface="Georgia" panose="02040502050405020303" pitchFamily="18" charset="0"/>
                <a:cs typeface="Georgia" panose="02040502050405020303" pitchFamily="18" charset="0"/>
              </a:rPr>
              <a:t>e</a:t>
            </a:r>
            <a:r>
              <a:rPr lang="en-US" spc="-10" dirty="0" err="1">
                <a:effectLst/>
                <a:latin typeface="Georgia" panose="02040502050405020303" pitchFamily="18" charset="0"/>
                <a:ea typeface="Georgia" panose="02040502050405020303" pitchFamily="18" charset="0"/>
                <a:cs typeface="Georgia" panose="02040502050405020303" pitchFamily="18" charset="0"/>
              </a:rPr>
              <a:t>n</a:t>
            </a:r>
            <a:r>
              <a:rPr lang="en-US" dirty="0" err="1">
                <a:effectLst/>
                <a:latin typeface="Georgia" panose="02040502050405020303" pitchFamily="18" charset="0"/>
                <a:ea typeface="Georgia" panose="02040502050405020303" pitchFamily="18" charset="0"/>
                <a:cs typeface="Georgia" panose="02040502050405020303" pitchFamily="18" charset="0"/>
              </a:rPr>
              <a:t>g</a:t>
            </a:r>
            <a:r>
              <a:rPr lang="en-US" spc="5" dirty="0" err="1">
                <a:effectLst/>
                <a:latin typeface="Georgia" panose="02040502050405020303" pitchFamily="18" charset="0"/>
                <a:ea typeface="Georgia" panose="02040502050405020303" pitchFamily="18" charset="0"/>
                <a:cs typeface="Georgia" panose="02040502050405020303" pitchFamily="18" charset="0"/>
              </a:rPr>
              <a:t>a</a:t>
            </a:r>
            <a:r>
              <a:rPr lang="en-US" spc="10" dirty="0" err="1">
                <a:effectLst/>
                <a:latin typeface="Georgia" panose="02040502050405020303" pitchFamily="18" charset="0"/>
                <a:ea typeface="Georgia" panose="02040502050405020303" pitchFamily="18" charset="0"/>
                <a:cs typeface="Georgia" panose="02040502050405020303" pitchFamily="18" charset="0"/>
              </a:rPr>
              <a:t>r</a:t>
            </a:r>
            <a:r>
              <a:rPr lang="en-US" spc="5" dirty="0" err="1">
                <a:effectLst/>
                <a:latin typeface="Georgia" panose="02040502050405020303" pitchFamily="18" charset="0"/>
                <a:ea typeface="Georgia" panose="02040502050405020303" pitchFamily="18" charset="0"/>
                <a:cs typeface="Georgia" panose="02040502050405020303" pitchFamily="18" charset="0"/>
              </a:rPr>
              <a:t>u</a:t>
            </a:r>
            <a:r>
              <a:rPr lang="en-US" dirty="0" err="1">
                <a:effectLst/>
                <a:latin typeface="Georgia" panose="02040502050405020303" pitchFamily="18" charset="0"/>
                <a:ea typeface="Georgia" panose="02040502050405020303" pitchFamily="18" charset="0"/>
                <a:cs typeface="Georgia" panose="02040502050405020303" pitchFamily="18" charset="0"/>
              </a:rPr>
              <a:t>hi</a:t>
            </a:r>
            <a:r>
              <a:rPr lang="en-US" spc="25" dirty="0">
                <a:effectLst/>
                <a:latin typeface="Georgia" panose="02040502050405020303" pitchFamily="18" charset="0"/>
                <a:ea typeface="Georgia" panose="02040502050405020303" pitchFamily="18" charset="0"/>
                <a:cs typeface="Georgia" panose="02040502050405020303" pitchFamily="18" charset="0"/>
              </a:rPr>
              <a:t> </a:t>
            </a:r>
            <a:r>
              <a:rPr lang="en-US" spc="5" dirty="0">
                <a:effectLst/>
                <a:latin typeface="Georgia" panose="02040502050405020303" pitchFamily="18" charset="0"/>
                <a:ea typeface="Georgia" panose="02040502050405020303" pitchFamily="18" charset="0"/>
                <a:cs typeface="Georgia" panose="02040502050405020303" pitchFamily="18" charset="0"/>
              </a:rPr>
              <a:t>o</a:t>
            </a:r>
            <a:r>
              <a:rPr lang="en-US" spc="10" dirty="0">
                <a:effectLst/>
                <a:latin typeface="Georgia" panose="02040502050405020303" pitchFamily="18" charset="0"/>
                <a:ea typeface="Georgia" panose="02040502050405020303" pitchFamily="18" charset="0"/>
                <a:cs typeface="Georgia" panose="02040502050405020303" pitchFamily="18" charset="0"/>
              </a:rPr>
              <a:t>r</a:t>
            </a:r>
            <a:r>
              <a:rPr lang="en-US" spc="5" dirty="0">
                <a:effectLst/>
                <a:latin typeface="Georgia" panose="02040502050405020303" pitchFamily="18" charset="0"/>
                <a:ea typeface="Georgia" panose="02040502050405020303" pitchFamily="18" charset="0"/>
                <a:cs typeface="Georgia" panose="02040502050405020303" pitchFamily="18" charset="0"/>
              </a:rPr>
              <a:t>a</a:t>
            </a:r>
            <a:r>
              <a:rPr lang="en-US" spc="-10" dirty="0">
                <a:effectLst/>
                <a:latin typeface="Georgia" panose="02040502050405020303" pitchFamily="18" charset="0"/>
                <a:ea typeface="Georgia" panose="02040502050405020303" pitchFamily="18" charset="0"/>
                <a:cs typeface="Georgia" panose="02040502050405020303" pitchFamily="18" charset="0"/>
              </a:rPr>
              <a:t>n</a:t>
            </a:r>
            <a:r>
              <a:rPr lang="en-US" spc="40" dirty="0">
                <a:effectLst/>
                <a:latin typeface="Georgia" panose="02040502050405020303" pitchFamily="18" charset="0"/>
                <a:ea typeface="Georgia" panose="02040502050405020303" pitchFamily="18" charset="0"/>
                <a:cs typeface="Georgia" panose="02040502050405020303" pitchFamily="18" charset="0"/>
              </a:rPr>
              <a:t>g</a:t>
            </a:r>
            <a:r>
              <a:rPr lang="en-US" dirty="0">
                <a:effectLst/>
                <a:latin typeface="Georgia" panose="02040502050405020303" pitchFamily="18" charset="0"/>
                <a:ea typeface="Georgia" panose="02040502050405020303" pitchFamily="18" charset="0"/>
                <a:cs typeface="Georgia" panose="02040502050405020303" pitchFamily="18" charset="0"/>
              </a:rPr>
              <a:t>- </a:t>
            </a:r>
            <a:r>
              <a:rPr lang="en-US" spc="5" dirty="0">
                <a:effectLst/>
                <a:latin typeface="Georgia" panose="02040502050405020303" pitchFamily="18" charset="0"/>
                <a:ea typeface="Georgia" panose="02040502050405020303" pitchFamily="18" charset="0"/>
                <a:cs typeface="Georgia" panose="02040502050405020303" pitchFamily="18" charset="0"/>
              </a:rPr>
              <a:t>o</a:t>
            </a:r>
            <a:r>
              <a:rPr lang="en-US" spc="10" dirty="0">
                <a:effectLst/>
                <a:latin typeface="Georgia" panose="02040502050405020303" pitchFamily="18" charset="0"/>
                <a:ea typeface="Georgia" panose="02040502050405020303" pitchFamily="18" charset="0"/>
                <a:cs typeface="Georgia" panose="02040502050405020303" pitchFamily="18" charset="0"/>
              </a:rPr>
              <a:t>r</a:t>
            </a:r>
            <a:r>
              <a:rPr lang="en-US" spc="5" dirty="0">
                <a:effectLst/>
                <a:latin typeface="Georgia" panose="02040502050405020303" pitchFamily="18" charset="0"/>
                <a:ea typeface="Georgia" panose="02040502050405020303" pitchFamily="18" charset="0"/>
                <a:cs typeface="Georgia" panose="02040502050405020303" pitchFamily="18" charset="0"/>
              </a:rPr>
              <a:t>a</a:t>
            </a:r>
            <a:r>
              <a:rPr lang="en-US" spc="-10" dirty="0">
                <a:effectLst/>
                <a:latin typeface="Georgia" panose="02040502050405020303" pitchFamily="18" charset="0"/>
                <a:ea typeface="Georgia" panose="02040502050405020303" pitchFamily="18" charset="0"/>
                <a:cs typeface="Georgia" panose="02040502050405020303" pitchFamily="18" charset="0"/>
              </a:rPr>
              <a:t>n</a:t>
            </a:r>
            <a:r>
              <a:rPr lang="en-US" dirty="0">
                <a:effectLst/>
                <a:latin typeface="Georgia" panose="02040502050405020303" pitchFamily="18" charset="0"/>
                <a:ea typeface="Georgia" panose="02040502050405020303" pitchFamily="18" charset="0"/>
                <a:cs typeface="Georgia" panose="02040502050405020303" pitchFamily="18" charset="0"/>
              </a:rPr>
              <a:t>g</a:t>
            </a:r>
            <a:r>
              <a:rPr lang="en-US" spc="-5" dirty="0">
                <a:effectLst/>
                <a:latin typeface="Georgia" panose="02040502050405020303" pitchFamily="18" charset="0"/>
                <a:ea typeface="Georgia" panose="02040502050405020303" pitchFamily="18" charset="0"/>
                <a:cs typeface="Georgia" panose="02040502050405020303" pitchFamily="18" charset="0"/>
              </a:rPr>
              <a:t> </a:t>
            </a:r>
            <a:r>
              <a:rPr lang="en-US" spc="-10" dirty="0" err="1">
                <a:effectLst/>
                <a:latin typeface="Georgia" panose="02040502050405020303" pitchFamily="18" charset="0"/>
                <a:ea typeface="Georgia" panose="02040502050405020303" pitchFamily="18" charset="0"/>
                <a:cs typeface="Georgia" panose="02040502050405020303" pitchFamily="18" charset="0"/>
              </a:rPr>
              <a:t>k</a:t>
            </a:r>
            <a:r>
              <a:rPr lang="en-US" spc="5" dirty="0" err="1">
                <a:effectLst/>
                <a:latin typeface="Georgia" panose="02040502050405020303" pitchFamily="18" charset="0"/>
                <a:ea typeface="Georgia" panose="02040502050405020303" pitchFamily="18" charset="0"/>
                <a:cs typeface="Georgia" panose="02040502050405020303" pitchFamily="18" charset="0"/>
              </a:rPr>
              <a:t>e</a:t>
            </a:r>
            <a:r>
              <a:rPr lang="en-US" dirty="0" err="1">
                <a:effectLst/>
                <a:latin typeface="Georgia" panose="02040502050405020303" pitchFamily="18" charset="0"/>
                <a:ea typeface="Georgia" panose="02040502050405020303" pitchFamily="18" charset="0"/>
                <a:cs typeface="Georgia" panose="02040502050405020303" pitchFamily="18" charset="0"/>
              </a:rPr>
              <a:t>ti</a:t>
            </a:r>
            <a:r>
              <a:rPr lang="en-US" spc="-10" dirty="0" err="1">
                <a:effectLst/>
                <a:latin typeface="Georgia" panose="02040502050405020303" pitchFamily="18" charset="0"/>
                <a:ea typeface="Georgia" panose="02040502050405020303" pitchFamily="18" charset="0"/>
                <a:cs typeface="Georgia" panose="02040502050405020303" pitchFamily="18" charset="0"/>
              </a:rPr>
              <a:t>k</a:t>
            </a:r>
            <a:r>
              <a:rPr lang="en-US" dirty="0" err="1">
                <a:effectLst/>
                <a:latin typeface="Georgia" panose="02040502050405020303" pitchFamily="18" charset="0"/>
                <a:ea typeface="Georgia" panose="02040502050405020303" pitchFamily="18" charset="0"/>
                <a:cs typeface="Georgia" panose="02040502050405020303" pitchFamily="18" charset="0"/>
              </a:rPr>
              <a:t>a</a:t>
            </a:r>
            <a:r>
              <a:rPr lang="en-US" dirty="0">
                <a:effectLst/>
                <a:latin typeface="Georgia" panose="02040502050405020303" pitchFamily="18" charset="0"/>
                <a:ea typeface="Georgia" panose="02040502050405020303" pitchFamily="18" charset="0"/>
                <a:cs typeface="Georgia" panose="02040502050405020303" pitchFamily="18" charset="0"/>
              </a:rPr>
              <a:t> </a:t>
            </a:r>
            <a:r>
              <a:rPr lang="en-US" spc="-10" dirty="0" err="1">
                <a:effectLst/>
                <a:latin typeface="Georgia" panose="02040502050405020303" pitchFamily="18" charset="0"/>
                <a:ea typeface="Georgia" panose="02040502050405020303" pitchFamily="18" charset="0"/>
                <a:cs typeface="Georgia" panose="02040502050405020303" pitchFamily="18" charset="0"/>
              </a:rPr>
              <a:t>m</a:t>
            </a:r>
            <a:r>
              <a:rPr lang="en-US" spc="5" dirty="0" err="1">
                <a:effectLst/>
                <a:latin typeface="Georgia" panose="02040502050405020303" pitchFamily="18" charset="0"/>
                <a:ea typeface="Georgia" panose="02040502050405020303" pitchFamily="18" charset="0"/>
                <a:cs typeface="Georgia" panose="02040502050405020303" pitchFamily="18" charset="0"/>
              </a:rPr>
              <a:t>e</a:t>
            </a:r>
            <a:r>
              <a:rPr lang="en-US" spc="-10" dirty="0" err="1">
                <a:effectLst/>
                <a:latin typeface="Georgia" panose="02040502050405020303" pitchFamily="18" charset="0"/>
                <a:ea typeface="Georgia" panose="02040502050405020303" pitchFamily="18" charset="0"/>
                <a:cs typeface="Georgia" panose="02040502050405020303" pitchFamily="18" charset="0"/>
              </a:rPr>
              <a:t>n</a:t>
            </a:r>
            <a:r>
              <a:rPr lang="en-US" dirty="0" err="1">
                <a:effectLst/>
                <a:latin typeface="Georgia" panose="02040502050405020303" pitchFamily="18" charset="0"/>
                <a:ea typeface="Georgia" panose="02040502050405020303" pitchFamily="18" charset="0"/>
                <a:cs typeface="Georgia" panose="02040502050405020303" pitchFamily="18" charset="0"/>
              </a:rPr>
              <a:t>g</a:t>
            </a:r>
            <a:r>
              <a:rPr lang="en-US" spc="5" dirty="0" err="1">
                <a:effectLst/>
                <a:latin typeface="Georgia" panose="02040502050405020303" pitchFamily="18" charset="0"/>
                <a:ea typeface="Georgia" panose="02040502050405020303" pitchFamily="18" charset="0"/>
                <a:cs typeface="Georgia" panose="02040502050405020303" pitchFamily="18" charset="0"/>
              </a:rPr>
              <a:t>a</a:t>
            </a:r>
            <a:r>
              <a:rPr lang="en-US" spc="-10" dirty="0" err="1">
                <a:effectLst/>
                <a:latin typeface="Georgia" panose="02040502050405020303" pitchFamily="18" charset="0"/>
                <a:ea typeface="Georgia" panose="02040502050405020303" pitchFamily="18" charset="0"/>
                <a:cs typeface="Georgia" panose="02040502050405020303" pitchFamily="18" charset="0"/>
              </a:rPr>
              <a:t>m</a:t>
            </a:r>
            <a:r>
              <a:rPr lang="en-US" spc="5" dirty="0" err="1">
                <a:effectLst/>
                <a:latin typeface="Georgia" panose="02040502050405020303" pitchFamily="18" charset="0"/>
                <a:ea typeface="Georgia" panose="02040502050405020303" pitchFamily="18" charset="0"/>
                <a:cs typeface="Georgia" panose="02040502050405020303" pitchFamily="18" charset="0"/>
              </a:rPr>
              <a:t>b</a:t>
            </a:r>
            <a:r>
              <a:rPr lang="en-US" dirty="0" err="1">
                <a:effectLst/>
                <a:latin typeface="Georgia" panose="02040502050405020303" pitchFamily="18" charset="0"/>
                <a:ea typeface="Georgia" panose="02040502050405020303" pitchFamily="18" charset="0"/>
                <a:cs typeface="Georgia" panose="02040502050405020303" pitchFamily="18" charset="0"/>
              </a:rPr>
              <a:t>il</a:t>
            </a:r>
            <a:r>
              <a:rPr lang="en-US" dirty="0">
                <a:effectLst/>
                <a:latin typeface="Georgia" panose="02040502050405020303" pitchFamily="18" charset="0"/>
                <a:ea typeface="Georgia" panose="02040502050405020303" pitchFamily="18" charset="0"/>
                <a:cs typeface="Georgia" panose="02040502050405020303" pitchFamily="18" charset="0"/>
              </a:rPr>
              <a:t> </a:t>
            </a:r>
            <a:r>
              <a:rPr lang="en-US" spc="-10" dirty="0" err="1">
                <a:effectLst/>
                <a:latin typeface="Georgia" panose="02040502050405020303" pitchFamily="18" charset="0"/>
                <a:ea typeface="Georgia" panose="02040502050405020303" pitchFamily="18" charset="0"/>
                <a:cs typeface="Georgia" panose="02040502050405020303" pitchFamily="18" charset="0"/>
              </a:rPr>
              <a:t>k</a:t>
            </a:r>
            <a:r>
              <a:rPr lang="en-US" spc="5" dirty="0" err="1">
                <a:effectLst/>
                <a:latin typeface="Georgia" panose="02040502050405020303" pitchFamily="18" charset="0"/>
                <a:ea typeface="Georgia" panose="02040502050405020303" pitchFamily="18" charset="0"/>
                <a:cs typeface="Georgia" panose="02040502050405020303" pitchFamily="18" charset="0"/>
              </a:rPr>
              <a:t>e</a:t>
            </a:r>
            <a:r>
              <a:rPr lang="en-US" spc="-10" dirty="0" err="1">
                <a:effectLst/>
                <a:latin typeface="Georgia" panose="02040502050405020303" pitchFamily="18" charset="0"/>
                <a:ea typeface="Georgia" panose="02040502050405020303" pitchFamily="18" charset="0"/>
                <a:cs typeface="Georgia" panose="02040502050405020303" pitchFamily="18" charset="0"/>
              </a:rPr>
              <a:t>p</a:t>
            </a:r>
            <a:r>
              <a:rPr lang="en-US" spc="5" dirty="0" err="1">
                <a:effectLst/>
                <a:latin typeface="Georgia" panose="02040502050405020303" pitchFamily="18" charset="0"/>
                <a:ea typeface="Georgia" panose="02040502050405020303" pitchFamily="18" charset="0"/>
                <a:cs typeface="Georgia" panose="02040502050405020303" pitchFamily="18" charset="0"/>
              </a:rPr>
              <a:t>u</a:t>
            </a:r>
            <a:r>
              <a:rPr lang="en-US" dirty="0" err="1">
                <a:effectLst/>
                <a:latin typeface="Georgia" panose="02040502050405020303" pitchFamily="18" charset="0"/>
                <a:ea typeface="Georgia" panose="02040502050405020303" pitchFamily="18" charset="0"/>
                <a:cs typeface="Georgia" panose="02040502050405020303" pitchFamily="18" charset="0"/>
              </a:rPr>
              <a:t>t</a:t>
            </a:r>
            <a:r>
              <a:rPr lang="en-US" spc="5" dirty="0" err="1">
                <a:effectLst/>
                <a:latin typeface="Georgia" panose="02040502050405020303" pitchFamily="18" charset="0"/>
                <a:ea typeface="Georgia" panose="02040502050405020303" pitchFamily="18" charset="0"/>
                <a:cs typeface="Georgia" panose="02040502050405020303" pitchFamily="18" charset="0"/>
              </a:rPr>
              <a:t>usa</a:t>
            </a:r>
            <a:r>
              <a:rPr lang="en-US" dirty="0" err="1">
                <a:effectLst/>
                <a:latin typeface="Georgia" panose="02040502050405020303" pitchFamily="18" charset="0"/>
                <a:ea typeface="Georgia" panose="02040502050405020303" pitchFamily="18" charset="0"/>
                <a:cs typeface="Georgia" panose="02040502050405020303" pitchFamily="18" charset="0"/>
              </a:rPr>
              <a:t>n</a:t>
            </a:r>
            <a:r>
              <a:rPr lang="en-US" spc="-15" dirty="0">
                <a:effectLst/>
                <a:latin typeface="Georgia" panose="02040502050405020303" pitchFamily="18" charset="0"/>
                <a:ea typeface="Georgia" panose="02040502050405020303" pitchFamily="18" charset="0"/>
                <a:cs typeface="Georgia" panose="02040502050405020303" pitchFamily="18" charset="0"/>
              </a:rPr>
              <a:t> </a:t>
            </a:r>
            <a:r>
              <a:rPr lang="en-US" spc="5" dirty="0" err="1">
                <a:effectLst/>
                <a:latin typeface="Georgia" panose="02040502050405020303" pitchFamily="18" charset="0"/>
                <a:ea typeface="Georgia" panose="02040502050405020303" pitchFamily="18" charset="0"/>
                <a:cs typeface="Georgia" panose="02040502050405020303" pitchFamily="18" charset="0"/>
              </a:rPr>
              <a:t>e</a:t>
            </a:r>
            <a:r>
              <a:rPr lang="en-US" spc="-10" dirty="0" err="1">
                <a:effectLst/>
                <a:latin typeface="Georgia" panose="02040502050405020303" pitchFamily="18" charset="0"/>
                <a:ea typeface="Georgia" panose="02040502050405020303" pitchFamily="18" charset="0"/>
                <a:cs typeface="Georgia" panose="02040502050405020303" pitchFamily="18" charset="0"/>
              </a:rPr>
              <a:t>k</a:t>
            </a:r>
            <a:r>
              <a:rPr lang="en-US" spc="5" dirty="0" err="1">
                <a:effectLst/>
                <a:latin typeface="Georgia" panose="02040502050405020303" pitchFamily="18" charset="0"/>
                <a:ea typeface="Georgia" panose="02040502050405020303" pitchFamily="18" charset="0"/>
                <a:cs typeface="Georgia" panose="02040502050405020303" pitchFamily="18" charset="0"/>
              </a:rPr>
              <a:t>o</a:t>
            </a:r>
            <a:r>
              <a:rPr lang="en-US" spc="-10" dirty="0" err="1">
                <a:effectLst/>
                <a:latin typeface="Georgia" panose="02040502050405020303" pitchFamily="18" charset="0"/>
                <a:ea typeface="Georgia" panose="02040502050405020303" pitchFamily="18" charset="0"/>
                <a:cs typeface="Georgia" panose="02040502050405020303" pitchFamily="18" charset="0"/>
              </a:rPr>
              <a:t>n</a:t>
            </a:r>
            <a:r>
              <a:rPr lang="en-US" spc="25" dirty="0" err="1">
                <a:effectLst/>
                <a:latin typeface="Georgia" panose="02040502050405020303" pitchFamily="18" charset="0"/>
                <a:ea typeface="Georgia" panose="02040502050405020303" pitchFamily="18" charset="0"/>
                <a:cs typeface="Georgia" panose="02040502050405020303" pitchFamily="18" charset="0"/>
              </a:rPr>
              <a:t>o</a:t>
            </a:r>
            <a:r>
              <a:rPr lang="en-US" spc="-10" dirty="0" err="1">
                <a:effectLst/>
                <a:latin typeface="Georgia" panose="02040502050405020303" pitchFamily="18" charset="0"/>
                <a:ea typeface="Georgia" panose="02040502050405020303" pitchFamily="18" charset="0"/>
                <a:cs typeface="Georgia" panose="02040502050405020303" pitchFamily="18" charset="0"/>
              </a:rPr>
              <a:t>m</a:t>
            </a:r>
            <a:r>
              <a:rPr lang="en-US" dirty="0" err="1">
                <a:effectLst/>
                <a:latin typeface="Georgia" panose="02040502050405020303" pitchFamily="18" charset="0"/>
                <a:ea typeface="Georgia" panose="02040502050405020303" pitchFamily="18" charset="0"/>
                <a:cs typeface="Georgia" panose="02040502050405020303" pitchFamily="18" charset="0"/>
              </a:rPr>
              <a:t>i</a:t>
            </a:r>
            <a:r>
              <a:rPr lang="en-US" spc="-10" dirty="0">
                <a:effectLst/>
                <a:latin typeface="Georgia" panose="02040502050405020303" pitchFamily="18" charset="0"/>
                <a:ea typeface="Georgia" panose="02040502050405020303" pitchFamily="18" charset="0"/>
                <a:cs typeface="Georgia" panose="02040502050405020303" pitchFamily="18" charset="0"/>
              </a:rPr>
              <a:t> </a:t>
            </a:r>
            <a:r>
              <a:rPr lang="en-US" spc="-10" dirty="0" err="1">
                <a:effectLst/>
                <a:latin typeface="Georgia" panose="02040502050405020303" pitchFamily="18" charset="0"/>
                <a:ea typeface="Georgia" panose="02040502050405020303" pitchFamily="18" charset="0"/>
                <a:cs typeface="Georgia" panose="02040502050405020303" pitchFamily="18" charset="0"/>
              </a:rPr>
              <a:t>m</a:t>
            </a:r>
            <a:r>
              <a:rPr lang="en-US" spc="5" dirty="0" err="1">
                <a:effectLst/>
                <a:latin typeface="Georgia" panose="02040502050405020303" pitchFamily="18" charset="0"/>
                <a:ea typeface="Georgia" panose="02040502050405020303" pitchFamily="18" charset="0"/>
                <a:cs typeface="Georgia" panose="02040502050405020303" pitchFamily="18" charset="0"/>
              </a:rPr>
              <a:t>e</a:t>
            </a:r>
            <a:r>
              <a:rPr lang="en-US" spc="10" dirty="0" err="1">
                <a:effectLst/>
                <a:latin typeface="Georgia" panose="02040502050405020303" pitchFamily="18" charset="0"/>
                <a:ea typeface="Georgia" panose="02040502050405020303" pitchFamily="18" charset="0"/>
                <a:cs typeface="Georgia" panose="02040502050405020303" pitchFamily="18" charset="0"/>
              </a:rPr>
              <a:t>r</a:t>
            </a:r>
            <a:r>
              <a:rPr lang="en-US" spc="5" dirty="0" err="1">
                <a:effectLst/>
                <a:latin typeface="Georgia" panose="02040502050405020303" pitchFamily="18" charset="0"/>
                <a:ea typeface="Georgia" panose="02040502050405020303" pitchFamily="18" charset="0"/>
                <a:cs typeface="Georgia" panose="02040502050405020303" pitchFamily="18" charset="0"/>
              </a:rPr>
              <a:t>e</a:t>
            </a:r>
            <a:r>
              <a:rPr lang="en-US" spc="-10" dirty="0" err="1">
                <a:effectLst/>
                <a:latin typeface="Georgia" panose="02040502050405020303" pitchFamily="18" charset="0"/>
                <a:ea typeface="Georgia" panose="02040502050405020303" pitchFamily="18" charset="0"/>
                <a:cs typeface="Georgia" panose="02040502050405020303" pitchFamily="18" charset="0"/>
              </a:rPr>
              <a:t>k</a:t>
            </a:r>
            <a:r>
              <a:rPr lang="en-US" spc="5" dirty="0" err="1">
                <a:effectLst/>
                <a:latin typeface="Georgia" panose="02040502050405020303" pitchFamily="18" charset="0"/>
                <a:ea typeface="Georgia" panose="02040502050405020303" pitchFamily="18" charset="0"/>
                <a:cs typeface="Georgia" panose="02040502050405020303" pitchFamily="18" charset="0"/>
              </a:rPr>
              <a:t>a</a:t>
            </a:r>
            <a:r>
              <a:rPr lang="en-US" dirty="0">
                <a:effectLst/>
                <a:latin typeface="Georgia" panose="02040502050405020303" pitchFamily="18" charset="0"/>
                <a:ea typeface="Georgia" panose="02040502050405020303" pitchFamily="18" charset="0"/>
                <a:cs typeface="Georgia" panose="02040502050405020303" pitchFamily="18" charset="0"/>
              </a:rPr>
              <a:t>.</a:t>
            </a:r>
            <a:endParaRPr lang="en-ID" dirty="0">
              <a:effectLst/>
              <a:latin typeface="Times New Roman" panose="02020603050405020304" pitchFamily="18" charset="0"/>
              <a:ea typeface="Times New Roman" panose="02020603050405020304" pitchFamily="18" charset="0"/>
            </a:endParaRPr>
          </a:p>
          <a:p>
            <a:pPr marL="99695" marR="44450" indent="457200" algn="just">
              <a:lnSpc>
                <a:spcPct val="109000"/>
              </a:lnSpc>
              <a:spcAft>
                <a:spcPts val="0"/>
              </a:spcAft>
            </a:pPr>
            <a:r>
              <a:rPr lang="en-US" spc="-5" dirty="0" err="1">
                <a:effectLst/>
                <a:latin typeface="Georgia" panose="02040502050405020303" pitchFamily="18" charset="0"/>
                <a:ea typeface="Georgia" panose="02040502050405020303" pitchFamily="18" charset="0"/>
                <a:cs typeface="Georgia" panose="02040502050405020303" pitchFamily="18" charset="0"/>
              </a:rPr>
              <a:t>D</a:t>
            </a:r>
            <a:r>
              <a:rPr lang="en-US" spc="5" dirty="0" err="1">
                <a:effectLst/>
                <a:latin typeface="Georgia" panose="02040502050405020303" pitchFamily="18" charset="0"/>
                <a:ea typeface="Georgia" panose="02040502050405020303" pitchFamily="18" charset="0"/>
                <a:cs typeface="Georgia" panose="02040502050405020303" pitchFamily="18" charset="0"/>
              </a:rPr>
              <a:t>ala</a:t>
            </a:r>
            <a:r>
              <a:rPr lang="en-US" dirty="0" err="1">
                <a:effectLst/>
                <a:latin typeface="Georgia" panose="02040502050405020303" pitchFamily="18" charset="0"/>
                <a:ea typeface="Georgia" panose="02040502050405020303" pitchFamily="18" charset="0"/>
                <a:cs typeface="Georgia" panose="02040502050405020303" pitchFamily="18" charset="0"/>
              </a:rPr>
              <a:t>m</a:t>
            </a:r>
            <a:r>
              <a:rPr lang="en-US" dirty="0">
                <a:effectLst/>
                <a:latin typeface="Georgia" panose="02040502050405020303" pitchFamily="18" charset="0"/>
                <a:ea typeface="Georgia" panose="02040502050405020303" pitchFamily="18" charset="0"/>
                <a:cs typeface="Georgia" panose="02040502050405020303" pitchFamily="18" charset="0"/>
              </a:rPr>
              <a:t> </a:t>
            </a:r>
            <a:r>
              <a:rPr lang="en-US" spc="-10" dirty="0" err="1">
                <a:effectLst/>
                <a:latin typeface="Georgia" panose="02040502050405020303" pitchFamily="18" charset="0"/>
                <a:ea typeface="Georgia" panose="02040502050405020303" pitchFamily="18" charset="0"/>
                <a:cs typeface="Georgia" panose="02040502050405020303" pitchFamily="18" charset="0"/>
              </a:rPr>
              <a:t>k</a:t>
            </a:r>
            <a:r>
              <a:rPr lang="en-US" spc="5" dirty="0" err="1">
                <a:effectLst/>
                <a:latin typeface="Georgia" panose="02040502050405020303" pitchFamily="18" charset="0"/>
                <a:ea typeface="Georgia" panose="02040502050405020303" pitchFamily="18" charset="0"/>
                <a:cs typeface="Georgia" panose="02040502050405020303" pitchFamily="18" charset="0"/>
              </a:rPr>
              <a:t>eba</a:t>
            </a:r>
            <a:r>
              <a:rPr lang="en-US" spc="-10" dirty="0" err="1">
                <a:effectLst/>
                <a:latin typeface="Georgia" panose="02040502050405020303" pitchFamily="18" charset="0"/>
                <a:ea typeface="Georgia" panose="02040502050405020303" pitchFamily="18" charset="0"/>
                <a:cs typeface="Georgia" panose="02040502050405020303" pitchFamily="18" charset="0"/>
              </a:rPr>
              <a:t>n</a:t>
            </a:r>
            <a:r>
              <a:rPr lang="en-US" dirty="0" err="1">
                <a:effectLst/>
                <a:latin typeface="Georgia" panose="02040502050405020303" pitchFamily="18" charset="0"/>
                <a:ea typeface="Georgia" panose="02040502050405020303" pitchFamily="18" charset="0"/>
                <a:cs typeface="Georgia" panose="02040502050405020303" pitchFamily="18" charset="0"/>
              </a:rPr>
              <a:t>y</a:t>
            </a:r>
            <a:r>
              <a:rPr lang="en-US" spc="5" dirty="0" err="1">
                <a:effectLst/>
                <a:latin typeface="Georgia" panose="02040502050405020303" pitchFamily="18" charset="0"/>
                <a:ea typeface="Georgia" panose="02040502050405020303" pitchFamily="18" charset="0"/>
                <a:cs typeface="Georgia" panose="02040502050405020303" pitchFamily="18" charset="0"/>
              </a:rPr>
              <a:t>a</a:t>
            </a:r>
            <a:r>
              <a:rPr lang="en-US" spc="-10" dirty="0" err="1">
                <a:effectLst/>
                <a:latin typeface="Georgia" panose="02040502050405020303" pitchFamily="18" charset="0"/>
                <a:ea typeface="Georgia" panose="02040502050405020303" pitchFamily="18" charset="0"/>
                <a:cs typeface="Georgia" panose="02040502050405020303" pitchFamily="18" charset="0"/>
              </a:rPr>
              <a:t>k</a:t>
            </a:r>
            <a:r>
              <a:rPr lang="en-US" spc="5" dirty="0" err="1">
                <a:effectLst/>
                <a:latin typeface="Georgia" panose="02040502050405020303" pitchFamily="18" charset="0"/>
                <a:ea typeface="Georgia" panose="02040502050405020303" pitchFamily="18" charset="0"/>
                <a:cs typeface="Georgia" panose="02040502050405020303" pitchFamily="18" charset="0"/>
              </a:rPr>
              <a:t>a</a:t>
            </a:r>
            <a:r>
              <a:rPr lang="en-US" dirty="0" err="1">
                <a:effectLst/>
                <a:latin typeface="Georgia" panose="02040502050405020303" pitchFamily="18" charset="0"/>
                <a:ea typeface="Georgia" panose="02040502050405020303" pitchFamily="18" charset="0"/>
                <a:cs typeface="Georgia" panose="02040502050405020303" pitchFamily="18" charset="0"/>
              </a:rPr>
              <a:t>n</a:t>
            </a:r>
            <a:r>
              <a:rPr lang="en-US" dirty="0">
                <a:effectLst/>
                <a:latin typeface="Georgia" panose="02040502050405020303" pitchFamily="18" charset="0"/>
                <a:ea typeface="Georgia" panose="02040502050405020303" pitchFamily="18" charset="0"/>
                <a:cs typeface="Georgia" panose="02040502050405020303" pitchFamily="18" charset="0"/>
              </a:rPr>
              <a:t> </a:t>
            </a:r>
            <a:r>
              <a:rPr lang="en-US" spc="-10" dirty="0" err="1">
                <a:effectLst/>
                <a:latin typeface="Georgia" panose="02040502050405020303" pitchFamily="18" charset="0"/>
                <a:ea typeface="Georgia" panose="02040502050405020303" pitchFamily="18" charset="0"/>
                <a:cs typeface="Georgia" panose="02040502050405020303" pitchFamily="18" charset="0"/>
              </a:rPr>
              <a:t>k</a:t>
            </a:r>
            <a:r>
              <a:rPr lang="en-US" spc="5" dirty="0" err="1">
                <a:effectLst/>
                <a:latin typeface="Georgia" panose="02040502050405020303" pitchFamily="18" charset="0"/>
                <a:ea typeface="Georgia" panose="02040502050405020303" pitchFamily="18" charset="0"/>
                <a:cs typeface="Georgia" panose="02040502050405020303" pitchFamily="18" charset="0"/>
              </a:rPr>
              <a:t>asus</a:t>
            </a:r>
            <a:r>
              <a:rPr lang="en-US" dirty="0">
                <a:effectLst/>
                <a:latin typeface="Georgia" panose="02040502050405020303" pitchFamily="18" charset="0"/>
                <a:ea typeface="Georgia" panose="02040502050405020303" pitchFamily="18" charset="0"/>
                <a:cs typeface="Georgia" panose="02040502050405020303" pitchFamily="18" charset="0"/>
              </a:rPr>
              <a:t>,</a:t>
            </a:r>
            <a:r>
              <a:rPr lang="en-US" spc="10" dirty="0">
                <a:effectLst/>
                <a:latin typeface="Georgia" panose="02040502050405020303" pitchFamily="18" charset="0"/>
                <a:ea typeface="Georgia" panose="02040502050405020303" pitchFamily="18" charset="0"/>
                <a:cs typeface="Georgia" panose="02040502050405020303" pitchFamily="18" charset="0"/>
              </a:rPr>
              <a:t> </a:t>
            </a:r>
            <a:r>
              <a:rPr lang="en-US" spc="5" dirty="0" err="1">
                <a:effectLst/>
                <a:latin typeface="Georgia" panose="02040502050405020303" pitchFamily="18" charset="0"/>
                <a:ea typeface="Georgia" panose="02040502050405020303" pitchFamily="18" charset="0"/>
                <a:cs typeface="Georgia" panose="02040502050405020303" pitchFamily="18" charset="0"/>
              </a:rPr>
              <a:t>asu</a:t>
            </a:r>
            <a:r>
              <a:rPr lang="en-US" spc="-10" dirty="0" err="1">
                <a:effectLst/>
                <a:latin typeface="Georgia" panose="02040502050405020303" pitchFamily="18" charset="0"/>
                <a:ea typeface="Georgia" panose="02040502050405020303" pitchFamily="18" charset="0"/>
                <a:cs typeface="Georgia" panose="02040502050405020303" pitchFamily="18" charset="0"/>
              </a:rPr>
              <a:t>m</a:t>
            </a:r>
            <a:r>
              <a:rPr lang="en-US" spc="5" dirty="0" err="1">
                <a:effectLst/>
                <a:latin typeface="Georgia" panose="02040502050405020303" pitchFamily="18" charset="0"/>
                <a:ea typeface="Georgia" panose="02040502050405020303" pitchFamily="18" charset="0"/>
                <a:cs typeface="Georgia" panose="02040502050405020303" pitchFamily="18" charset="0"/>
              </a:rPr>
              <a:t>s</a:t>
            </a:r>
            <a:r>
              <a:rPr lang="en-US" dirty="0" err="1">
                <a:effectLst/>
                <a:latin typeface="Georgia" panose="02040502050405020303" pitchFamily="18" charset="0"/>
                <a:ea typeface="Georgia" panose="02040502050405020303" pitchFamily="18" charset="0"/>
                <a:cs typeface="Georgia" panose="02040502050405020303" pitchFamily="18" charset="0"/>
              </a:rPr>
              <a:t>i</a:t>
            </a:r>
            <a:r>
              <a:rPr lang="en-US" spc="5" dirty="0">
                <a:effectLst/>
                <a:latin typeface="Georgia" panose="02040502050405020303" pitchFamily="18" charset="0"/>
                <a:ea typeface="Georgia" panose="02040502050405020303" pitchFamily="18" charset="0"/>
                <a:cs typeface="Georgia" panose="02040502050405020303" pitchFamily="18" charset="0"/>
              </a:rPr>
              <a:t> </a:t>
            </a:r>
            <a:r>
              <a:rPr lang="en-US" dirty="0" err="1">
                <a:effectLst/>
                <a:latin typeface="Georgia" panose="02040502050405020303" pitchFamily="18" charset="0"/>
                <a:ea typeface="Georgia" panose="02040502050405020303" pitchFamily="18" charset="0"/>
                <a:cs typeface="Georgia" panose="02040502050405020303" pitchFamily="18" charset="0"/>
              </a:rPr>
              <a:t>i</a:t>
            </a:r>
            <a:r>
              <a:rPr lang="en-US" spc="-10" dirty="0" err="1">
                <a:effectLst/>
                <a:latin typeface="Georgia" panose="02040502050405020303" pitchFamily="18" charset="0"/>
                <a:ea typeface="Georgia" panose="02040502050405020303" pitchFamily="18" charset="0"/>
                <a:cs typeface="Georgia" panose="02040502050405020303" pitchFamily="18" charset="0"/>
              </a:rPr>
              <a:t>n</a:t>
            </a:r>
            <a:r>
              <a:rPr lang="en-US" dirty="0" err="1">
                <a:effectLst/>
                <a:latin typeface="Georgia" panose="02040502050405020303" pitchFamily="18" charset="0"/>
                <a:ea typeface="Georgia" panose="02040502050405020303" pitchFamily="18" charset="0"/>
                <a:cs typeface="Georgia" panose="02040502050405020303" pitchFamily="18" charset="0"/>
              </a:rPr>
              <a:t>i</a:t>
            </a:r>
            <a:r>
              <a:rPr lang="en-US" spc="5" dirty="0">
                <a:effectLst/>
                <a:latin typeface="Georgia" panose="02040502050405020303" pitchFamily="18" charset="0"/>
                <a:ea typeface="Georgia" panose="02040502050405020303" pitchFamily="18" charset="0"/>
                <a:cs typeface="Georgia" panose="02040502050405020303" pitchFamily="18" charset="0"/>
              </a:rPr>
              <a:t> </a:t>
            </a:r>
            <a:r>
              <a:rPr lang="en-US" dirty="0" err="1">
                <a:effectLst/>
                <a:latin typeface="Georgia" panose="02040502050405020303" pitchFamily="18" charset="0"/>
                <a:ea typeface="Georgia" panose="02040502050405020303" pitchFamily="18" charset="0"/>
                <a:cs typeface="Georgia" panose="02040502050405020303" pitchFamily="18" charset="0"/>
              </a:rPr>
              <a:t>ti</a:t>
            </a:r>
            <a:r>
              <a:rPr lang="en-US" spc="5" dirty="0" err="1">
                <a:effectLst/>
                <a:latin typeface="Georgia" panose="02040502050405020303" pitchFamily="18" charset="0"/>
                <a:ea typeface="Georgia" panose="02040502050405020303" pitchFamily="18" charset="0"/>
                <a:cs typeface="Georgia" panose="02040502050405020303" pitchFamily="18" charset="0"/>
              </a:rPr>
              <a:t>d</a:t>
            </a:r>
            <a:r>
              <a:rPr lang="en-US" spc="-15" dirty="0" err="1">
                <a:effectLst/>
                <a:latin typeface="Georgia" panose="02040502050405020303" pitchFamily="18" charset="0"/>
                <a:ea typeface="Georgia" panose="02040502050405020303" pitchFamily="18" charset="0"/>
                <a:cs typeface="Georgia" panose="02040502050405020303" pitchFamily="18" charset="0"/>
              </a:rPr>
              <a:t>a</a:t>
            </a:r>
            <a:r>
              <a:rPr lang="en-US" dirty="0" err="1">
                <a:effectLst/>
                <a:latin typeface="Georgia" panose="02040502050405020303" pitchFamily="18" charset="0"/>
                <a:ea typeface="Georgia" panose="02040502050405020303" pitchFamily="18" charset="0"/>
                <a:cs typeface="Georgia" panose="02040502050405020303" pitchFamily="18" charset="0"/>
              </a:rPr>
              <a:t>k</a:t>
            </a:r>
            <a:r>
              <a:rPr lang="en-US" dirty="0">
                <a:effectLst/>
                <a:latin typeface="Georgia" panose="02040502050405020303" pitchFamily="18" charset="0"/>
                <a:ea typeface="Georgia" panose="02040502050405020303" pitchFamily="18" charset="0"/>
                <a:cs typeface="Georgia" panose="02040502050405020303" pitchFamily="18" charset="0"/>
              </a:rPr>
              <a:t> </a:t>
            </a:r>
            <a:r>
              <a:rPr lang="en-US" spc="-10" dirty="0" err="1">
                <a:effectLst/>
                <a:latin typeface="Georgia" panose="02040502050405020303" pitchFamily="18" charset="0"/>
                <a:ea typeface="Georgia" panose="02040502050405020303" pitchFamily="18" charset="0"/>
                <a:cs typeface="Georgia" panose="02040502050405020303" pitchFamily="18" charset="0"/>
              </a:rPr>
              <a:t>m</a:t>
            </a:r>
            <a:r>
              <a:rPr lang="en-US" spc="5" dirty="0" err="1">
                <a:effectLst/>
                <a:latin typeface="Georgia" panose="02040502050405020303" pitchFamily="18" charset="0"/>
                <a:ea typeface="Georgia" panose="02040502050405020303" pitchFamily="18" charset="0"/>
                <a:cs typeface="Georgia" panose="02040502050405020303" pitchFamily="18" charset="0"/>
              </a:rPr>
              <a:t>e</a:t>
            </a:r>
            <a:r>
              <a:rPr lang="en-US" spc="-10" dirty="0" err="1">
                <a:effectLst/>
                <a:latin typeface="Georgia" panose="02040502050405020303" pitchFamily="18" charset="0"/>
                <a:ea typeface="Georgia" panose="02040502050405020303" pitchFamily="18" charset="0"/>
                <a:cs typeface="Georgia" panose="02040502050405020303" pitchFamily="18" charset="0"/>
              </a:rPr>
              <a:t>n</a:t>
            </a:r>
            <a:r>
              <a:rPr lang="en-US" dirty="0" err="1">
                <a:effectLst/>
                <a:latin typeface="Georgia" panose="02040502050405020303" pitchFamily="18" charset="0"/>
                <a:ea typeface="Georgia" panose="02040502050405020303" pitchFamily="18" charset="0"/>
                <a:cs typeface="Georgia" panose="02040502050405020303" pitchFamily="18" charset="0"/>
              </a:rPr>
              <a:t>c</a:t>
            </a:r>
            <a:r>
              <a:rPr lang="en-US" spc="45" dirty="0" err="1">
                <a:effectLst/>
                <a:latin typeface="Georgia" panose="02040502050405020303" pitchFamily="18" charset="0"/>
                <a:ea typeface="Georgia" panose="02040502050405020303" pitchFamily="18" charset="0"/>
                <a:cs typeface="Georgia" panose="02040502050405020303" pitchFamily="18" charset="0"/>
              </a:rPr>
              <a:t>e</a:t>
            </a:r>
            <a:r>
              <a:rPr lang="en-US" spc="10" dirty="0" err="1">
                <a:effectLst/>
                <a:latin typeface="Georgia" panose="02040502050405020303" pitchFamily="18" charset="0"/>
                <a:ea typeface="Georgia" panose="02040502050405020303" pitchFamily="18" charset="0"/>
                <a:cs typeface="Georgia" panose="02040502050405020303" pitchFamily="18" charset="0"/>
              </a:rPr>
              <a:t>r</a:t>
            </a:r>
            <a:r>
              <a:rPr lang="en-US" spc="-10" dirty="0" err="1">
                <a:effectLst/>
                <a:latin typeface="Georgia" panose="02040502050405020303" pitchFamily="18" charset="0"/>
                <a:ea typeface="Georgia" panose="02040502050405020303" pitchFamily="18" charset="0"/>
                <a:cs typeface="Georgia" panose="02040502050405020303" pitchFamily="18" charset="0"/>
              </a:rPr>
              <a:t>m</a:t>
            </a:r>
            <a:r>
              <a:rPr lang="en-US" dirty="0" err="1">
                <a:effectLst/>
                <a:latin typeface="Georgia" panose="02040502050405020303" pitchFamily="18" charset="0"/>
                <a:ea typeface="Georgia" panose="02040502050405020303" pitchFamily="18" charset="0"/>
                <a:cs typeface="Georgia" panose="02040502050405020303" pitchFamily="18" charset="0"/>
              </a:rPr>
              <a:t>i</a:t>
            </a:r>
            <a:r>
              <a:rPr lang="en-US" spc="5" dirty="0" err="1">
                <a:effectLst/>
                <a:latin typeface="Georgia" panose="02040502050405020303" pitchFamily="18" charset="0"/>
                <a:ea typeface="Georgia" panose="02040502050405020303" pitchFamily="18" charset="0"/>
                <a:cs typeface="Georgia" panose="02040502050405020303" pitchFamily="18" charset="0"/>
              </a:rPr>
              <a:t>n</a:t>
            </a:r>
            <a:r>
              <a:rPr lang="en-US" spc="-10" dirty="0" err="1">
                <a:effectLst/>
                <a:latin typeface="Georgia" panose="02040502050405020303" pitchFamily="18" charset="0"/>
                <a:ea typeface="Georgia" panose="02040502050405020303" pitchFamily="18" charset="0"/>
                <a:cs typeface="Georgia" panose="02040502050405020303" pitchFamily="18" charset="0"/>
              </a:rPr>
              <a:t>k</a:t>
            </a:r>
            <a:r>
              <a:rPr lang="en-US" spc="5" dirty="0" err="1">
                <a:effectLst/>
                <a:latin typeface="Georgia" panose="02040502050405020303" pitchFamily="18" charset="0"/>
                <a:ea typeface="Georgia" panose="02040502050405020303" pitchFamily="18" charset="0"/>
                <a:cs typeface="Georgia" panose="02040502050405020303" pitchFamily="18" charset="0"/>
              </a:rPr>
              <a:t>a</a:t>
            </a:r>
            <a:r>
              <a:rPr lang="en-US" dirty="0" err="1">
                <a:effectLst/>
                <a:latin typeface="Georgia" panose="02040502050405020303" pitchFamily="18" charset="0"/>
                <a:ea typeface="Georgia" panose="02040502050405020303" pitchFamily="18" charset="0"/>
                <a:cs typeface="Georgia" panose="02040502050405020303" pitchFamily="18" charset="0"/>
              </a:rPr>
              <a:t>n</a:t>
            </a:r>
            <a:r>
              <a:rPr lang="en-US" dirty="0">
                <a:effectLst/>
                <a:latin typeface="Georgia" panose="02040502050405020303" pitchFamily="18" charset="0"/>
                <a:ea typeface="Georgia" panose="02040502050405020303" pitchFamily="18" charset="0"/>
                <a:cs typeface="Georgia" panose="02040502050405020303" pitchFamily="18" charset="0"/>
              </a:rPr>
              <a:t> </a:t>
            </a:r>
            <a:r>
              <a:rPr lang="en-US" spc="5" dirty="0" err="1">
                <a:effectLst/>
                <a:latin typeface="Georgia" panose="02040502050405020303" pitchFamily="18" charset="0"/>
                <a:ea typeface="Georgia" panose="02040502050405020303" pitchFamily="18" charset="0"/>
                <a:cs typeface="Georgia" panose="02040502050405020303" pitchFamily="18" charset="0"/>
              </a:rPr>
              <a:t>ba</a:t>
            </a:r>
            <a:r>
              <a:rPr lang="en-US" dirty="0" err="1">
                <a:effectLst/>
                <a:latin typeface="Georgia" panose="02040502050405020303" pitchFamily="18" charset="0"/>
                <a:ea typeface="Georgia" panose="02040502050405020303" pitchFamily="18" charset="0"/>
                <a:cs typeface="Georgia" panose="02040502050405020303" pitchFamily="18" charset="0"/>
              </a:rPr>
              <a:t>g</a:t>
            </a:r>
            <a:r>
              <a:rPr lang="en-US" spc="5" dirty="0" err="1">
                <a:effectLst/>
                <a:latin typeface="Georgia" panose="02040502050405020303" pitchFamily="18" charset="0"/>
                <a:ea typeface="Georgia" panose="02040502050405020303" pitchFamily="18" charset="0"/>
                <a:cs typeface="Georgia" panose="02040502050405020303" pitchFamily="18" charset="0"/>
              </a:rPr>
              <a:t>a</a:t>
            </a:r>
            <a:r>
              <a:rPr lang="en-US" dirty="0" err="1">
                <a:effectLst/>
                <a:latin typeface="Georgia" panose="02040502050405020303" pitchFamily="18" charset="0"/>
                <a:ea typeface="Georgia" panose="02040502050405020303" pitchFamily="18" charset="0"/>
                <a:cs typeface="Georgia" panose="02040502050405020303" pitchFamily="18" charset="0"/>
              </a:rPr>
              <a:t>i</a:t>
            </a:r>
            <a:r>
              <a:rPr lang="en-US" spc="-10" dirty="0" err="1">
                <a:effectLst/>
                <a:latin typeface="Georgia" panose="02040502050405020303" pitchFamily="18" charset="0"/>
                <a:ea typeface="Georgia" panose="02040502050405020303" pitchFamily="18" charset="0"/>
                <a:cs typeface="Georgia" panose="02040502050405020303" pitchFamily="18" charset="0"/>
              </a:rPr>
              <a:t>m</a:t>
            </a:r>
            <a:r>
              <a:rPr lang="en-US" spc="5" dirty="0" err="1">
                <a:effectLst/>
                <a:latin typeface="Georgia" panose="02040502050405020303" pitchFamily="18" charset="0"/>
                <a:ea typeface="Georgia" panose="02040502050405020303" pitchFamily="18" charset="0"/>
                <a:cs typeface="Georgia" panose="02040502050405020303" pitchFamily="18" charset="0"/>
              </a:rPr>
              <a:t>a</a:t>
            </a:r>
            <a:r>
              <a:rPr lang="en-US" spc="-10" dirty="0" err="1">
                <a:effectLst/>
                <a:latin typeface="Georgia" panose="02040502050405020303" pitchFamily="18" charset="0"/>
                <a:ea typeface="Georgia" panose="02040502050405020303" pitchFamily="18" charset="0"/>
                <a:cs typeface="Georgia" panose="02040502050405020303" pitchFamily="18" charset="0"/>
              </a:rPr>
              <a:t>n</a:t>
            </a:r>
            <a:r>
              <a:rPr lang="en-US" dirty="0" err="1">
                <a:effectLst/>
                <a:latin typeface="Georgia" panose="02040502050405020303" pitchFamily="18" charset="0"/>
                <a:ea typeface="Georgia" panose="02040502050405020303" pitchFamily="18" charset="0"/>
                <a:cs typeface="Georgia" panose="02040502050405020303" pitchFamily="18" charset="0"/>
              </a:rPr>
              <a:t>a</a:t>
            </a:r>
            <a:r>
              <a:rPr lang="en-US" spc="20" dirty="0">
                <a:effectLst/>
                <a:latin typeface="Georgia" panose="02040502050405020303" pitchFamily="18" charset="0"/>
                <a:ea typeface="Georgia" panose="02040502050405020303" pitchFamily="18" charset="0"/>
                <a:cs typeface="Georgia" panose="02040502050405020303" pitchFamily="18" charset="0"/>
              </a:rPr>
              <a:t> </a:t>
            </a:r>
            <a:r>
              <a:rPr lang="en-US" spc="5" dirty="0">
                <a:effectLst/>
                <a:latin typeface="Georgia" panose="02040502050405020303" pitchFamily="18" charset="0"/>
                <a:ea typeface="Georgia" panose="02040502050405020303" pitchFamily="18" charset="0"/>
                <a:cs typeface="Georgia" panose="02040502050405020303" pitchFamily="18" charset="0"/>
              </a:rPr>
              <a:t>o</a:t>
            </a:r>
            <a:r>
              <a:rPr lang="en-US" spc="-10" dirty="0">
                <a:effectLst/>
                <a:latin typeface="Georgia" panose="02040502050405020303" pitchFamily="18" charset="0"/>
                <a:ea typeface="Georgia" panose="02040502050405020303" pitchFamily="18" charset="0"/>
                <a:cs typeface="Georgia" panose="02040502050405020303" pitchFamily="18" charset="0"/>
              </a:rPr>
              <a:t>r</a:t>
            </a:r>
            <a:r>
              <a:rPr lang="en-US" spc="5" dirty="0">
                <a:effectLst/>
                <a:latin typeface="Georgia" panose="02040502050405020303" pitchFamily="18" charset="0"/>
                <a:ea typeface="Georgia" panose="02040502050405020303" pitchFamily="18" charset="0"/>
                <a:cs typeface="Georgia" panose="02040502050405020303" pitchFamily="18" charset="0"/>
              </a:rPr>
              <a:t>a</a:t>
            </a:r>
            <a:r>
              <a:rPr lang="en-US" spc="-10" dirty="0">
                <a:effectLst/>
                <a:latin typeface="Georgia" panose="02040502050405020303" pitchFamily="18" charset="0"/>
                <a:ea typeface="Georgia" panose="02040502050405020303" pitchFamily="18" charset="0"/>
                <a:cs typeface="Georgia" panose="02040502050405020303" pitchFamily="18" charset="0"/>
              </a:rPr>
              <a:t>n</a:t>
            </a:r>
            <a:r>
              <a:rPr lang="en-US" dirty="0">
                <a:effectLst/>
                <a:latin typeface="Georgia" panose="02040502050405020303" pitchFamily="18" charset="0"/>
                <a:ea typeface="Georgia" panose="02040502050405020303" pitchFamily="18" charset="0"/>
                <a:cs typeface="Georgia" panose="02040502050405020303" pitchFamily="18" charset="0"/>
              </a:rPr>
              <a:t>g</a:t>
            </a:r>
            <a:r>
              <a:rPr lang="en-US" spc="15" dirty="0">
                <a:effectLst/>
                <a:latin typeface="Georgia" panose="02040502050405020303" pitchFamily="18" charset="0"/>
                <a:ea typeface="Georgia" panose="02040502050405020303" pitchFamily="18" charset="0"/>
                <a:cs typeface="Georgia" panose="02040502050405020303" pitchFamily="18" charset="0"/>
              </a:rPr>
              <a:t> </a:t>
            </a:r>
            <a:r>
              <a:rPr lang="en-US" spc="5" dirty="0" err="1">
                <a:effectLst/>
                <a:latin typeface="Georgia" panose="02040502050405020303" pitchFamily="18" charset="0"/>
                <a:ea typeface="Georgia" panose="02040502050405020303" pitchFamily="18" charset="0"/>
                <a:cs typeface="Georgia" panose="02040502050405020303" pitchFamily="18" charset="0"/>
              </a:rPr>
              <a:t>be</a:t>
            </a:r>
            <a:r>
              <a:rPr lang="en-US" spc="10" dirty="0" err="1">
                <a:effectLst/>
                <a:latin typeface="Georgia" panose="02040502050405020303" pitchFamily="18" charset="0"/>
                <a:ea typeface="Georgia" panose="02040502050405020303" pitchFamily="18" charset="0"/>
                <a:cs typeface="Georgia" panose="02040502050405020303" pitchFamily="18" charset="0"/>
              </a:rPr>
              <a:t>r</a:t>
            </a:r>
            <a:r>
              <a:rPr lang="en-US" spc="-10" dirty="0" err="1">
                <a:effectLst/>
                <a:latin typeface="Georgia" panose="02040502050405020303" pitchFamily="18" charset="0"/>
                <a:ea typeface="Georgia" panose="02040502050405020303" pitchFamily="18" charset="0"/>
                <a:cs typeface="Georgia" panose="02040502050405020303" pitchFamily="18" charset="0"/>
              </a:rPr>
              <a:t>pe</a:t>
            </a:r>
            <a:r>
              <a:rPr lang="en-US" spc="10" dirty="0" err="1">
                <a:effectLst/>
                <a:latin typeface="Georgia" panose="02040502050405020303" pitchFamily="18" charset="0"/>
                <a:ea typeface="Georgia" panose="02040502050405020303" pitchFamily="18" charset="0"/>
                <a:cs typeface="Georgia" panose="02040502050405020303" pitchFamily="18" charset="0"/>
              </a:rPr>
              <a:t>r</a:t>
            </a:r>
            <a:r>
              <a:rPr lang="en-US" dirty="0" err="1">
                <a:effectLst/>
                <a:latin typeface="Georgia" panose="02040502050405020303" pitchFamily="18" charset="0"/>
                <a:ea typeface="Georgia" panose="02040502050405020303" pitchFamily="18" charset="0"/>
                <a:cs typeface="Georgia" panose="02040502050405020303" pitchFamily="18" charset="0"/>
              </a:rPr>
              <a:t>il</a:t>
            </a:r>
            <a:r>
              <a:rPr lang="en-US" spc="10" dirty="0" err="1">
                <a:effectLst/>
                <a:latin typeface="Georgia" panose="02040502050405020303" pitchFamily="18" charset="0"/>
                <a:ea typeface="Georgia" panose="02040502050405020303" pitchFamily="18" charset="0"/>
                <a:cs typeface="Georgia" panose="02040502050405020303" pitchFamily="18" charset="0"/>
              </a:rPr>
              <a:t>a</a:t>
            </a:r>
            <a:r>
              <a:rPr lang="en-US" spc="-10" dirty="0" err="1">
                <a:effectLst/>
                <a:latin typeface="Georgia" panose="02040502050405020303" pitchFamily="18" charset="0"/>
                <a:ea typeface="Georgia" panose="02040502050405020303" pitchFamily="18" charset="0"/>
                <a:cs typeface="Georgia" panose="02040502050405020303" pitchFamily="18" charset="0"/>
              </a:rPr>
              <a:t>k</a:t>
            </a:r>
            <a:r>
              <a:rPr lang="en-US" dirty="0" err="1">
                <a:effectLst/>
                <a:latin typeface="Georgia" panose="02040502050405020303" pitchFamily="18" charset="0"/>
                <a:ea typeface="Georgia" panose="02040502050405020303" pitchFamily="18" charset="0"/>
                <a:cs typeface="Georgia" panose="02040502050405020303" pitchFamily="18" charset="0"/>
              </a:rPr>
              <a:t>u</a:t>
            </a:r>
            <a:r>
              <a:rPr lang="en-US" dirty="0">
                <a:effectLst/>
                <a:latin typeface="Georgia" panose="02040502050405020303" pitchFamily="18" charset="0"/>
                <a:ea typeface="Georgia" panose="02040502050405020303" pitchFamily="18" charset="0"/>
                <a:cs typeface="Georgia" panose="02040502050405020303" pitchFamily="18" charset="0"/>
              </a:rPr>
              <a:t> </a:t>
            </a:r>
            <a:r>
              <a:rPr lang="en-US" spc="5" dirty="0" err="1">
                <a:effectLst/>
                <a:latin typeface="Georgia" panose="02040502050405020303" pitchFamily="18" charset="0"/>
                <a:ea typeface="Georgia" panose="02040502050405020303" pitchFamily="18" charset="0"/>
                <a:cs typeface="Georgia" panose="02040502050405020303" pitchFamily="18" charset="0"/>
              </a:rPr>
              <a:t>d</a:t>
            </a:r>
            <a:r>
              <a:rPr lang="en-US" dirty="0" err="1">
                <a:effectLst/>
                <a:latin typeface="Georgia" panose="02040502050405020303" pitchFamily="18" charset="0"/>
                <a:ea typeface="Georgia" panose="02040502050405020303" pitchFamily="18" charset="0"/>
                <a:cs typeface="Georgia" panose="02040502050405020303" pitchFamily="18" charset="0"/>
              </a:rPr>
              <a:t>i</a:t>
            </a:r>
            <a:r>
              <a:rPr lang="en-US" spc="5" dirty="0" err="1">
                <a:effectLst/>
                <a:latin typeface="Georgia" panose="02040502050405020303" pitchFamily="18" charset="0"/>
                <a:ea typeface="Georgia" panose="02040502050405020303" pitchFamily="18" charset="0"/>
                <a:cs typeface="Georgia" panose="02040502050405020303" pitchFamily="18" charset="0"/>
              </a:rPr>
              <a:t>du</a:t>
            </a:r>
            <a:r>
              <a:rPr lang="en-US" spc="-10" dirty="0" err="1">
                <a:effectLst/>
                <a:latin typeface="Georgia" panose="02040502050405020303" pitchFamily="18" charset="0"/>
                <a:ea typeface="Georgia" panose="02040502050405020303" pitchFamily="18" charset="0"/>
                <a:cs typeface="Georgia" panose="02040502050405020303" pitchFamily="18" charset="0"/>
              </a:rPr>
              <a:t>n</a:t>
            </a:r>
            <a:r>
              <a:rPr lang="en-US" dirty="0" err="1">
                <a:effectLst/>
                <a:latin typeface="Georgia" panose="02040502050405020303" pitchFamily="18" charset="0"/>
                <a:ea typeface="Georgia" panose="02040502050405020303" pitchFamily="18" charset="0"/>
                <a:cs typeface="Georgia" panose="02040502050405020303" pitchFamily="18" charset="0"/>
              </a:rPr>
              <a:t>ia</a:t>
            </a:r>
            <a:r>
              <a:rPr lang="en-US" dirty="0">
                <a:effectLst/>
                <a:latin typeface="Georgia" panose="02040502050405020303" pitchFamily="18" charset="0"/>
                <a:ea typeface="Georgia" panose="02040502050405020303" pitchFamily="18" charset="0"/>
                <a:cs typeface="Georgia" panose="02040502050405020303" pitchFamily="18" charset="0"/>
              </a:rPr>
              <a:t> </a:t>
            </a:r>
            <a:r>
              <a:rPr lang="en-US" spc="-10" dirty="0" err="1">
                <a:effectLst/>
                <a:latin typeface="Georgia" panose="02040502050405020303" pitchFamily="18" charset="0"/>
                <a:ea typeface="Georgia" panose="02040502050405020303" pitchFamily="18" charset="0"/>
                <a:cs typeface="Georgia" panose="02040502050405020303" pitchFamily="18" charset="0"/>
              </a:rPr>
              <a:t>n</a:t>
            </a:r>
            <a:r>
              <a:rPr lang="en-US" dirty="0" err="1">
                <a:effectLst/>
                <a:latin typeface="Georgia" panose="02040502050405020303" pitchFamily="18" charset="0"/>
                <a:ea typeface="Georgia" panose="02040502050405020303" pitchFamily="18" charset="0"/>
                <a:cs typeface="Georgia" panose="02040502050405020303" pitchFamily="18" charset="0"/>
              </a:rPr>
              <a:t>y</a:t>
            </a:r>
            <a:r>
              <a:rPr lang="en-US" spc="5" dirty="0" err="1">
                <a:effectLst/>
                <a:latin typeface="Georgia" panose="02040502050405020303" pitchFamily="18" charset="0"/>
                <a:ea typeface="Georgia" panose="02040502050405020303" pitchFamily="18" charset="0"/>
                <a:cs typeface="Georgia" panose="02040502050405020303" pitchFamily="18" charset="0"/>
              </a:rPr>
              <a:t>a</a:t>
            </a:r>
            <a:r>
              <a:rPr lang="en-US" dirty="0" err="1">
                <a:effectLst/>
                <a:latin typeface="Georgia" panose="02040502050405020303" pitchFamily="18" charset="0"/>
                <a:ea typeface="Georgia" panose="02040502050405020303" pitchFamily="18" charset="0"/>
                <a:cs typeface="Georgia" panose="02040502050405020303" pitchFamily="18" charset="0"/>
              </a:rPr>
              <a:t>t</a:t>
            </a:r>
            <a:r>
              <a:rPr lang="en-US" spc="5" dirty="0" err="1">
                <a:effectLst/>
                <a:latin typeface="Georgia" panose="02040502050405020303" pitchFamily="18" charset="0"/>
                <a:ea typeface="Georgia" panose="02040502050405020303" pitchFamily="18" charset="0"/>
                <a:cs typeface="Georgia" panose="02040502050405020303" pitchFamily="18" charset="0"/>
              </a:rPr>
              <a:t>a</a:t>
            </a:r>
            <a:r>
              <a:rPr lang="en-US" dirty="0">
                <a:effectLst/>
                <a:latin typeface="Georgia" panose="02040502050405020303" pitchFamily="18" charset="0"/>
                <a:ea typeface="Georgia" panose="02040502050405020303" pitchFamily="18" charset="0"/>
                <a:cs typeface="Georgia" panose="02040502050405020303" pitchFamily="18" charset="0"/>
              </a:rPr>
              <a:t>.</a:t>
            </a:r>
            <a:r>
              <a:rPr lang="en-US" spc="20" dirty="0">
                <a:effectLst/>
                <a:latin typeface="Georgia" panose="02040502050405020303" pitchFamily="18" charset="0"/>
                <a:ea typeface="Georgia" panose="02040502050405020303" pitchFamily="18" charset="0"/>
                <a:cs typeface="Georgia" panose="02040502050405020303" pitchFamily="18" charset="0"/>
              </a:rPr>
              <a:t> </a:t>
            </a:r>
            <a:r>
              <a:rPr lang="en-US" dirty="0" err="1">
                <a:effectLst/>
                <a:latin typeface="Georgia" panose="02040502050405020303" pitchFamily="18" charset="0"/>
                <a:ea typeface="Georgia" panose="02040502050405020303" pitchFamily="18" charset="0"/>
                <a:cs typeface="Georgia" panose="02040502050405020303" pitchFamily="18" charset="0"/>
              </a:rPr>
              <a:t>F</a:t>
            </a:r>
            <a:r>
              <a:rPr lang="en-US" spc="5" dirty="0" err="1">
                <a:effectLst/>
                <a:latin typeface="Georgia" panose="02040502050405020303" pitchFamily="18" charset="0"/>
                <a:ea typeface="Georgia" panose="02040502050405020303" pitchFamily="18" charset="0"/>
                <a:cs typeface="Georgia" panose="02040502050405020303" pitchFamily="18" charset="0"/>
              </a:rPr>
              <a:t>a</a:t>
            </a:r>
            <a:r>
              <a:rPr lang="en-US" spc="-10" dirty="0" err="1">
                <a:effectLst/>
                <a:latin typeface="Georgia" panose="02040502050405020303" pitchFamily="18" charset="0"/>
                <a:ea typeface="Georgia" panose="02040502050405020303" pitchFamily="18" charset="0"/>
                <a:cs typeface="Georgia" panose="02040502050405020303" pitchFamily="18" charset="0"/>
              </a:rPr>
              <a:t>k</a:t>
            </a:r>
            <a:r>
              <a:rPr lang="en-US" dirty="0" err="1">
                <a:effectLst/>
                <a:latin typeface="Georgia" panose="02040502050405020303" pitchFamily="18" charset="0"/>
                <a:ea typeface="Georgia" panose="02040502050405020303" pitchFamily="18" charset="0"/>
                <a:cs typeface="Georgia" panose="02040502050405020303" pitchFamily="18" charset="0"/>
              </a:rPr>
              <a:t>t</a:t>
            </a:r>
            <a:r>
              <a:rPr lang="en-US" spc="5" dirty="0" err="1">
                <a:effectLst/>
                <a:latin typeface="Georgia" panose="02040502050405020303" pitchFamily="18" charset="0"/>
                <a:ea typeface="Georgia" panose="02040502050405020303" pitchFamily="18" charset="0"/>
                <a:cs typeface="Georgia" panose="02040502050405020303" pitchFamily="18" charset="0"/>
              </a:rPr>
              <a:t>a</a:t>
            </a:r>
            <a:r>
              <a:rPr lang="en-US" spc="-10" dirty="0" err="1">
                <a:effectLst/>
                <a:latin typeface="Georgia" panose="02040502050405020303" pitchFamily="18" charset="0"/>
                <a:ea typeface="Georgia" panose="02040502050405020303" pitchFamily="18" charset="0"/>
                <a:cs typeface="Georgia" panose="02040502050405020303" pitchFamily="18" charset="0"/>
              </a:rPr>
              <a:t>n</a:t>
            </a:r>
            <a:r>
              <a:rPr lang="en-US" dirty="0" err="1">
                <a:effectLst/>
                <a:latin typeface="Georgia" panose="02040502050405020303" pitchFamily="18" charset="0"/>
                <a:ea typeface="Georgia" panose="02040502050405020303" pitchFamily="18" charset="0"/>
                <a:cs typeface="Georgia" panose="02040502050405020303" pitchFamily="18" charset="0"/>
              </a:rPr>
              <a:t>ya</a:t>
            </a:r>
            <a:r>
              <a:rPr lang="en-US" spc="15" dirty="0">
                <a:effectLst/>
                <a:latin typeface="Georgia" panose="02040502050405020303" pitchFamily="18" charset="0"/>
                <a:ea typeface="Georgia" panose="02040502050405020303" pitchFamily="18" charset="0"/>
                <a:cs typeface="Georgia" panose="02040502050405020303" pitchFamily="18" charset="0"/>
              </a:rPr>
              <a:t> </a:t>
            </a:r>
            <a:r>
              <a:rPr lang="en-US" spc="5" dirty="0" err="1">
                <a:effectLst/>
                <a:latin typeface="Georgia" panose="02040502050405020303" pitchFamily="18" charset="0"/>
                <a:ea typeface="Georgia" panose="02040502050405020303" pitchFamily="18" charset="0"/>
                <a:cs typeface="Georgia" panose="02040502050405020303" pitchFamily="18" charset="0"/>
              </a:rPr>
              <a:t>ad</a:t>
            </a:r>
            <a:r>
              <a:rPr lang="en-US" spc="-15" dirty="0" err="1">
                <a:effectLst/>
                <a:latin typeface="Georgia" panose="02040502050405020303" pitchFamily="18" charset="0"/>
                <a:ea typeface="Georgia" panose="02040502050405020303" pitchFamily="18" charset="0"/>
                <a:cs typeface="Georgia" panose="02040502050405020303" pitchFamily="18" charset="0"/>
              </a:rPr>
              <a:t>a</a:t>
            </a:r>
            <a:r>
              <a:rPr lang="en-US" spc="5" dirty="0" err="1">
                <a:effectLst/>
                <a:latin typeface="Georgia" panose="02040502050405020303" pitchFamily="18" charset="0"/>
                <a:ea typeface="Georgia" panose="02040502050405020303" pitchFamily="18" charset="0"/>
                <a:cs typeface="Georgia" panose="02040502050405020303" pitchFamily="18" charset="0"/>
              </a:rPr>
              <a:t>la</a:t>
            </a:r>
            <a:r>
              <a:rPr lang="en-US" dirty="0" err="1">
                <a:effectLst/>
                <a:latin typeface="Georgia" panose="02040502050405020303" pitchFamily="18" charset="0"/>
                <a:ea typeface="Georgia" panose="02040502050405020303" pitchFamily="18" charset="0"/>
                <a:cs typeface="Georgia" panose="02040502050405020303" pitchFamily="18" charset="0"/>
              </a:rPr>
              <a:t>h</a:t>
            </a:r>
            <a:r>
              <a:rPr lang="en-US" dirty="0">
                <a:effectLst/>
                <a:latin typeface="Georgia" panose="02040502050405020303" pitchFamily="18" charset="0"/>
                <a:ea typeface="Georgia" panose="02040502050405020303" pitchFamily="18" charset="0"/>
                <a:cs typeface="Georgia" panose="02040502050405020303" pitchFamily="18" charset="0"/>
              </a:rPr>
              <a:t> </a:t>
            </a:r>
            <a:r>
              <a:rPr lang="en-US" dirty="0" err="1">
                <a:effectLst/>
                <a:latin typeface="Georgia" panose="02040502050405020303" pitchFamily="18" charset="0"/>
                <a:ea typeface="Georgia" panose="02040502050405020303" pitchFamily="18" charset="0"/>
                <a:cs typeface="Georgia" panose="02040502050405020303" pitchFamily="18" charset="0"/>
              </a:rPr>
              <a:t>i</a:t>
            </a:r>
            <a:r>
              <a:rPr lang="en-US" spc="-10" dirty="0" err="1">
                <a:effectLst/>
                <a:latin typeface="Georgia" panose="02040502050405020303" pitchFamily="18" charset="0"/>
                <a:ea typeface="Georgia" panose="02040502050405020303" pitchFamily="18" charset="0"/>
                <a:cs typeface="Georgia" panose="02040502050405020303" pitchFamily="18" charset="0"/>
              </a:rPr>
              <a:t>n</a:t>
            </a:r>
            <a:r>
              <a:rPr lang="en-US" spc="5" dirty="0" err="1">
                <a:effectLst/>
                <a:latin typeface="Georgia" panose="02040502050405020303" pitchFamily="18" charset="0"/>
                <a:ea typeface="Georgia" panose="02040502050405020303" pitchFamily="18" charset="0"/>
                <a:cs typeface="Georgia" panose="02040502050405020303" pitchFamily="18" charset="0"/>
              </a:rPr>
              <a:t>d</a:t>
            </a:r>
            <a:r>
              <a:rPr lang="en-US" dirty="0" err="1">
                <a:effectLst/>
                <a:latin typeface="Georgia" panose="02040502050405020303" pitchFamily="18" charset="0"/>
                <a:ea typeface="Georgia" panose="02040502050405020303" pitchFamily="18" charset="0"/>
                <a:cs typeface="Georgia" panose="02040502050405020303" pitchFamily="18" charset="0"/>
              </a:rPr>
              <a:t>i</a:t>
            </a:r>
            <a:r>
              <a:rPr lang="en-US" spc="-10" dirty="0" err="1">
                <a:effectLst/>
                <a:latin typeface="Georgia" panose="02040502050405020303" pitchFamily="18" charset="0"/>
                <a:ea typeface="Georgia" panose="02040502050405020303" pitchFamily="18" charset="0"/>
                <a:cs typeface="Georgia" panose="02040502050405020303" pitchFamily="18" charset="0"/>
              </a:rPr>
              <a:t>v</a:t>
            </a:r>
            <a:r>
              <a:rPr lang="en-US" dirty="0" err="1">
                <a:effectLst/>
                <a:latin typeface="Georgia" panose="02040502050405020303" pitchFamily="18" charset="0"/>
                <a:ea typeface="Georgia" panose="02040502050405020303" pitchFamily="18" charset="0"/>
                <a:cs typeface="Georgia" panose="02040502050405020303" pitchFamily="18" charset="0"/>
              </a:rPr>
              <a:t>i</a:t>
            </a:r>
            <a:r>
              <a:rPr lang="en-US" spc="5" dirty="0" err="1">
                <a:effectLst/>
                <a:latin typeface="Georgia" panose="02040502050405020303" pitchFamily="18" charset="0"/>
                <a:ea typeface="Georgia" panose="02040502050405020303" pitchFamily="18" charset="0"/>
                <a:cs typeface="Georgia" panose="02040502050405020303" pitchFamily="18" charset="0"/>
              </a:rPr>
              <a:t>d</a:t>
            </a:r>
            <a:r>
              <a:rPr lang="en-US" dirty="0" err="1">
                <a:effectLst/>
                <a:latin typeface="Georgia" panose="02040502050405020303" pitchFamily="18" charset="0"/>
                <a:ea typeface="Georgia" panose="02040502050405020303" pitchFamily="18" charset="0"/>
                <a:cs typeface="Georgia" panose="02040502050405020303" pitchFamily="18" charset="0"/>
              </a:rPr>
              <a:t>u</a:t>
            </a:r>
            <a:r>
              <a:rPr lang="en-US" spc="15" dirty="0">
                <a:effectLst/>
                <a:latin typeface="Georgia" panose="02040502050405020303" pitchFamily="18" charset="0"/>
                <a:ea typeface="Georgia" panose="02040502050405020303" pitchFamily="18" charset="0"/>
                <a:cs typeface="Georgia" panose="02040502050405020303" pitchFamily="18" charset="0"/>
              </a:rPr>
              <a:t> </a:t>
            </a:r>
            <a:r>
              <a:rPr lang="en-US" spc="5" dirty="0" err="1">
                <a:effectLst/>
                <a:latin typeface="Georgia" panose="02040502050405020303" pitchFamily="18" charset="0"/>
                <a:ea typeface="Georgia" panose="02040502050405020303" pitchFamily="18" charset="0"/>
                <a:cs typeface="Georgia" panose="02040502050405020303" pitchFamily="18" charset="0"/>
              </a:rPr>
              <a:t>se</a:t>
            </a:r>
            <a:r>
              <a:rPr lang="en-US" spc="10" dirty="0" err="1">
                <a:effectLst/>
                <a:latin typeface="Georgia" panose="02040502050405020303" pitchFamily="18" charset="0"/>
                <a:ea typeface="Georgia" panose="02040502050405020303" pitchFamily="18" charset="0"/>
                <a:cs typeface="Georgia" panose="02040502050405020303" pitchFamily="18" charset="0"/>
              </a:rPr>
              <a:t>r</a:t>
            </a:r>
            <a:r>
              <a:rPr lang="en-US" dirty="0" err="1">
                <a:effectLst/>
                <a:latin typeface="Georgia" panose="02040502050405020303" pitchFamily="18" charset="0"/>
                <a:ea typeface="Georgia" panose="02040502050405020303" pitchFamily="18" charset="0"/>
                <a:cs typeface="Georgia" panose="02040502050405020303" pitchFamily="18" charset="0"/>
              </a:rPr>
              <a:t>i</a:t>
            </a:r>
            <a:r>
              <a:rPr lang="en-US" spc="-10" dirty="0" err="1">
                <a:effectLst/>
                <a:latin typeface="Georgia" panose="02040502050405020303" pitchFamily="18" charset="0"/>
                <a:ea typeface="Georgia" panose="02040502050405020303" pitchFamily="18" charset="0"/>
                <a:cs typeface="Georgia" panose="02040502050405020303" pitchFamily="18" charset="0"/>
              </a:rPr>
              <a:t>n</a:t>
            </a:r>
            <a:r>
              <a:rPr lang="en-US" dirty="0" err="1">
                <a:effectLst/>
                <a:latin typeface="Georgia" panose="02040502050405020303" pitchFamily="18" charset="0"/>
                <a:ea typeface="Georgia" panose="02040502050405020303" pitchFamily="18" charset="0"/>
                <a:cs typeface="Georgia" panose="02040502050405020303" pitchFamily="18" charset="0"/>
              </a:rPr>
              <a:t>g</a:t>
            </a:r>
            <a:r>
              <a:rPr lang="en-US" spc="10" dirty="0">
                <a:effectLst/>
                <a:latin typeface="Georgia" panose="02040502050405020303" pitchFamily="18" charset="0"/>
                <a:ea typeface="Georgia" panose="02040502050405020303" pitchFamily="18" charset="0"/>
                <a:cs typeface="Georgia" panose="02040502050405020303" pitchFamily="18" charset="0"/>
              </a:rPr>
              <a:t> </a:t>
            </a:r>
            <a:r>
              <a:rPr lang="en-US" spc="5" dirty="0" err="1">
                <a:effectLst/>
                <a:latin typeface="Georgia" panose="02040502050405020303" pitchFamily="18" charset="0"/>
                <a:ea typeface="Georgia" panose="02040502050405020303" pitchFamily="18" charset="0"/>
                <a:cs typeface="Georgia" panose="02040502050405020303" pitchFamily="18" charset="0"/>
              </a:rPr>
              <a:t>be</a:t>
            </a:r>
            <a:r>
              <a:rPr lang="en-US" spc="10" dirty="0" err="1">
                <a:effectLst/>
                <a:latin typeface="Georgia" panose="02040502050405020303" pitchFamily="18" charset="0"/>
                <a:ea typeface="Georgia" panose="02040502050405020303" pitchFamily="18" charset="0"/>
                <a:cs typeface="Georgia" panose="02040502050405020303" pitchFamily="18" charset="0"/>
              </a:rPr>
              <a:t>r</a:t>
            </a:r>
            <a:r>
              <a:rPr lang="en-US" spc="-10" dirty="0" err="1">
                <a:effectLst/>
                <a:latin typeface="Georgia" panose="02040502050405020303" pitchFamily="18" charset="0"/>
                <a:ea typeface="Georgia" panose="02040502050405020303" pitchFamily="18" charset="0"/>
                <a:cs typeface="Georgia" panose="02040502050405020303" pitchFamily="18" charset="0"/>
              </a:rPr>
              <a:t>p</a:t>
            </a:r>
            <a:r>
              <a:rPr lang="en-US" dirty="0" err="1">
                <a:effectLst/>
                <a:latin typeface="Georgia" panose="02040502050405020303" pitchFamily="18" charset="0"/>
                <a:ea typeface="Georgia" panose="02040502050405020303" pitchFamily="18" charset="0"/>
                <a:cs typeface="Georgia" panose="02040502050405020303" pitchFamily="18" charset="0"/>
              </a:rPr>
              <a:t>i</a:t>
            </a:r>
            <a:r>
              <a:rPr lang="en-US" spc="-10" dirty="0" err="1">
                <a:effectLst/>
                <a:latin typeface="Georgia" panose="02040502050405020303" pitchFamily="18" charset="0"/>
                <a:ea typeface="Georgia" panose="02040502050405020303" pitchFamily="18" charset="0"/>
                <a:cs typeface="Georgia" panose="02040502050405020303" pitchFamily="18" charset="0"/>
              </a:rPr>
              <a:t>k</a:t>
            </a:r>
            <a:r>
              <a:rPr lang="en-US" dirty="0" err="1">
                <a:effectLst/>
                <a:latin typeface="Georgia" panose="02040502050405020303" pitchFamily="18" charset="0"/>
                <a:ea typeface="Georgia" panose="02040502050405020303" pitchFamily="18" charset="0"/>
                <a:cs typeface="Georgia" panose="02040502050405020303" pitchFamily="18" charset="0"/>
              </a:rPr>
              <a:t>ir</a:t>
            </a:r>
            <a:r>
              <a:rPr lang="en-US" spc="15" dirty="0">
                <a:effectLst/>
                <a:latin typeface="Georgia" panose="02040502050405020303" pitchFamily="18" charset="0"/>
                <a:ea typeface="Georgia" panose="02040502050405020303" pitchFamily="18" charset="0"/>
                <a:cs typeface="Georgia" panose="02040502050405020303" pitchFamily="18" charset="0"/>
              </a:rPr>
              <a:t> </a:t>
            </a:r>
            <a:r>
              <a:rPr lang="en-US" dirty="0" err="1">
                <a:effectLst/>
                <a:latin typeface="Georgia" panose="02040502050405020303" pitchFamily="18" charset="0"/>
                <a:ea typeface="Georgia" panose="02040502050405020303" pitchFamily="18" charset="0"/>
                <a:cs typeface="Georgia" panose="02040502050405020303" pitchFamily="18" charset="0"/>
              </a:rPr>
              <a:t>ti</a:t>
            </a:r>
            <a:r>
              <a:rPr lang="en-US" spc="5" dirty="0" err="1">
                <a:effectLst/>
                <a:latin typeface="Georgia" panose="02040502050405020303" pitchFamily="18" charset="0"/>
                <a:ea typeface="Georgia" panose="02040502050405020303" pitchFamily="18" charset="0"/>
                <a:cs typeface="Georgia" panose="02040502050405020303" pitchFamily="18" charset="0"/>
              </a:rPr>
              <a:t>da</a:t>
            </a:r>
            <a:r>
              <a:rPr lang="en-US" dirty="0" err="1">
                <a:effectLst/>
                <a:latin typeface="Georgia" panose="02040502050405020303" pitchFamily="18" charset="0"/>
                <a:ea typeface="Georgia" panose="02040502050405020303" pitchFamily="18" charset="0"/>
                <a:cs typeface="Georgia" panose="02040502050405020303" pitchFamily="18" charset="0"/>
              </a:rPr>
              <a:t>k</a:t>
            </a:r>
            <a:r>
              <a:rPr lang="en-US" dirty="0">
                <a:effectLst/>
                <a:latin typeface="Georgia" panose="02040502050405020303" pitchFamily="18" charset="0"/>
                <a:ea typeface="Georgia" panose="02040502050405020303" pitchFamily="18" charset="0"/>
                <a:cs typeface="Georgia" panose="02040502050405020303" pitchFamily="18" charset="0"/>
              </a:rPr>
              <a:t> </a:t>
            </a:r>
            <a:r>
              <a:rPr lang="en-US" spc="10" dirty="0" err="1">
                <a:effectLst/>
                <a:latin typeface="Georgia" panose="02040502050405020303" pitchFamily="18" charset="0"/>
                <a:ea typeface="Georgia" panose="02040502050405020303" pitchFamily="18" charset="0"/>
                <a:cs typeface="Georgia" panose="02040502050405020303" pitchFamily="18" charset="0"/>
              </a:rPr>
              <a:t>r</a:t>
            </a:r>
            <a:r>
              <a:rPr lang="en-US" spc="5" dirty="0" err="1">
                <a:effectLst/>
                <a:latin typeface="Georgia" panose="02040502050405020303" pitchFamily="18" charset="0"/>
                <a:ea typeface="Georgia" panose="02040502050405020303" pitchFamily="18" charset="0"/>
                <a:cs typeface="Georgia" panose="02040502050405020303" pitchFamily="18" charset="0"/>
              </a:rPr>
              <a:t>as</a:t>
            </a:r>
            <a:r>
              <a:rPr lang="en-US" spc="-20" dirty="0" err="1">
                <a:effectLst/>
                <a:latin typeface="Georgia" panose="02040502050405020303" pitchFamily="18" charset="0"/>
                <a:ea typeface="Georgia" panose="02040502050405020303" pitchFamily="18" charset="0"/>
                <a:cs typeface="Georgia" panose="02040502050405020303" pitchFamily="18" charset="0"/>
              </a:rPr>
              <a:t>i</a:t>
            </a:r>
            <a:r>
              <a:rPr lang="en-US" spc="5" dirty="0" err="1">
                <a:effectLst/>
                <a:latin typeface="Georgia" panose="02040502050405020303" pitchFamily="18" charset="0"/>
                <a:ea typeface="Georgia" panose="02040502050405020303" pitchFamily="18" charset="0"/>
                <a:cs typeface="Georgia" panose="02040502050405020303" pitchFamily="18" charset="0"/>
              </a:rPr>
              <a:t>o</a:t>
            </a:r>
            <a:r>
              <a:rPr lang="en-US" spc="-10" dirty="0" err="1">
                <a:effectLst/>
                <a:latin typeface="Georgia" panose="02040502050405020303" pitchFamily="18" charset="0"/>
                <a:ea typeface="Georgia" panose="02040502050405020303" pitchFamily="18" charset="0"/>
                <a:cs typeface="Georgia" panose="02040502050405020303" pitchFamily="18" charset="0"/>
              </a:rPr>
              <a:t>n</a:t>
            </a:r>
            <a:r>
              <a:rPr lang="en-US" spc="5" dirty="0" err="1">
                <a:effectLst/>
                <a:latin typeface="Georgia" panose="02040502050405020303" pitchFamily="18" charset="0"/>
                <a:ea typeface="Georgia" panose="02040502050405020303" pitchFamily="18" charset="0"/>
                <a:cs typeface="Georgia" panose="02040502050405020303" pitchFamily="18" charset="0"/>
              </a:rPr>
              <a:t>al</a:t>
            </a:r>
            <a:r>
              <a:rPr lang="en-US" dirty="0">
                <a:effectLst/>
                <a:latin typeface="Georgia" panose="02040502050405020303" pitchFamily="18" charset="0"/>
                <a:ea typeface="Georgia" panose="02040502050405020303" pitchFamily="18" charset="0"/>
                <a:cs typeface="Georgia" panose="02040502050405020303" pitchFamily="18" charset="0"/>
              </a:rPr>
              <a:t>.</a:t>
            </a:r>
            <a:r>
              <a:rPr lang="en-US" spc="10" dirty="0">
                <a:effectLst/>
                <a:latin typeface="Georgia" panose="02040502050405020303" pitchFamily="18" charset="0"/>
                <a:ea typeface="Georgia" panose="02040502050405020303" pitchFamily="18" charset="0"/>
                <a:cs typeface="Georgia" panose="02040502050405020303" pitchFamily="18" charset="0"/>
              </a:rPr>
              <a:t> </a:t>
            </a:r>
            <a:r>
              <a:rPr lang="en-US" spc="-15" dirty="0">
                <a:effectLst/>
                <a:latin typeface="Georgia" panose="02040502050405020303" pitchFamily="18" charset="0"/>
                <a:ea typeface="Georgia" panose="02040502050405020303" pitchFamily="18" charset="0"/>
                <a:cs typeface="Georgia" panose="02040502050405020303" pitchFamily="18" charset="0"/>
              </a:rPr>
              <a:t>H</a:t>
            </a:r>
            <a:r>
              <a:rPr lang="en-US" spc="5" dirty="0">
                <a:effectLst/>
                <a:latin typeface="Georgia" panose="02040502050405020303" pitchFamily="18" charset="0"/>
                <a:ea typeface="Georgia" panose="02040502050405020303" pitchFamily="18" charset="0"/>
                <a:cs typeface="Georgia" panose="02040502050405020303" pitchFamily="18" charset="0"/>
              </a:rPr>
              <a:t>a</a:t>
            </a:r>
            <a:r>
              <a:rPr lang="en-US" dirty="0">
                <a:effectLst/>
                <a:latin typeface="Georgia" panose="02040502050405020303" pitchFamily="18" charset="0"/>
                <a:ea typeface="Georgia" panose="02040502050405020303" pitchFamily="18" charset="0"/>
                <a:cs typeface="Georgia" panose="02040502050405020303" pitchFamily="18" charset="0"/>
              </a:rPr>
              <a:t>l</a:t>
            </a:r>
            <a:r>
              <a:rPr lang="en-US" spc="15" dirty="0">
                <a:effectLst/>
                <a:latin typeface="Georgia" panose="02040502050405020303" pitchFamily="18" charset="0"/>
                <a:ea typeface="Georgia" panose="02040502050405020303" pitchFamily="18" charset="0"/>
                <a:cs typeface="Georgia" panose="02040502050405020303" pitchFamily="18" charset="0"/>
              </a:rPr>
              <a:t> </a:t>
            </a:r>
            <a:r>
              <a:rPr lang="en-US" dirty="0" err="1">
                <a:effectLst/>
                <a:latin typeface="Georgia" panose="02040502050405020303" pitchFamily="18" charset="0"/>
                <a:ea typeface="Georgia" panose="02040502050405020303" pitchFamily="18" charset="0"/>
                <a:cs typeface="Georgia" panose="02040502050405020303" pitchFamily="18" charset="0"/>
              </a:rPr>
              <a:t>i</a:t>
            </a:r>
            <a:r>
              <a:rPr lang="en-US" spc="-10" dirty="0" err="1">
                <a:effectLst/>
                <a:latin typeface="Georgia" panose="02040502050405020303" pitchFamily="18" charset="0"/>
                <a:ea typeface="Georgia" panose="02040502050405020303" pitchFamily="18" charset="0"/>
                <a:cs typeface="Georgia" panose="02040502050405020303" pitchFamily="18" charset="0"/>
              </a:rPr>
              <a:t>n</a:t>
            </a:r>
            <a:r>
              <a:rPr lang="en-US" dirty="0" err="1">
                <a:effectLst/>
                <a:latin typeface="Georgia" panose="02040502050405020303" pitchFamily="18" charset="0"/>
                <a:ea typeface="Georgia" panose="02040502050405020303" pitchFamily="18" charset="0"/>
                <a:cs typeface="Georgia" panose="02040502050405020303" pitchFamily="18" charset="0"/>
              </a:rPr>
              <a:t>i</a:t>
            </a:r>
            <a:r>
              <a:rPr lang="en-US" spc="5" dirty="0">
                <a:effectLst/>
                <a:latin typeface="Georgia" panose="02040502050405020303" pitchFamily="18" charset="0"/>
                <a:ea typeface="Georgia" panose="02040502050405020303" pitchFamily="18" charset="0"/>
                <a:cs typeface="Georgia" panose="02040502050405020303" pitchFamily="18" charset="0"/>
              </a:rPr>
              <a:t> </a:t>
            </a:r>
            <a:r>
              <a:rPr lang="en-US" spc="5" dirty="0" err="1">
                <a:effectLst/>
                <a:latin typeface="Georgia" panose="02040502050405020303" pitchFamily="18" charset="0"/>
                <a:ea typeface="Georgia" panose="02040502050405020303" pitchFamily="18" charset="0"/>
                <a:cs typeface="Georgia" panose="02040502050405020303" pitchFamily="18" charset="0"/>
              </a:rPr>
              <a:t>da</a:t>
            </a:r>
            <a:r>
              <a:rPr lang="en-US" spc="-10" dirty="0" err="1">
                <a:effectLst/>
                <a:latin typeface="Georgia" panose="02040502050405020303" pitchFamily="18" charset="0"/>
                <a:ea typeface="Georgia" panose="02040502050405020303" pitchFamily="18" charset="0"/>
                <a:cs typeface="Georgia" panose="02040502050405020303" pitchFamily="18" charset="0"/>
              </a:rPr>
              <a:t>p</a:t>
            </a:r>
            <a:r>
              <a:rPr lang="en-US" spc="5" dirty="0" err="1">
                <a:effectLst/>
                <a:latin typeface="Georgia" panose="02040502050405020303" pitchFamily="18" charset="0"/>
                <a:ea typeface="Georgia" panose="02040502050405020303" pitchFamily="18" charset="0"/>
                <a:cs typeface="Georgia" panose="02040502050405020303" pitchFamily="18" charset="0"/>
              </a:rPr>
              <a:t>a</a:t>
            </a:r>
            <a:r>
              <a:rPr lang="en-US" dirty="0" err="1">
                <a:effectLst/>
                <a:latin typeface="Georgia" panose="02040502050405020303" pitchFamily="18" charset="0"/>
                <a:ea typeface="Georgia" panose="02040502050405020303" pitchFamily="18" charset="0"/>
                <a:cs typeface="Georgia" panose="02040502050405020303" pitchFamily="18" charset="0"/>
              </a:rPr>
              <a:t>t</a:t>
            </a:r>
            <a:r>
              <a:rPr lang="en-US" spc="10" dirty="0">
                <a:effectLst/>
                <a:latin typeface="Georgia" panose="02040502050405020303" pitchFamily="18" charset="0"/>
                <a:ea typeface="Georgia" panose="02040502050405020303" pitchFamily="18" charset="0"/>
                <a:cs typeface="Georgia" panose="02040502050405020303" pitchFamily="18" charset="0"/>
              </a:rPr>
              <a:t> </a:t>
            </a:r>
            <a:r>
              <a:rPr lang="en-US" spc="5" dirty="0" err="1">
                <a:effectLst/>
                <a:latin typeface="Georgia" panose="02040502050405020303" pitchFamily="18" charset="0"/>
                <a:ea typeface="Georgia" panose="02040502050405020303" pitchFamily="18" charset="0"/>
                <a:cs typeface="Georgia" panose="02040502050405020303" pitchFamily="18" charset="0"/>
              </a:rPr>
              <a:t>d</a:t>
            </a:r>
            <a:r>
              <a:rPr lang="en-US" dirty="0" err="1">
                <a:effectLst/>
                <a:latin typeface="Georgia" panose="02040502050405020303" pitchFamily="18" charset="0"/>
                <a:ea typeface="Georgia" panose="02040502050405020303" pitchFamily="18" charset="0"/>
                <a:cs typeface="Georgia" panose="02040502050405020303" pitchFamily="18" charset="0"/>
              </a:rPr>
              <a:t>ilih</a:t>
            </a:r>
            <a:r>
              <a:rPr lang="en-US" spc="5" dirty="0" err="1">
                <a:effectLst/>
                <a:latin typeface="Georgia" panose="02040502050405020303" pitchFamily="18" charset="0"/>
                <a:ea typeface="Georgia" panose="02040502050405020303" pitchFamily="18" charset="0"/>
                <a:cs typeface="Georgia" panose="02040502050405020303" pitchFamily="18" charset="0"/>
              </a:rPr>
              <a:t>a</a:t>
            </a:r>
            <a:r>
              <a:rPr lang="en-US" dirty="0" err="1">
                <a:effectLst/>
                <a:latin typeface="Georgia" panose="02040502050405020303" pitchFamily="18" charset="0"/>
                <a:ea typeface="Georgia" panose="02040502050405020303" pitchFamily="18" charset="0"/>
                <a:cs typeface="Georgia" panose="02040502050405020303" pitchFamily="18" charset="0"/>
              </a:rPr>
              <a:t>t</a:t>
            </a:r>
            <a:r>
              <a:rPr lang="en-US" spc="10" dirty="0">
                <a:effectLst/>
                <a:latin typeface="Georgia" panose="02040502050405020303" pitchFamily="18" charset="0"/>
                <a:ea typeface="Georgia" panose="02040502050405020303" pitchFamily="18" charset="0"/>
                <a:cs typeface="Georgia" panose="02040502050405020303" pitchFamily="18" charset="0"/>
              </a:rPr>
              <a:t> </a:t>
            </a:r>
            <a:r>
              <a:rPr lang="en-US" spc="5" dirty="0" err="1">
                <a:effectLst/>
                <a:latin typeface="Georgia" panose="02040502050405020303" pitchFamily="18" charset="0"/>
                <a:ea typeface="Georgia" panose="02040502050405020303" pitchFamily="18" charset="0"/>
                <a:cs typeface="Georgia" panose="02040502050405020303" pitchFamily="18" charset="0"/>
              </a:rPr>
              <a:t>d</a:t>
            </a:r>
            <a:r>
              <a:rPr lang="en-US" spc="-15" dirty="0" err="1">
                <a:effectLst/>
                <a:latin typeface="Georgia" panose="02040502050405020303" pitchFamily="18" charset="0"/>
                <a:ea typeface="Georgia" panose="02040502050405020303" pitchFamily="18" charset="0"/>
                <a:cs typeface="Georgia" panose="02040502050405020303" pitchFamily="18" charset="0"/>
              </a:rPr>
              <a:t>a</a:t>
            </a:r>
            <a:r>
              <a:rPr lang="en-US" spc="10" dirty="0" err="1">
                <a:effectLst/>
                <a:latin typeface="Georgia" panose="02040502050405020303" pitchFamily="18" charset="0"/>
                <a:ea typeface="Georgia" panose="02040502050405020303" pitchFamily="18" charset="0"/>
                <a:cs typeface="Georgia" panose="02040502050405020303" pitchFamily="18" charset="0"/>
              </a:rPr>
              <a:t>r</a:t>
            </a:r>
            <a:r>
              <a:rPr lang="en-US" dirty="0" err="1">
                <a:effectLst/>
                <a:latin typeface="Georgia" panose="02040502050405020303" pitchFamily="18" charset="0"/>
                <a:ea typeface="Georgia" panose="02040502050405020303" pitchFamily="18" charset="0"/>
                <a:cs typeface="Georgia" panose="02040502050405020303" pitchFamily="18" charset="0"/>
              </a:rPr>
              <a:t>i</a:t>
            </a:r>
            <a:r>
              <a:rPr lang="en-US" dirty="0">
                <a:effectLst/>
                <a:latin typeface="Georgia" panose="02040502050405020303" pitchFamily="18" charset="0"/>
                <a:ea typeface="Georgia" panose="02040502050405020303" pitchFamily="18" charset="0"/>
                <a:cs typeface="Georgia" panose="02040502050405020303" pitchFamily="18" charset="0"/>
              </a:rPr>
              <a:t> </a:t>
            </a:r>
            <a:r>
              <a:rPr lang="en-US" spc="5" dirty="0" err="1">
                <a:effectLst/>
                <a:latin typeface="Georgia" panose="02040502050405020303" pitchFamily="18" charset="0"/>
                <a:ea typeface="Georgia" panose="02040502050405020303" pitchFamily="18" charset="0"/>
                <a:cs typeface="Georgia" panose="02040502050405020303" pitchFamily="18" charset="0"/>
              </a:rPr>
              <a:t>ba</a:t>
            </a:r>
            <a:r>
              <a:rPr lang="en-US" spc="-10" dirty="0" err="1">
                <a:effectLst/>
                <a:latin typeface="Georgia" panose="02040502050405020303" pitchFamily="18" charset="0"/>
                <a:ea typeface="Georgia" panose="02040502050405020303" pitchFamily="18" charset="0"/>
                <a:cs typeface="Georgia" panose="02040502050405020303" pitchFamily="18" charset="0"/>
              </a:rPr>
              <a:t>n</a:t>
            </a:r>
            <a:r>
              <a:rPr lang="en-US" dirty="0" err="1">
                <a:effectLst/>
                <a:latin typeface="Georgia" panose="02040502050405020303" pitchFamily="18" charset="0"/>
                <a:ea typeface="Georgia" panose="02040502050405020303" pitchFamily="18" charset="0"/>
                <a:cs typeface="Georgia" panose="02040502050405020303" pitchFamily="18" charset="0"/>
              </a:rPr>
              <a:t>y</a:t>
            </a:r>
            <a:r>
              <a:rPr lang="en-US" spc="5" dirty="0" err="1">
                <a:effectLst/>
                <a:latin typeface="Georgia" panose="02040502050405020303" pitchFamily="18" charset="0"/>
                <a:ea typeface="Georgia" panose="02040502050405020303" pitchFamily="18" charset="0"/>
                <a:cs typeface="Georgia" panose="02040502050405020303" pitchFamily="18" charset="0"/>
              </a:rPr>
              <a:t>a</a:t>
            </a:r>
            <a:r>
              <a:rPr lang="en-US" spc="-10" dirty="0" err="1">
                <a:effectLst/>
                <a:latin typeface="Georgia" panose="02040502050405020303" pitchFamily="18" charset="0"/>
                <a:ea typeface="Georgia" panose="02040502050405020303" pitchFamily="18" charset="0"/>
                <a:cs typeface="Georgia" panose="02040502050405020303" pitchFamily="18" charset="0"/>
              </a:rPr>
              <a:t>kn</a:t>
            </a:r>
            <a:r>
              <a:rPr lang="en-US" dirty="0" err="1">
                <a:effectLst/>
                <a:latin typeface="Georgia" panose="02040502050405020303" pitchFamily="18" charset="0"/>
                <a:ea typeface="Georgia" panose="02040502050405020303" pitchFamily="18" charset="0"/>
                <a:cs typeface="Georgia" panose="02040502050405020303" pitchFamily="18" charset="0"/>
              </a:rPr>
              <a:t>ya</a:t>
            </a:r>
            <a:r>
              <a:rPr lang="en-US" spc="15" dirty="0">
                <a:effectLst/>
                <a:latin typeface="Georgia" panose="02040502050405020303" pitchFamily="18" charset="0"/>
                <a:ea typeface="Georgia" panose="02040502050405020303" pitchFamily="18" charset="0"/>
                <a:cs typeface="Georgia" panose="02040502050405020303" pitchFamily="18" charset="0"/>
              </a:rPr>
              <a:t> </a:t>
            </a:r>
            <a:r>
              <a:rPr lang="en-US" spc="5" dirty="0">
                <a:effectLst/>
                <a:latin typeface="Georgia" panose="02040502050405020303" pitchFamily="18" charset="0"/>
                <a:ea typeface="Georgia" panose="02040502050405020303" pitchFamily="18" charset="0"/>
                <a:cs typeface="Georgia" panose="02040502050405020303" pitchFamily="18" charset="0"/>
              </a:rPr>
              <a:t>o</a:t>
            </a:r>
            <a:r>
              <a:rPr lang="en-US" spc="10" dirty="0">
                <a:effectLst/>
                <a:latin typeface="Georgia" panose="02040502050405020303" pitchFamily="18" charset="0"/>
                <a:ea typeface="Georgia" panose="02040502050405020303" pitchFamily="18" charset="0"/>
                <a:cs typeface="Georgia" panose="02040502050405020303" pitchFamily="18" charset="0"/>
              </a:rPr>
              <a:t>r</a:t>
            </a:r>
            <a:r>
              <a:rPr lang="en-US" spc="5" dirty="0">
                <a:effectLst/>
                <a:latin typeface="Georgia" panose="02040502050405020303" pitchFamily="18" charset="0"/>
                <a:ea typeface="Georgia" panose="02040502050405020303" pitchFamily="18" charset="0"/>
                <a:cs typeface="Georgia" panose="02040502050405020303" pitchFamily="18" charset="0"/>
              </a:rPr>
              <a:t>a</a:t>
            </a:r>
            <a:r>
              <a:rPr lang="en-US" spc="-10" dirty="0">
                <a:effectLst/>
                <a:latin typeface="Georgia" panose="02040502050405020303" pitchFamily="18" charset="0"/>
                <a:ea typeface="Georgia" panose="02040502050405020303" pitchFamily="18" charset="0"/>
                <a:cs typeface="Georgia" panose="02040502050405020303" pitchFamily="18" charset="0"/>
              </a:rPr>
              <a:t>n</a:t>
            </a:r>
            <a:r>
              <a:rPr lang="en-US" dirty="0">
                <a:effectLst/>
                <a:latin typeface="Georgia" panose="02040502050405020303" pitchFamily="18" charset="0"/>
                <a:ea typeface="Georgia" panose="02040502050405020303" pitchFamily="18" charset="0"/>
                <a:cs typeface="Georgia" panose="02040502050405020303" pitchFamily="18" charset="0"/>
              </a:rPr>
              <a:t>g</a:t>
            </a:r>
            <a:r>
              <a:rPr lang="en-US" spc="15" dirty="0">
                <a:effectLst/>
                <a:latin typeface="Georgia" panose="02040502050405020303" pitchFamily="18" charset="0"/>
                <a:ea typeface="Georgia" panose="02040502050405020303" pitchFamily="18" charset="0"/>
                <a:cs typeface="Georgia" panose="02040502050405020303" pitchFamily="18" charset="0"/>
              </a:rPr>
              <a:t> </a:t>
            </a:r>
            <a:r>
              <a:rPr lang="en-US" dirty="0">
                <a:effectLst/>
                <a:latin typeface="Georgia" panose="02040502050405020303" pitchFamily="18" charset="0"/>
                <a:ea typeface="Georgia" panose="02040502050405020303" pitchFamily="18" charset="0"/>
                <a:cs typeface="Georgia" panose="02040502050405020303" pitchFamily="18" charset="0"/>
              </a:rPr>
              <a:t>y</a:t>
            </a:r>
            <a:r>
              <a:rPr lang="en-US" spc="5" dirty="0">
                <a:effectLst/>
                <a:latin typeface="Georgia" panose="02040502050405020303" pitchFamily="18" charset="0"/>
                <a:ea typeface="Georgia" panose="02040502050405020303" pitchFamily="18" charset="0"/>
                <a:cs typeface="Georgia" panose="02040502050405020303" pitchFamily="18" charset="0"/>
              </a:rPr>
              <a:t>a</a:t>
            </a:r>
            <a:r>
              <a:rPr lang="en-US" spc="-10" dirty="0">
                <a:effectLst/>
                <a:latin typeface="Georgia" panose="02040502050405020303" pitchFamily="18" charset="0"/>
                <a:ea typeface="Georgia" panose="02040502050405020303" pitchFamily="18" charset="0"/>
                <a:cs typeface="Georgia" panose="02040502050405020303" pitchFamily="18" charset="0"/>
              </a:rPr>
              <a:t>n</a:t>
            </a:r>
            <a:r>
              <a:rPr lang="en-US" dirty="0">
                <a:effectLst/>
                <a:latin typeface="Georgia" panose="02040502050405020303" pitchFamily="18" charset="0"/>
                <a:ea typeface="Georgia" panose="02040502050405020303" pitchFamily="18" charset="0"/>
                <a:cs typeface="Georgia" panose="02040502050405020303" pitchFamily="18" charset="0"/>
              </a:rPr>
              <a:t>g</a:t>
            </a:r>
            <a:r>
              <a:rPr lang="en-US" spc="15" dirty="0">
                <a:effectLst/>
                <a:latin typeface="Georgia" panose="02040502050405020303" pitchFamily="18" charset="0"/>
                <a:ea typeface="Georgia" panose="02040502050405020303" pitchFamily="18" charset="0"/>
                <a:cs typeface="Georgia" panose="02040502050405020303" pitchFamily="18" charset="0"/>
              </a:rPr>
              <a:t> </a:t>
            </a:r>
            <a:r>
              <a:rPr lang="en-US" spc="-10" dirty="0" err="1">
                <a:effectLst/>
                <a:latin typeface="Georgia" panose="02040502050405020303" pitchFamily="18" charset="0"/>
                <a:ea typeface="Georgia" panose="02040502050405020303" pitchFamily="18" charset="0"/>
                <a:cs typeface="Georgia" panose="02040502050405020303" pitchFamily="18" charset="0"/>
              </a:rPr>
              <a:t>m</a:t>
            </a:r>
            <a:r>
              <a:rPr lang="en-US" spc="5" dirty="0" err="1">
                <a:effectLst/>
                <a:latin typeface="Georgia" panose="02040502050405020303" pitchFamily="18" charset="0"/>
                <a:ea typeface="Georgia" panose="02040502050405020303" pitchFamily="18" charset="0"/>
                <a:cs typeface="Georgia" panose="02040502050405020303" pitchFamily="18" charset="0"/>
              </a:rPr>
              <a:t>e</a:t>
            </a:r>
            <a:r>
              <a:rPr lang="en-US" spc="-10" dirty="0" err="1">
                <a:effectLst/>
                <a:latin typeface="Georgia" panose="02040502050405020303" pitchFamily="18" charset="0"/>
                <a:ea typeface="Georgia" panose="02040502050405020303" pitchFamily="18" charset="0"/>
                <a:cs typeface="Georgia" panose="02040502050405020303" pitchFamily="18" charset="0"/>
              </a:rPr>
              <a:t>m</a:t>
            </a:r>
            <a:r>
              <a:rPr lang="en-US" spc="5" dirty="0" err="1">
                <a:effectLst/>
                <a:latin typeface="Georgia" panose="02040502050405020303" pitchFamily="18" charset="0"/>
                <a:ea typeface="Georgia" panose="02040502050405020303" pitchFamily="18" charset="0"/>
                <a:cs typeface="Georgia" panose="02040502050405020303" pitchFamily="18" charset="0"/>
              </a:rPr>
              <a:t>bel</a:t>
            </a:r>
            <a:r>
              <a:rPr lang="en-US" dirty="0" err="1">
                <a:effectLst/>
                <a:latin typeface="Georgia" panose="02040502050405020303" pitchFamily="18" charset="0"/>
                <a:ea typeface="Georgia" panose="02040502050405020303" pitchFamily="18" charset="0"/>
                <a:cs typeface="Georgia" panose="02040502050405020303" pitchFamily="18" charset="0"/>
              </a:rPr>
              <a:t>i</a:t>
            </a:r>
            <a:r>
              <a:rPr lang="en-US" spc="10" dirty="0">
                <a:effectLst/>
                <a:latin typeface="Georgia" panose="02040502050405020303" pitchFamily="18" charset="0"/>
                <a:ea typeface="Georgia" panose="02040502050405020303" pitchFamily="18" charset="0"/>
                <a:cs typeface="Georgia" panose="02040502050405020303" pitchFamily="18" charset="0"/>
              </a:rPr>
              <a:t> </a:t>
            </a:r>
            <a:r>
              <a:rPr lang="en-US" dirty="0" err="1">
                <a:effectLst/>
                <a:latin typeface="Georgia" panose="02040502050405020303" pitchFamily="18" charset="0"/>
                <a:ea typeface="Georgia" panose="02040502050405020303" pitchFamily="18" charset="0"/>
                <a:cs typeface="Georgia" panose="02040502050405020303" pitchFamily="18" charset="0"/>
              </a:rPr>
              <a:t>ti</a:t>
            </a:r>
            <a:r>
              <a:rPr lang="en-US" spc="-10" dirty="0" err="1">
                <a:effectLst/>
                <a:latin typeface="Georgia" panose="02040502050405020303" pitchFamily="18" charset="0"/>
                <a:ea typeface="Georgia" panose="02040502050405020303" pitchFamily="18" charset="0"/>
                <a:cs typeface="Georgia" panose="02040502050405020303" pitchFamily="18" charset="0"/>
              </a:rPr>
              <a:t>k</a:t>
            </a:r>
            <a:r>
              <a:rPr lang="en-US" spc="5" dirty="0" err="1">
                <a:effectLst/>
                <a:latin typeface="Georgia" panose="02040502050405020303" pitchFamily="18" charset="0"/>
                <a:ea typeface="Georgia" panose="02040502050405020303" pitchFamily="18" charset="0"/>
                <a:cs typeface="Georgia" panose="02040502050405020303" pitchFamily="18" charset="0"/>
              </a:rPr>
              <a:t>e</a:t>
            </a:r>
            <a:r>
              <a:rPr lang="en-US" dirty="0" err="1">
                <a:effectLst/>
                <a:latin typeface="Georgia" panose="02040502050405020303" pitchFamily="18" charset="0"/>
                <a:ea typeface="Georgia" panose="02040502050405020303" pitchFamily="18" charset="0"/>
                <a:cs typeface="Georgia" panose="02040502050405020303" pitchFamily="18" charset="0"/>
              </a:rPr>
              <a:t>t</a:t>
            </a:r>
            <a:r>
              <a:rPr lang="en-US" spc="15" dirty="0">
                <a:effectLst/>
                <a:latin typeface="Georgia" panose="02040502050405020303" pitchFamily="18" charset="0"/>
                <a:ea typeface="Georgia" panose="02040502050405020303" pitchFamily="18" charset="0"/>
                <a:cs typeface="Georgia" panose="02040502050405020303" pitchFamily="18" charset="0"/>
              </a:rPr>
              <a:t> </a:t>
            </a:r>
            <a:r>
              <a:rPr lang="en-US" spc="5" dirty="0" err="1">
                <a:effectLst/>
                <a:latin typeface="Georgia" panose="02040502050405020303" pitchFamily="18" charset="0"/>
                <a:ea typeface="Georgia" panose="02040502050405020303" pitchFamily="18" charset="0"/>
                <a:cs typeface="Georgia" panose="02040502050405020303" pitchFamily="18" charset="0"/>
              </a:rPr>
              <a:t>lo</a:t>
            </a:r>
            <a:r>
              <a:rPr lang="en-US" dirty="0" err="1">
                <a:effectLst/>
                <a:latin typeface="Georgia" panose="02040502050405020303" pitchFamily="18" charset="0"/>
                <a:ea typeface="Georgia" panose="02040502050405020303" pitchFamily="18" charset="0"/>
                <a:cs typeface="Georgia" panose="02040502050405020303" pitchFamily="18" charset="0"/>
              </a:rPr>
              <a:t>t</a:t>
            </a:r>
            <a:r>
              <a:rPr lang="en-US" spc="10" dirty="0" err="1">
                <a:effectLst/>
                <a:latin typeface="Georgia" panose="02040502050405020303" pitchFamily="18" charset="0"/>
                <a:ea typeface="Georgia" panose="02040502050405020303" pitchFamily="18" charset="0"/>
                <a:cs typeface="Georgia" panose="02040502050405020303" pitchFamily="18" charset="0"/>
              </a:rPr>
              <a:t>r</a:t>
            </a:r>
            <a:r>
              <a:rPr lang="en-US" dirty="0" err="1">
                <a:effectLst/>
                <a:latin typeface="Georgia" panose="02040502050405020303" pitchFamily="18" charset="0"/>
                <a:ea typeface="Georgia" panose="02040502050405020303" pitchFamily="18" charset="0"/>
                <a:cs typeface="Georgia" panose="02040502050405020303" pitchFamily="18" charset="0"/>
              </a:rPr>
              <a:t>e</a:t>
            </a:r>
            <a:r>
              <a:rPr lang="en-US" dirty="0">
                <a:effectLst/>
                <a:latin typeface="Georgia" panose="02040502050405020303" pitchFamily="18" charset="0"/>
                <a:ea typeface="Georgia" panose="02040502050405020303" pitchFamily="18" charset="0"/>
                <a:cs typeface="Georgia" panose="02040502050405020303" pitchFamily="18" charset="0"/>
              </a:rPr>
              <a:t> </a:t>
            </a:r>
            <a:r>
              <a:rPr lang="en-US" spc="5" dirty="0" err="1">
                <a:effectLst/>
                <a:latin typeface="Georgia" panose="02040502050405020303" pitchFamily="18" charset="0"/>
                <a:ea typeface="Georgia" panose="02040502050405020303" pitchFamily="18" charset="0"/>
                <a:cs typeface="Georgia" panose="02040502050405020303" pitchFamily="18" charset="0"/>
              </a:rPr>
              <a:t>de</a:t>
            </a:r>
            <a:r>
              <a:rPr lang="en-US" spc="-10" dirty="0" err="1">
                <a:effectLst/>
                <a:latin typeface="Georgia" panose="02040502050405020303" pitchFamily="18" charset="0"/>
                <a:ea typeface="Georgia" panose="02040502050405020303" pitchFamily="18" charset="0"/>
                <a:cs typeface="Georgia" panose="02040502050405020303" pitchFamily="18" charset="0"/>
              </a:rPr>
              <a:t>n</a:t>
            </a:r>
            <a:r>
              <a:rPr lang="en-US" dirty="0" err="1">
                <a:effectLst/>
                <a:latin typeface="Georgia" panose="02040502050405020303" pitchFamily="18" charset="0"/>
                <a:ea typeface="Georgia" panose="02040502050405020303" pitchFamily="18" charset="0"/>
                <a:cs typeface="Georgia" panose="02040502050405020303" pitchFamily="18" charset="0"/>
              </a:rPr>
              <a:t>g</a:t>
            </a:r>
            <a:r>
              <a:rPr lang="en-US" spc="5" dirty="0" err="1">
                <a:effectLst/>
                <a:latin typeface="Georgia" panose="02040502050405020303" pitchFamily="18" charset="0"/>
                <a:ea typeface="Georgia" panose="02040502050405020303" pitchFamily="18" charset="0"/>
                <a:cs typeface="Georgia" panose="02040502050405020303" pitchFamily="18" charset="0"/>
              </a:rPr>
              <a:t>a</a:t>
            </a:r>
            <a:r>
              <a:rPr lang="en-US" dirty="0" err="1">
                <a:effectLst/>
                <a:latin typeface="Georgia" panose="02040502050405020303" pitchFamily="18" charset="0"/>
                <a:ea typeface="Georgia" panose="02040502050405020303" pitchFamily="18" charset="0"/>
                <a:cs typeface="Georgia" panose="02040502050405020303" pitchFamily="18" charset="0"/>
              </a:rPr>
              <a:t>n</a:t>
            </a:r>
            <a:r>
              <a:rPr lang="en-US" spc="5" dirty="0">
                <a:effectLst/>
                <a:latin typeface="Georgia" panose="02040502050405020303" pitchFamily="18" charset="0"/>
                <a:ea typeface="Georgia" panose="02040502050405020303" pitchFamily="18" charset="0"/>
                <a:cs typeface="Georgia" panose="02040502050405020303" pitchFamily="18" charset="0"/>
              </a:rPr>
              <a:t> </a:t>
            </a:r>
            <a:r>
              <a:rPr lang="en-US" dirty="0" err="1">
                <a:effectLst/>
                <a:latin typeface="Georgia" panose="02040502050405020303" pitchFamily="18" charset="0"/>
                <a:ea typeface="Georgia" panose="02040502050405020303" pitchFamily="18" charset="0"/>
                <a:cs typeface="Georgia" panose="02040502050405020303" pitchFamily="18" charset="0"/>
              </a:rPr>
              <a:t>h</a:t>
            </a:r>
            <a:r>
              <a:rPr lang="en-US" spc="5" dirty="0" err="1">
                <a:effectLst/>
                <a:latin typeface="Georgia" panose="02040502050405020303" pitchFamily="18" charset="0"/>
                <a:ea typeface="Georgia" panose="02040502050405020303" pitchFamily="18" charset="0"/>
                <a:cs typeface="Georgia" panose="02040502050405020303" pitchFamily="18" charset="0"/>
              </a:rPr>
              <a:t>a</a:t>
            </a:r>
            <a:r>
              <a:rPr lang="en-US" spc="10" dirty="0" err="1">
                <a:effectLst/>
                <a:latin typeface="Georgia" panose="02040502050405020303" pitchFamily="18" charset="0"/>
                <a:ea typeface="Georgia" panose="02040502050405020303" pitchFamily="18" charset="0"/>
                <a:cs typeface="Georgia" panose="02040502050405020303" pitchFamily="18" charset="0"/>
              </a:rPr>
              <a:t>r</a:t>
            </a:r>
            <a:r>
              <a:rPr lang="en-US" spc="5" dirty="0" err="1">
                <a:effectLst/>
                <a:latin typeface="Georgia" panose="02040502050405020303" pitchFamily="18" charset="0"/>
                <a:ea typeface="Georgia" panose="02040502050405020303" pitchFamily="18" charset="0"/>
                <a:cs typeface="Georgia" panose="02040502050405020303" pitchFamily="18" charset="0"/>
              </a:rPr>
              <a:t>a</a:t>
            </a:r>
            <a:r>
              <a:rPr lang="en-US" spc="-10" dirty="0" err="1">
                <a:effectLst/>
                <a:latin typeface="Georgia" panose="02040502050405020303" pitchFamily="18" charset="0"/>
                <a:ea typeface="Georgia" panose="02040502050405020303" pitchFamily="18" charset="0"/>
                <a:cs typeface="Georgia" panose="02040502050405020303" pitchFamily="18" charset="0"/>
              </a:rPr>
              <a:t>p</a:t>
            </a:r>
            <a:r>
              <a:rPr lang="en-US" spc="5" dirty="0" err="1">
                <a:effectLst/>
                <a:latin typeface="Georgia" panose="02040502050405020303" pitchFamily="18" charset="0"/>
                <a:ea typeface="Georgia" panose="02040502050405020303" pitchFamily="18" charset="0"/>
                <a:cs typeface="Georgia" panose="02040502050405020303" pitchFamily="18" charset="0"/>
              </a:rPr>
              <a:t>a</a:t>
            </a:r>
            <a:r>
              <a:rPr lang="en-US" dirty="0" err="1">
                <a:effectLst/>
                <a:latin typeface="Georgia" panose="02040502050405020303" pitchFamily="18" charset="0"/>
                <a:ea typeface="Georgia" panose="02040502050405020303" pitchFamily="18" charset="0"/>
                <a:cs typeface="Georgia" panose="02040502050405020303" pitchFamily="18" charset="0"/>
              </a:rPr>
              <a:t>n</a:t>
            </a:r>
            <a:r>
              <a:rPr lang="en-US" dirty="0">
                <a:effectLst/>
                <a:latin typeface="Georgia" panose="02040502050405020303" pitchFamily="18" charset="0"/>
                <a:ea typeface="Georgia" panose="02040502050405020303" pitchFamily="18" charset="0"/>
                <a:cs typeface="Georgia" panose="02040502050405020303" pitchFamily="18" charset="0"/>
              </a:rPr>
              <a:t> </a:t>
            </a:r>
            <a:r>
              <a:rPr lang="en-US" spc="-10" dirty="0" err="1">
                <a:effectLst/>
                <a:latin typeface="Georgia" panose="02040502050405020303" pitchFamily="18" charset="0"/>
                <a:ea typeface="Georgia" panose="02040502050405020303" pitchFamily="18" charset="0"/>
                <a:cs typeface="Georgia" panose="02040502050405020303" pitchFamily="18" charset="0"/>
              </a:rPr>
              <a:t>m</a:t>
            </a:r>
            <a:r>
              <a:rPr lang="en-US" spc="5" dirty="0" err="1">
                <a:effectLst/>
                <a:latin typeface="Georgia" panose="02040502050405020303" pitchFamily="18" charset="0"/>
                <a:ea typeface="Georgia" panose="02040502050405020303" pitchFamily="18" charset="0"/>
                <a:cs typeface="Georgia" panose="02040502050405020303" pitchFamily="18" charset="0"/>
              </a:rPr>
              <a:t>e</a:t>
            </a:r>
            <a:r>
              <a:rPr lang="en-US" spc="-10" dirty="0" err="1">
                <a:effectLst/>
                <a:latin typeface="Georgia" panose="02040502050405020303" pitchFamily="18" charset="0"/>
                <a:ea typeface="Georgia" panose="02040502050405020303" pitchFamily="18" charset="0"/>
                <a:cs typeface="Georgia" panose="02040502050405020303" pitchFamily="18" charset="0"/>
              </a:rPr>
              <a:t>m</a:t>
            </a:r>
            <a:r>
              <a:rPr lang="en-US" spc="5" dirty="0" err="1">
                <a:effectLst/>
                <a:latin typeface="Georgia" panose="02040502050405020303" pitchFamily="18" charset="0"/>
                <a:ea typeface="Georgia" panose="02040502050405020303" pitchFamily="18" charset="0"/>
                <a:cs typeface="Georgia" panose="02040502050405020303" pitchFamily="18" charset="0"/>
              </a:rPr>
              <a:t>e</a:t>
            </a:r>
            <a:r>
              <a:rPr lang="en-US" spc="-10" dirty="0" err="1">
                <a:effectLst/>
                <a:latin typeface="Georgia" panose="02040502050405020303" pitchFamily="18" charset="0"/>
                <a:ea typeface="Georgia" panose="02040502050405020303" pitchFamily="18" charset="0"/>
                <a:cs typeface="Georgia" panose="02040502050405020303" pitchFamily="18" charset="0"/>
              </a:rPr>
              <a:t>n</a:t>
            </a:r>
            <a:r>
              <a:rPr lang="en-US" spc="5" dirty="0" err="1">
                <a:effectLst/>
                <a:latin typeface="Georgia" panose="02040502050405020303" pitchFamily="18" charset="0"/>
                <a:ea typeface="Georgia" panose="02040502050405020303" pitchFamily="18" charset="0"/>
                <a:cs typeface="Georgia" panose="02040502050405020303" pitchFamily="18" charset="0"/>
              </a:rPr>
              <a:t>a</a:t>
            </a:r>
            <a:r>
              <a:rPr lang="en-US" spc="-10" dirty="0" err="1">
                <a:effectLst/>
                <a:latin typeface="Georgia" panose="02040502050405020303" pitchFamily="18" charset="0"/>
                <a:ea typeface="Georgia" panose="02040502050405020303" pitchFamily="18" charset="0"/>
                <a:cs typeface="Georgia" panose="02040502050405020303" pitchFamily="18" charset="0"/>
              </a:rPr>
              <a:t>n</a:t>
            </a:r>
            <a:r>
              <a:rPr lang="en-US" dirty="0" err="1">
                <a:effectLst/>
                <a:latin typeface="Georgia" panose="02040502050405020303" pitchFamily="18" charset="0"/>
                <a:ea typeface="Georgia" panose="02040502050405020303" pitchFamily="18" charset="0"/>
                <a:cs typeface="Georgia" panose="02040502050405020303" pitchFamily="18" charset="0"/>
              </a:rPr>
              <a:t>g</a:t>
            </a:r>
            <a:r>
              <a:rPr lang="en-US" spc="-10" dirty="0" err="1">
                <a:effectLst/>
                <a:latin typeface="Georgia" panose="02040502050405020303" pitchFamily="18" charset="0"/>
                <a:ea typeface="Georgia" panose="02040502050405020303" pitchFamily="18" charset="0"/>
                <a:cs typeface="Georgia" panose="02040502050405020303" pitchFamily="18" charset="0"/>
              </a:rPr>
              <a:t>k</a:t>
            </a:r>
            <a:r>
              <a:rPr lang="en-US" spc="5" dirty="0" err="1">
                <a:effectLst/>
                <a:latin typeface="Georgia" panose="02040502050405020303" pitchFamily="18" charset="0"/>
                <a:ea typeface="Georgia" panose="02040502050405020303" pitchFamily="18" charset="0"/>
                <a:cs typeface="Georgia" panose="02040502050405020303" pitchFamily="18" charset="0"/>
              </a:rPr>
              <a:t>a</a:t>
            </a:r>
            <a:r>
              <a:rPr lang="en-US" dirty="0" err="1">
                <a:effectLst/>
                <a:latin typeface="Georgia" panose="02040502050405020303" pitchFamily="18" charset="0"/>
                <a:ea typeface="Georgia" panose="02040502050405020303" pitchFamily="18" charset="0"/>
                <a:cs typeface="Georgia" panose="02040502050405020303" pitchFamily="18" charset="0"/>
              </a:rPr>
              <a:t>n</a:t>
            </a:r>
            <a:r>
              <a:rPr lang="en-US" dirty="0">
                <a:effectLst/>
                <a:latin typeface="Georgia" panose="02040502050405020303" pitchFamily="18" charset="0"/>
                <a:ea typeface="Georgia" panose="02040502050405020303" pitchFamily="18" charset="0"/>
                <a:cs typeface="Georgia" panose="02040502050405020303" pitchFamily="18" charset="0"/>
              </a:rPr>
              <a:t> </a:t>
            </a:r>
            <a:r>
              <a:rPr lang="en-US" spc="10" dirty="0">
                <a:effectLst/>
                <a:latin typeface="Georgia" panose="02040502050405020303" pitchFamily="18" charset="0"/>
                <a:ea typeface="Georgia" panose="02040502050405020303" pitchFamily="18" charset="0"/>
                <a:cs typeface="Georgia" panose="02040502050405020303" pitchFamily="18" charset="0"/>
              </a:rPr>
              <a:t> </a:t>
            </a:r>
            <a:r>
              <a:rPr lang="en-US" dirty="0">
                <a:effectLst/>
                <a:latin typeface="Georgia" panose="02040502050405020303" pitchFamily="18" charset="0"/>
                <a:ea typeface="Georgia" panose="02040502050405020303" pitchFamily="18" charset="0"/>
                <a:cs typeface="Georgia" panose="02040502050405020303" pitchFamily="18" charset="0"/>
              </a:rPr>
              <a:t>j</a:t>
            </a:r>
            <a:r>
              <a:rPr lang="en-US" spc="5" dirty="0">
                <a:effectLst/>
                <a:latin typeface="Georgia" panose="02040502050405020303" pitchFamily="18" charset="0"/>
                <a:ea typeface="Georgia" panose="02040502050405020303" pitchFamily="18" charset="0"/>
                <a:cs typeface="Georgia" panose="02040502050405020303" pitchFamily="18" charset="0"/>
              </a:rPr>
              <a:t>a</a:t>
            </a:r>
            <a:r>
              <a:rPr lang="en-US" dirty="0">
                <a:effectLst/>
                <a:latin typeface="Georgia" panose="02040502050405020303" pitchFamily="18" charset="0"/>
                <a:ea typeface="Georgia" panose="02040502050405020303" pitchFamily="18" charset="0"/>
                <a:cs typeface="Georgia" panose="02040502050405020303" pitchFamily="18" charset="0"/>
              </a:rPr>
              <a:t>c</a:t>
            </a:r>
            <a:r>
              <a:rPr lang="en-US" spc="10" dirty="0">
                <a:effectLst/>
                <a:latin typeface="Georgia" panose="02040502050405020303" pitchFamily="18" charset="0"/>
                <a:ea typeface="Georgia" panose="02040502050405020303" pitchFamily="18" charset="0"/>
                <a:cs typeface="Georgia" panose="02040502050405020303" pitchFamily="18" charset="0"/>
              </a:rPr>
              <a:t>k</a:t>
            </a:r>
            <a:r>
              <a:rPr lang="en-US" spc="-10" dirty="0">
                <a:effectLst/>
                <a:latin typeface="Georgia" panose="02040502050405020303" pitchFamily="18" charset="0"/>
                <a:ea typeface="Georgia" panose="02040502050405020303" pitchFamily="18" charset="0"/>
                <a:cs typeface="Georgia" panose="02040502050405020303" pitchFamily="18" charset="0"/>
              </a:rPr>
              <a:t>p</a:t>
            </a:r>
            <a:r>
              <a:rPr lang="en-US" spc="5" dirty="0">
                <a:effectLst/>
                <a:latin typeface="Georgia" panose="02040502050405020303" pitchFamily="18" charset="0"/>
                <a:ea typeface="Georgia" panose="02040502050405020303" pitchFamily="18" charset="0"/>
                <a:cs typeface="Georgia" panose="02040502050405020303" pitchFamily="18" charset="0"/>
              </a:rPr>
              <a:t>o</a:t>
            </a:r>
            <a:r>
              <a:rPr lang="en-US" dirty="0">
                <a:effectLst/>
                <a:latin typeface="Georgia" panose="02040502050405020303" pitchFamily="18" charset="0"/>
                <a:ea typeface="Georgia" panose="02040502050405020303" pitchFamily="18" charset="0"/>
                <a:cs typeface="Georgia" panose="02040502050405020303" pitchFamily="18" charset="0"/>
              </a:rPr>
              <a:t>t </a:t>
            </a:r>
            <a:r>
              <a:rPr lang="en-US" spc="20" dirty="0">
                <a:effectLst/>
                <a:latin typeface="Georgia" panose="02040502050405020303" pitchFamily="18" charset="0"/>
                <a:ea typeface="Georgia" panose="02040502050405020303" pitchFamily="18" charset="0"/>
                <a:cs typeface="Georgia" panose="02040502050405020303" pitchFamily="18" charset="0"/>
              </a:rPr>
              <a:t> </a:t>
            </a:r>
            <a:r>
              <a:rPr lang="en-US" dirty="0">
                <a:effectLst/>
                <a:latin typeface="Georgia" panose="02040502050405020303" pitchFamily="18" charset="0"/>
                <a:ea typeface="Georgia" panose="02040502050405020303" pitchFamily="18" charset="0"/>
                <a:cs typeface="Georgia" panose="02040502050405020303" pitchFamily="18" charset="0"/>
              </a:rPr>
              <a:t>y</a:t>
            </a:r>
            <a:r>
              <a:rPr lang="en-US" spc="5" dirty="0">
                <a:effectLst/>
                <a:latin typeface="Georgia" panose="02040502050405020303" pitchFamily="18" charset="0"/>
                <a:ea typeface="Georgia" panose="02040502050405020303" pitchFamily="18" charset="0"/>
                <a:cs typeface="Georgia" panose="02040502050405020303" pitchFamily="18" charset="0"/>
              </a:rPr>
              <a:t>a</a:t>
            </a:r>
            <a:r>
              <a:rPr lang="en-US" spc="-10" dirty="0">
                <a:effectLst/>
                <a:latin typeface="Georgia" panose="02040502050405020303" pitchFamily="18" charset="0"/>
                <a:ea typeface="Georgia" panose="02040502050405020303" pitchFamily="18" charset="0"/>
                <a:cs typeface="Georgia" panose="02040502050405020303" pitchFamily="18" charset="0"/>
              </a:rPr>
              <a:t>n</a:t>
            </a:r>
            <a:r>
              <a:rPr lang="en-US" dirty="0">
                <a:effectLst/>
                <a:latin typeface="Georgia" panose="02040502050405020303" pitchFamily="18" charset="0"/>
                <a:ea typeface="Georgia" panose="02040502050405020303" pitchFamily="18" charset="0"/>
                <a:cs typeface="Georgia" panose="02040502050405020303" pitchFamily="18" charset="0"/>
              </a:rPr>
              <a:t>g </a:t>
            </a:r>
            <a:r>
              <a:rPr lang="en-US" spc="20" dirty="0">
                <a:effectLst/>
                <a:latin typeface="Georgia" panose="02040502050405020303" pitchFamily="18" charset="0"/>
                <a:ea typeface="Georgia" panose="02040502050405020303" pitchFamily="18" charset="0"/>
                <a:cs typeface="Georgia" panose="02040502050405020303" pitchFamily="18" charset="0"/>
              </a:rPr>
              <a:t> </a:t>
            </a:r>
            <a:r>
              <a:rPr lang="en-US" spc="5" dirty="0" err="1">
                <a:effectLst/>
                <a:latin typeface="Georgia" panose="02040502050405020303" pitchFamily="18" charset="0"/>
                <a:ea typeface="Georgia" panose="02040502050405020303" pitchFamily="18" charset="0"/>
                <a:cs typeface="Georgia" panose="02040502050405020303" pitchFamily="18" charset="0"/>
              </a:rPr>
              <a:t>besa</a:t>
            </a:r>
            <a:r>
              <a:rPr lang="en-US" spc="10" dirty="0" err="1">
                <a:effectLst/>
                <a:latin typeface="Georgia" panose="02040502050405020303" pitchFamily="18" charset="0"/>
                <a:ea typeface="Georgia" panose="02040502050405020303" pitchFamily="18" charset="0"/>
                <a:cs typeface="Georgia" panose="02040502050405020303" pitchFamily="18" charset="0"/>
              </a:rPr>
              <a:t>r</a:t>
            </a:r>
            <a:r>
              <a:rPr lang="en-US" dirty="0">
                <a:effectLst/>
                <a:latin typeface="Georgia" panose="02040502050405020303" pitchFamily="18" charset="0"/>
                <a:ea typeface="Georgia" panose="02040502050405020303" pitchFamily="18" charset="0"/>
                <a:cs typeface="Georgia" panose="02040502050405020303" pitchFamily="18" charset="0"/>
              </a:rPr>
              <a:t>. </a:t>
            </a:r>
            <a:r>
              <a:rPr lang="en-US" spc="5" dirty="0">
                <a:effectLst/>
                <a:latin typeface="Georgia" panose="02040502050405020303" pitchFamily="18" charset="0"/>
                <a:ea typeface="Georgia" panose="02040502050405020303" pitchFamily="18" charset="0"/>
                <a:cs typeface="Georgia" panose="02040502050405020303" pitchFamily="18" charset="0"/>
              </a:rPr>
              <a:t> </a:t>
            </a:r>
            <a:r>
              <a:rPr lang="en-US" spc="-5" dirty="0">
                <a:effectLst/>
                <a:latin typeface="Georgia" panose="02040502050405020303" pitchFamily="18" charset="0"/>
                <a:ea typeface="Georgia" panose="02040502050405020303" pitchFamily="18" charset="0"/>
                <a:cs typeface="Georgia" panose="02040502050405020303" pitchFamily="18" charset="0"/>
              </a:rPr>
              <a:t>D</a:t>
            </a:r>
            <a:r>
              <a:rPr lang="en-US" spc="5" dirty="0">
                <a:effectLst/>
                <a:latin typeface="Georgia" panose="02040502050405020303" pitchFamily="18" charset="0"/>
                <a:ea typeface="Georgia" panose="02040502050405020303" pitchFamily="18" charset="0"/>
                <a:cs typeface="Georgia" panose="02040502050405020303" pitchFamily="18" charset="0"/>
              </a:rPr>
              <a:t>a</a:t>
            </a:r>
            <a:r>
              <a:rPr lang="en-US" spc="-10" dirty="0">
                <a:effectLst/>
                <a:latin typeface="Georgia" panose="02040502050405020303" pitchFamily="18" charset="0"/>
                <a:ea typeface="Georgia" panose="02040502050405020303" pitchFamily="18" charset="0"/>
                <a:cs typeface="Georgia" panose="02040502050405020303" pitchFamily="18" charset="0"/>
              </a:rPr>
              <a:t>r</a:t>
            </a:r>
            <a:r>
              <a:rPr lang="en-US" dirty="0">
                <a:effectLst/>
                <a:latin typeface="Georgia" panose="02040502050405020303" pitchFamily="18" charset="0"/>
                <a:ea typeface="Georgia" panose="02040502050405020303" pitchFamily="18" charset="0"/>
                <a:cs typeface="Georgia" panose="02040502050405020303" pitchFamily="18" charset="0"/>
              </a:rPr>
              <a:t>i </a:t>
            </a:r>
            <a:r>
              <a:rPr lang="en-US" spc="15" dirty="0">
                <a:effectLst/>
                <a:latin typeface="Georgia" panose="02040502050405020303" pitchFamily="18" charset="0"/>
                <a:ea typeface="Georgia" panose="02040502050405020303" pitchFamily="18" charset="0"/>
                <a:cs typeface="Georgia" panose="02040502050405020303" pitchFamily="18" charset="0"/>
              </a:rPr>
              <a:t> </a:t>
            </a:r>
            <a:r>
              <a:rPr lang="en-US" spc="5" dirty="0" err="1">
                <a:effectLst/>
                <a:latin typeface="Georgia" panose="02040502050405020303" pitchFamily="18" charset="0"/>
                <a:ea typeface="Georgia" panose="02040502050405020303" pitchFamily="18" charset="0"/>
                <a:cs typeface="Georgia" panose="02040502050405020303" pitchFamily="18" charset="0"/>
              </a:rPr>
              <a:t>sudu</a:t>
            </a:r>
            <a:r>
              <a:rPr lang="en-US" dirty="0" err="1">
                <a:effectLst/>
                <a:latin typeface="Georgia" panose="02040502050405020303" pitchFamily="18" charset="0"/>
                <a:ea typeface="Georgia" panose="02040502050405020303" pitchFamily="18" charset="0"/>
                <a:cs typeface="Georgia" panose="02040502050405020303" pitchFamily="18" charset="0"/>
              </a:rPr>
              <a:t>t</a:t>
            </a:r>
            <a:r>
              <a:rPr lang="en-US" dirty="0">
                <a:effectLst/>
                <a:latin typeface="Georgia" panose="02040502050405020303" pitchFamily="18" charset="0"/>
                <a:ea typeface="Georgia" panose="02040502050405020303" pitchFamily="18" charset="0"/>
                <a:cs typeface="Georgia" panose="02040502050405020303" pitchFamily="18" charset="0"/>
              </a:rPr>
              <a:t>  </a:t>
            </a:r>
            <a:r>
              <a:rPr lang="en-US" spc="-10" dirty="0" err="1">
                <a:effectLst/>
                <a:latin typeface="Georgia" panose="02040502050405020303" pitchFamily="18" charset="0"/>
                <a:ea typeface="Georgia" panose="02040502050405020303" pitchFamily="18" charset="0"/>
                <a:cs typeface="Georgia" panose="02040502050405020303" pitchFamily="18" charset="0"/>
              </a:rPr>
              <a:t>p</a:t>
            </a:r>
            <a:r>
              <a:rPr lang="en-US" spc="5" dirty="0" err="1">
                <a:effectLst/>
                <a:latin typeface="Georgia" panose="02040502050405020303" pitchFamily="18" charset="0"/>
                <a:ea typeface="Georgia" panose="02040502050405020303" pitchFamily="18" charset="0"/>
                <a:cs typeface="Georgia" panose="02040502050405020303" pitchFamily="18" charset="0"/>
              </a:rPr>
              <a:t>a</a:t>
            </a:r>
            <a:r>
              <a:rPr lang="en-US" spc="-10" dirty="0" err="1">
                <a:effectLst/>
                <a:latin typeface="Georgia" panose="02040502050405020303" pitchFamily="18" charset="0"/>
                <a:ea typeface="Georgia" panose="02040502050405020303" pitchFamily="18" charset="0"/>
                <a:cs typeface="Georgia" panose="02040502050405020303" pitchFamily="18" charset="0"/>
              </a:rPr>
              <a:t>n</a:t>
            </a:r>
            <a:r>
              <a:rPr lang="en-US" spc="5" dirty="0" err="1">
                <a:effectLst/>
                <a:latin typeface="Georgia" panose="02040502050405020303" pitchFamily="18" charset="0"/>
                <a:ea typeface="Georgia" panose="02040502050405020303" pitchFamily="18" charset="0"/>
                <a:cs typeface="Georgia" panose="02040502050405020303" pitchFamily="18" charset="0"/>
              </a:rPr>
              <a:t>da</a:t>
            </a:r>
            <a:r>
              <a:rPr lang="en-US" spc="-10" dirty="0" err="1">
                <a:effectLst/>
                <a:latin typeface="Georgia" panose="02040502050405020303" pitchFamily="18" charset="0"/>
                <a:ea typeface="Georgia" panose="02040502050405020303" pitchFamily="18" charset="0"/>
                <a:cs typeface="Georgia" panose="02040502050405020303" pitchFamily="18" charset="0"/>
              </a:rPr>
              <a:t>n</a:t>
            </a:r>
            <a:r>
              <a:rPr lang="en-US" dirty="0" err="1">
                <a:effectLst/>
                <a:latin typeface="Georgia" panose="02040502050405020303" pitchFamily="18" charset="0"/>
                <a:ea typeface="Georgia" panose="02040502050405020303" pitchFamily="18" charset="0"/>
                <a:cs typeface="Georgia" panose="02040502050405020303" pitchFamily="18" charset="0"/>
              </a:rPr>
              <a:t>g</a:t>
            </a:r>
            <a:r>
              <a:rPr lang="en-US" dirty="0">
                <a:effectLst/>
                <a:latin typeface="Georgia" panose="02040502050405020303" pitchFamily="18" charset="0"/>
                <a:ea typeface="Georgia" panose="02040502050405020303" pitchFamily="18" charset="0"/>
                <a:cs typeface="Georgia" panose="02040502050405020303" pitchFamily="18" charset="0"/>
              </a:rPr>
              <a:t> </a:t>
            </a:r>
            <a:r>
              <a:rPr lang="en-US" spc="20" dirty="0">
                <a:effectLst/>
                <a:latin typeface="Georgia" panose="02040502050405020303" pitchFamily="18" charset="0"/>
                <a:ea typeface="Georgia" panose="02040502050405020303" pitchFamily="18" charset="0"/>
                <a:cs typeface="Georgia" panose="02040502050405020303" pitchFamily="18" charset="0"/>
              </a:rPr>
              <a:t> </a:t>
            </a:r>
            <a:r>
              <a:rPr lang="en-US" dirty="0">
                <a:effectLst/>
                <a:latin typeface="Georgia" panose="02040502050405020303" pitchFamily="18" charset="0"/>
                <a:ea typeface="Georgia" panose="02040502050405020303" pitchFamily="18" charset="0"/>
                <a:cs typeface="Georgia" panose="02040502050405020303" pitchFamily="18" charset="0"/>
              </a:rPr>
              <a:t>y</a:t>
            </a:r>
            <a:r>
              <a:rPr lang="en-US" spc="5" dirty="0">
                <a:effectLst/>
                <a:latin typeface="Georgia" panose="02040502050405020303" pitchFamily="18" charset="0"/>
                <a:ea typeface="Georgia" panose="02040502050405020303" pitchFamily="18" charset="0"/>
                <a:cs typeface="Georgia" panose="02040502050405020303" pitchFamily="18" charset="0"/>
              </a:rPr>
              <a:t>a</a:t>
            </a:r>
            <a:r>
              <a:rPr lang="en-US" spc="-10" dirty="0">
                <a:effectLst/>
                <a:latin typeface="Georgia" panose="02040502050405020303" pitchFamily="18" charset="0"/>
                <a:ea typeface="Georgia" panose="02040502050405020303" pitchFamily="18" charset="0"/>
                <a:cs typeface="Georgia" panose="02040502050405020303" pitchFamily="18" charset="0"/>
              </a:rPr>
              <a:t>n</a:t>
            </a:r>
            <a:r>
              <a:rPr lang="en-US" dirty="0">
                <a:effectLst/>
                <a:latin typeface="Georgia" panose="02040502050405020303" pitchFamily="18" charset="0"/>
                <a:ea typeface="Georgia" panose="02040502050405020303" pitchFamily="18" charset="0"/>
                <a:cs typeface="Georgia" panose="02040502050405020303" pitchFamily="18" charset="0"/>
              </a:rPr>
              <a:t>g </a:t>
            </a:r>
            <a:r>
              <a:rPr lang="en-US" spc="5" dirty="0" err="1">
                <a:effectLst/>
                <a:latin typeface="Georgia" panose="02040502050405020303" pitchFamily="18" charset="0"/>
                <a:ea typeface="Georgia" panose="02040502050405020303" pitchFamily="18" charset="0"/>
                <a:cs typeface="Georgia" panose="02040502050405020303" pitchFamily="18" charset="0"/>
              </a:rPr>
              <a:t>lo</a:t>
            </a:r>
            <a:r>
              <a:rPr lang="en-US" dirty="0" err="1">
                <a:effectLst/>
                <a:latin typeface="Georgia" panose="02040502050405020303" pitchFamily="18" charset="0"/>
                <a:ea typeface="Georgia" panose="02040502050405020303" pitchFamily="18" charset="0"/>
                <a:cs typeface="Georgia" panose="02040502050405020303" pitchFamily="18" charset="0"/>
              </a:rPr>
              <a:t>gis</a:t>
            </a:r>
            <a:r>
              <a:rPr lang="en-US" dirty="0">
                <a:effectLst/>
                <a:latin typeface="Georgia" panose="02040502050405020303" pitchFamily="18" charset="0"/>
                <a:ea typeface="Georgia" panose="02040502050405020303" pitchFamily="18" charset="0"/>
                <a:cs typeface="Georgia" panose="02040502050405020303" pitchFamily="18" charset="0"/>
              </a:rPr>
              <a:t>,</a:t>
            </a:r>
            <a:r>
              <a:rPr lang="en-US" spc="30" dirty="0">
                <a:effectLst/>
                <a:latin typeface="Georgia" panose="02040502050405020303" pitchFamily="18" charset="0"/>
                <a:ea typeface="Georgia" panose="02040502050405020303" pitchFamily="18" charset="0"/>
                <a:cs typeface="Georgia" panose="02040502050405020303" pitchFamily="18" charset="0"/>
              </a:rPr>
              <a:t> </a:t>
            </a:r>
            <a:r>
              <a:rPr lang="en-US" dirty="0" err="1">
                <a:effectLst/>
                <a:latin typeface="Georgia" panose="02040502050405020303" pitchFamily="18" charset="0"/>
                <a:ea typeface="Georgia" panose="02040502050405020303" pitchFamily="18" charset="0"/>
                <a:cs typeface="Georgia" panose="02040502050405020303" pitchFamily="18" charset="0"/>
              </a:rPr>
              <a:t>h</a:t>
            </a:r>
            <a:r>
              <a:rPr lang="en-US" spc="-5" dirty="0" err="1">
                <a:effectLst/>
                <a:latin typeface="Georgia" panose="02040502050405020303" pitchFamily="18" charset="0"/>
                <a:ea typeface="Georgia" panose="02040502050405020303" pitchFamily="18" charset="0"/>
                <a:cs typeface="Georgia" panose="02040502050405020303" pitchFamily="18" charset="0"/>
              </a:rPr>
              <a:t>a</a:t>
            </a:r>
            <a:r>
              <a:rPr lang="en-US" dirty="0" err="1">
                <a:effectLst/>
                <a:latin typeface="Georgia" panose="02040502050405020303" pitchFamily="18" charset="0"/>
                <a:ea typeface="Georgia" panose="02040502050405020303" pitchFamily="18" charset="0"/>
                <a:cs typeface="Georgia" panose="02040502050405020303" pitchFamily="18" charset="0"/>
              </a:rPr>
              <a:t>l</a:t>
            </a:r>
            <a:r>
              <a:rPr lang="en-US" spc="30" dirty="0">
                <a:effectLst/>
                <a:latin typeface="Georgia" panose="02040502050405020303" pitchFamily="18" charset="0"/>
                <a:ea typeface="Georgia" panose="02040502050405020303" pitchFamily="18" charset="0"/>
                <a:cs typeface="Georgia" panose="02040502050405020303" pitchFamily="18" charset="0"/>
              </a:rPr>
              <a:t> </a:t>
            </a:r>
            <a:r>
              <a:rPr lang="en-US" dirty="0" err="1">
                <a:effectLst/>
                <a:latin typeface="Georgia" panose="02040502050405020303" pitchFamily="18" charset="0"/>
                <a:ea typeface="Georgia" panose="02040502050405020303" pitchFamily="18" charset="0"/>
                <a:cs typeface="Georgia" panose="02040502050405020303" pitchFamily="18" charset="0"/>
              </a:rPr>
              <a:t>i</a:t>
            </a:r>
            <a:r>
              <a:rPr lang="en-US" spc="-10" dirty="0" err="1">
                <a:effectLst/>
                <a:latin typeface="Georgia" panose="02040502050405020303" pitchFamily="18" charset="0"/>
                <a:ea typeface="Georgia" panose="02040502050405020303" pitchFamily="18" charset="0"/>
                <a:cs typeface="Georgia" panose="02040502050405020303" pitchFamily="18" charset="0"/>
              </a:rPr>
              <a:t>n</a:t>
            </a:r>
            <a:r>
              <a:rPr lang="en-US" dirty="0" err="1">
                <a:effectLst/>
                <a:latin typeface="Georgia" panose="02040502050405020303" pitchFamily="18" charset="0"/>
                <a:ea typeface="Georgia" panose="02040502050405020303" pitchFamily="18" charset="0"/>
                <a:cs typeface="Georgia" panose="02040502050405020303" pitchFamily="18" charset="0"/>
              </a:rPr>
              <a:t>i</a:t>
            </a:r>
            <a:r>
              <a:rPr lang="en-US" spc="20" dirty="0">
                <a:effectLst/>
                <a:latin typeface="Georgia" panose="02040502050405020303" pitchFamily="18" charset="0"/>
                <a:ea typeface="Georgia" panose="02040502050405020303" pitchFamily="18" charset="0"/>
                <a:cs typeface="Georgia" panose="02040502050405020303" pitchFamily="18" charset="0"/>
              </a:rPr>
              <a:t> </a:t>
            </a:r>
            <a:r>
              <a:rPr lang="en-US" dirty="0" err="1">
                <a:effectLst/>
                <a:latin typeface="Georgia" panose="02040502050405020303" pitchFamily="18" charset="0"/>
                <a:ea typeface="Georgia" panose="02040502050405020303" pitchFamily="18" charset="0"/>
                <a:cs typeface="Georgia" panose="02040502050405020303" pitchFamily="18" charset="0"/>
              </a:rPr>
              <a:t>t</a:t>
            </a:r>
            <a:r>
              <a:rPr lang="en-US" spc="5" dirty="0" err="1">
                <a:effectLst/>
                <a:latin typeface="Georgia" panose="02040502050405020303" pitchFamily="18" charset="0"/>
                <a:ea typeface="Georgia" panose="02040502050405020303" pitchFamily="18" charset="0"/>
                <a:cs typeface="Georgia" panose="02040502050405020303" pitchFamily="18" charset="0"/>
              </a:rPr>
              <a:t>e</a:t>
            </a:r>
            <a:r>
              <a:rPr lang="en-US" spc="-10" dirty="0" err="1">
                <a:effectLst/>
                <a:latin typeface="Georgia" panose="02040502050405020303" pitchFamily="18" charset="0"/>
                <a:ea typeface="Georgia" panose="02040502050405020303" pitchFamily="18" charset="0"/>
                <a:cs typeface="Georgia" panose="02040502050405020303" pitchFamily="18" charset="0"/>
              </a:rPr>
              <a:t>n</a:t>
            </a:r>
            <a:r>
              <a:rPr lang="en-US" dirty="0" err="1">
                <a:effectLst/>
                <a:latin typeface="Georgia" panose="02040502050405020303" pitchFamily="18" charset="0"/>
                <a:ea typeface="Georgia" panose="02040502050405020303" pitchFamily="18" charset="0"/>
                <a:cs typeface="Georgia" panose="02040502050405020303" pitchFamily="18" charset="0"/>
              </a:rPr>
              <a:t>tu</a:t>
            </a:r>
            <a:r>
              <a:rPr lang="en-US" spc="10" dirty="0">
                <a:effectLst/>
                <a:latin typeface="Georgia" panose="02040502050405020303" pitchFamily="18" charset="0"/>
                <a:ea typeface="Georgia" panose="02040502050405020303" pitchFamily="18" charset="0"/>
                <a:cs typeface="Georgia" panose="02040502050405020303" pitchFamily="18" charset="0"/>
              </a:rPr>
              <a:t> </a:t>
            </a:r>
            <a:r>
              <a:rPr lang="en-US" spc="5" dirty="0" err="1">
                <a:effectLst/>
                <a:latin typeface="Georgia" panose="02040502050405020303" pitchFamily="18" charset="0"/>
                <a:ea typeface="Georgia" panose="02040502050405020303" pitchFamily="18" charset="0"/>
                <a:cs typeface="Georgia" panose="02040502050405020303" pitchFamily="18" charset="0"/>
              </a:rPr>
              <a:t>sa</a:t>
            </a:r>
            <a:r>
              <a:rPr lang="en-US" spc="-10" dirty="0" err="1">
                <a:effectLst/>
                <a:latin typeface="Georgia" panose="02040502050405020303" pitchFamily="18" charset="0"/>
                <a:ea typeface="Georgia" panose="02040502050405020303" pitchFamily="18" charset="0"/>
                <a:cs typeface="Georgia" panose="02040502050405020303" pitchFamily="18" charset="0"/>
              </a:rPr>
              <a:t>n</a:t>
            </a:r>
            <a:r>
              <a:rPr lang="en-US" dirty="0" err="1">
                <a:effectLst/>
                <a:latin typeface="Georgia" panose="02040502050405020303" pitchFamily="18" charset="0"/>
                <a:ea typeface="Georgia" panose="02040502050405020303" pitchFamily="18" charset="0"/>
                <a:cs typeface="Georgia" panose="02040502050405020303" pitchFamily="18" charset="0"/>
              </a:rPr>
              <a:t>g</a:t>
            </a:r>
            <a:r>
              <a:rPr lang="en-US" spc="5" dirty="0" err="1">
                <a:effectLst/>
                <a:latin typeface="Georgia" panose="02040502050405020303" pitchFamily="18" charset="0"/>
                <a:ea typeface="Georgia" panose="02040502050405020303" pitchFamily="18" charset="0"/>
                <a:cs typeface="Georgia" panose="02040502050405020303" pitchFamily="18" charset="0"/>
              </a:rPr>
              <a:t>a</a:t>
            </a:r>
            <a:r>
              <a:rPr lang="en-US" dirty="0" err="1">
                <a:effectLst/>
                <a:latin typeface="Georgia" panose="02040502050405020303" pitchFamily="18" charset="0"/>
                <a:ea typeface="Georgia" panose="02040502050405020303" pitchFamily="18" charset="0"/>
                <a:cs typeface="Georgia" panose="02040502050405020303" pitchFamily="18" charset="0"/>
              </a:rPr>
              <a:t>t</a:t>
            </a:r>
            <a:r>
              <a:rPr lang="en-US" spc="25" dirty="0">
                <a:effectLst/>
                <a:latin typeface="Georgia" panose="02040502050405020303" pitchFamily="18" charset="0"/>
                <a:ea typeface="Georgia" panose="02040502050405020303" pitchFamily="18" charset="0"/>
                <a:cs typeface="Georgia" panose="02040502050405020303" pitchFamily="18" charset="0"/>
              </a:rPr>
              <a:t> </a:t>
            </a:r>
            <a:r>
              <a:rPr lang="en-US" dirty="0" err="1">
                <a:effectLst/>
                <a:latin typeface="Georgia" panose="02040502050405020303" pitchFamily="18" charset="0"/>
                <a:ea typeface="Georgia" panose="02040502050405020303" pitchFamily="18" charset="0"/>
                <a:cs typeface="Georgia" panose="02040502050405020303" pitchFamily="18" charset="0"/>
              </a:rPr>
              <a:t>ti</a:t>
            </a:r>
            <a:r>
              <a:rPr lang="en-US" spc="-15" dirty="0" err="1">
                <a:effectLst/>
                <a:latin typeface="Georgia" panose="02040502050405020303" pitchFamily="18" charset="0"/>
                <a:ea typeface="Georgia" panose="02040502050405020303" pitchFamily="18" charset="0"/>
                <a:cs typeface="Georgia" panose="02040502050405020303" pitchFamily="18" charset="0"/>
              </a:rPr>
              <a:t>d</a:t>
            </a:r>
            <a:r>
              <a:rPr lang="en-US" spc="5" dirty="0" err="1">
                <a:effectLst/>
                <a:latin typeface="Georgia" panose="02040502050405020303" pitchFamily="18" charset="0"/>
                <a:ea typeface="Georgia" panose="02040502050405020303" pitchFamily="18" charset="0"/>
                <a:cs typeface="Georgia" panose="02040502050405020303" pitchFamily="18" charset="0"/>
              </a:rPr>
              <a:t>a</a:t>
            </a:r>
            <a:r>
              <a:rPr lang="en-US" dirty="0" err="1">
                <a:effectLst/>
                <a:latin typeface="Georgia" panose="02040502050405020303" pitchFamily="18" charset="0"/>
                <a:ea typeface="Georgia" panose="02040502050405020303" pitchFamily="18" charset="0"/>
                <a:cs typeface="Georgia" panose="02040502050405020303" pitchFamily="18" charset="0"/>
              </a:rPr>
              <a:t>k</a:t>
            </a:r>
            <a:r>
              <a:rPr lang="en-US" spc="15" dirty="0">
                <a:effectLst/>
                <a:latin typeface="Georgia" panose="02040502050405020303" pitchFamily="18" charset="0"/>
                <a:ea typeface="Georgia" panose="02040502050405020303" pitchFamily="18" charset="0"/>
                <a:cs typeface="Georgia" panose="02040502050405020303" pitchFamily="18" charset="0"/>
              </a:rPr>
              <a:t> </a:t>
            </a:r>
            <a:r>
              <a:rPr lang="en-US" spc="-10" dirty="0" err="1">
                <a:effectLst/>
                <a:latin typeface="Georgia" panose="02040502050405020303" pitchFamily="18" charset="0"/>
                <a:ea typeface="Georgia" panose="02040502050405020303" pitchFamily="18" charset="0"/>
                <a:cs typeface="Georgia" panose="02040502050405020303" pitchFamily="18" charset="0"/>
              </a:rPr>
              <a:t>m</a:t>
            </a:r>
            <a:r>
              <a:rPr lang="en-US" spc="5" dirty="0" err="1">
                <a:effectLst/>
                <a:latin typeface="Georgia" panose="02040502050405020303" pitchFamily="18" charset="0"/>
                <a:ea typeface="Georgia" panose="02040502050405020303" pitchFamily="18" charset="0"/>
                <a:cs typeface="Georgia" panose="02040502050405020303" pitchFamily="18" charset="0"/>
              </a:rPr>
              <a:t>asu</a:t>
            </a:r>
            <a:r>
              <a:rPr lang="en-US" dirty="0" err="1">
                <a:effectLst/>
                <a:latin typeface="Georgia" panose="02040502050405020303" pitchFamily="18" charset="0"/>
                <a:ea typeface="Georgia" panose="02040502050405020303" pitchFamily="18" charset="0"/>
                <a:cs typeface="Georgia" panose="02040502050405020303" pitchFamily="18" charset="0"/>
              </a:rPr>
              <a:t>k</a:t>
            </a:r>
            <a:r>
              <a:rPr lang="en-US" spc="15" dirty="0">
                <a:effectLst/>
                <a:latin typeface="Georgia" panose="02040502050405020303" pitchFamily="18" charset="0"/>
                <a:ea typeface="Georgia" panose="02040502050405020303" pitchFamily="18" charset="0"/>
                <a:cs typeface="Georgia" panose="02040502050405020303" pitchFamily="18" charset="0"/>
              </a:rPr>
              <a:t> </a:t>
            </a:r>
            <a:r>
              <a:rPr lang="en-US" spc="-15" dirty="0" err="1">
                <a:effectLst/>
                <a:latin typeface="Georgia" panose="02040502050405020303" pitchFamily="18" charset="0"/>
                <a:ea typeface="Georgia" panose="02040502050405020303" pitchFamily="18" charset="0"/>
                <a:cs typeface="Georgia" panose="02040502050405020303" pitchFamily="18" charset="0"/>
              </a:rPr>
              <a:t>a</a:t>
            </a:r>
            <a:r>
              <a:rPr lang="en-US" spc="-10" dirty="0" err="1">
                <a:effectLst/>
                <a:latin typeface="Georgia" panose="02040502050405020303" pitchFamily="18" charset="0"/>
                <a:ea typeface="Georgia" panose="02040502050405020303" pitchFamily="18" charset="0"/>
                <a:cs typeface="Georgia" panose="02040502050405020303" pitchFamily="18" charset="0"/>
              </a:rPr>
              <a:t>k</a:t>
            </a:r>
            <a:r>
              <a:rPr lang="en-US" spc="5" dirty="0" err="1">
                <a:effectLst/>
                <a:latin typeface="Georgia" panose="02040502050405020303" pitchFamily="18" charset="0"/>
                <a:ea typeface="Georgia" panose="02040502050405020303" pitchFamily="18" charset="0"/>
                <a:cs typeface="Georgia" panose="02040502050405020303" pitchFamily="18" charset="0"/>
              </a:rPr>
              <a:t>al</a:t>
            </a:r>
            <a:r>
              <a:rPr lang="en-US" dirty="0">
                <a:effectLst/>
                <a:latin typeface="Georgia" panose="02040502050405020303" pitchFamily="18" charset="0"/>
                <a:ea typeface="Georgia" panose="02040502050405020303" pitchFamily="18" charset="0"/>
                <a:cs typeface="Georgia" panose="02040502050405020303" pitchFamily="18" charset="0"/>
              </a:rPr>
              <a:t>.</a:t>
            </a:r>
            <a:r>
              <a:rPr lang="en-US" spc="30" dirty="0">
                <a:effectLst/>
                <a:latin typeface="Georgia" panose="02040502050405020303" pitchFamily="18" charset="0"/>
                <a:ea typeface="Georgia" panose="02040502050405020303" pitchFamily="18" charset="0"/>
                <a:cs typeface="Georgia" panose="02040502050405020303" pitchFamily="18" charset="0"/>
              </a:rPr>
              <a:t> </a:t>
            </a:r>
            <a:r>
              <a:rPr lang="en-US" dirty="0" err="1">
                <a:effectLst/>
                <a:latin typeface="Georgia" panose="02040502050405020303" pitchFamily="18" charset="0"/>
                <a:ea typeface="Georgia" panose="02040502050405020303" pitchFamily="18" charset="0"/>
                <a:cs typeface="Georgia" panose="02040502050405020303" pitchFamily="18" charset="0"/>
              </a:rPr>
              <a:t>M</a:t>
            </a:r>
            <a:r>
              <a:rPr lang="en-US" spc="5" dirty="0" err="1">
                <a:effectLst/>
                <a:latin typeface="Georgia" panose="02040502050405020303" pitchFamily="18" charset="0"/>
                <a:ea typeface="Georgia" panose="02040502050405020303" pitchFamily="18" charset="0"/>
                <a:cs typeface="Georgia" panose="02040502050405020303" pitchFamily="18" charset="0"/>
              </a:rPr>
              <a:t>e</a:t>
            </a:r>
            <a:r>
              <a:rPr lang="en-US" spc="-10" dirty="0" err="1">
                <a:effectLst/>
                <a:latin typeface="Georgia" panose="02040502050405020303" pitchFamily="18" charset="0"/>
                <a:ea typeface="Georgia" panose="02040502050405020303" pitchFamily="18" charset="0"/>
                <a:cs typeface="Georgia" panose="02040502050405020303" pitchFamily="18" charset="0"/>
              </a:rPr>
              <a:t>m</a:t>
            </a:r>
            <a:r>
              <a:rPr lang="en-US" spc="5" dirty="0" err="1">
                <a:effectLst/>
                <a:latin typeface="Georgia" panose="02040502050405020303" pitchFamily="18" charset="0"/>
                <a:ea typeface="Georgia" panose="02040502050405020303" pitchFamily="18" charset="0"/>
                <a:cs typeface="Georgia" panose="02040502050405020303" pitchFamily="18" charset="0"/>
              </a:rPr>
              <a:t>bel</a:t>
            </a:r>
            <a:r>
              <a:rPr lang="en-US" dirty="0" err="1">
                <a:effectLst/>
                <a:latin typeface="Georgia" panose="02040502050405020303" pitchFamily="18" charset="0"/>
                <a:ea typeface="Georgia" panose="02040502050405020303" pitchFamily="18" charset="0"/>
                <a:cs typeface="Georgia" panose="02040502050405020303" pitchFamily="18" charset="0"/>
              </a:rPr>
              <a:t>i</a:t>
            </a:r>
            <a:r>
              <a:rPr lang="en-US" dirty="0">
                <a:effectLst/>
                <a:latin typeface="Georgia" panose="02040502050405020303" pitchFamily="18" charset="0"/>
                <a:ea typeface="Georgia" panose="02040502050405020303" pitchFamily="18" charset="0"/>
                <a:cs typeface="Georgia" panose="02040502050405020303" pitchFamily="18" charset="0"/>
              </a:rPr>
              <a:t> </a:t>
            </a:r>
            <a:r>
              <a:rPr lang="en-US" dirty="0" err="1">
                <a:effectLst/>
                <a:latin typeface="Georgia" panose="02040502050405020303" pitchFamily="18" charset="0"/>
                <a:ea typeface="Georgia" panose="02040502050405020303" pitchFamily="18" charset="0"/>
                <a:cs typeface="Georgia" panose="02040502050405020303" pitchFamily="18" charset="0"/>
              </a:rPr>
              <a:t>ti</a:t>
            </a:r>
            <a:r>
              <a:rPr lang="en-US" spc="-10" dirty="0" err="1">
                <a:effectLst/>
                <a:latin typeface="Georgia" panose="02040502050405020303" pitchFamily="18" charset="0"/>
                <a:ea typeface="Georgia" panose="02040502050405020303" pitchFamily="18" charset="0"/>
                <a:cs typeface="Georgia" panose="02040502050405020303" pitchFamily="18" charset="0"/>
              </a:rPr>
              <a:t>k</a:t>
            </a:r>
            <a:r>
              <a:rPr lang="en-US" spc="5" dirty="0" err="1">
                <a:effectLst/>
                <a:latin typeface="Georgia" panose="02040502050405020303" pitchFamily="18" charset="0"/>
                <a:ea typeface="Georgia" panose="02040502050405020303" pitchFamily="18" charset="0"/>
                <a:cs typeface="Georgia" panose="02040502050405020303" pitchFamily="18" charset="0"/>
              </a:rPr>
              <a:t>e</a:t>
            </a:r>
            <a:r>
              <a:rPr lang="en-US" dirty="0" err="1">
                <a:effectLst/>
                <a:latin typeface="Georgia" panose="02040502050405020303" pitchFamily="18" charset="0"/>
                <a:ea typeface="Georgia" panose="02040502050405020303" pitchFamily="18" charset="0"/>
                <a:cs typeface="Georgia" panose="02040502050405020303" pitchFamily="18" charset="0"/>
              </a:rPr>
              <a:t>t</a:t>
            </a:r>
            <a:r>
              <a:rPr lang="en-US" spc="25" dirty="0">
                <a:effectLst/>
                <a:latin typeface="Georgia" panose="02040502050405020303" pitchFamily="18" charset="0"/>
                <a:ea typeface="Georgia" panose="02040502050405020303" pitchFamily="18" charset="0"/>
                <a:cs typeface="Georgia" panose="02040502050405020303" pitchFamily="18" charset="0"/>
              </a:rPr>
              <a:t> </a:t>
            </a:r>
            <a:r>
              <a:rPr lang="en-US" spc="5" dirty="0" err="1">
                <a:effectLst/>
                <a:latin typeface="Georgia" panose="02040502050405020303" pitchFamily="18" charset="0"/>
                <a:ea typeface="Georgia" panose="02040502050405020303" pitchFamily="18" charset="0"/>
                <a:cs typeface="Georgia" panose="02040502050405020303" pitchFamily="18" charset="0"/>
              </a:rPr>
              <a:t>lo</a:t>
            </a:r>
            <a:r>
              <a:rPr lang="en-US" spc="-20" dirty="0" err="1">
                <a:effectLst/>
                <a:latin typeface="Georgia" panose="02040502050405020303" pitchFamily="18" charset="0"/>
                <a:ea typeface="Georgia" panose="02040502050405020303" pitchFamily="18" charset="0"/>
                <a:cs typeface="Georgia" panose="02040502050405020303" pitchFamily="18" charset="0"/>
              </a:rPr>
              <a:t>t</a:t>
            </a:r>
            <a:r>
              <a:rPr lang="en-US" spc="10" dirty="0" err="1">
                <a:effectLst/>
                <a:latin typeface="Georgia" panose="02040502050405020303" pitchFamily="18" charset="0"/>
                <a:ea typeface="Georgia" panose="02040502050405020303" pitchFamily="18" charset="0"/>
                <a:cs typeface="Georgia" panose="02040502050405020303" pitchFamily="18" charset="0"/>
              </a:rPr>
              <a:t>r</a:t>
            </a:r>
            <a:r>
              <a:rPr lang="en-US" dirty="0" err="1">
                <a:effectLst/>
                <a:latin typeface="Georgia" panose="02040502050405020303" pitchFamily="18" charset="0"/>
                <a:ea typeface="Georgia" panose="02040502050405020303" pitchFamily="18" charset="0"/>
                <a:cs typeface="Georgia" panose="02040502050405020303" pitchFamily="18" charset="0"/>
              </a:rPr>
              <a:t>e</a:t>
            </a:r>
            <a:r>
              <a:rPr lang="en-US" dirty="0">
                <a:effectLst/>
                <a:latin typeface="Georgia" panose="02040502050405020303" pitchFamily="18" charset="0"/>
                <a:ea typeface="Georgia" panose="02040502050405020303" pitchFamily="18" charset="0"/>
                <a:cs typeface="Georgia" panose="02040502050405020303" pitchFamily="18" charset="0"/>
              </a:rPr>
              <a:t> </a:t>
            </a:r>
            <a:r>
              <a:rPr lang="en-US" spc="5" dirty="0" err="1">
                <a:effectLst/>
                <a:latin typeface="Georgia" panose="02040502050405020303" pitchFamily="18" charset="0"/>
                <a:ea typeface="Georgia" panose="02040502050405020303" pitchFamily="18" charset="0"/>
                <a:cs typeface="Georgia" panose="02040502050405020303" pitchFamily="18" charset="0"/>
              </a:rPr>
              <a:t>de</a:t>
            </a:r>
            <a:r>
              <a:rPr lang="en-US" spc="-10" dirty="0" err="1">
                <a:effectLst/>
                <a:latin typeface="Georgia" panose="02040502050405020303" pitchFamily="18" charset="0"/>
                <a:ea typeface="Georgia" panose="02040502050405020303" pitchFamily="18" charset="0"/>
                <a:cs typeface="Georgia" panose="02040502050405020303" pitchFamily="18" charset="0"/>
              </a:rPr>
              <a:t>n</a:t>
            </a:r>
            <a:r>
              <a:rPr lang="en-US" dirty="0" err="1">
                <a:effectLst/>
                <a:latin typeface="Georgia" panose="02040502050405020303" pitchFamily="18" charset="0"/>
                <a:ea typeface="Georgia" panose="02040502050405020303" pitchFamily="18" charset="0"/>
                <a:cs typeface="Georgia" panose="02040502050405020303" pitchFamily="18" charset="0"/>
              </a:rPr>
              <a:t>g</a:t>
            </a:r>
            <a:r>
              <a:rPr lang="en-US" spc="5" dirty="0" err="1">
                <a:effectLst/>
                <a:latin typeface="Georgia" panose="02040502050405020303" pitchFamily="18" charset="0"/>
                <a:ea typeface="Georgia" panose="02040502050405020303" pitchFamily="18" charset="0"/>
                <a:cs typeface="Georgia" panose="02040502050405020303" pitchFamily="18" charset="0"/>
              </a:rPr>
              <a:t>a</a:t>
            </a:r>
            <a:r>
              <a:rPr lang="en-US" dirty="0" err="1">
                <a:effectLst/>
                <a:latin typeface="Georgia" panose="02040502050405020303" pitchFamily="18" charset="0"/>
                <a:ea typeface="Georgia" panose="02040502050405020303" pitchFamily="18" charset="0"/>
                <a:cs typeface="Georgia" panose="02040502050405020303" pitchFamily="18" charset="0"/>
              </a:rPr>
              <a:t>n</a:t>
            </a:r>
            <a:r>
              <a:rPr lang="en-US" spc="20" dirty="0">
                <a:effectLst/>
                <a:latin typeface="Georgia" panose="02040502050405020303" pitchFamily="18" charset="0"/>
                <a:ea typeface="Georgia" panose="02040502050405020303" pitchFamily="18" charset="0"/>
                <a:cs typeface="Georgia" panose="02040502050405020303" pitchFamily="18" charset="0"/>
              </a:rPr>
              <a:t> </a:t>
            </a:r>
            <a:r>
              <a:rPr lang="en-US" spc="-10" dirty="0" err="1">
                <a:effectLst/>
                <a:latin typeface="Georgia" panose="02040502050405020303" pitchFamily="18" charset="0"/>
                <a:ea typeface="Georgia" panose="02040502050405020303" pitchFamily="18" charset="0"/>
                <a:cs typeface="Georgia" panose="02040502050405020303" pitchFamily="18" charset="0"/>
              </a:rPr>
              <a:t>p</a:t>
            </a:r>
            <a:r>
              <a:rPr lang="en-US" spc="5" dirty="0" err="1">
                <a:effectLst/>
                <a:latin typeface="Georgia" panose="02040502050405020303" pitchFamily="18" charset="0"/>
                <a:ea typeface="Georgia" panose="02040502050405020303" pitchFamily="18" charset="0"/>
                <a:cs typeface="Georgia" panose="02040502050405020303" pitchFamily="18" charset="0"/>
              </a:rPr>
              <a:t>elua</a:t>
            </a:r>
            <a:r>
              <a:rPr lang="en-US" spc="-10" dirty="0" err="1">
                <a:effectLst/>
                <a:latin typeface="Georgia" panose="02040502050405020303" pitchFamily="18" charset="0"/>
                <a:ea typeface="Georgia" panose="02040502050405020303" pitchFamily="18" charset="0"/>
                <a:cs typeface="Georgia" panose="02040502050405020303" pitchFamily="18" charset="0"/>
              </a:rPr>
              <a:t>n</a:t>
            </a:r>
            <a:r>
              <a:rPr lang="en-US" dirty="0" err="1">
                <a:effectLst/>
                <a:latin typeface="Georgia" panose="02040502050405020303" pitchFamily="18" charset="0"/>
                <a:ea typeface="Georgia" panose="02040502050405020303" pitchFamily="18" charset="0"/>
                <a:cs typeface="Georgia" panose="02040502050405020303" pitchFamily="18" charset="0"/>
              </a:rPr>
              <a:t>g</a:t>
            </a:r>
            <a:r>
              <a:rPr lang="en-US" spc="30" dirty="0">
                <a:effectLst/>
                <a:latin typeface="Georgia" panose="02040502050405020303" pitchFamily="18" charset="0"/>
                <a:ea typeface="Georgia" panose="02040502050405020303" pitchFamily="18" charset="0"/>
                <a:cs typeface="Georgia" panose="02040502050405020303" pitchFamily="18" charset="0"/>
              </a:rPr>
              <a:t> </a:t>
            </a:r>
            <a:r>
              <a:rPr lang="en-US" spc="-10" dirty="0" err="1">
                <a:effectLst/>
                <a:latin typeface="Georgia" panose="02040502050405020303" pitchFamily="18" charset="0"/>
                <a:ea typeface="Georgia" panose="02040502050405020303" pitchFamily="18" charset="0"/>
                <a:cs typeface="Georgia" panose="02040502050405020303" pitchFamily="18" charset="0"/>
              </a:rPr>
              <a:t>m</a:t>
            </a:r>
            <a:r>
              <a:rPr lang="en-US" spc="5" dirty="0" err="1">
                <a:effectLst/>
                <a:latin typeface="Georgia" panose="02040502050405020303" pitchFamily="18" charset="0"/>
                <a:ea typeface="Georgia" panose="02040502050405020303" pitchFamily="18" charset="0"/>
                <a:cs typeface="Georgia" panose="02040502050405020303" pitchFamily="18" charset="0"/>
              </a:rPr>
              <a:t>e</a:t>
            </a:r>
            <a:r>
              <a:rPr lang="en-US" spc="-10" dirty="0" err="1">
                <a:effectLst/>
                <a:latin typeface="Georgia" panose="02040502050405020303" pitchFamily="18" charset="0"/>
                <a:ea typeface="Georgia" panose="02040502050405020303" pitchFamily="18" charset="0"/>
                <a:cs typeface="Georgia" panose="02040502050405020303" pitchFamily="18" charset="0"/>
              </a:rPr>
              <a:t>n</a:t>
            </a:r>
            <a:r>
              <a:rPr lang="en-US" spc="5" dirty="0" err="1">
                <a:effectLst/>
                <a:latin typeface="Georgia" panose="02040502050405020303" pitchFamily="18" charset="0"/>
                <a:ea typeface="Georgia" panose="02040502050405020303" pitchFamily="18" charset="0"/>
                <a:cs typeface="Georgia" panose="02040502050405020303" pitchFamily="18" charset="0"/>
              </a:rPr>
              <a:t>a</a:t>
            </a:r>
            <a:r>
              <a:rPr lang="en-US" spc="-10" dirty="0" err="1">
                <a:effectLst/>
                <a:latin typeface="Georgia" panose="02040502050405020303" pitchFamily="18" charset="0"/>
                <a:ea typeface="Georgia" panose="02040502050405020303" pitchFamily="18" charset="0"/>
                <a:cs typeface="Georgia" panose="02040502050405020303" pitchFamily="18" charset="0"/>
              </a:rPr>
              <a:t>n</a:t>
            </a:r>
            <a:r>
              <a:rPr lang="en-US" dirty="0" err="1">
                <a:effectLst/>
                <a:latin typeface="Georgia" panose="02040502050405020303" pitchFamily="18" charset="0"/>
                <a:ea typeface="Georgia" panose="02040502050405020303" pitchFamily="18" charset="0"/>
                <a:cs typeface="Georgia" panose="02040502050405020303" pitchFamily="18" charset="0"/>
              </a:rPr>
              <a:t>g</a:t>
            </a:r>
            <a:r>
              <a:rPr lang="en-US" spc="30" dirty="0">
                <a:effectLst/>
                <a:latin typeface="Georgia" panose="02040502050405020303" pitchFamily="18" charset="0"/>
                <a:ea typeface="Georgia" panose="02040502050405020303" pitchFamily="18" charset="0"/>
                <a:cs typeface="Georgia" panose="02040502050405020303" pitchFamily="18" charset="0"/>
              </a:rPr>
              <a:t> </a:t>
            </a:r>
            <a:r>
              <a:rPr lang="en-US" dirty="0">
                <a:effectLst/>
                <a:latin typeface="Georgia" panose="02040502050405020303" pitchFamily="18" charset="0"/>
                <a:ea typeface="Georgia" panose="02040502050405020303" pitchFamily="18" charset="0"/>
                <a:cs typeface="Georgia" panose="02040502050405020303" pitchFamily="18" charset="0"/>
              </a:rPr>
              <a:t>y</a:t>
            </a:r>
            <a:r>
              <a:rPr lang="en-US" spc="5" dirty="0">
                <a:effectLst/>
                <a:latin typeface="Georgia" panose="02040502050405020303" pitchFamily="18" charset="0"/>
                <a:ea typeface="Georgia" panose="02040502050405020303" pitchFamily="18" charset="0"/>
                <a:cs typeface="Georgia" panose="02040502050405020303" pitchFamily="18" charset="0"/>
              </a:rPr>
              <a:t>a</a:t>
            </a:r>
            <a:r>
              <a:rPr lang="en-US" spc="-10" dirty="0">
                <a:effectLst/>
                <a:latin typeface="Georgia" panose="02040502050405020303" pitchFamily="18" charset="0"/>
                <a:ea typeface="Georgia" panose="02040502050405020303" pitchFamily="18" charset="0"/>
                <a:cs typeface="Georgia" panose="02040502050405020303" pitchFamily="18" charset="0"/>
              </a:rPr>
              <a:t>n</a:t>
            </a:r>
            <a:r>
              <a:rPr lang="en-US" dirty="0">
                <a:effectLst/>
                <a:latin typeface="Georgia" panose="02040502050405020303" pitchFamily="18" charset="0"/>
                <a:ea typeface="Georgia" panose="02040502050405020303" pitchFamily="18" charset="0"/>
                <a:cs typeface="Georgia" panose="02040502050405020303" pitchFamily="18" charset="0"/>
              </a:rPr>
              <a:t>g</a:t>
            </a:r>
            <a:r>
              <a:rPr lang="en-US" spc="30" dirty="0">
                <a:effectLst/>
                <a:latin typeface="Georgia" panose="02040502050405020303" pitchFamily="18" charset="0"/>
                <a:ea typeface="Georgia" panose="02040502050405020303" pitchFamily="18" charset="0"/>
                <a:cs typeface="Georgia" panose="02040502050405020303" pitchFamily="18" charset="0"/>
              </a:rPr>
              <a:t> </a:t>
            </a:r>
            <a:r>
              <a:rPr lang="en-US" spc="-10" dirty="0" err="1">
                <a:effectLst/>
                <a:latin typeface="Georgia" panose="02040502050405020303" pitchFamily="18" charset="0"/>
                <a:ea typeface="Georgia" panose="02040502050405020303" pitchFamily="18" charset="0"/>
                <a:cs typeface="Georgia" panose="02040502050405020303" pitchFamily="18" charset="0"/>
              </a:rPr>
              <a:t>k</a:t>
            </a:r>
            <a:r>
              <a:rPr lang="en-US" spc="5" dirty="0" err="1">
                <a:effectLst/>
                <a:latin typeface="Georgia" panose="02040502050405020303" pitchFamily="18" charset="0"/>
                <a:ea typeface="Georgia" panose="02040502050405020303" pitchFamily="18" charset="0"/>
                <a:cs typeface="Georgia" panose="02040502050405020303" pitchFamily="18" charset="0"/>
              </a:rPr>
              <a:t>e</a:t>
            </a:r>
            <a:r>
              <a:rPr lang="en-US" dirty="0" err="1">
                <a:effectLst/>
                <a:latin typeface="Georgia" panose="02040502050405020303" pitchFamily="18" charset="0"/>
                <a:ea typeface="Georgia" panose="02040502050405020303" pitchFamily="18" charset="0"/>
                <a:cs typeface="Georgia" panose="02040502050405020303" pitchFamily="18" charset="0"/>
              </a:rPr>
              <a:t>cil</a:t>
            </a:r>
            <a:r>
              <a:rPr lang="en-US" spc="10" dirty="0">
                <a:effectLst/>
                <a:latin typeface="Georgia" panose="02040502050405020303" pitchFamily="18" charset="0"/>
                <a:ea typeface="Georgia" panose="02040502050405020303" pitchFamily="18" charset="0"/>
                <a:cs typeface="Georgia" panose="02040502050405020303" pitchFamily="18" charset="0"/>
              </a:rPr>
              <a:t> </a:t>
            </a:r>
            <a:r>
              <a:rPr lang="en-US" spc="5" dirty="0">
                <a:effectLst/>
                <a:latin typeface="Georgia" panose="02040502050405020303" pitchFamily="18" charset="0"/>
                <a:ea typeface="Georgia" panose="02040502050405020303" pitchFamily="18" charset="0"/>
                <a:cs typeface="Georgia" panose="02040502050405020303" pitchFamily="18" charset="0"/>
              </a:rPr>
              <a:t>da</a:t>
            </a:r>
            <a:r>
              <a:rPr lang="en-US" dirty="0">
                <a:effectLst/>
                <a:latin typeface="Georgia" panose="02040502050405020303" pitchFamily="18" charset="0"/>
                <a:ea typeface="Georgia" panose="02040502050405020303" pitchFamily="18" charset="0"/>
                <a:cs typeface="Georgia" panose="02040502050405020303" pitchFamily="18" charset="0"/>
              </a:rPr>
              <a:t>n </a:t>
            </a:r>
            <a:r>
              <a:rPr lang="en-US" dirty="0" err="1">
                <a:effectLst/>
                <a:latin typeface="Georgia" panose="02040502050405020303" pitchFamily="18" charset="0"/>
                <a:ea typeface="Georgia" panose="02040502050405020303" pitchFamily="18" charset="0"/>
                <a:cs typeface="Georgia" panose="02040502050405020303" pitchFamily="18" charset="0"/>
              </a:rPr>
              <a:t>h</a:t>
            </a:r>
            <a:r>
              <a:rPr lang="en-US" spc="5" dirty="0" err="1">
                <a:effectLst/>
                <a:latin typeface="Georgia" panose="02040502050405020303" pitchFamily="18" charset="0"/>
                <a:ea typeface="Georgia" panose="02040502050405020303" pitchFamily="18" charset="0"/>
                <a:cs typeface="Georgia" panose="02040502050405020303" pitchFamily="18" charset="0"/>
              </a:rPr>
              <a:t>a</a:t>
            </a:r>
            <a:r>
              <a:rPr lang="en-US" spc="10" dirty="0" err="1">
                <a:effectLst/>
                <a:latin typeface="Georgia" panose="02040502050405020303" pitchFamily="18" charset="0"/>
                <a:ea typeface="Georgia" panose="02040502050405020303" pitchFamily="18" charset="0"/>
                <a:cs typeface="Georgia" panose="02040502050405020303" pitchFamily="18" charset="0"/>
              </a:rPr>
              <a:t>r</a:t>
            </a:r>
            <a:r>
              <a:rPr lang="en-US" spc="-10" dirty="0" err="1">
                <a:effectLst/>
                <a:latin typeface="Georgia" panose="02040502050405020303" pitchFamily="18" charset="0"/>
                <a:ea typeface="Georgia" panose="02040502050405020303" pitchFamily="18" charset="0"/>
                <a:cs typeface="Georgia" panose="02040502050405020303" pitchFamily="18" charset="0"/>
              </a:rPr>
              <a:t>u</a:t>
            </a:r>
            <a:r>
              <a:rPr lang="en-US" dirty="0" err="1">
                <a:effectLst/>
                <a:latin typeface="Georgia" panose="02040502050405020303" pitchFamily="18" charset="0"/>
                <a:ea typeface="Georgia" panose="02040502050405020303" pitchFamily="18" charset="0"/>
                <a:cs typeface="Georgia" panose="02040502050405020303" pitchFamily="18" charset="0"/>
              </a:rPr>
              <a:t>s</a:t>
            </a:r>
            <a:r>
              <a:rPr lang="en-US" spc="30" dirty="0">
                <a:effectLst/>
                <a:latin typeface="Georgia" panose="02040502050405020303" pitchFamily="18" charset="0"/>
                <a:ea typeface="Georgia" panose="02040502050405020303" pitchFamily="18" charset="0"/>
                <a:cs typeface="Georgia" panose="02040502050405020303" pitchFamily="18" charset="0"/>
              </a:rPr>
              <a:t> </a:t>
            </a:r>
            <a:r>
              <a:rPr lang="en-US" spc="-15" dirty="0" err="1">
                <a:effectLst/>
                <a:latin typeface="Georgia" panose="02040502050405020303" pitchFamily="18" charset="0"/>
                <a:ea typeface="Georgia" panose="02040502050405020303" pitchFamily="18" charset="0"/>
                <a:cs typeface="Georgia" panose="02040502050405020303" pitchFamily="18" charset="0"/>
              </a:rPr>
              <a:t>b</a:t>
            </a:r>
            <a:r>
              <a:rPr lang="en-US" spc="5" dirty="0" err="1">
                <a:effectLst/>
                <a:latin typeface="Georgia" panose="02040502050405020303" pitchFamily="18" charset="0"/>
                <a:ea typeface="Georgia" panose="02040502050405020303" pitchFamily="18" charset="0"/>
                <a:cs typeface="Georgia" panose="02040502050405020303" pitchFamily="18" charset="0"/>
              </a:rPr>
              <a:t>e</a:t>
            </a:r>
            <a:r>
              <a:rPr lang="en-US" spc="10" dirty="0" err="1">
                <a:effectLst/>
                <a:latin typeface="Georgia" panose="02040502050405020303" pitchFamily="18" charset="0"/>
                <a:ea typeface="Georgia" panose="02040502050405020303" pitchFamily="18" charset="0"/>
                <a:cs typeface="Georgia" panose="02040502050405020303" pitchFamily="18" charset="0"/>
              </a:rPr>
              <a:t>r</a:t>
            </a:r>
            <a:r>
              <a:rPr lang="en-US" spc="-15" dirty="0" err="1">
                <a:effectLst/>
                <a:latin typeface="Georgia" panose="02040502050405020303" pitchFamily="18" charset="0"/>
                <a:ea typeface="Georgia" panose="02040502050405020303" pitchFamily="18" charset="0"/>
                <a:cs typeface="Georgia" panose="02040502050405020303" pitchFamily="18" charset="0"/>
              </a:rPr>
              <a:t>s</a:t>
            </a:r>
            <a:r>
              <a:rPr lang="en-US" spc="5" dirty="0" err="1">
                <a:effectLst/>
                <a:latin typeface="Georgia" panose="02040502050405020303" pitchFamily="18" charset="0"/>
                <a:ea typeface="Georgia" panose="02040502050405020303" pitchFamily="18" charset="0"/>
                <a:cs typeface="Georgia" panose="02040502050405020303" pitchFamily="18" charset="0"/>
              </a:rPr>
              <a:t>a</a:t>
            </a:r>
            <a:r>
              <a:rPr lang="en-US" dirty="0" err="1">
                <a:effectLst/>
                <a:latin typeface="Georgia" panose="02040502050405020303" pitchFamily="18" charset="0"/>
                <a:ea typeface="Georgia" panose="02040502050405020303" pitchFamily="18" charset="0"/>
                <a:cs typeface="Georgia" panose="02040502050405020303" pitchFamily="18" charset="0"/>
              </a:rPr>
              <a:t>i</a:t>
            </a:r>
            <a:r>
              <a:rPr lang="en-US" spc="-10" dirty="0" err="1">
                <a:effectLst/>
                <a:latin typeface="Georgia" panose="02040502050405020303" pitchFamily="18" charset="0"/>
                <a:ea typeface="Georgia" panose="02040502050405020303" pitchFamily="18" charset="0"/>
                <a:cs typeface="Georgia" panose="02040502050405020303" pitchFamily="18" charset="0"/>
              </a:rPr>
              <a:t>n</a:t>
            </a:r>
            <a:r>
              <a:rPr lang="en-US" dirty="0" err="1">
                <a:effectLst/>
                <a:latin typeface="Georgia" panose="02040502050405020303" pitchFamily="18" charset="0"/>
                <a:ea typeface="Georgia" panose="02040502050405020303" pitchFamily="18" charset="0"/>
                <a:cs typeface="Georgia" panose="02040502050405020303" pitchFamily="18" charset="0"/>
              </a:rPr>
              <a:t>g</a:t>
            </a:r>
            <a:r>
              <a:rPr lang="en-US" spc="30" dirty="0">
                <a:effectLst/>
                <a:latin typeface="Georgia" panose="02040502050405020303" pitchFamily="18" charset="0"/>
                <a:ea typeface="Georgia" panose="02040502050405020303" pitchFamily="18" charset="0"/>
                <a:cs typeface="Georgia" panose="02040502050405020303" pitchFamily="18" charset="0"/>
              </a:rPr>
              <a:t> </a:t>
            </a:r>
            <a:r>
              <a:rPr lang="en-US" spc="5" dirty="0" err="1">
                <a:effectLst/>
                <a:latin typeface="Georgia" panose="02040502050405020303" pitchFamily="18" charset="0"/>
                <a:ea typeface="Georgia" panose="02040502050405020303" pitchFamily="18" charset="0"/>
                <a:cs typeface="Georgia" panose="02040502050405020303" pitchFamily="18" charset="0"/>
              </a:rPr>
              <a:t>de</a:t>
            </a:r>
            <a:r>
              <a:rPr lang="en-US" spc="-10" dirty="0" err="1">
                <a:effectLst/>
                <a:latin typeface="Georgia" panose="02040502050405020303" pitchFamily="18" charset="0"/>
                <a:ea typeface="Georgia" panose="02040502050405020303" pitchFamily="18" charset="0"/>
                <a:cs typeface="Georgia" panose="02040502050405020303" pitchFamily="18" charset="0"/>
              </a:rPr>
              <a:t>n</a:t>
            </a:r>
            <a:r>
              <a:rPr lang="en-US" dirty="0" err="1">
                <a:effectLst/>
                <a:latin typeface="Georgia" panose="02040502050405020303" pitchFamily="18" charset="0"/>
                <a:ea typeface="Georgia" panose="02040502050405020303" pitchFamily="18" charset="0"/>
                <a:cs typeface="Georgia" panose="02040502050405020303" pitchFamily="18" charset="0"/>
              </a:rPr>
              <a:t>g</a:t>
            </a:r>
            <a:r>
              <a:rPr lang="en-US" spc="5" dirty="0" err="1">
                <a:effectLst/>
                <a:latin typeface="Georgia" panose="02040502050405020303" pitchFamily="18" charset="0"/>
                <a:ea typeface="Georgia" panose="02040502050405020303" pitchFamily="18" charset="0"/>
                <a:cs typeface="Georgia" panose="02040502050405020303" pitchFamily="18" charset="0"/>
              </a:rPr>
              <a:t>a</a:t>
            </a:r>
            <a:r>
              <a:rPr lang="en-US" dirty="0" err="1">
                <a:effectLst/>
                <a:latin typeface="Georgia" panose="02040502050405020303" pitchFamily="18" charset="0"/>
                <a:ea typeface="Georgia" panose="02040502050405020303" pitchFamily="18" charset="0"/>
                <a:cs typeface="Georgia" panose="02040502050405020303" pitchFamily="18" charset="0"/>
              </a:rPr>
              <a:t>n</a:t>
            </a:r>
            <a:r>
              <a:rPr lang="en-US" dirty="0">
                <a:effectLst/>
                <a:latin typeface="Georgia" panose="02040502050405020303" pitchFamily="18" charset="0"/>
                <a:ea typeface="Georgia" panose="02040502050405020303" pitchFamily="18" charset="0"/>
                <a:cs typeface="Georgia" panose="02040502050405020303" pitchFamily="18" charset="0"/>
              </a:rPr>
              <a:t> </a:t>
            </a:r>
            <a:r>
              <a:rPr lang="en-US" spc="-10" dirty="0" err="1">
                <a:effectLst/>
                <a:latin typeface="Georgia" panose="02040502050405020303" pitchFamily="18" charset="0"/>
                <a:ea typeface="Georgia" panose="02040502050405020303" pitchFamily="18" charset="0"/>
                <a:cs typeface="Georgia" panose="02040502050405020303" pitchFamily="18" charset="0"/>
              </a:rPr>
              <a:t>p</a:t>
            </a:r>
            <a:r>
              <a:rPr lang="en-US" spc="5" dirty="0" err="1">
                <a:effectLst/>
                <a:latin typeface="Georgia" panose="02040502050405020303" pitchFamily="18" charset="0"/>
                <a:ea typeface="Georgia" panose="02040502050405020303" pitchFamily="18" charset="0"/>
                <a:cs typeface="Georgia" panose="02040502050405020303" pitchFamily="18" charset="0"/>
              </a:rPr>
              <a:t>e</a:t>
            </a:r>
            <a:r>
              <a:rPr lang="en-US" spc="-10" dirty="0" err="1">
                <a:effectLst/>
                <a:latin typeface="Georgia" panose="02040502050405020303" pitchFamily="18" charset="0"/>
                <a:ea typeface="Georgia" panose="02040502050405020303" pitchFamily="18" charset="0"/>
                <a:cs typeface="Georgia" panose="02040502050405020303" pitchFamily="18" charset="0"/>
              </a:rPr>
              <a:t>m</a:t>
            </a:r>
            <a:r>
              <a:rPr lang="en-US" spc="5" dirty="0" err="1">
                <a:effectLst/>
                <a:latin typeface="Georgia" panose="02040502050405020303" pitchFamily="18" charset="0"/>
                <a:ea typeface="Georgia" panose="02040502050405020303" pitchFamily="18" charset="0"/>
                <a:cs typeface="Georgia" panose="02040502050405020303" pitchFamily="18" charset="0"/>
              </a:rPr>
              <a:t>e</a:t>
            </a:r>
            <a:r>
              <a:rPr lang="en-US" dirty="0" err="1">
                <a:effectLst/>
                <a:latin typeface="Georgia" panose="02040502050405020303" pitchFamily="18" charset="0"/>
                <a:ea typeface="Georgia" panose="02040502050405020303" pitchFamily="18" charset="0"/>
                <a:cs typeface="Georgia" panose="02040502050405020303" pitchFamily="18" charset="0"/>
              </a:rPr>
              <a:t>g</a:t>
            </a:r>
            <a:r>
              <a:rPr lang="en-US" spc="5" dirty="0" err="1">
                <a:effectLst/>
                <a:latin typeface="Georgia" panose="02040502050405020303" pitchFamily="18" charset="0"/>
                <a:ea typeface="Georgia" panose="02040502050405020303" pitchFamily="18" charset="0"/>
                <a:cs typeface="Georgia" panose="02040502050405020303" pitchFamily="18" charset="0"/>
              </a:rPr>
              <a:t>a</a:t>
            </a:r>
            <a:r>
              <a:rPr lang="en-US" spc="-10" dirty="0" err="1">
                <a:effectLst/>
                <a:latin typeface="Georgia" panose="02040502050405020303" pitchFamily="18" charset="0"/>
                <a:ea typeface="Georgia" panose="02040502050405020303" pitchFamily="18" charset="0"/>
                <a:cs typeface="Georgia" panose="02040502050405020303" pitchFamily="18" charset="0"/>
              </a:rPr>
              <a:t>n</a:t>
            </a:r>
            <a:r>
              <a:rPr lang="en-US" dirty="0" err="1">
                <a:effectLst/>
                <a:latin typeface="Georgia" panose="02040502050405020303" pitchFamily="18" charset="0"/>
                <a:ea typeface="Georgia" panose="02040502050405020303" pitchFamily="18" charset="0"/>
                <a:cs typeface="Georgia" panose="02040502050405020303" pitchFamily="18" charset="0"/>
              </a:rPr>
              <a:t>g</a:t>
            </a:r>
            <a:r>
              <a:rPr lang="en-US" dirty="0">
                <a:effectLst/>
                <a:latin typeface="Georgia" panose="02040502050405020303" pitchFamily="18" charset="0"/>
                <a:ea typeface="Georgia" panose="02040502050405020303" pitchFamily="18" charset="0"/>
                <a:cs typeface="Georgia" panose="02040502050405020303" pitchFamily="18" charset="0"/>
              </a:rPr>
              <a:t>  </a:t>
            </a:r>
            <a:r>
              <a:rPr lang="en-US" spc="15" dirty="0">
                <a:effectLst/>
                <a:latin typeface="Georgia" panose="02040502050405020303" pitchFamily="18" charset="0"/>
                <a:ea typeface="Georgia" panose="02040502050405020303" pitchFamily="18" charset="0"/>
                <a:cs typeface="Georgia" panose="02040502050405020303" pitchFamily="18" charset="0"/>
              </a:rPr>
              <a:t> </a:t>
            </a:r>
            <a:r>
              <a:rPr lang="en-US" dirty="0" err="1">
                <a:effectLst/>
                <a:latin typeface="Georgia" panose="02040502050405020303" pitchFamily="18" charset="0"/>
                <a:ea typeface="Georgia" panose="02040502050405020303" pitchFamily="18" charset="0"/>
                <a:cs typeface="Georgia" panose="02040502050405020303" pitchFamily="18" charset="0"/>
              </a:rPr>
              <a:t>ti</a:t>
            </a:r>
            <a:r>
              <a:rPr lang="en-US" spc="-10" dirty="0" err="1">
                <a:effectLst/>
                <a:latin typeface="Georgia" panose="02040502050405020303" pitchFamily="18" charset="0"/>
                <a:ea typeface="Georgia" panose="02040502050405020303" pitchFamily="18" charset="0"/>
                <a:cs typeface="Georgia" panose="02040502050405020303" pitchFamily="18" charset="0"/>
              </a:rPr>
              <a:t>k</a:t>
            </a:r>
            <a:r>
              <a:rPr lang="en-US" spc="5" dirty="0" err="1">
                <a:effectLst/>
                <a:latin typeface="Georgia" panose="02040502050405020303" pitchFamily="18" charset="0"/>
                <a:ea typeface="Georgia" panose="02040502050405020303" pitchFamily="18" charset="0"/>
                <a:cs typeface="Georgia" panose="02040502050405020303" pitchFamily="18" charset="0"/>
              </a:rPr>
              <a:t>e</a:t>
            </a:r>
            <a:r>
              <a:rPr lang="en-US" dirty="0" err="1">
                <a:effectLst/>
                <a:latin typeface="Georgia" panose="02040502050405020303" pitchFamily="18" charset="0"/>
                <a:ea typeface="Georgia" panose="02040502050405020303" pitchFamily="18" charset="0"/>
                <a:cs typeface="Georgia" panose="02040502050405020303" pitchFamily="18" charset="0"/>
              </a:rPr>
              <a:t>t</a:t>
            </a:r>
            <a:r>
              <a:rPr lang="en-US" dirty="0">
                <a:effectLst/>
                <a:latin typeface="Georgia" panose="02040502050405020303" pitchFamily="18" charset="0"/>
                <a:ea typeface="Georgia" panose="02040502050405020303" pitchFamily="18" charset="0"/>
                <a:cs typeface="Georgia" panose="02040502050405020303" pitchFamily="18" charset="0"/>
              </a:rPr>
              <a:t>  </a:t>
            </a:r>
            <a:r>
              <a:rPr lang="en-US" spc="15" dirty="0">
                <a:effectLst/>
                <a:latin typeface="Georgia" panose="02040502050405020303" pitchFamily="18" charset="0"/>
                <a:ea typeface="Georgia" panose="02040502050405020303" pitchFamily="18" charset="0"/>
                <a:cs typeface="Georgia" panose="02040502050405020303" pitchFamily="18" charset="0"/>
              </a:rPr>
              <a:t> </a:t>
            </a:r>
            <a:r>
              <a:rPr lang="en-US" dirty="0">
                <a:effectLst/>
                <a:latin typeface="Georgia" panose="02040502050405020303" pitchFamily="18" charset="0"/>
                <a:ea typeface="Georgia" panose="02040502050405020303" pitchFamily="18" charset="0"/>
                <a:cs typeface="Georgia" panose="02040502050405020303" pitchFamily="18" charset="0"/>
              </a:rPr>
              <a:t>y</a:t>
            </a:r>
            <a:r>
              <a:rPr lang="en-US" spc="5" dirty="0">
                <a:effectLst/>
                <a:latin typeface="Georgia" panose="02040502050405020303" pitchFamily="18" charset="0"/>
                <a:ea typeface="Georgia" panose="02040502050405020303" pitchFamily="18" charset="0"/>
                <a:cs typeface="Georgia" panose="02040502050405020303" pitchFamily="18" charset="0"/>
              </a:rPr>
              <a:t>a</a:t>
            </a:r>
            <a:r>
              <a:rPr lang="en-US" spc="-10" dirty="0">
                <a:effectLst/>
                <a:latin typeface="Georgia" panose="02040502050405020303" pitchFamily="18" charset="0"/>
                <a:ea typeface="Georgia" panose="02040502050405020303" pitchFamily="18" charset="0"/>
                <a:cs typeface="Georgia" panose="02040502050405020303" pitchFamily="18" charset="0"/>
              </a:rPr>
              <a:t>n</a:t>
            </a:r>
            <a:r>
              <a:rPr lang="en-US" dirty="0">
                <a:effectLst/>
                <a:latin typeface="Georgia" panose="02040502050405020303" pitchFamily="18" charset="0"/>
                <a:ea typeface="Georgia" panose="02040502050405020303" pitchFamily="18" charset="0"/>
                <a:cs typeface="Georgia" panose="02040502050405020303" pitchFamily="18" charset="0"/>
              </a:rPr>
              <a:t>g  </a:t>
            </a:r>
            <a:r>
              <a:rPr lang="en-US" spc="15" dirty="0">
                <a:effectLst/>
                <a:latin typeface="Georgia" panose="02040502050405020303" pitchFamily="18" charset="0"/>
                <a:ea typeface="Georgia" panose="02040502050405020303" pitchFamily="18" charset="0"/>
                <a:cs typeface="Georgia" panose="02040502050405020303" pitchFamily="18" charset="0"/>
              </a:rPr>
              <a:t> </a:t>
            </a:r>
            <a:r>
              <a:rPr lang="en-US" spc="5" dirty="0">
                <a:effectLst/>
                <a:latin typeface="Georgia" panose="02040502050405020303" pitchFamily="18" charset="0"/>
                <a:ea typeface="Georgia" panose="02040502050405020303" pitchFamily="18" charset="0"/>
                <a:cs typeface="Georgia" panose="02040502050405020303" pitchFamily="18" charset="0"/>
              </a:rPr>
              <a:t>la</a:t>
            </a:r>
            <a:r>
              <a:rPr lang="en-US" dirty="0">
                <a:effectLst/>
                <a:latin typeface="Georgia" panose="02040502050405020303" pitchFamily="18" charset="0"/>
                <a:ea typeface="Georgia" panose="02040502050405020303" pitchFamily="18" charset="0"/>
                <a:cs typeface="Georgia" panose="02040502050405020303" pitchFamily="18" charset="0"/>
              </a:rPr>
              <a:t>in   </a:t>
            </a:r>
            <a:r>
              <a:rPr lang="en-US" spc="5" dirty="0">
                <a:effectLst/>
                <a:latin typeface="Georgia" panose="02040502050405020303" pitchFamily="18" charset="0"/>
                <a:ea typeface="Georgia" panose="02040502050405020303" pitchFamily="18" charset="0"/>
                <a:cs typeface="Georgia" panose="02040502050405020303" pitchFamily="18" charset="0"/>
              </a:rPr>
              <a:t>(</a:t>
            </a:r>
            <a:r>
              <a:rPr lang="en-US" spc="5" dirty="0" err="1">
                <a:effectLst/>
                <a:latin typeface="Georgia" panose="02040502050405020303" pitchFamily="18" charset="0"/>
                <a:ea typeface="Georgia" panose="02040502050405020303" pitchFamily="18" charset="0"/>
                <a:cs typeface="Georgia" panose="02040502050405020303" pitchFamily="18" charset="0"/>
              </a:rPr>
              <a:t>se</a:t>
            </a:r>
            <a:r>
              <a:rPr lang="en-US" spc="-10" dirty="0" err="1">
                <a:effectLst/>
                <a:latin typeface="Georgia" panose="02040502050405020303" pitchFamily="18" charset="0"/>
                <a:ea typeface="Georgia" panose="02040502050405020303" pitchFamily="18" charset="0"/>
                <a:cs typeface="Georgia" panose="02040502050405020303" pitchFamily="18" charset="0"/>
              </a:rPr>
              <a:t>p</a:t>
            </a:r>
            <a:r>
              <a:rPr lang="en-US" spc="5" dirty="0" err="1">
                <a:effectLst/>
                <a:latin typeface="Georgia" panose="02040502050405020303" pitchFamily="18" charset="0"/>
                <a:ea typeface="Georgia" panose="02040502050405020303" pitchFamily="18" charset="0"/>
                <a:cs typeface="Georgia" panose="02040502050405020303" pitchFamily="18" charset="0"/>
              </a:rPr>
              <a:t>e</a:t>
            </a:r>
            <a:r>
              <a:rPr lang="en-US" spc="10" dirty="0" err="1">
                <a:effectLst/>
                <a:latin typeface="Georgia" panose="02040502050405020303" pitchFamily="18" charset="0"/>
                <a:ea typeface="Georgia" panose="02040502050405020303" pitchFamily="18" charset="0"/>
                <a:cs typeface="Georgia" panose="02040502050405020303" pitchFamily="18" charset="0"/>
              </a:rPr>
              <a:t>r</a:t>
            </a:r>
            <a:r>
              <a:rPr lang="en-US" dirty="0" err="1">
                <a:effectLst/>
                <a:latin typeface="Georgia" panose="02040502050405020303" pitchFamily="18" charset="0"/>
                <a:ea typeface="Georgia" panose="02040502050405020303" pitchFamily="18" charset="0"/>
                <a:cs typeface="Georgia" panose="02040502050405020303" pitchFamily="18" charset="0"/>
              </a:rPr>
              <a:t>i</a:t>
            </a:r>
            <a:r>
              <a:rPr lang="en-US" dirty="0">
                <a:effectLst/>
                <a:latin typeface="Georgia" panose="02040502050405020303" pitchFamily="18" charset="0"/>
                <a:ea typeface="Georgia" panose="02040502050405020303" pitchFamily="18" charset="0"/>
                <a:cs typeface="Georgia" panose="02040502050405020303" pitchFamily="18" charset="0"/>
              </a:rPr>
              <a:t>  </a:t>
            </a:r>
            <a:r>
              <a:rPr lang="en-US" spc="10" dirty="0">
                <a:effectLst/>
                <a:latin typeface="Georgia" panose="02040502050405020303" pitchFamily="18" charset="0"/>
                <a:ea typeface="Georgia" panose="02040502050405020303" pitchFamily="18" charset="0"/>
                <a:cs typeface="Georgia" panose="02040502050405020303" pitchFamily="18" charset="0"/>
              </a:rPr>
              <a:t> </a:t>
            </a:r>
            <a:r>
              <a:rPr lang="en-US" dirty="0">
                <a:effectLst/>
                <a:latin typeface="Georgia" panose="02040502050405020303" pitchFamily="18" charset="0"/>
                <a:ea typeface="Georgia" panose="02040502050405020303" pitchFamily="18" charset="0"/>
                <a:cs typeface="Georgia" panose="02040502050405020303" pitchFamily="18" charset="0"/>
              </a:rPr>
              <a:t>1   </a:t>
            </a:r>
            <a:r>
              <a:rPr lang="en-US" spc="5" dirty="0" err="1">
                <a:effectLst/>
                <a:latin typeface="Georgia" panose="02040502050405020303" pitchFamily="18" charset="0"/>
                <a:ea typeface="Georgia" panose="02040502050405020303" pitchFamily="18" charset="0"/>
                <a:cs typeface="Georgia" panose="02040502050405020303" pitchFamily="18" charset="0"/>
              </a:rPr>
              <a:t>be</a:t>
            </a:r>
            <a:r>
              <a:rPr lang="en-US" spc="10" dirty="0" err="1">
                <a:effectLst/>
                <a:latin typeface="Georgia" panose="02040502050405020303" pitchFamily="18" charset="0"/>
                <a:ea typeface="Georgia" panose="02040502050405020303" pitchFamily="18" charset="0"/>
                <a:cs typeface="Georgia" panose="02040502050405020303" pitchFamily="18" charset="0"/>
              </a:rPr>
              <a:t>r</a:t>
            </a:r>
            <a:r>
              <a:rPr lang="en-US" spc="5" dirty="0" err="1">
                <a:effectLst/>
                <a:latin typeface="Georgia" panose="02040502050405020303" pitchFamily="18" charset="0"/>
                <a:ea typeface="Georgia" panose="02040502050405020303" pitchFamily="18" charset="0"/>
                <a:cs typeface="Georgia" panose="02040502050405020303" pitchFamily="18" charset="0"/>
              </a:rPr>
              <a:t>ba</a:t>
            </a:r>
            <a:r>
              <a:rPr lang="en-US" spc="-10" dirty="0" err="1">
                <a:effectLst/>
                <a:latin typeface="Georgia" panose="02040502050405020303" pitchFamily="18" charset="0"/>
                <a:ea typeface="Georgia" panose="02040502050405020303" pitchFamily="18" charset="0"/>
                <a:cs typeface="Georgia" panose="02040502050405020303" pitchFamily="18" charset="0"/>
              </a:rPr>
              <a:t>n</a:t>
            </a:r>
            <a:r>
              <a:rPr lang="en-US" spc="5" dirty="0" err="1">
                <a:effectLst/>
                <a:latin typeface="Georgia" panose="02040502050405020303" pitchFamily="18" charset="0"/>
                <a:ea typeface="Georgia" panose="02040502050405020303" pitchFamily="18" charset="0"/>
                <a:cs typeface="Georgia" panose="02040502050405020303" pitchFamily="18" charset="0"/>
              </a:rPr>
              <a:t>d</a:t>
            </a:r>
            <a:r>
              <a:rPr lang="en-US" dirty="0" err="1">
                <a:effectLst/>
                <a:latin typeface="Georgia" panose="02040502050405020303" pitchFamily="18" charset="0"/>
                <a:ea typeface="Georgia" panose="02040502050405020303" pitchFamily="18" charset="0"/>
                <a:cs typeface="Georgia" panose="02040502050405020303" pitchFamily="18" charset="0"/>
              </a:rPr>
              <a:t>i</a:t>
            </a:r>
            <a:r>
              <a:rPr lang="en-US" spc="-10" dirty="0" err="1">
                <a:effectLst/>
                <a:latin typeface="Georgia" panose="02040502050405020303" pitchFamily="18" charset="0"/>
                <a:ea typeface="Georgia" panose="02040502050405020303" pitchFamily="18" charset="0"/>
                <a:cs typeface="Georgia" panose="02040502050405020303" pitchFamily="18" charset="0"/>
              </a:rPr>
              <a:t>n</a:t>
            </a:r>
            <a:r>
              <a:rPr lang="en-US" dirty="0" err="1">
                <a:effectLst/>
                <a:latin typeface="Georgia" panose="02040502050405020303" pitchFamily="18" charset="0"/>
                <a:ea typeface="Georgia" panose="02040502050405020303" pitchFamily="18" charset="0"/>
                <a:cs typeface="Georgia" panose="02040502050405020303" pitchFamily="18" charset="0"/>
              </a:rPr>
              <a:t>g</a:t>
            </a:r>
            <a:r>
              <a:rPr lang="en-US" dirty="0">
                <a:effectLst/>
                <a:latin typeface="Georgia" panose="02040502050405020303" pitchFamily="18" charset="0"/>
                <a:ea typeface="Georgia" panose="02040502050405020303" pitchFamily="18" charset="0"/>
                <a:cs typeface="Georgia" panose="02040502050405020303" pitchFamily="18" charset="0"/>
              </a:rPr>
              <a:t>  </a:t>
            </a:r>
            <a:r>
              <a:rPr lang="en-US" spc="15" dirty="0">
                <a:effectLst/>
                <a:latin typeface="Georgia" panose="02040502050405020303" pitchFamily="18" charset="0"/>
                <a:ea typeface="Georgia" panose="02040502050405020303" pitchFamily="18" charset="0"/>
                <a:cs typeface="Georgia" panose="02040502050405020303" pitchFamily="18" charset="0"/>
              </a:rPr>
              <a:t> </a:t>
            </a:r>
            <a:r>
              <a:rPr lang="en-US" spc="5" dirty="0">
                <a:effectLst/>
                <a:latin typeface="Georgia" panose="02040502050405020303" pitchFamily="18" charset="0"/>
                <a:ea typeface="Georgia" panose="02040502050405020303" pitchFamily="18" charset="0"/>
                <a:cs typeface="Georgia" panose="02040502050405020303" pitchFamily="18" charset="0"/>
              </a:rPr>
              <a:t>1</a:t>
            </a:r>
            <a:r>
              <a:rPr lang="en-US" spc="-15" dirty="0">
                <a:effectLst/>
                <a:latin typeface="Georgia" panose="02040502050405020303" pitchFamily="18" charset="0"/>
                <a:ea typeface="Georgia" panose="02040502050405020303" pitchFamily="18" charset="0"/>
                <a:cs typeface="Georgia" panose="02040502050405020303" pitchFamily="18" charset="0"/>
              </a:rPr>
              <a:t>0</a:t>
            </a:r>
            <a:r>
              <a:rPr lang="en-US" spc="5" dirty="0">
                <a:effectLst/>
                <a:latin typeface="Georgia" panose="02040502050405020303" pitchFamily="18" charset="0"/>
                <a:ea typeface="Georgia" panose="02040502050405020303" pitchFamily="18" charset="0"/>
                <a:cs typeface="Georgia" panose="02040502050405020303" pitchFamily="18" charset="0"/>
              </a:rPr>
              <a:t>0</a:t>
            </a:r>
            <a:r>
              <a:rPr lang="en-US" dirty="0">
                <a:effectLst/>
                <a:latin typeface="Georgia" panose="02040502050405020303" pitchFamily="18" charset="0"/>
                <a:ea typeface="Georgia" panose="02040502050405020303" pitchFamily="18" charset="0"/>
                <a:cs typeface="Georgia" panose="02040502050405020303" pitchFamily="18" charset="0"/>
              </a:rPr>
              <a:t>j</a:t>
            </a:r>
            <a:r>
              <a:rPr lang="en-US" spc="5" dirty="0">
                <a:effectLst/>
                <a:latin typeface="Georgia" panose="02040502050405020303" pitchFamily="18" charset="0"/>
                <a:ea typeface="Georgia" panose="02040502050405020303" pitchFamily="18" charset="0"/>
                <a:cs typeface="Georgia" panose="02040502050405020303" pitchFamily="18" charset="0"/>
              </a:rPr>
              <a:t>u</a:t>
            </a:r>
            <a:r>
              <a:rPr lang="en-US" dirty="0">
                <a:effectLst/>
                <a:latin typeface="Georgia" panose="02040502050405020303" pitchFamily="18" charset="0"/>
                <a:ea typeface="Georgia" panose="02040502050405020303" pitchFamily="18" charset="0"/>
                <a:cs typeface="Georgia" panose="02040502050405020303" pitchFamily="18" charset="0"/>
              </a:rPr>
              <a:t>t</a:t>
            </a:r>
            <a:r>
              <a:rPr lang="en-US" spc="-15" dirty="0">
                <a:effectLst/>
                <a:latin typeface="Georgia" panose="02040502050405020303" pitchFamily="18" charset="0"/>
                <a:ea typeface="Georgia" panose="02040502050405020303" pitchFamily="18" charset="0"/>
                <a:cs typeface="Georgia" panose="02040502050405020303" pitchFamily="18" charset="0"/>
              </a:rPr>
              <a:t>a</a:t>
            </a:r>
            <a:r>
              <a:rPr lang="en-US" spc="5" dirty="0">
                <a:effectLst/>
                <a:latin typeface="Georgia" panose="02040502050405020303" pitchFamily="18" charset="0"/>
                <a:ea typeface="Georgia" panose="02040502050405020303" pitchFamily="18" charset="0"/>
                <a:cs typeface="Georgia" panose="02040502050405020303" pitchFamily="18" charset="0"/>
              </a:rPr>
              <a:t>)</a:t>
            </a:r>
            <a:r>
              <a:rPr lang="en-US" dirty="0">
                <a:effectLst/>
                <a:latin typeface="Georgia" panose="02040502050405020303" pitchFamily="18" charset="0"/>
                <a:ea typeface="Georgia" panose="02040502050405020303" pitchFamily="18" charset="0"/>
                <a:cs typeface="Georgia" panose="02040502050405020303" pitchFamily="18" charset="0"/>
              </a:rPr>
              <a:t>. </a:t>
            </a:r>
            <a:r>
              <a:rPr lang="en-US" spc="5" dirty="0" err="1">
                <a:effectLst/>
                <a:latin typeface="Georgia" panose="02040502050405020303" pitchFamily="18" charset="0"/>
                <a:ea typeface="Georgia" panose="02040502050405020303" pitchFamily="18" charset="0"/>
                <a:cs typeface="Georgia" panose="02040502050405020303" pitchFamily="18" charset="0"/>
              </a:rPr>
              <a:t>Wal</a:t>
            </a:r>
            <a:r>
              <a:rPr lang="en-US" spc="-15" dirty="0" err="1">
                <a:effectLst/>
                <a:latin typeface="Georgia" panose="02040502050405020303" pitchFamily="18" charset="0"/>
                <a:ea typeface="Georgia" panose="02040502050405020303" pitchFamily="18" charset="0"/>
                <a:cs typeface="Georgia" panose="02040502050405020303" pitchFamily="18" charset="0"/>
              </a:rPr>
              <a:t>a</a:t>
            </a:r>
            <a:r>
              <a:rPr lang="en-US" spc="5" dirty="0" err="1">
                <a:effectLst/>
                <a:latin typeface="Georgia" panose="02040502050405020303" pitchFamily="18" charset="0"/>
                <a:ea typeface="Georgia" panose="02040502050405020303" pitchFamily="18" charset="0"/>
                <a:cs typeface="Georgia" panose="02040502050405020303" pitchFamily="18" charset="0"/>
              </a:rPr>
              <a:t>u</a:t>
            </a:r>
            <a:r>
              <a:rPr lang="en-US" spc="-10" dirty="0" err="1">
                <a:effectLst/>
                <a:latin typeface="Georgia" panose="02040502050405020303" pitchFamily="18" charset="0"/>
                <a:ea typeface="Georgia" panose="02040502050405020303" pitchFamily="18" charset="0"/>
                <a:cs typeface="Georgia" panose="02040502050405020303" pitchFamily="18" charset="0"/>
              </a:rPr>
              <a:t>p</a:t>
            </a:r>
            <a:r>
              <a:rPr lang="en-US" spc="5" dirty="0" err="1">
                <a:effectLst/>
                <a:latin typeface="Georgia" panose="02040502050405020303" pitchFamily="18" charset="0"/>
                <a:ea typeface="Georgia" panose="02040502050405020303" pitchFamily="18" charset="0"/>
                <a:cs typeface="Georgia" panose="02040502050405020303" pitchFamily="18" charset="0"/>
              </a:rPr>
              <a:t>u</a:t>
            </a:r>
            <a:r>
              <a:rPr lang="en-US" dirty="0" err="1">
                <a:effectLst/>
                <a:latin typeface="Georgia" panose="02040502050405020303" pitchFamily="18" charset="0"/>
                <a:ea typeface="Georgia" panose="02040502050405020303" pitchFamily="18" charset="0"/>
                <a:cs typeface="Georgia" panose="02040502050405020303" pitchFamily="18" charset="0"/>
              </a:rPr>
              <a:t>n</a:t>
            </a:r>
            <a:r>
              <a:rPr lang="en-US" dirty="0">
                <a:effectLst/>
                <a:latin typeface="Georgia" panose="02040502050405020303" pitchFamily="18" charset="0"/>
                <a:ea typeface="Georgia" panose="02040502050405020303" pitchFamily="18" charset="0"/>
                <a:cs typeface="Georgia" panose="02040502050405020303" pitchFamily="18" charset="0"/>
              </a:rPr>
              <a:t> </a:t>
            </a:r>
            <a:r>
              <a:rPr lang="en-US" spc="5" dirty="0" err="1">
                <a:effectLst/>
                <a:latin typeface="Georgia" panose="02040502050405020303" pitchFamily="18" charset="0"/>
                <a:ea typeface="Georgia" panose="02040502050405020303" pitchFamily="18" charset="0"/>
                <a:cs typeface="Georgia" panose="02040502050405020303" pitchFamily="18" charset="0"/>
              </a:rPr>
              <a:t>be</a:t>
            </a:r>
            <a:r>
              <a:rPr lang="en-US" dirty="0" err="1">
                <a:effectLst/>
                <a:latin typeface="Georgia" panose="02040502050405020303" pitchFamily="18" charset="0"/>
                <a:ea typeface="Georgia" panose="02040502050405020303" pitchFamily="18" charset="0"/>
                <a:cs typeface="Georgia" panose="02040502050405020303" pitchFamily="18" charset="0"/>
              </a:rPr>
              <a:t>git</a:t>
            </a:r>
            <a:r>
              <a:rPr lang="en-US" spc="5" dirty="0" err="1">
                <a:effectLst/>
                <a:latin typeface="Georgia" panose="02040502050405020303" pitchFamily="18" charset="0"/>
                <a:ea typeface="Georgia" panose="02040502050405020303" pitchFamily="18" charset="0"/>
                <a:cs typeface="Georgia" panose="02040502050405020303" pitchFamily="18" charset="0"/>
              </a:rPr>
              <a:t>u</a:t>
            </a:r>
            <a:r>
              <a:rPr lang="en-US" dirty="0">
                <a:effectLst/>
                <a:latin typeface="Georgia" panose="02040502050405020303" pitchFamily="18" charset="0"/>
                <a:ea typeface="Georgia" panose="02040502050405020303" pitchFamily="18" charset="0"/>
                <a:cs typeface="Georgia" panose="02040502050405020303" pitchFamily="18" charset="0"/>
              </a:rPr>
              <a:t>,</a:t>
            </a:r>
            <a:r>
              <a:rPr lang="en-US" spc="10" dirty="0">
                <a:effectLst/>
                <a:latin typeface="Georgia" panose="02040502050405020303" pitchFamily="18" charset="0"/>
                <a:ea typeface="Georgia" panose="02040502050405020303" pitchFamily="18" charset="0"/>
                <a:cs typeface="Georgia" panose="02040502050405020303" pitchFamily="18" charset="0"/>
              </a:rPr>
              <a:t> </a:t>
            </a:r>
            <a:r>
              <a:rPr lang="en-US" dirty="0" err="1">
                <a:effectLst/>
                <a:latin typeface="Georgia" panose="02040502050405020303" pitchFamily="18" charset="0"/>
                <a:ea typeface="Georgia" panose="02040502050405020303" pitchFamily="18" charset="0"/>
                <a:cs typeface="Georgia" panose="02040502050405020303" pitchFamily="18" charset="0"/>
              </a:rPr>
              <a:t>j</a:t>
            </a:r>
            <a:r>
              <a:rPr lang="en-US" spc="5" dirty="0" err="1">
                <a:effectLst/>
                <a:latin typeface="Georgia" panose="02040502050405020303" pitchFamily="18" charset="0"/>
                <a:ea typeface="Georgia" panose="02040502050405020303" pitchFamily="18" charset="0"/>
                <a:cs typeface="Georgia" panose="02040502050405020303" pitchFamily="18" charset="0"/>
              </a:rPr>
              <a:t>u</a:t>
            </a:r>
            <a:r>
              <a:rPr lang="en-US" dirty="0" err="1">
                <a:effectLst/>
                <a:latin typeface="Georgia" panose="02040502050405020303" pitchFamily="18" charset="0"/>
                <a:ea typeface="Georgia" panose="02040502050405020303" pitchFamily="18" charset="0"/>
                <a:cs typeface="Georgia" panose="02040502050405020303" pitchFamily="18" charset="0"/>
              </a:rPr>
              <a:t>t</a:t>
            </a:r>
            <a:r>
              <a:rPr lang="en-US" spc="5" dirty="0" err="1">
                <a:effectLst/>
                <a:latin typeface="Georgia" panose="02040502050405020303" pitchFamily="18" charset="0"/>
                <a:ea typeface="Georgia" panose="02040502050405020303" pitchFamily="18" charset="0"/>
                <a:cs typeface="Georgia" panose="02040502050405020303" pitchFamily="18" charset="0"/>
              </a:rPr>
              <a:t>aa</a:t>
            </a:r>
            <a:r>
              <a:rPr lang="en-US" dirty="0" err="1">
                <a:effectLst/>
                <a:latin typeface="Georgia" panose="02040502050405020303" pitchFamily="18" charset="0"/>
                <a:ea typeface="Georgia" panose="02040502050405020303" pitchFamily="18" charset="0"/>
                <a:cs typeface="Georgia" panose="02040502050405020303" pitchFamily="18" charset="0"/>
              </a:rPr>
              <a:t>n</a:t>
            </a:r>
            <a:r>
              <a:rPr lang="en-US" dirty="0">
                <a:effectLst/>
                <a:latin typeface="Georgia" panose="02040502050405020303" pitchFamily="18" charset="0"/>
                <a:ea typeface="Georgia" panose="02040502050405020303" pitchFamily="18" charset="0"/>
                <a:cs typeface="Georgia" panose="02040502050405020303" pitchFamily="18" charset="0"/>
              </a:rPr>
              <a:t> </a:t>
            </a:r>
            <a:r>
              <a:rPr lang="en-US" spc="5" dirty="0">
                <a:effectLst/>
                <a:latin typeface="Georgia" panose="02040502050405020303" pitchFamily="18" charset="0"/>
                <a:ea typeface="Georgia" panose="02040502050405020303" pitchFamily="18" charset="0"/>
                <a:cs typeface="Georgia" panose="02040502050405020303" pitchFamily="18" charset="0"/>
              </a:rPr>
              <a:t>o</a:t>
            </a:r>
            <a:r>
              <a:rPr lang="en-US" spc="-10" dirty="0">
                <a:effectLst/>
                <a:latin typeface="Georgia" panose="02040502050405020303" pitchFamily="18" charset="0"/>
                <a:ea typeface="Georgia" panose="02040502050405020303" pitchFamily="18" charset="0"/>
                <a:cs typeface="Georgia" panose="02040502050405020303" pitchFamily="18" charset="0"/>
              </a:rPr>
              <a:t>r</a:t>
            </a:r>
            <a:r>
              <a:rPr lang="en-US" spc="5" dirty="0">
                <a:effectLst/>
                <a:latin typeface="Georgia" panose="02040502050405020303" pitchFamily="18" charset="0"/>
                <a:ea typeface="Georgia" panose="02040502050405020303" pitchFamily="18" charset="0"/>
                <a:cs typeface="Georgia" panose="02040502050405020303" pitchFamily="18" charset="0"/>
              </a:rPr>
              <a:t>a</a:t>
            </a:r>
            <a:r>
              <a:rPr lang="en-US" spc="-10" dirty="0">
                <a:effectLst/>
                <a:latin typeface="Georgia" panose="02040502050405020303" pitchFamily="18" charset="0"/>
                <a:ea typeface="Georgia" panose="02040502050405020303" pitchFamily="18" charset="0"/>
                <a:cs typeface="Georgia" panose="02040502050405020303" pitchFamily="18" charset="0"/>
              </a:rPr>
              <a:t>n</a:t>
            </a:r>
            <a:r>
              <a:rPr lang="en-US" dirty="0">
                <a:effectLst/>
                <a:latin typeface="Georgia" panose="02040502050405020303" pitchFamily="18" charset="0"/>
                <a:ea typeface="Georgia" panose="02040502050405020303" pitchFamily="18" charset="0"/>
                <a:cs typeface="Georgia" panose="02040502050405020303" pitchFamily="18" charset="0"/>
              </a:rPr>
              <a:t>g</a:t>
            </a:r>
            <a:r>
              <a:rPr lang="en-US" spc="10" dirty="0">
                <a:effectLst/>
                <a:latin typeface="Georgia" panose="02040502050405020303" pitchFamily="18" charset="0"/>
                <a:ea typeface="Georgia" panose="02040502050405020303" pitchFamily="18" charset="0"/>
                <a:cs typeface="Georgia" panose="02040502050405020303" pitchFamily="18" charset="0"/>
              </a:rPr>
              <a:t> </a:t>
            </a:r>
            <a:r>
              <a:rPr lang="en-US" dirty="0" err="1">
                <a:effectLst/>
                <a:latin typeface="Georgia" panose="02040502050405020303" pitchFamily="18" charset="0"/>
                <a:ea typeface="Georgia" panose="02040502050405020303" pitchFamily="18" charset="0"/>
                <a:cs typeface="Georgia" panose="02040502050405020303" pitchFamily="18" charset="0"/>
              </a:rPr>
              <a:t>t</a:t>
            </a:r>
            <a:r>
              <a:rPr lang="en-US" spc="5" dirty="0" err="1">
                <a:effectLst/>
                <a:latin typeface="Georgia" panose="02040502050405020303" pitchFamily="18" charset="0"/>
                <a:ea typeface="Georgia" panose="02040502050405020303" pitchFamily="18" charset="0"/>
                <a:cs typeface="Georgia" panose="02040502050405020303" pitchFamily="18" charset="0"/>
              </a:rPr>
              <a:t>e</a:t>
            </a:r>
            <a:r>
              <a:rPr lang="en-US" dirty="0" err="1">
                <a:effectLst/>
                <a:latin typeface="Georgia" panose="02040502050405020303" pitchFamily="18" charset="0"/>
                <a:ea typeface="Georgia" panose="02040502050405020303" pitchFamily="18" charset="0"/>
                <a:cs typeface="Georgia" panose="02040502050405020303" pitchFamily="18" charset="0"/>
              </a:rPr>
              <a:t>t</a:t>
            </a:r>
            <a:r>
              <a:rPr lang="en-US" spc="5" dirty="0" err="1">
                <a:effectLst/>
                <a:latin typeface="Georgia" panose="02040502050405020303" pitchFamily="18" charset="0"/>
                <a:ea typeface="Georgia" panose="02040502050405020303" pitchFamily="18" charset="0"/>
                <a:cs typeface="Georgia" panose="02040502050405020303" pitchFamily="18" charset="0"/>
              </a:rPr>
              <a:t>a</a:t>
            </a:r>
            <a:r>
              <a:rPr lang="en-US" dirty="0" err="1">
                <a:effectLst/>
                <a:latin typeface="Georgia" panose="02040502050405020303" pitchFamily="18" charset="0"/>
                <a:ea typeface="Georgia" panose="02040502050405020303" pitchFamily="18" charset="0"/>
                <a:cs typeface="Georgia" panose="02040502050405020303" pitchFamily="18" charset="0"/>
              </a:rPr>
              <a:t>p</a:t>
            </a:r>
            <a:r>
              <a:rPr lang="en-US" dirty="0">
                <a:effectLst/>
                <a:latin typeface="Georgia" panose="02040502050405020303" pitchFamily="18" charset="0"/>
                <a:ea typeface="Georgia" panose="02040502050405020303" pitchFamily="18" charset="0"/>
                <a:cs typeface="Georgia" panose="02040502050405020303" pitchFamily="18" charset="0"/>
              </a:rPr>
              <a:t> </a:t>
            </a:r>
            <a:r>
              <a:rPr lang="en-US" spc="-10" dirty="0" err="1">
                <a:effectLst/>
                <a:latin typeface="Georgia" panose="02040502050405020303" pitchFamily="18" charset="0"/>
                <a:ea typeface="Georgia" panose="02040502050405020303" pitchFamily="18" charset="0"/>
                <a:cs typeface="Georgia" panose="02040502050405020303" pitchFamily="18" charset="0"/>
              </a:rPr>
              <a:t>m</a:t>
            </a:r>
            <a:r>
              <a:rPr lang="en-US" spc="5" dirty="0" err="1">
                <a:effectLst/>
                <a:latin typeface="Georgia" panose="02040502050405020303" pitchFamily="18" charset="0"/>
                <a:ea typeface="Georgia" panose="02040502050405020303" pitchFamily="18" charset="0"/>
                <a:cs typeface="Georgia" panose="02040502050405020303" pitchFamily="18" charset="0"/>
              </a:rPr>
              <a:t>e</a:t>
            </a:r>
            <a:r>
              <a:rPr lang="en-US" spc="10" dirty="0" err="1">
                <a:effectLst/>
                <a:latin typeface="Georgia" panose="02040502050405020303" pitchFamily="18" charset="0"/>
                <a:ea typeface="Georgia" panose="02040502050405020303" pitchFamily="18" charset="0"/>
                <a:cs typeface="Georgia" panose="02040502050405020303" pitchFamily="18" charset="0"/>
              </a:rPr>
              <a:t>n</a:t>
            </a:r>
            <a:r>
              <a:rPr lang="en-US" dirty="0" err="1">
                <a:effectLst/>
                <a:latin typeface="Georgia" panose="02040502050405020303" pitchFamily="18" charset="0"/>
                <a:ea typeface="Georgia" panose="02040502050405020303" pitchFamily="18" charset="0"/>
                <a:cs typeface="Georgia" panose="02040502050405020303" pitchFamily="18" charset="0"/>
              </a:rPr>
              <a:t>gh</a:t>
            </a:r>
            <a:r>
              <a:rPr lang="en-US" spc="5" dirty="0" err="1">
                <a:effectLst/>
                <a:latin typeface="Georgia" panose="02040502050405020303" pitchFamily="18" charset="0"/>
                <a:ea typeface="Georgia" panose="02040502050405020303" pitchFamily="18" charset="0"/>
                <a:cs typeface="Georgia" panose="02040502050405020303" pitchFamily="18" charset="0"/>
              </a:rPr>
              <a:t>ab</a:t>
            </a:r>
            <a:r>
              <a:rPr lang="en-US" dirty="0" err="1">
                <a:effectLst/>
                <a:latin typeface="Georgia" panose="02040502050405020303" pitchFamily="18" charset="0"/>
                <a:ea typeface="Georgia" panose="02040502050405020303" pitchFamily="18" charset="0"/>
                <a:cs typeface="Georgia" panose="02040502050405020303" pitchFamily="18" charset="0"/>
              </a:rPr>
              <a:t>is</a:t>
            </a:r>
            <a:r>
              <a:rPr lang="en-US" spc="-5" dirty="0" err="1">
                <a:effectLst/>
                <a:latin typeface="Georgia" panose="02040502050405020303" pitchFamily="18" charset="0"/>
                <a:ea typeface="Georgia" panose="02040502050405020303" pitchFamily="18" charset="0"/>
                <a:cs typeface="Georgia" panose="02040502050405020303" pitchFamily="18" charset="0"/>
              </a:rPr>
              <a:t>k</a:t>
            </a:r>
            <a:r>
              <a:rPr lang="en-US" spc="5" dirty="0" err="1">
                <a:effectLst/>
                <a:latin typeface="Georgia" panose="02040502050405020303" pitchFamily="18" charset="0"/>
                <a:ea typeface="Georgia" panose="02040502050405020303" pitchFamily="18" charset="0"/>
                <a:cs typeface="Georgia" panose="02040502050405020303" pitchFamily="18" charset="0"/>
              </a:rPr>
              <a:t>a</a:t>
            </a:r>
            <a:r>
              <a:rPr lang="en-US" dirty="0" err="1">
                <a:effectLst/>
                <a:latin typeface="Georgia" panose="02040502050405020303" pitchFamily="18" charset="0"/>
                <a:ea typeface="Georgia" panose="02040502050405020303" pitchFamily="18" charset="0"/>
                <a:cs typeface="Georgia" panose="02040502050405020303" pitchFamily="18" charset="0"/>
              </a:rPr>
              <a:t>n</a:t>
            </a:r>
            <a:r>
              <a:rPr lang="en-US" dirty="0">
                <a:effectLst/>
                <a:latin typeface="Georgia" panose="02040502050405020303" pitchFamily="18" charset="0"/>
                <a:ea typeface="Georgia" panose="02040502050405020303" pitchFamily="18" charset="0"/>
                <a:cs typeface="Georgia" panose="02040502050405020303" pitchFamily="18" charset="0"/>
              </a:rPr>
              <a:t> </a:t>
            </a:r>
            <a:r>
              <a:rPr lang="en-US" spc="5" dirty="0" err="1">
                <a:effectLst/>
                <a:latin typeface="Georgia" panose="02040502050405020303" pitchFamily="18" charset="0"/>
                <a:ea typeface="Georgia" panose="02040502050405020303" pitchFamily="18" charset="0"/>
                <a:cs typeface="Georgia" panose="02040502050405020303" pitchFamily="18" charset="0"/>
              </a:rPr>
              <a:t>ua</a:t>
            </a:r>
            <a:r>
              <a:rPr lang="en-US" spc="-10" dirty="0" err="1">
                <a:effectLst/>
                <a:latin typeface="Georgia" panose="02040502050405020303" pitchFamily="18" charset="0"/>
                <a:ea typeface="Georgia" panose="02040502050405020303" pitchFamily="18" charset="0"/>
                <a:cs typeface="Georgia" panose="02040502050405020303" pitchFamily="18" charset="0"/>
              </a:rPr>
              <a:t>n</a:t>
            </a:r>
            <a:r>
              <a:rPr lang="en-US" dirty="0" err="1">
                <a:effectLst/>
                <a:latin typeface="Georgia" panose="02040502050405020303" pitchFamily="18" charset="0"/>
                <a:ea typeface="Georgia" panose="02040502050405020303" pitchFamily="18" charset="0"/>
                <a:cs typeface="Georgia" panose="02040502050405020303" pitchFamily="18" charset="0"/>
              </a:rPr>
              <a:t>g</a:t>
            </a:r>
            <a:r>
              <a:rPr lang="en-US" spc="10" dirty="0">
                <a:effectLst/>
                <a:latin typeface="Georgia" panose="02040502050405020303" pitchFamily="18" charset="0"/>
                <a:ea typeface="Georgia" panose="02040502050405020303" pitchFamily="18" charset="0"/>
                <a:cs typeface="Georgia" panose="02040502050405020303" pitchFamily="18" charset="0"/>
              </a:rPr>
              <a:t> </a:t>
            </a:r>
            <a:r>
              <a:rPr lang="en-US" spc="-10" dirty="0" err="1">
                <a:effectLst/>
                <a:latin typeface="Georgia" panose="02040502050405020303" pitchFamily="18" charset="0"/>
                <a:ea typeface="Georgia" panose="02040502050405020303" pitchFamily="18" charset="0"/>
                <a:cs typeface="Georgia" panose="02040502050405020303" pitchFamily="18" charset="0"/>
              </a:rPr>
              <a:t>m</a:t>
            </a:r>
            <a:r>
              <a:rPr lang="en-US" spc="5" dirty="0" err="1">
                <a:effectLst/>
                <a:latin typeface="Georgia" panose="02040502050405020303" pitchFamily="18" charset="0"/>
                <a:ea typeface="Georgia" panose="02040502050405020303" pitchFamily="18" charset="0"/>
                <a:cs typeface="Georgia" panose="02040502050405020303" pitchFamily="18" charset="0"/>
              </a:rPr>
              <a:t>e</a:t>
            </a:r>
            <a:r>
              <a:rPr lang="en-US" spc="10" dirty="0" err="1">
                <a:effectLst/>
                <a:latin typeface="Georgia" panose="02040502050405020303" pitchFamily="18" charset="0"/>
                <a:ea typeface="Georgia" panose="02040502050405020303" pitchFamily="18" charset="0"/>
                <a:cs typeface="Georgia" panose="02040502050405020303" pitchFamily="18" charset="0"/>
              </a:rPr>
              <a:t>r</a:t>
            </a:r>
            <a:r>
              <a:rPr lang="en-US" spc="5" dirty="0" err="1">
                <a:effectLst/>
                <a:latin typeface="Georgia" panose="02040502050405020303" pitchFamily="18" charset="0"/>
                <a:ea typeface="Georgia" panose="02040502050405020303" pitchFamily="18" charset="0"/>
                <a:cs typeface="Georgia" panose="02040502050405020303" pitchFamily="18" charset="0"/>
              </a:rPr>
              <a:t>e</a:t>
            </a:r>
            <a:r>
              <a:rPr lang="en-US" spc="-10" dirty="0" err="1">
                <a:effectLst/>
                <a:latin typeface="Georgia" panose="02040502050405020303" pitchFamily="18" charset="0"/>
                <a:ea typeface="Georgia" panose="02040502050405020303" pitchFamily="18" charset="0"/>
                <a:cs typeface="Georgia" panose="02040502050405020303" pitchFamily="18" charset="0"/>
              </a:rPr>
              <a:t>k</a:t>
            </a:r>
            <a:r>
              <a:rPr lang="en-US" dirty="0" err="1">
                <a:effectLst/>
                <a:latin typeface="Georgia" panose="02040502050405020303" pitchFamily="18" charset="0"/>
                <a:ea typeface="Georgia" panose="02040502050405020303" pitchFamily="18" charset="0"/>
                <a:cs typeface="Georgia" panose="02040502050405020303" pitchFamily="18" charset="0"/>
              </a:rPr>
              <a:t>a</a:t>
            </a:r>
            <a:r>
              <a:rPr lang="en-US" dirty="0">
                <a:effectLst/>
                <a:latin typeface="Georgia" panose="02040502050405020303" pitchFamily="18" charset="0"/>
                <a:ea typeface="Georgia" panose="02040502050405020303" pitchFamily="18" charset="0"/>
                <a:cs typeface="Georgia" panose="02040502050405020303" pitchFamily="18" charset="0"/>
              </a:rPr>
              <a:t> </a:t>
            </a:r>
            <a:r>
              <a:rPr lang="en-US" spc="5" dirty="0" err="1">
                <a:effectLst/>
                <a:latin typeface="Georgia" panose="02040502050405020303" pitchFamily="18" charset="0"/>
                <a:ea typeface="Georgia" panose="02040502050405020303" pitchFamily="18" charset="0"/>
                <a:cs typeface="Georgia" panose="02040502050405020303" pitchFamily="18" charset="0"/>
              </a:rPr>
              <a:t>u</a:t>
            </a:r>
            <a:r>
              <a:rPr lang="en-US" spc="-10" dirty="0" err="1">
                <a:effectLst/>
                <a:latin typeface="Georgia" panose="02040502050405020303" pitchFamily="18" charset="0"/>
                <a:ea typeface="Georgia" panose="02040502050405020303" pitchFamily="18" charset="0"/>
                <a:cs typeface="Georgia" panose="02040502050405020303" pitchFamily="18" charset="0"/>
              </a:rPr>
              <a:t>n</a:t>
            </a:r>
            <a:r>
              <a:rPr lang="en-US" dirty="0" err="1">
                <a:effectLst/>
                <a:latin typeface="Georgia" panose="02040502050405020303" pitchFamily="18" charset="0"/>
                <a:ea typeface="Georgia" panose="02040502050405020303" pitchFamily="18" charset="0"/>
                <a:cs typeface="Georgia" panose="02040502050405020303" pitchFamily="18" charset="0"/>
              </a:rPr>
              <a:t>t</a:t>
            </a:r>
            <a:r>
              <a:rPr lang="en-US" spc="5" dirty="0" err="1">
                <a:effectLst/>
                <a:latin typeface="Georgia" panose="02040502050405020303" pitchFamily="18" charset="0"/>
                <a:ea typeface="Georgia" panose="02040502050405020303" pitchFamily="18" charset="0"/>
                <a:cs typeface="Georgia" panose="02040502050405020303" pitchFamily="18" charset="0"/>
              </a:rPr>
              <a:t>u</a:t>
            </a:r>
            <a:r>
              <a:rPr lang="en-US" dirty="0" err="1">
                <a:effectLst/>
                <a:latin typeface="Georgia" panose="02040502050405020303" pitchFamily="18" charset="0"/>
                <a:ea typeface="Georgia" panose="02040502050405020303" pitchFamily="18" charset="0"/>
                <a:cs typeface="Georgia" panose="02040502050405020303" pitchFamily="18" charset="0"/>
              </a:rPr>
              <a:t>k</a:t>
            </a:r>
            <a:r>
              <a:rPr lang="en-US" spc="-15" dirty="0">
                <a:effectLst/>
                <a:latin typeface="Georgia" panose="02040502050405020303" pitchFamily="18" charset="0"/>
                <a:ea typeface="Georgia" panose="02040502050405020303" pitchFamily="18" charset="0"/>
                <a:cs typeface="Georgia" panose="02040502050405020303" pitchFamily="18" charset="0"/>
              </a:rPr>
              <a:t> </a:t>
            </a:r>
            <a:r>
              <a:rPr lang="en-US" spc="-10" dirty="0" err="1">
                <a:effectLst/>
                <a:latin typeface="Georgia" panose="02040502050405020303" pitchFamily="18" charset="0"/>
                <a:ea typeface="Georgia" panose="02040502050405020303" pitchFamily="18" charset="0"/>
                <a:cs typeface="Georgia" panose="02040502050405020303" pitchFamily="18" charset="0"/>
              </a:rPr>
              <a:t>k</a:t>
            </a:r>
            <a:r>
              <a:rPr lang="en-US" spc="5" dirty="0" err="1">
                <a:effectLst/>
                <a:latin typeface="Georgia" panose="02040502050405020303" pitchFamily="18" charset="0"/>
                <a:ea typeface="Georgia" panose="02040502050405020303" pitchFamily="18" charset="0"/>
                <a:cs typeface="Georgia" panose="02040502050405020303" pitchFamily="18" charset="0"/>
              </a:rPr>
              <a:t>e</a:t>
            </a:r>
            <a:r>
              <a:rPr lang="en-US" dirty="0" err="1">
                <a:effectLst/>
                <a:latin typeface="Georgia" panose="02040502050405020303" pitchFamily="18" charset="0"/>
                <a:ea typeface="Georgia" panose="02040502050405020303" pitchFamily="18" charset="0"/>
                <a:cs typeface="Georgia" panose="02040502050405020303" pitchFamily="18" charset="0"/>
              </a:rPr>
              <a:t>giat</a:t>
            </a:r>
            <a:r>
              <a:rPr lang="en-US" spc="5" dirty="0" err="1">
                <a:effectLst/>
                <a:latin typeface="Georgia" panose="02040502050405020303" pitchFamily="18" charset="0"/>
                <a:ea typeface="Georgia" panose="02040502050405020303" pitchFamily="18" charset="0"/>
                <a:cs typeface="Georgia" panose="02040502050405020303" pitchFamily="18" charset="0"/>
              </a:rPr>
              <a:t>a</a:t>
            </a:r>
            <a:r>
              <a:rPr lang="en-US" dirty="0" err="1">
                <a:effectLst/>
                <a:latin typeface="Georgia" panose="02040502050405020303" pitchFamily="18" charset="0"/>
                <a:ea typeface="Georgia" panose="02040502050405020303" pitchFamily="18" charset="0"/>
                <a:cs typeface="Georgia" panose="02040502050405020303" pitchFamily="18" charset="0"/>
              </a:rPr>
              <a:t>n</a:t>
            </a:r>
            <a:r>
              <a:rPr lang="en-US" spc="-15" dirty="0">
                <a:effectLst/>
                <a:latin typeface="Georgia" panose="02040502050405020303" pitchFamily="18" charset="0"/>
                <a:ea typeface="Georgia" panose="02040502050405020303" pitchFamily="18" charset="0"/>
                <a:cs typeface="Georgia" panose="02040502050405020303" pitchFamily="18" charset="0"/>
              </a:rPr>
              <a:t> </a:t>
            </a:r>
            <a:r>
              <a:rPr lang="en-US" dirty="0" err="1">
                <a:effectLst/>
                <a:latin typeface="Georgia" panose="02040502050405020303" pitchFamily="18" charset="0"/>
                <a:ea typeface="Georgia" panose="02040502050405020303" pitchFamily="18" charset="0"/>
                <a:cs typeface="Georgia" panose="02040502050405020303" pitchFamily="18" charset="0"/>
              </a:rPr>
              <a:t>i</a:t>
            </a:r>
            <a:r>
              <a:rPr lang="en-US" spc="5" dirty="0" err="1">
                <a:effectLst/>
                <a:latin typeface="Georgia" panose="02040502050405020303" pitchFamily="18" charset="0"/>
                <a:ea typeface="Georgia" panose="02040502050405020303" pitchFamily="18" charset="0"/>
                <a:cs typeface="Georgia" panose="02040502050405020303" pitchFamily="18" charset="0"/>
              </a:rPr>
              <a:t>n</a:t>
            </a:r>
            <a:r>
              <a:rPr lang="en-US" dirty="0" err="1">
                <a:effectLst/>
                <a:latin typeface="Georgia" panose="02040502050405020303" pitchFamily="18" charset="0"/>
                <a:ea typeface="Georgia" panose="02040502050405020303" pitchFamily="18" charset="0"/>
                <a:cs typeface="Georgia" panose="02040502050405020303" pitchFamily="18" charset="0"/>
              </a:rPr>
              <a:t>i</a:t>
            </a:r>
            <a:r>
              <a:rPr lang="en-US" dirty="0">
                <a:effectLst/>
                <a:latin typeface="Georgia" panose="02040502050405020303" pitchFamily="18" charset="0"/>
                <a:ea typeface="Georgia" panose="02040502050405020303" pitchFamily="18" charset="0"/>
                <a:cs typeface="Georgia" panose="02040502050405020303" pitchFamily="18" charset="0"/>
              </a:rPr>
              <a:t>.</a:t>
            </a:r>
            <a:endParaRPr lang="en-ID" dirty="0">
              <a:effectLst/>
              <a:latin typeface="Times New Roman" panose="02020603050405020304" pitchFamily="18" charset="0"/>
              <a:ea typeface="Times New Roman" panose="02020603050405020304" pitchFamily="18" charset="0"/>
            </a:endParaRPr>
          </a:p>
          <a:p>
            <a:pPr marL="99695" marR="45085" indent="457200" algn="just">
              <a:lnSpc>
                <a:spcPct val="110000"/>
              </a:lnSpc>
              <a:spcBef>
                <a:spcPts val="5"/>
              </a:spcBef>
              <a:spcAft>
                <a:spcPts val="0"/>
              </a:spcAft>
            </a:pPr>
            <a:r>
              <a:rPr lang="en-US" spc="5" dirty="0" err="1">
                <a:effectLst/>
                <a:latin typeface="Georgia" panose="02040502050405020303" pitchFamily="18" charset="0"/>
                <a:ea typeface="Georgia" panose="02040502050405020303" pitchFamily="18" charset="0"/>
                <a:cs typeface="Georgia" panose="02040502050405020303" pitchFamily="18" charset="0"/>
              </a:rPr>
              <a:t>Sebe</a:t>
            </a:r>
            <a:r>
              <a:rPr lang="en-US" spc="-10" dirty="0" err="1">
                <a:effectLst/>
                <a:latin typeface="Georgia" panose="02040502050405020303" pitchFamily="18" charset="0"/>
                <a:ea typeface="Georgia" panose="02040502050405020303" pitchFamily="18" charset="0"/>
                <a:cs typeface="Georgia" panose="02040502050405020303" pitchFamily="18" charset="0"/>
              </a:rPr>
              <a:t>n</a:t>
            </a:r>
            <a:r>
              <a:rPr lang="en-US" spc="5" dirty="0" err="1">
                <a:effectLst/>
                <a:latin typeface="Georgia" panose="02040502050405020303" pitchFamily="18" charset="0"/>
                <a:ea typeface="Georgia" panose="02040502050405020303" pitchFamily="18" charset="0"/>
                <a:cs typeface="Georgia" panose="02040502050405020303" pitchFamily="18" charset="0"/>
              </a:rPr>
              <a:t>a</a:t>
            </a:r>
            <a:r>
              <a:rPr lang="en-US" spc="10" dirty="0" err="1">
                <a:effectLst/>
                <a:latin typeface="Georgia" panose="02040502050405020303" pitchFamily="18" charset="0"/>
                <a:ea typeface="Georgia" panose="02040502050405020303" pitchFamily="18" charset="0"/>
                <a:cs typeface="Georgia" panose="02040502050405020303" pitchFamily="18" charset="0"/>
              </a:rPr>
              <a:t>r</a:t>
            </a:r>
            <a:r>
              <a:rPr lang="en-US" spc="-10" dirty="0" err="1">
                <a:effectLst/>
                <a:latin typeface="Georgia" panose="02040502050405020303" pitchFamily="18" charset="0"/>
                <a:ea typeface="Georgia" panose="02040502050405020303" pitchFamily="18" charset="0"/>
                <a:cs typeface="Georgia" panose="02040502050405020303" pitchFamily="18" charset="0"/>
              </a:rPr>
              <a:t>n</a:t>
            </a:r>
            <a:r>
              <a:rPr lang="en-US" dirty="0" err="1">
                <a:effectLst/>
                <a:latin typeface="Georgia" panose="02040502050405020303" pitchFamily="18" charset="0"/>
                <a:ea typeface="Georgia" panose="02040502050405020303" pitchFamily="18" charset="0"/>
                <a:cs typeface="Georgia" panose="02040502050405020303" pitchFamily="18" charset="0"/>
              </a:rPr>
              <a:t>ya</a:t>
            </a:r>
            <a:r>
              <a:rPr lang="en-US" spc="5" dirty="0">
                <a:effectLst/>
                <a:latin typeface="Georgia" panose="02040502050405020303" pitchFamily="18" charset="0"/>
                <a:ea typeface="Georgia" panose="02040502050405020303" pitchFamily="18" charset="0"/>
                <a:cs typeface="Georgia" panose="02040502050405020303" pitchFamily="18" charset="0"/>
              </a:rPr>
              <a:t> </a:t>
            </a:r>
            <a:r>
              <a:rPr lang="en-US" spc="-10" dirty="0" err="1">
                <a:effectLst/>
                <a:latin typeface="Georgia" panose="02040502050405020303" pitchFamily="18" charset="0"/>
                <a:ea typeface="Georgia" panose="02040502050405020303" pitchFamily="18" charset="0"/>
                <a:cs typeface="Georgia" panose="02040502050405020303" pitchFamily="18" charset="0"/>
              </a:rPr>
              <a:t>k</a:t>
            </a:r>
            <a:r>
              <a:rPr lang="en-US" spc="5" dirty="0" err="1">
                <a:effectLst/>
                <a:latin typeface="Georgia" panose="02040502050405020303" pitchFamily="18" charset="0"/>
                <a:ea typeface="Georgia" panose="02040502050405020303" pitchFamily="18" charset="0"/>
                <a:cs typeface="Georgia" panose="02040502050405020303" pitchFamily="18" charset="0"/>
              </a:rPr>
              <a:t>eua</a:t>
            </a:r>
            <a:r>
              <a:rPr lang="en-US" spc="-30" dirty="0" err="1">
                <a:effectLst/>
                <a:latin typeface="Georgia" panose="02040502050405020303" pitchFamily="18" charset="0"/>
                <a:ea typeface="Georgia" panose="02040502050405020303" pitchFamily="18" charset="0"/>
                <a:cs typeface="Georgia" panose="02040502050405020303" pitchFamily="18" charset="0"/>
              </a:rPr>
              <a:t>n</a:t>
            </a:r>
            <a:r>
              <a:rPr lang="en-US" dirty="0" err="1">
                <a:effectLst/>
                <a:latin typeface="Georgia" panose="02040502050405020303" pitchFamily="18" charset="0"/>
                <a:ea typeface="Georgia" panose="02040502050405020303" pitchFamily="18" charset="0"/>
                <a:cs typeface="Georgia" panose="02040502050405020303" pitchFamily="18" charset="0"/>
              </a:rPr>
              <a:t>g</a:t>
            </a:r>
            <a:r>
              <a:rPr lang="en-US" spc="5" dirty="0" err="1">
                <a:effectLst/>
                <a:latin typeface="Georgia" panose="02040502050405020303" pitchFamily="18" charset="0"/>
                <a:ea typeface="Georgia" panose="02040502050405020303" pitchFamily="18" charset="0"/>
                <a:cs typeface="Georgia" panose="02040502050405020303" pitchFamily="18" charset="0"/>
              </a:rPr>
              <a:t>a</a:t>
            </a:r>
            <a:r>
              <a:rPr lang="en-US" dirty="0" err="1">
                <a:effectLst/>
                <a:latin typeface="Georgia" panose="02040502050405020303" pitchFamily="18" charset="0"/>
                <a:ea typeface="Georgia" panose="02040502050405020303" pitchFamily="18" charset="0"/>
                <a:cs typeface="Georgia" panose="02040502050405020303" pitchFamily="18" charset="0"/>
              </a:rPr>
              <a:t>n</a:t>
            </a:r>
            <a:r>
              <a:rPr lang="en-US" spc="10" dirty="0">
                <a:effectLst/>
                <a:latin typeface="Georgia" panose="02040502050405020303" pitchFamily="18" charset="0"/>
                <a:ea typeface="Georgia" panose="02040502050405020303" pitchFamily="18" charset="0"/>
                <a:cs typeface="Georgia" panose="02040502050405020303" pitchFamily="18" charset="0"/>
              </a:rPr>
              <a:t> </a:t>
            </a:r>
            <a:r>
              <a:rPr lang="en-US" spc="-10" dirty="0">
                <a:effectLst/>
                <a:latin typeface="Georgia" panose="02040502050405020303" pitchFamily="18" charset="0"/>
                <a:ea typeface="Georgia" panose="02040502050405020303" pitchFamily="18" charset="0"/>
                <a:cs typeface="Georgia" panose="02040502050405020303" pitchFamily="18" charset="0"/>
              </a:rPr>
              <a:t>m</a:t>
            </a:r>
            <a:r>
              <a:rPr lang="en-US" spc="5" dirty="0">
                <a:effectLst/>
                <a:latin typeface="Georgia" panose="02040502050405020303" pitchFamily="18" charset="0"/>
                <a:ea typeface="Georgia" panose="02040502050405020303" pitchFamily="18" charset="0"/>
                <a:cs typeface="Georgia" panose="02040502050405020303" pitchFamily="18" charset="0"/>
              </a:rPr>
              <a:t>ode</a:t>
            </a:r>
            <a:r>
              <a:rPr lang="en-US" spc="10" dirty="0">
                <a:effectLst/>
                <a:latin typeface="Georgia" panose="02040502050405020303" pitchFamily="18" charset="0"/>
                <a:ea typeface="Georgia" panose="02040502050405020303" pitchFamily="18" charset="0"/>
                <a:cs typeface="Georgia" panose="02040502050405020303" pitchFamily="18" charset="0"/>
              </a:rPr>
              <a:t>r</a:t>
            </a:r>
            <a:r>
              <a:rPr lang="en-US" dirty="0">
                <a:effectLst/>
                <a:latin typeface="Georgia" panose="02040502050405020303" pitchFamily="18" charset="0"/>
                <a:ea typeface="Georgia" panose="02040502050405020303" pitchFamily="18" charset="0"/>
                <a:cs typeface="Georgia" panose="02040502050405020303" pitchFamily="18" charset="0"/>
              </a:rPr>
              <a:t>n</a:t>
            </a:r>
            <a:r>
              <a:rPr lang="en-US" spc="10" dirty="0">
                <a:effectLst/>
                <a:latin typeface="Georgia" panose="02040502050405020303" pitchFamily="18" charset="0"/>
                <a:ea typeface="Georgia" panose="02040502050405020303" pitchFamily="18" charset="0"/>
                <a:cs typeface="Georgia" panose="02040502050405020303" pitchFamily="18" charset="0"/>
              </a:rPr>
              <a:t> </a:t>
            </a:r>
            <a:r>
              <a:rPr lang="en-US" spc="-20" dirty="0" err="1">
                <a:effectLst/>
                <a:latin typeface="Georgia" panose="02040502050405020303" pitchFamily="18" charset="0"/>
                <a:ea typeface="Georgia" panose="02040502050405020303" pitchFamily="18" charset="0"/>
                <a:cs typeface="Georgia" panose="02040502050405020303" pitchFamily="18" charset="0"/>
              </a:rPr>
              <a:t>t</a:t>
            </a:r>
            <a:r>
              <a:rPr lang="en-US" spc="5" dirty="0" err="1">
                <a:effectLst/>
                <a:latin typeface="Georgia" panose="02040502050405020303" pitchFamily="18" charset="0"/>
                <a:ea typeface="Georgia" panose="02040502050405020303" pitchFamily="18" charset="0"/>
                <a:cs typeface="Georgia" panose="02040502050405020303" pitchFamily="18" charset="0"/>
              </a:rPr>
              <a:t>ela</a:t>
            </a:r>
            <a:r>
              <a:rPr lang="en-US" dirty="0" err="1">
                <a:effectLst/>
                <a:latin typeface="Georgia" panose="02040502050405020303" pitchFamily="18" charset="0"/>
                <a:ea typeface="Georgia" panose="02040502050405020303" pitchFamily="18" charset="0"/>
                <a:cs typeface="Georgia" panose="02040502050405020303" pitchFamily="18" charset="0"/>
              </a:rPr>
              <a:t>h</a:t>
            </a:r>
            <a:r>
              <a:rPr lang="en-US" dirty="0">
                <a:effectLst/>
                <a:latin typeface="Georgia" panose="02040502050405020303" pitchFamily="18" charset="0"/>
                <a:ea typeface="Georgia" panose="02040502050405020303" pitchFamily="18" charset="0"/>
                <a:cs typeface="Georgia" panose="02040502050405020303" pitchFamily="18" charset="0"/>
              </a:rPr>
              <a:t> </a:t>
            </a:r>
            <a:r>
              <a:rPr lang="en-US" dirty="0" err="1">
                <a:effectLst/>
                <a:latin typeface="Georgia" panose="02040502050405020303" pitchFamily="18" charset="0"/>
                <a:ea typeface="Georgia" panose="02040502050405020303" pitchFamily="18" charset="0"/>
                <a:cs typeface="Georgia" panose="02040502050405020303" pitchFamily="18" charset="0"/>
              </a:rPr>
              <a:t>g</a:t>
            </a:r>
            <a:r>
              <a:rPr lang="en-US" spc="5" dirty="0" err="1">
                <a:effectLst/>
                <a:latin typeface="Georgia" panose="02040502050405020303" pitchFamily="18" charset="0"/>
                <a:ea typeface="Georgia" panose="02040502050405020303" pitchFamily="18" charset="0"/>
                <a:cs typeface="Georgia" panose="02040502050405020303" pitchFamily="18" charset="0"/>
              </a:rPr>
              <a:t>a</a:t>
            </a:r>
            <a:r>
              <a:rPr lang="en-US" dirty="0" err="1">
                <a:effectLst/>
                <a:latin typeface="Georgia" panose="02040502050405020303" pitchFamily="18" charset="0"/>
                <a:ea typeface="Georgia" panose="02040502050405020303" pitchFamily="18" charset="0"/>
                <a:cs typeface="Georgia" panose="02040502050405020303" pitchFamily="18" charset="0"/>
              </a:rPr>
              <a:t>g</a:t>
            </a:r>
            <a:r>
              <a:rPr lang="en-US" spc="-15" dirty="0" err="1">
                <a:effectLst/>
                <a:latin typeface="Georgia" panose="02040502050405020303" pitchFamily="18" charset="0"/>
                <a:ea typeface="Georgia" panose="02040502050405020303" pitchFamily="18" charset="0"/>
                <a:cs typeface="Georgia" panose="02040502050405020303" pitchFamily="18" charset="0"/>
              </a:rPr>
              <a:t>a</a:t>
            </a:r>
            <a:r>
              <a:rPr lang="en-US" dirty="0" err="1">
                <a:effectLst/>
                <a:latin typeface="Georgia" panose="02040502050405020303" pitchFamily="18" charset="0"/>
                <a:ea typeface="Georgia" panose="02040502050405020303" pitchFamily="18" charset="0"/>
                <a:cs typeface="Georgia" panose="02040502050405020303" pitchFamily="18" charset="0"/>
              </a:rPr>
              <a:t>l</a:t>
            </a:r>
            <a:r>
              <a:rPr lang="en-US" dirty="0">
                <a:effectLst/>
                <a:latin typeface="Georgia" panose="02040502050405020303" pitchFamily="18" charset="0"/>
                <a:ea typeface="Georgia" panose="02040502050405020303" pitchFamily="18" charset="0"/>
                <a:cs typeface="Georgia" panose="02040502050405020303" pitchFamily="18" charset="0"/>
              </a:rPr>
              <a:t> </a:t>
            </a:r>
            <a:r>
              <a:rPr lang="en-US" spc="5" dirty="0" err="1">
                <a:effectLst/>
                <a:latin typeface="Georgia" panose="02040502050405020303" pitchFamily="18" charset="0"/>
                <a:ea typeface="Georgia" panose="02040502050405020303" pitchFamily="18" charset="0"/>
                <a:cs typeface="Georgia" panose="02040502050405020303" pitchFamily="18" charset="0"/>
              </a:rPr>
              <a:t>u</a:t>
            </a:r>
            <a:r>
              <a:rPr lang="en-US" spc="-10" dirty="0" err="1">
                <a:effectLst/>
                <a:latin typeface="Georgia" panose="02040502050405020303" pitchFamily="18" charset="0"/>
                <a:ea typeface="Georgia" panose="02040502050405020303" pitchFamily="18" charset="0"/>
                <a:cs typeface="Georgia" panose="02040502050405020303" pitchFamily="18" charset="0"/>
              </a:rPr>
              <a:t>n</a:t>
            </a:r>
            <a:r>
              <a:rPr lang="en-US" dirty="0" err="1">
                <a:effectLst/>
                <a:latin typeface="Georgia" panose="02040502050405020303" pitchFamily="18" charset="0"/>
                <a:ea typeface="Georgia" panose="02040502050405020303" pitchFamily="18" charset="0"/>
                <a:cs typeface="Georgia" panose="02040502050405020303" pitchFamily="18" charset="0"/>
              </a:rPr>
              <a:t>t</a:t>
            </a:r>
            <a:r>
              <a:rPr lang="en-US" spc="5" dirty="0" err="1">
                <a:effectLst/>
                <a:latin typeface="Georgia" panose="02040502050405020303" pitchFamily="18" charset="0"/>
                <a:ea typeface="Georgia" panose="02040502050405020303" pitchFamily="18" charset="0"/>
                <a:cs typeface="Georgia" panose="02040502050405020303" pitchFamily="18" charset="0"/>
              </a:rPr>
              <a:t>u</a:t>
            </a:r>
            <a:r>
              <a:rPr lang="en-US" dirty="0" err="1">
                <a:effectLst/>
                <a:latin typeface="Georgia" panose="02040502050405020303" pitchFamily="18" charset="0"/>
                <a:ea typeface="Georgia" panose="02040502050405020303" pitchFamily="18" charset="0"/>
                <a:cs typeface="Georgia" panose="02040502050405020303" pitchFamily="18" charset="0"/>
              </a:rPr>
              <a:t>k</a:t>
            </a:r>
            <a:r>
              <a:rPr lang="en-US" dirty="0">
                <a:effectLst/>
                <a:latin typeface="Georgia" panose="02040502050405020303" pitchFamily="18" charset="0"/>
                <a:ea typeface="Georgia" panose="02040502050405020303" pitchFamily="18" charset="0"/>
                <a:cs typeface="Georgia" panose="02040502050405020303" pitchFamily="18" charset="0"/>
              </a:rPr>
              <a:t> </a:t>
            </a:r>
            <a:r>
              <a:rPr lang="en-US" spc="-10" dirty="0" err="1">
                <a:effectLst/>
                <a:latin typeface="Georgia" panose="02040502050405020303" pitchFamily="18" charset="0"/>
                <a:ea typeface="Georgia" panose="02040502050405020303" pitchFamily="18" charset="0"/>
                <a:cs typeface="Georgia" panose="02040502050405020303" pitchFamily="18" charset="0"/>
              </a:rPr>
              <a:t>m</a:t>
            </a:r>
            <a:r>
              <a:rPr lang="en-US" spc="5" dirty="0" err="1">
                <a:effectLst/>
                <a:latin typeface="Georgia" panose="02040502050405020303" pitchFamily="18" charset="0"/>
                <a:ea typeface="Georgia" panose="02040502050405020303" pitchFamily="18" charset="0"/>
                <a:cs typeface="Georgia" panose="02040502050405020303" pitchFamily="18" charset="0"/>
              </a:rPr>
              <a:t>e</a:t>
            </a:r>
            <a:r>
              <a:rPr lang="en-US" spc="-10" dirty="0" err="1">
                <a:effectLst/>
                <a:latin typeface="Georgia" panose="02040502050405020303" pitchFamily="18" charset="0"/>
                <a:ea typeface="Georgia" panose="02040502050405020303" pitchFamily="18" charset="0"/>
                <a:cs typeface="Georgia" panose="02040502050405020303" pitchFamily="18" charset="0"/>
              </a:rPr>
              <a:t>n</a:t>
            </a:r>
            <a:r>
              <a:rPr lang="en-US" dirty="0" err="1">
                <a:effectLst/>
                <a:latin typeface="Georgia" panose="02040502050405020303" pitchFamily="18" charset="0"/>
                <a:ea typeface="Georgia" panose="02040502050405020303" pitchFamily="18" charset="0"/>
                <a:cs typeface="Georgia" panose="02040502050405020303" pitchFamily="18" charset="0"/>
              </a:rPr>
              <a:t>j</a:t>
            </a:r>
            <a:r>
              <a:rPr lang="en-US" spc="5" dirty="0" err="1">
                <a:effectLst/>
                <a:latin typeface="Georgia" panose="02040502050405020303" pitchFamily="18" charset="0"/>
                <a:ea typeface="Georgia" panose="02040502050405020303" pitchFamily="18" charset="0"/>
                <a:cs typeface="Georgia" panose="02040502050405020303" pitchFamily="18" charset="0"/>
              </a:rPr>
              <a:t>elas</a:t>
            </a:r>
            <a:r>
              <a:rPr lang="en-US" spc="-10" dirty="0" err="1">
                <a:effectLst/>
                <a:latin typeface="Georgia" panose="02040502050405020303" pitchFamily="18" charset="0"/>
                <a:ea typeface="Georgia" panose="02040502050405020303" pitchFamily="18" charset="0"/>
                <a:cs typeface="Georgia" panose="02040502050405020303" pitchFamily="18" charset="0"/>
              </a:rPr>
              <a:t>k</a:t>
            </a:r>
            <a:r>
              <a:rPr lang="en-US" spc="5" dirty="0" err="1">
                <a:effectLst/>
                <a:latin typeface="Georgia" panose="02040502050405020303" pitchFamily="18" charset="0"/>
                <a:ea typeface="Georgia" panose="02040502050405020303" pitchFamily="18" charset="0"/>
                <a:cs typeface="Georgia" panose="02040502050405020303" pitchFamily="18" charset="0"/>
              </a:rPr>
              <a:t>a</a:t>
            </a:r>
            <a:r>
              <a:rPr lang="en-US" dirty="0" err="1">
                <a:effectLst/>
                <a:latin typeface="Georgia" panose="02040502050405020303" pitchFamily="18" charset="0"/>
                <a:ea typeface="Georgia" panose="02040502050405020303" pitchFamily="18" charset="0"/>
                <a:cs typeface="Georgia" panose="02040502050405020303" pitchFamily="18" charset="0"/>
              </a:rPr>
              <a:t>n</a:t>
            </a:r>
            <a:r>
              <a:rPr lang="en-US" dirty="0">
                <a:effectLst/>
                <a:latin typeface="Georgia" panose="02040502050405020303" pitchFamily="18" charset="0"/>
                <a:ea typeface="Georgia" panose="02040502050405020303" pitchFamily="18" charset="0"/>
                <a:cs typeface="Georgia" panose="02040502050405020303" pitchFamily="18" charset="0"/>
              </a:rPr>
              <a:t> </a:t>
            </a:r>
            <a:r>
              <a:rPr lang="en-US" spc="-10" dirty="0" err="1">
                <a:effectLst/>
                <a:latin typeface="Georgia" panose="02040502050405020303" pitchFamily="18" charset="0"/>
                <a:ea typeface="Georgia" panose="02040502050405020303" pitchFamily="18" charset="0"/>
                <a:cs typeface="Georgia" panose="02040502050405020303" pitchFamily="18" charset="0"/>
              </a:rPr>
              <a:t>k</a:t>
            </a:r>
            <a:r>
              <a:rPr lang="en-US" spc="5" dirty="0" err="1">
                <a:effectLst/>
                <a:latin typeface="Georgia" panose="02040502050405020303" pitchFamily="18" charset="0"/>
                <a:ea typeface="Georgia" panose="02040502050405020303" pitchFamily="18" charset="0"/>
                <a:cs typeface="Georgia" panose="02040502050405020303" pitchFamily="18" charset="0"/>
              </a:rPr>
              <a:t>eadaa</a:t>
            </a:r>
            <a:r>
              <a:rPr lang="en-US" dirty="0" err="1">
                <a:effectLst/>
                <a:latin typeface="Georgia" panose="02040502050405020303" pitchFamily="18" charset="0"/>
                <a:ea typeface="Georgia" panose="02040502050405020303" pitchFamily="18" charset="0"/>
                <a:cs typeface="Georgia" panose="02040502050405020303" pitchFamily="18" charset="0"/>
              </a:rPr>
              <a:t>n</a:t>
            </a:r>
            <a:r>
              <a:rPr lang="en-US" dirty="0">
                <a:effectLst/>
                <a:latin typeface="Georgia" panose="02040502050405020303" pitchFamily="18" charset="0"/>
                <a:ea typeface="Georgia" panose="02040502050405020303" pitchFamily="18" charset="0"/>
                <a:cs typeface="Georgia" panose="02040502050405020303" pitchFamily="18" charset="0"/>
              </a:rPr>
              <a:t> y</a:t>
            </a:r>
            <a:r>
              <a:rPr lang="en-US" spc="5" dirty="0">
                <a:effectLst/>
                <a:latin typeface="Georgia" panose="02040502050405020303" pitchFamily="18" charset="0"/>
                <a:ea typeface="Georgia" panose="02040502050405020303" pitchFamily="18" charset="0"/>
                <a:cs typeface="Georgia" panose="02040502050405020303" pitchFamily="18" charset="0"/>
              </a:rPr>
              <a:t>a</a:t>
            </a:r>
            <a:r>
              <a:rPr lang="en-US" spc="-10" dirty="0">
                <a:effectLst/>
                <a:latin typeface="Georgia" panose="02040502050405020303" pitchFamily="18" charset="0"/>
                <a:ea typeface="Georgia" panose="02040502050405020303" pitchFamily="18" charset="0"/>
                <a:cs typeface="Georgia" panose="02040502050405020303" pitchFamily="18" charset="0"/>
              </a:rPr>
              <a:t>n</a:t>
            </a:r>
            <a:r>
              <a:rPr lang="en-US" dirty="0">
                <a:effectLst/>
                <a:latin typeface="Georgia" panose="02040502050405020303" pitchFamily="18" charset="0"/>
                <a:ea typeface="Georgia" panose="02040502050405020303" pitchFamily="18" charset="0"/>
                <a:cs typeface="Georgia" panose="02040502050405020303" pitchFamily="18" charset="0"/>
              </a:rPr>
              <a:t>g</a:t>
            </a:r>
            <a:r>
              <a:rPr lang="en-US" spc="10" dirty="0">
                <a:effectLst/>
                <a:latin typeface="Georgia" panose="02040502050405020303" pitchFamily="18" charset="0"/>
                <a:ea typeface="Georgia" panose="02040502050405020303" pitchFamily="18" charset="0"/>
                <a:cs typeface="Georgia" panose="02040502050405020303" pitchFamily="18" charset="0"/>
              </a:rPr>
              <a:t> </a:t>
            </a:r>
            <a:r>
              <a:rPr lang="en-US" dirty="0" err="1">
                <a:effectLst/>
                <a:latin typeface="Georgia" panose="02040502050405020303" pitchFamily="18" charset="0"/>
                <a:ea typeface="Georgia" panose="02040502050405020303" pitchFamily="18" charset="0"/>
                <a:cs typeface="Georgia" panose="02040502050405020303" pitchFamily="18" charset="0"/>
              </a:rPr>
              <a:t>t</a:t>
            </a:r>
            <a:r>
              <a:rPr lang="en-US" spc="5" dirty="0" err="1">
                <a:effectLst/>
                <a:latin typeface="Georgia" panose="02040502050405020303" pitchFamily="18" charset="0"/>
                <a:ea typeface="Georgia" panose="02040502050405020303" pitchFamily="18" charset="0"/>
                <a:cs typeface="Georgia" panose="02040502050405020303" pitchFamily="18" charset="0"/>
              </a:rPr>
              <a:t>e</a:t>
            </a:r>
            <a:r>
              <a:rPr lang="en-US" spc="10" dirty="0" err="1">
                <a:effectLst/>
                <a:latin typeface="Georgia" panose="02040502050405020303" pitchFamily="18" charset="0"/>
                <a:ea typeface="Georgia" panose="02040502050405020303" pitchFamily="18" charset="0"/>
                <a:cs typeface="Georgia" panose="02040502050405020303" pitchFamily="18" charset="0"/>
              </a:rPr>
              <a:t>r</a:t>
            </a:r>
            <a:r>
              <a:rPr lang="en-US" spc="-20" dirty="0" err="1">
                <a:effectLst/>
                <a:latin typeface="Georgia" panose="02040502050405020303" pitchFamily="18" charset="0"/>
                <a:ea typeface="Georgia" panose="02040502050405020303" pitchFamily="18" charset="0"/>
                <a:cs typeface="Georgia" panose="02040502050405020303" pitchFamily="18" charset="0"/>
              </a:rPr>
              <a:t>j</a:t>
            </a:r>
            <a:r>
              <a:rPr lang="en-US" spc="5" dirty="0" err="1">
                <a:effectLst/>
                <a:latin typeface="Georgia" panose="02040502050405020303" pitchFamily="18" charset="0"/>
                <a:ea typeface="Georgia" panose="02040502050405020303" pitchFamily="18" charset="0"/>
                <a:cs typeface="Georgia" panose="02040502050405020303" pitchFamily="18" charset="0"/>
              </a:rPr>
              <a:t>ad</a:t>
            </a:r>
            <a:r>
              <a:rPr lang="en-US" dirty="0" err="1">
                <a:effectLst/>
                <a:latin typeface="Georgia" panose="02040502050405020303" pitchFamily="18" charset="0"/>
                <a:ea typeface="Georgia" panose="02040502050405020303" pitchFamily="18" charset="0"/>
                <a:cs typeface="Georgia" panose="02040502050405020303" pitchFamily="18" charset="0"/>
              </a:rPr>
              <a:t>i</a:t>
            </a:r>
            <a:r>
              <a:rPr lang="en-US" spc="5" dirty="0">
                <a:effectLst/>
                <a:latin typeface="Georgia" panose="02040502050405020303" pitchFamily="18" charset="0"/>
                <a:ea typeface="Georgia" panose="02040502050405020303" pitchFamily="18" charset="0"/>
                <a:cs typeface="Georgia" panose="02040502050405020303" pitchFamily="18" charset="0"/>
              </a:rPr>
              <a:t> d</a:t>
            </a:r>
            <a:r>
              <a:rPr lang="en-US" dirty="0">
                <a:effectLst/>
                <a:latin typeface="Georgia" panose="02040502050405020303" pitchFamily="18" charset="0"/>
                <a:ea typeface="Georgia" panose="02040502050405020303" pitchFamily="18" charset="0"/>
                <a:cs typeface="Georgia" panose="02040502050405020303" pitchFamily="18" charset="0"/>
              </a:rPr>
              <a:t>i</a:t>
            </a:r>
            <a:r>
              <a:rPr lang="en-US" spc="5" dirty="0">
                <a:effectLst/>
                <a:latin typeface="Georgia" panose="02040502050405020303" pitchFamily="18" charset="0"/>
                <a:ea typeface="Georgia" panose="02040502050405020303" pitchFamily="18" charset="0"/>
                <a:cs typeface="Georgia" panose="02040502050405020303" pitchFamily="18" charset="0"/>
              </a:rPr>
              <a:t> </a:t>
            </a:r>
            <a:r>
              <a:rPr lang="en-US" spc="-10" dirty="0">
                <a:effectLst/>
                <a:latin typeface="Georgia" panose="02040502050405020303" pitchFamily="18" charset="0"/>
                <a:ea typeface="Georgia" panose="02040502050405020303" pitchFamily="18" charset="0"/>
                <a:cs typeface="Georgia" panose="02040502050405020303" pitchFamily="18" charset="0"/>
              </a:rPr>
              <a:t>p</a:t>
            </a:r>
            <a:r>
              <a:rPr lang="en-US" spc="5" dirty="0">
                <a:effectLst/>
                <a:latin typeface="Georgia" panose="02040502050405020303" pitchFamily="18" charset="0"/>
                <a:ea typeface="Georgia" panose="02040502050405020303" pitchFamily="18" charset="0"/>
                <a:cs typeface="Georgia" panose="02040502050405020303" pitchFamily="18" charset="0"/>
              </a:rPr>
              <a:t>as</a:t>
            </a:r>
            <a:r>
              <a:rPr lang="en-US" spc="-15" dirty="0">
                <a:effectLst/>
                <a:latin typeface="Georgia" panose="02040502050405020303" pitchFamily="18" charset="0"/>
                <a:ea typeface="Georgia" panose="02040502050405020303" pitchFamily="18" charset="0"/>
                <a:cs typeface="Georgia" panose="02040502050405020303" pitchFamily="18" charset="0"/>
              </a:rPr>
              <a:t>a</a:t>
            </a:r>
            <a:r>
              <a:rPr lang="en-US" spc="10" dirty="0">
                <a:effectLst/>
                <a:latin typeface="Georgia" panose="02040502050405020303" pitchFamily="18" charset="0"/>
                <a:ea typeface="Georgia" panose="02040502050405020303" pitchFamily="18" charset="0"/>
                <a:cs typeface="Georgia" panose="02040502050405020303" pitchFamily="18" charset="0"/>
              </a:rPr>
              <a:t>r</a:t>
            </a:r>
            <a:r>
              <a:rPr lang="en-US" dirty="0">
                <a:effectLst/>
                <a:latin typeface="Georgia" panose="02040502050405020303" pitchFamily="18" charset="0"/>
                <a:ea typeface="Georgia" panose="02040502050405020303" pitchFamily="18" charset="0"/>
                <a:cs typeface="Georgia" panose="02040502050405020303" pitchFamily="18" charset="0"/>
              </a:rPr>
              <a:t>.</a:t>
            </a:r>
            <a:r>
              <a:rPr lang="en-US" spc="10" dirty="0">
                <a:effectLst/>
                <a:latin typeface="Georgia" panose="02040502050405020303" pitchFamily="18" charset="0"/>
                <a:ea typeface="Georgia" panose="02040502050405020303" pitchFamily="18" charset="0"/>
                <a:cs typeface="Georgia" panose="02040502050405020303" pitchFamily="18" charset="0"/>
              </a:rPr>
              <a:t> </a:t>
            </a:r>
            <a:r>
              <a:rPr lang="en-US" spc="-10" dirty="0" err="1">
                <a:effectLst/>
                <a:latin typeface="Georgia" panose="02040502050405020303" pitchFamily="18" charset="0"/>
                <a:ea typeface="Georgia" panose="02040502050405020303" pitchFamily="18" charset="0"/>
                <a:cs typeface="Georgia" panose="02040502050405020303" pitchFamily="18" charset="0"/>
              </a:rPr>
              <a:t>P</a:t>
            </a:r>
            <a:r>
              <a:rPr lang="en-US" spc="5" dirty="0" err="1">
                <a:effectLst/>
                <a:latin typeface="Georgia" panose="02040502050405020303" pitchFamily="18" charset="0"/>
                <a:ea typeface="Georgia" panose="02040502050405020303" pitchFamily="18" charset="0"/>
                <a:cs typeface="Georgia" panose="02040502050405020303" pitchFamily="18" charset="0"/>
              </a:rPr>
              <a:t>e</a:t>
            </a:r>
            <a:r>
              <a:rPr lang="en-US" spc="10" dirty="0" err="1">
                <a:effectLst/>
                <a:latin typeface="Georgia" panose="02040502050405020303" pitchFamily="18" charset="0"/>
                <a:ea typeface="Georgia" panose="02040502050405020303" pitchFamily="18" charset="0"/>
                <a:cs typeface="Georgia" panose="02040502050405020303" pitchFamily="18" charset="0"/>
              </a:rPr>
              <a:t>r</a:t>
            </a:r>
            <a:r>
              <a:rPr lang="en-US" dirty="0" err="1">
                <a:effectLst/>
                <a:latin typeface="Georgia" panose="02040502050405020303" pitchFamily="18" charset="0"/>
                <a:ea typeface="Georgia" panose="02040502050405020303" pitchFamily="18" charset="0"/>
                <a:cs typeface="Georgia" panose="02040502050405020303" pitchFamily="18" charset="0"/>
              </a:rPr>
              <a:t>i</a:t>
            </a:r>
            <a:r>
              <a:rPr lang="en-US" spc="-15" dirty="0" err="1">
                <a:effectLst/>
                <a:latin typeface="Georgia" panose="02040502050405020303" pitchFamily="18" charset="0"/>
                <a:ea typeface="Georgia" panose="02040502050405020303" pitchFamily="18" charset="0"/>
                <a:cs typeface="Georgia" panose="02040502050405020303" pitchFamily="18" charset="0"/>
              </a:rPr>
              <a:t>l</a:t>
            </a:r>
            <a:r>
              <a:rPr lang="en-US" spc="5" dirty="0" err="1">
                <a:effectLst/>
                <a:latin typeface="Georgia" panose="02040502050405020303" pitchFamily="18" charset="0"/>
                <a:ea typeface="Georgia" panose="02040502050405020303" pitchFamily="18" charset="0"/>
                <a:cs typeface="Georgia" panose="02040502050405020303" pitchFamily="18" charset="0"/>
              </a:rPr>
              <a:t>a</a:t>
            </a:r>
            <a:r>
              <a:rPr lang="en-US" spc="-10" dirty="0" err="1">
                <a:effectLst/>
                <a:latin typeface="Georgia" panose="02040502050405020303" pitchFamily="18" charset="0"/>
                <a:ea typeface="Georgia" panose="02040502050405020303" pitchFamily="18" charset="0"/>
                <a:cs typeface="Georgia" panose="02040502050405020303" pitchFamily="18" charset="0"/>
              </a:rPr>
              <a:t>k</a:t>
            </a:r>
            <a:r>
              <a:rPr lang="en-US" dirty="0" err="1">
                <a:effectLst/>
                <a:latin typeface="Georgia" panose="02040502050405020303" pitchFamily="18" charset="0"/>
                <a:ea typeface="Georgia" panose="02040502050405020303" pitchFamily="18" charset="0"/>
                <a:cs typeface="Georgia" panose="02040502050405020303" pitchFamily="18" charset="0"/>
              </a:rPr>
              <a:t>u</a:t>
            </a:r>
            <a:r>
              <a:rPr lang="en-US" dirty="0">
                <a:effectLst/>
                <a:latin typeface="Georgia" panose="02040502050405020303" pitchFamily="18" charset="0"/>
                <a:ea typeface="Georgia" panose="02040502050405020303" pitchFamily="18" charset="0"/>
                <a:cs typeface="Georgia" panose="02040502050405020303" pitchFamily="18" charset="0"/>
              </a:rPr>
              <a:t> </a:t>
            </a:r>
            <a:r>
              <a:rPr lang="en-US" spc="-10" dirty="0" err="1">
                <a:effectLst/>
                <a:latin typeface="Georgia" panose="02040502050405020303" pitchFamily="18" charset="0"/>
                <a:ea typeface="Georgia" panose="02040502050405020303" pitchFamily="18" charset="0"/>
                <a:cs typeface="Georgia" panose="02040502050405020303" pitchFamily="18" charset="0"/>
              </a:rPr>
              <a:t>k</a:t>
            </a:r>
            <a:r>
              <a:rPr lang="en-US" spc="5" dirty="0" err="1">
                <a:effectLst/>
                <a:latin typeface="Georgia" panose="02040502050405020303" pitchFamily="18" charset="0"/>
                <a:ea typeface="Georgia" panose="02040502050405020303" pitchFamily="18" charset="0"/>
                <a:cs typeface="Georgia" panose="02040502050405020303" pitchFamily="18" charset="0"/>
              </a:rPr>
              <a:t>eua</a:t>
            </a:r>
            <a:r>
              <a:rPr lang="en-US" spc="-10" dirty="0" err="1">
                <a:effectLst/>
                <a:latin typeface="Georgia" panose="02040502050405020303" pitchFamily="18" charset="0"/>
                <a:ea typeface="Georgia" panose="02040502050405020303" pitchFamily="18" charset="0"/>
                <a:cs typeface="Georgia" panose="02040502050405020303" pitchFamily="18" charset="0"/>
              </a:rPr>
              <a:t>n</a:t>
            </a:r>
            <a:r>
              <a:rPr lang="en-US" dirty="0" err="1">
                <a:effectLst/>
                <a:latin typeface="Georgia" panose="02040502050405020303" pitchFamily="18" charset="0"/>
                <a:ea typeface="Georgia" panose="02040502050405020303" pitchFamily="18" charset="0"/>
                <a:cs typeface="Georgia" panose="02040502050405020303" pitchFamily="18" charset="0"/>
              </a:rPr>
              <a:t>g</a:t>
            </a:r>
            <a:r>
              <a:rPr lang="en-US" spc="5" dirty="0" err="1">
                <a:effectLst/>
                <a:latin typeface="Georgia" panose="02040502050405020303" pitchFamily="18" charset="0"/>
                <a:ea typeface="Georgia" panose="02040502050405020303" pitchFamily="18" charset="0"/>
                <a:cs typeface="Georgia" panose="02040502050405020303" pitchFamily="18" charset="0"/>
              </a:rPr>
              <a:t>a</a:t>
            </a:r>
            <a:r>
              <a:rPr lang="en-US" dirty="0" err="1">
                <a:effectLst/>
                <a:latin typeface="Georgia" panose="02040502050405020303" pitchFamily="18" charset="0"/>
                <a:ea typeface="Georgia" panose="02040502050405020303" pitchFamily="18" charset="0"/>
                <a:cs typeface="Georgia" panose="02040502050405020303" pitchFamily="18" charset="0"/>
              </a:rPr>
              <a:t>n</a:t>
            </a:r>
            <a:r>
              <a:rPr lang="en-US" dirty="0">
                <a:effectLst/>
                <a:latin typeface="Georgia" panose="02040502050405020303" pitchFamily="18" charset="0"/>
                <a:ea typeface="Georgia" panose="02040502050405020303" pitchFamily="18" charset="0"/>
                <a:cs typeface="Georgia" panose="02040502050405020303" pitchFamily="18" charset="0"/>
              </a:rPr>
              <a:t> </a:t>
            </a:r>
            <a:r>
              <a:rPr lang="en-US" spc="5" dirty="0" err="1">
                <a:effectLst/>
                <a:latin typeface="Georgia" panose="02040502050405020303" pitchFamily="18" charset="0"/>
                <a:ea typeface="Georgia" panose="02040502050405020303" pitchFamily="18" charset="0"/>
                <a:cs typeface="Georgia" panose="02040502050405020303" pitchFamily="18" charset="0"/>
              </a:rPr>
              <a:t>be</a:t>
            </a:r>
            <a:r>
              <a:rPr lang="en-US" spc="10" dirty="0" err="1">
                <a:effectLst/>
                <a:latin typeface="Georgia" panose="02040502050405020303" pitchFamily="18" charset="0"/>
                <a:ea typeface="Georgia" panose="02040502050405020303" pitchFamily="18" charset="0"/>
                <a:cs typeface="Georgia" panose="02040502050405020303" pitchFamily="18" charset="0"/>
              </a:rPr>
              <a:t>r</a:t>
            </a:r>
            <a:r>
              <a:rPr lang="en-US" spc="5" dirty="0" err="1">
                <a:effectLst/>
                <a:latin typeface="Georgia" panose="02040502050405020303" pitchFamily="18" charset="0"/>
                <a:ea typeface="Georgia" panose="02040502050405020303" pitchFamily="18" charset="0"/>
                <a:cs typeface="Georgia" panose="02040502050405020303" pitchFamily="18" charset="0"/>
              </a:rPr>
              <a:t>u</a:t>
            </a:r>
            <a:r>
              <a:rPr lang="en-US" spc="-15" dirty="0" err="1">
                <a:effectLst/>
                <a:latin typeface="Georgia" panose="02040502050405020303" pitchFamily="18" charset="0"/>
                <a:ea typeface="Georgia" panose="02040502050405020303" pitchFamily="18" charset="0"/>
                <a:cs typeface="Georgia" panose="02040502050405020303" pitchFamily="18" charset="0"/>
              </a:rPr>
              <a:t>s</a:t>
            </a:r>
            <a:r>
              <a:rPr lang="en-US" spc="5" dirty="0" err="1">
                <a:effectLst/>
                <a:latin typeface="Georgia" panose="02040502050405020303" pitchFamily="18" charset="0"/>
                <a:ea typeface="Georgia" panose="02040502050405020303" pitchFamily="18" charset="0"/>
                <a:cs typeface="Georgia" panose="02040502050405020303" pitchFamily="18" charset="0"/>
              </a:rPr>
              <a:t>a</a:t>
            </a:r>
            <a:r>
              <a:rPr lang="en-US" dirty="0" err="1">
                <a:effectLst/>
                <a:latin typeface="Georgia" panose="02040502050405020303" pitchFamily="18" charset="0"/>
                <a:ea typeface="Georgia" panose="02040502050405020303" pitchFamily="18" charset="0"/>
                <a:cs typeface="Georgia" panose="02040502050405020303" pitchFamily="18" charset="0"/>
              </a:rPr>
              <a:t>ha</a:t>
            </a:r>
            <a:r>
              <a:rPr lang="en-US" spc="15" dirty="0">
                <a:effectLst/>
                <a:latin typeface="Georgia" panose="02040502050405020303" pitchFamily="18" charset="0"/>
                <a:ea typeface="Georgia" panose="02040502050405020303" pitchFamily="18" charset="0"/>
                <a:cs typeface="Georgia" panose="02040502050405020303" pitchFamily="18" charset="0"/>
              </a:rPr>
              <a:t> </a:t>
            </a:r>
            <a:r>
              <a:rPr lang="en-US" spc="25" dirty="0" err="1">
                <a:effectLst/>
                <a:latin typeface="Georgia" panose="02040502050405020303" pitchFamily="18" charset="0"/>
                <a:ea typeface="Georgia" panose="02040502050405020303" pitchFamily="18" charset="0"/>
                <a:cs typeface="Georgia" panose="02040502050405020303" pitchFamily="18" charset="0"/>
              </a:rPr>
              <a:t>u</a:t>
            </a:r>
            <a:r>
              <a:rPr lang="en-US" spc="-10" dirty="0" err="1">
                <a:effectLst/>
                <a:latin typeface="Georgia" panose="02040502050405020303" pitchFamily="18" charset="0"/>
                <a:ea typeface="Georgia" panose="02040502050405020303" pitchFamily="18" charset="0"/>
                <a:cs typeface="Georgia" panose="02040502050405020303" pitchFamily="18" charset="0"/>
              </a:rPr>
              <a:t>n</a:t>
            </a:r>
            <a:r>
              <a:rPr lang="en-US" dirty="0" err="1">
                <a:effectLst/>
                <a:latin typeface="Georgia" panose="02040502050405020303" pitchFamily="18" charset="0"/>
                <a:ea typeface="Georgia" panose="02040502050405020303" pitchFamily="18" charset="0"/>
                <a:cs typeface="Georgia" panose="02040502050405020303" pitchFamily="18" charset="0"/>
              </a:rPr>
              <a:t>t</a:t>
            </a:r>
            <a:r>
              <a:rPr lang="en-US" spc="10" dirty="0" err="1">
                <a:effectLst/>
                <a:latin typeface="Georgia" panose="02040502050405020303" pitchFamily="18" charset="0"/>
                <a:ea typeface="Georgia" panose="02040502050405020303" pitchFamily="18" charset="0"/>
                <a:cs typeface="Georgia" panose="02040502050405020303" pitchFamily="18" charset="0"/>
              </a:rPr>
              <a:t>u</a:t>
            </a:r>
            <a:r>
              <a:rPr lang="en-US" dirty="0" err="1">
                <a:effectLst/>
                <a:latin typeface="Georgia" panose="02040502050405020303" pitchFamily="18" charset="0"/>
                <a:ea typeface="Georgia" panose="02040502050405020303" pitchFamily="18" charset="0"/>
                <a:cs typeface="Georgia" panose="02040502050405020303" pitchFamily="18" charset="0"/>
              </a:rPr>
              <a:t>k</a:t>
            </a:r>
            <a:r>
              <a:rPr lang="en-US" dirty="0">
                <a:effectLst/>
                <a:latin typeface="Georgia" panose="02040502050405020303" pitchFamily="18" charset="0"/>
                <a:ea typeface="Georgia" panose="02040502050405020303" pitchFamily="18" charset="0"/>
                <a:cs typeface="Georgia" panose="02040502050405020303" pitchFamily="18" charset="0"/>
              </a:rPr>
              <a:t> </a:t>
            </a:r>
            <a:r>
              <a:rPr lang="en-US" spc="-10" dirty="0" err="1">
                <a:effectLst/>
                <a:latin typeface="Georgia" panose="02040502050405020303" pitchFamily="18" charset="0"/>
                <a:ea typeface="Georgia" panose="02040502050405020303" pitchFamily="18" charset="0"/>
                <a:cs typeface="Georgia" panose="02040502050405020303" pitchFamily="18" charset="0"/>
              </a:rPr>
              <a:t>m</a:t>
            </a:r>
            <a:r>
              <a:rPr lang="en-US" spc="5" dirty="0" err="1">
                <a:effectLst/>
                <a:latin typeface="Georgia" panose="02040502050405020303" pitchFamily="18" charset="0"/>
                <a:ea typeface="Georgia" panose="02040502050405020303" pitchFamily="18" charset="0"/>
                <a:cs typeface="Georgia" panose="02040502050405020303" pitchFamily="18" charset="0"/>
              </a:rPr>
              <a:t>e</a:t>
            </a:r>
            <a:r>
              <a:rPr lang="en-US" spc="-10" dirty="0" err="1">
                <a:effectLst/>
                <a:latin typeface="Georgia" panose="02040502050405020303" pitchFamily="18" charset="0"/>
                <a:ea typeface="Georgia" panose="02040502050405020303" pitchFamily="18" charset="0"/>
                <a:cs typeface="Georgia" panose="02040502050405020303" pitchFamily="18" charset="0"/>
              </a:rPr>
              <a:t>n</a:t>
            </a:r>
            <a:r>
              <a:rPr lang="en-US" dirty="0" err="1">
                <a:effectLst/>
                <a:latin typeface="Georgia" panose="02040502050405020303" pitchFamily="18" charset="0"/>
                <a:ea typeface="Georgia" panose="02040502050405020303" pitchFamily="18" charset="0"/>
                <a:cs typeface="Georgia" panose="02040502050405020303" pitchFamily="18" charset="0"/>
              </a:rPr>
              <a:t>j</a:t>
            </a:r>
            <a:r>
              <a:rPr lang="en-US" spc="5" dirty="0" err="1">
                <a:effectLst/>
                <a:latin typeface="Georgia" panose="02040502050405020303" pitchFamily="18" charset="0"/>
                <a:ea typeface="Georgia" panose="02040502050405020303" pitchFamily="18" charset="0"/>
                <a:cs typeface="Georgia" panose="02040502050405020303" pitchFamily="18" charset="0"/>
              </a:rPr>
              <a:t>elas</a:t>
            </a:r>
            <a:r>
              <a:rPr lang="en-US" spc="-10" dirty="0" err="1">
                <a:effectLst/>
                <a:latin typeface="Georgia" panose="02040502050405020303" pitchFamily="18" charset="0"/>
                <a:ea typeface="Georgia" panose="02040502050405020303" pitchFamily="18" charset="0"/>
                <a:cs typeface="Georgia" panose="02040502050405020303" pitchFamily="18" charset="0"/>
              </a:rPr>
              <a:t>k</a:t>
            </a:r>
            <a:r>
              <a:rPr lang="en-US" spc="-15" dirty="0" err="1">
                <a:effectLst/>
                <a:latin typeface="Georgia" panose="02040502050405020303" pitchFamily="18" charset="0"/>
                <a:ea typeface="Georgia" panose="02040502050405020303" pitchFamily="18" charset="0"/>
                <a:cs typeface="Georgia" panose="02040502050405020303" pitchFamily="18" charset="0"/>
              </a:rPr>
              <a:t>a</a:t>
            </a:r>
            <a:r>
              <a:rPr lang="en-US" dirty="0" err="1">
                <a:effectLst/>
                <a:latin typeface="Georgia" panose="02040502050405020303" pitchFamily="18" charset="0"/>
                <a:ea typeface="Georgia" panose="02040502050405020303" pitchFamily="18" charset="0"/>
                <a:cs typeface="Georgia" panose="02040502050405020303" pitchFamily="18" charset="0"/>
              </a:rPr>
              <a:t>n</a:t>
            </a:r>
            <a:r>
              <a:rPr lang="en-US" dirty="0">
                <a:effectLst/>
                <a:latin typeface="Georgia" panose="02040502050405020303" pitchFamily="18" charset="0"/>
                <a:ea typeface="Georgia" panose="02040502050405020303" pitchFamily="18" charset="0"/>
                <a:cs typeface="Georgia" panose="02040502050405020303" pitchFamily="18" charset="0"/>
              </a:rPr>
              <a:t> </a:t>
            </a:r>
            <a:r>
              <a:rPr lang="en-US" dirty="0" err="1">
                <a:effectLst/>
                <a:latin typeface="Georgia" panose="02040502050405020303" pitchFamily="18" charset="0"/>
                <a:ea typeface="Georgia" panose="02040502050405020303" pitchFamily="18" charset="0"/>
                <a:cs typeface="Georgia" panose="02040502050405020303" pitchFamily="18" charset="0"/>
              </a:rPr>
              <a:t>ti</a:t>
            </a:r>
            <a:r>
              <a:rPr lang="en-US" spc="-10" dirty="0" err="1">
                <a:effectLst/>
                <a:latin typeface="Georgia" panose="02040502050405020303" pitchFamily="18" charset="0"/>
                <a:ea typeface="Georgia" panose="02040502050405020303" pitchFamily="18" charset="0"/>
                <a:cs typeface="Georgia" panose="02040502050405020303" pitchFamily="18" charset="0"/>
              </a:rPr>
              <a:t>n</a:t>
            </a:r>
            <a:r>
              <a:rPr lang="en-US" spc="5" dirty="0" err="1">
                <a:effectLst/>
                <a:latin typeface="Georgia" panose="02040502050405020303" pitchFamily="18" charset="0"/>
                <a:ea typeface="Georgia" panose="02040502050405020303" pitchFamily="18" charset="0"/>
                <a:cs typeface="Georgia" panose="02040502050405020303" pitchFamily="18" charset="0"/>
              </a:rPr>
              <a:t>da</a:t>
            </a:r>
            <a:r>
              <a:rPr lang="en-US" spc="-10" dirty="0" err="1">
                <a:effectLst/>
                <a:latin typeface="Georgia" panose="02040502050405020303" pitchFamily="18" charset="0"/>
                <a:ea typeface="Georgia" panose="02040502050405020303" pitchFamily="18" charset="0"/>
                <a:cs typeface="Georgia" panose="02040502050405020303" pitchFamily="18" charset="0"/>
              </a:rPr>
              <a:t>k</a:t>
            </a:r>
            <a:r>
              <a:rPr lang="en-US" spc="5" dirty="0" err="1">
                <a:effectLst/>
                <a:latin typeface="Georgia" panose="02040502050405020303" pitchFamily="18" charset="0"/>
                <a:ea typeface="Georgia" panose="02040502050405020303" pitchFamily="18" charset="0"/>
                <a:cs typeface="Georgia" panose="02040502050405020303" pitchFamily="18" charset="0"/>
              </a:rPr>
              <a:t>a</a:t>
            </a:r>
            <a:r>
              <a:rPr lang="en-US" spc="-10" dirty="0" err="1">
                <a:effectLst/>
                <a:latin typeface="Georgia" panose="02040502050405020303" pitchFamily="18" charset="0"/>
                <a:ea typeface="Georgia" panose="02040502050405020303" pitchFamily="18" charset="0"/>
                <a:cs typeface="Georgia" panose="02040502050405020303" pitchFamily="18" charset="0"/>
              </a:rPr>
              <a:t>n</a:t>
            </a:r>
            <a:r>
              <a:rPr lang="en-US" dirty="0">
                <a:effectLst/>
                <a:latin typeface="Georgia" panose="02040502050405020303" pitchFamily="18" charset="0"/>
                <a:ea typeface="Georgia" panose="02040502050405020303" pitchFamily="18" charset="0"/>
                <a:cs typeface="Georgia" panose="02040502050405020303" pitchFamily="18" charset="0"/>
              </a:rPr>
              <a:t>,</a:t>
            </a:r>
            <a:r>
              <a:rPr lang="en-US" spc="10" dirty="0">
                <a:effectLst/>
                <a:latin typeface="Georgia" panose="02040502050405020303" pitchFamily="18" charset="0"/>
                <a:ea typeface="Georgia" panose="02040502050405020303" pitchFamily="18" charset="0"/>
                <a:cs typeface="Georgia" panose="02040502050405020303" pitchFamily="18" charset="0"/>
              </a:rPr>
              <a:t> </a:t>
            </a:r>
            <a:r>
              <a:rPr lang="en-US" spc="5" dirty="0" err="1">
                <a:effectLst/>
                <a:latin typeface="Georgia" panose="02040502050405020303" pitchFamily="18" charset="0"/>
                <a:ea typeface="Georgia" panose="02040502050405020303" pitchFamily="18" charset="0"/>
                <a:cs typeface="Georgia" panose="02040502050405020303" pitchFamily="18" charset="0"/>
              </a:rPr>
              <a:t>seda</a:t>
            </a:r>
            <a:r>
              <a:rPr lang="en-US" spc="-10" dirty="0" err="1">
                <a:effectLst/>
                <a:latin typeface="Georgia" panose="02040502050405020303" pitchFamily="18" charset="0"/>
                <a:ea typeface="Georgia" panose="02040502050405020303" pitchFamily="18" charset="0"/>
                <a:cs typeface="Georgia" panose="02040502050405020303" pitchFamily="18" charset="0"/>
              </a:rPr>
              <a:t>n</a:t>
            </a:r>
            <a:r>
              <a:rPr lang="en-US" dirty="0" err="1">
                <a:effectLst/>
                <a:latin typeface="Georgia" panose="02040502050405020303" pitchFamily="18" charset="0"/>
                <a:ea typeface="Georgia" panose="02040502050405020303" pitchFamily="18" charset="0"/>
                <a:cs typeface="Georgia" panose="02040502050405020303" pitchFamily="18" charset="0"/>
              </a:rPr>
              <a:t>g</a:t>
            </a:r>
            <a:r>
              <a:rPr lang="en-US" spc="-10" dirty="0" err="1">
                <a:effectLst/>
                <a:latin typeface="Georgia" panose="02040502050405020303" pitchFamily="18" charset="0"/>
                <a:ea typeface="Georgia" panose="02040502050405020303" pitchFamily="18" charset="0"/>
                <a:cs typeface="Georgia" panose="02040502050405020303" pitchFamily="18" charset="0"/>
              </a:rPr>
              <a:t>k</a:t>
            </a:r>
            <a:r>
              <a:rPr lang="en-US" spc="5" dirty="0" err="1">
                <a:effectLst/>
                <a:latin typeface="Georgia" panose="02040502050405020303" pitchFamily="18" charset="0"/>
                <a:ea typeface="Georgia" panose="02040502050405020303" pitchFamily="18" charset="0"/>
                <a:cs typeface="Georgia" panose="02040502050405020303" pitchFamily="18" charset="0"/>
              </a:rPr>
              <a:t>a</a:t>
            </a:r>
            <a:r>
              <a:rPr lang="en-US" dirty="0" err="1">
                <a:effectLst/>
                <a:latin typeface="Georgia" panose="02040502050405020303" pitchFamily="18" charset="0"/>
                <a:ea typeface="Georgia" panose="02040502050405020303" pitchFamily="18" charset="0"/>
                <a:cs typeface="Georgia" panose="02040502050405020303" pitchFamily="18" charset="0"/>
              </a:rPr>
              <a:t>n</a:t>
            </a:r>
            <a:r>
              <a:rPr lang="en-US" dirty="0">
                <a:effectLst/>
                <a:latin typeface="Georgia" panose="02040502050405020303" pitchFamily="18" charset="0"/>
                <a:ea typeface="Georgia" panose="02040502050405020303" pitchFamily="18" charset="0"/>
                <a:cs typeface="Georgia" panose="02040502050405020303" pitchFamily="18" charset="0"/>
              </a:rPr>
              <a:t> </a:t>
            </a:r>
            <a:r>
              <a:rPr lang="en-US" spc="-10" dirty="0" err="1">
                <a:effectLst/>
                <a:latin typeface="Georgia" panose="02040502050405020303" pitchFamily="18" charset="0"/>
                <a:ea typeface="Georgia" panose="02040502050405020303" pitchFamily="18" charset="0"/>
                <a:cs typeface="Georgia" panose="02040502050405020303" pitchFamily="18" charset="0"/>
              </a:rPr>
              <a:t>k</a:t>
            </a:r>
            <a:r>
              <a:rPr lang="en-US" spc="5" dirty="0" err="1">
                <a:effectLst/>
                <a:latin typeface="Georgia" panose="02040502050405020303" pitchFamily="18" charset="0"/>
                <a:ea typeface="Georgia" panose="02040502050405020303" pitchFamily="18" charset="0"/>
                <a:cs typeface="Georgia" panose="02040502050405020303" pitchFamily="18" charset="0"/>
              </a:rPr>
              <a:t>eua</a:t>
            </a:r>
            <a:r>
              <a:rPr lang="en-US" spc="-10" dirty="0" err="1">
                <a:effectLst/>
                <a:latin typeface="Georgia" panose="02040502050405020303" pitchFamily="18" charset="0"/>
                <a:ea typeface="Georgia" panose="02040502050405020303" pitchFamily="18" charset="0"/>
                <a:cs typeface="Georgia" panose="02040502050405020303" pitchFamily="18" charset="0"/>
              </a:rPr>
              <a:t>n</a:t>
            </a:r>
            <a:r>
              <a:rPr lang="en-US" dirty="0" err="1">
                <a:effectLst/>
                <a:latin typeface="Georgia" panose="02040502050405020303" pitchFamily="18" charset="0"/>
                <a:ea typeface="Georgia" panose="02040502050405020303" pitchFamily="18" charset="0"/>
                <a:cs typeface="Georgia" panose="02040502050405020303" pitchFamily="18" charset="0"/>
              </a:rPr>
              <a:t>g</a:t>
            </a:r>
            <a:r>
              <a:rPr lang="en-US" spc="5" dirty="0" err="1">
                <a:effectLst/>
                <a:latin typeface="Georgia" panose="02040502050405020303" pitchFamily="18" charset="0"/>
                <a:ea typeface="Georgia" panose="02040502050405020303" pitchFamily="18" charset="0"/>
                <a:cs typeface="Georgia" panose="02040502050405020303" pitchFamily="18" charset="0"/>
              </a:rPr>
              <a:t>a</a:t>
            </a:r>
            <a:r>
              <a:rPr lang="en-US" dirty="0" err="1">
                <a:effectLst/>
                <a:latin typeface="Georgia" panose="02040502050405020303" pitchFamily="18" charset="0"/>
                <a:ea typeface="Georgia" panose="02040502050405020303" pitchFamily="18" charset="0"/>
                <a:cs typeface="Georgia" panose="02040502050405020303" pitchFamily="18" charset="0"/>
              </a:rPr>
              <a:t>n</a:t>
            </a:r>
            <a:r>
              <a:rPr lang="en-US" spc="20" dirty="0">
                <a:effectLst/>
                <a:latin typeface="Georgia" panose="02040502050405020303" pitchFamily="18" charset="0"/>
                <a:ea typeface="Georgia" panose="02040502050405020303" pitchFamily="18" charset="0"/>
                <a:cs typeface="Georgia" panose="02040502050405020303" pitchFamily="18" charset="0"/>
              </a:rPr>
              <a:t> </a:t>
            </a:r>
            <a:r>
              <a:rPr lang="en-US" spc="-10" dirty="0">
                <a:effectLst/>
                <a:latin typeface="Georgia" panose="02040502050405020303" pitchFamily="18" charset="0"/>
                <a:ea typeface="Georgia" panose="02040502050405020303" pitchFamily="18" charset="0"/>
                <a:cs typeface="Georgia" panose="02040502050405020303" pitchFamily="18" charset="0"/>
              </a:rPr>
              <a:t>m</a:t>
            </a:r>
            <a:r>
              <a:rPr lang="en-US" spc="5" dirty="0">
                <a:effectLst/>
                <a:latin typeface="Georgia" panose="02040502050405020303" pitchFamily="18" charset="0"/>
                <a:ea typeface="Georgia" panose="02040502050405020303" pitchFamily="18" charset="0"/>
                <a:cs typeface="Georgia" panose="02040502050405020303" pitchFamily="18" charset="0"/>
              </a:rPr>
              <a:t>ode</a:t>
            </a:r>
            <a:r>
              <a:rPr lang="en-US" spc="10" dirty="0">
                <a:effectLst/>
                <a:latin typeface="Georgia" panose="02040502050405020303" pitchFamily="18" charset="0"/>
                <a:ea typeface="Georgia" panose="02040502050405020303" pitchFamily="18" charset="0"/>
                <a:cs typeface="Georgia" panose="02040502050405020303" pitchFamily="18" charset="0"/>
              </a:rPr>
              <a:t>r</a:t>
            </a:r>
            <a:r>
              <a:rPr lang="en-US" dirty="0">
                <a:effectLst/>
                <a:latin typeface="Georgia" panose="02040502050405020303" pitchFamily="18" charset="0"/>
                <a:ea typeface="Georgia" panose="02040502050405020303" pitchFamily="18" charset="0"/>
                <a:cs typeface="Georgia" panose="02040502050405020303" pitchFamily="18" charset="0"/>
              </a:rPr>
              <a:t>n</a:t>
            </a:r>
            <a:r>
              <a:rPr lang="en-US" spc="20" dirty="0">
                <a:effectLst/>
                <a:latin typeface="Georgia" panose="02040502050405020303" pitchFamily="18" charset="0"/>
                <a:ea typeface="Georgia" panose="02040502050405020303" pitchFamily="18" charset="0"/>
                <a:cs typeface="Georgia" panose="02040502050405020303" pitchFamily="18" charset="0"/>
              </a:rPr>
              <a:t> </a:t>
            </a:r>
            <a:r>
              <a:rPr lang="en-US" spc="-15" dirty="0" err="1">
                <a:effectLst/>
                <a:latin typeface="Georgia" panose="02040502050405020303" pitchFamily="18" charset="0"/>
                <a:ea typeface="Georgia" panose="02040502050405020303" pitchFamily="18" charset="0"/>
                <a:cs typeface="Georgia" panose="02040502050405020303" pitchFamily="18" charset="0"/>
              </a:rPr>
              <a:t>b</a:t>
            </a:r>
            <a:r>
              <a:rPr lang="en-US" spc="5" dirty="0" err="1">
                <a:effectLst/>
                <a:latin typeface="Georgia" panose="02040502050405020303" pitchFamily="18" charset="0"/>
                <a:ea typeface="Georgia" panose="02040502050405020303" pitchFamily="18" charset="0"/>
                <a:cs typeface="Georgia" panose="02040502050405020303" pitchFamily="18" charset="0"/>
              </a:rPr>
              <a:t>e</a:t>
            </a:r>
            <a:r>
              <a:rPr lang="en-US" spc="-10" dirty="0" err="1">
                <a:effectLst/>
                <a:latin typeface="Georgia" panose="02040502050405020303" pitchFamily="18" charset="0"/>
                <a:ea typeface="Georgia" panose="02040502050405020303" pitchFamily="18" charset="0"/>
                <a:cs typeface="Georgia" panose="02040502050405020303" pitchFamily="18" charset="0"/>
              </a:rPr>
              <a:t>r</a:t>
            </a:r>
            <a:r>
              <a:rPr lang="en-US" spc="5" dirty="0" err="1">
                <a:effectLst/>
                <a:latin typeface="Georgia" panose="02040502050405020303" pitchFamily="18" charset="0"/>
                <a:ea typeface="Georgia" panose="02040502050405020303" pitchFamily="18" charset="0"/>
                <a:cs typeface="Georgia" panose="02040502050405020303" pitchFamily="18" charset="0"/>
              </a:rPr>
              <a:t>usa</a:t>
            </a:r>
            <a:r>
              <a:rPr lang="en-US" dirty="0" err="1">
                <a:effectLst/>
                <a:latin typeface="Georgia" panose="02040502050405020303" pitchFamily="18" charset="0"/>
                <a:ea typeface="Georgia" panose="02040502050405020303" pitchFamily="18" charset="0"/>
                <a:cs typeface="Georgia" panose="02040502050405020303" pitchFamily="18" charset="0"/>
              </a:rPr>
              <a:t>ha</a:t>
            </a:r>
            <a:r>
              <a:rPr lang="en-US" spc="15" dirty="0">
                <a:effectLst/>
                <a:latin typeface="Georgia" panose="02040502050405020303" pitchFamily="18" charset="0"/>
                <a:ea typeface="Georgia" panose="02040502050405020303" pitchFamily="18" charset="0"/>
                <a:cs typeface="Georgia" panose="02040502050405020303" pitchFamily="18" charset="0"/>
              </a:rPr>
              <a:t> </a:t>
            </a:r>
            <a:r>
              <a:rPr lang="en-US" spc="5" dirty="0" err="1">
                <a:effectLst/>
                <a:latin typeface="Georgia" panose="02040502050405020303" pitchFamily="18" charset="0"/>
                <a:ea typeface="Georgia" panose="02040502050405020303" pitchFamily="18" charset="0"/>
                <a:cs typeface="Georgia" panose="02040502050405020303" pitchFamily="18" charset="0"/>
              </a:rPr>
              <a:t>u</a:t>
            </a:r>
            <a:r>
              <a:rPr lang="en-US" spc="-10" dirty="0" err="1">
                <a:effectLst/>
                <a:latin typeface="Georgia" panose="02040502050405020303" pitchFamily="18" charset="0"/>
                <a:ea typeface="Georgia" panose="02040502050405020303" pitchFamily="18" charset="0"/>
                <a:cs typeface="Georgia" panose="02040502050405020303" pitchFamily="18" charset="0"/>
              </a:rPr>
              <a:t>n</a:t>
            </a:r>
            <a:r>
              <a:rPr lang="en-US" dirty="0" err="1">
                <a:effectLst/>
                <a:latin typeface="Georgia" panose="02040502050405020303" pitchFamily="18" charset="0"/>
                <a:ea typeface="Georgia" panose="02040502050405020303" pitchFamily="18" charset="0"/>
                <a:cs typeface="Georgia" panose="02040502050405020303" pitchFamily="18" charset="0"/>
              </a:rPr>
              <a:t>t</a:t>
            </a:r>
            <a:r>
              <a:rPr lang="en-US" spc="5" dirty="0" err="1">
                <a:effectLst/>
                <a:latin typeface="Georgia" panose="02040502050405020303" pitchFamily="18" charset="0"/>
                <a:ea typeface="Georgia" panose="02040502050405020303" pitchFamily="18" charset="0"/>
                <a:cs typeface="Georgia" panose="02040502050405020303" pitchFamily="18" charset="0"/>
              </a:rPr>
              <a:t>u</a:t>
            </a:r>
            <a:r>
              <a:rPr lang="en-US" dirty="0" err="1">
                <a:effectLst/>
                <a:latin typeface="Georgia" panose="02040502050405020303" pitchFamily="18" charset="0"/>
                <a:ea typeface="Georgia" panose="02040502050405020303" pitchFamily="18" charset="0"/>
                <a:cs typeface="Georgia" panose="02040502050405020303" pitchFamily="18" charset="0"/>
              </a:rPr>
              <a:t>k</a:t>
            </a:r>
            <a:r>
              <a:rPr lang="en-US" dirty="0">
                <a:effectLst/>
                <a:latin typeface="Georgia" panose="02040502050405020303" pitchFamily="18" charset="0"/>
                <a:ea typeface="Georgia" panose="02040502050405020303" pitchFamily="18" charset="0"/>
                <a:cs typeface="Georgia" panose="02040502050405020303" pitchFamily="18" charset="0"/>
              </a:rPr>
              <a:t> </a:t>
            </a:r>
            <a:r>
              <a:rPr lang="en-US" spc="-10" dirty="0" err="1">
                <a:effectLst/>
                <a:latin typeface="Georgia" panose="02040502050405020303" pitchFamily="18" charset="0"/>
                <a:ea typeface="Georgia" panose="02040502050405020303" pitchFamily="18" charset="0"/>
                <a:cs typeface="Georgia" panose="02040502050405020303" pitchFamily="18" charset="0"/>
              </a:rPr>
              <a:t>m</a:t>
            </a:r>
            <a:r>
              <a:rPr lang="en-US" spc="5" dirty="0" err="1">
                <a:effectLst/>
                <a:latin typeface="Georgia" panose="02040502050405020303" pitchFamily="18" charset="0"/>
                <a:ea typeface="Georgia" panose="02040502050405020303" pitchFamily="18" charset="0"/>
                <a:cs typeface="Georgia" panose="02040502050405020303" pitchFamily="18" charset="0"/>
              </a:rPr>
              <a:t>e</a:t>
            </a:r>
            <a:r>
              <a:rPr lang="en-US" spc="-10" dirty="0" err="1">
                <a:effectLst/>
                <a:latin typeface="Georgia" panose="02040502050405020303" pitchFamily="18" charset="0"/>
                <a:ea typeface="Georgia" panose="02040502050405020303" pitchFamily="18" charset="0"/>
                <a:cs typeface="Georgia" panose="02040502050405020303" pitchFamily="18" charset="0"/>
              </a:rPr>
              <a:t>n</a:t>
            </a:r>
            <a:r>
              <a:rPr lang="en-US" dirty="0" err="1">
                <a:effectLst/>
                <a:latin typeface="Georgia" panose="02040502050405020303" pitchFamily="18" charset="0"/>
                <a:ea typeface="Georgia" panose="02040502050405020303" pitchFamily="18" charset="0"/>
                <a:cs typeface="Georgia" panose="02040502050405020303" pitchFamily="18" charset="0"/>
              </a:rPr>
              <a:t>j</a:t>
            </a:r>
            <a:r>
              <a:rPr lang="en-US" spc="5" dirty="0" err="1">
                <a:effectLst/>
                <a:latin typeface="Georgia" panose="02040502050405020303" pitchFamily="18" charset="0"/>
                <a:ea typeface="Georgia" panose="02040502050405020303" pitchFamily="18" charset="0"/>
                <a:cs typeface="Georgia" panose="02040502050405020303" pitchFamily="18" charset="0"/>
              </a:rPr>
              <a:t>elas</a:t>
            </a:r>
            <a:r>
              <a:rPr lang="en-US" spc="-10" dirty="0" err="1">
                <a:effectLst/>
                <a:latin typeface="Georgia" panose="02040502050405020303" pitchFamily="18" charset="0"/>
                <a:ea typeface="Georgia" panose="02040502050405020303" pitchFamily="18" charset="0"/>
                <a:cs typeface="Georgia" panose="02040502050405020303" pitchFamily="18" charset="0"/>
              </a:rPr>
              <a:t>k</a:t>
            </a:r>
            <a:r>
              <a:rPr lang="en-US" spc="5" dirty="0" err="1">
                <a:effectLst/>
                <a:latin typeface="Georgia" panose="02040502050405020303" pitchFamily="18" charset="0"/>
                <a:ea typeface="Georgia" panose="02040502050405020303" pitchFamily="18" charset="0"/>
                <a:cs typeface="Georgia" panose="02040502050405020303" pitchFamily="18" charset="0"/>
              </a:rPr>
              <a:t>a</a:t>
            </a:r>
            <a:r>
              <a:rPr lang="en-US" dirty="0" err="1">
                <a:effectLst/>
                <a:latin typeface="Georgia" panose="02040502050405020303" pitchFamily="18" charset="0"/>
                <a:ea typeface="Georgia" panose="02040502050405020303" pitchFamily="18" charset="0"/>
                <a:cs typeface="Georgia" panose="02040502050405020303" pitchFamily="18" charset="0"/>
              </a:rPr>
              <a:t>n</a:t>
            </a:r>
            <a:r>
              <a:rPr lang="en-US" spc="20" dirty="0">
                <a:effectLst/>
                <a:latin typeface="Georgia" panose="02040502050405020303" pitchFamily="18" charset="0"/>
                <a:ea typeface="Georgia" panose="02040502050405020303" pitchFamily="18" charset="0"/>
                <a:cs typeface="Georgia" panose="02040502050405020303" pitchFamily="18" charset="0"/>
              </a:rPr>
              <a:t> </a:t>
            </a:r>
            <a:r>
              <a:rPr lang="en-US" dirty="0" err="1">
                <a:effectLst/>
                <a:latin typeface="Georgia" panose="02040502050405020303" pitchFamily="18" charset="0"/>
                <a:ea typeface="Georgia" panose="02040502050405020303" pitchFamily="18" charset="0"/>
                <a:cs typeface="Georgia" panose="02040502050405020303" pitchFamily="18" charset="0"/>
              </a:rPr>
              <a:t>ti</a:t>
            </a:r>
            <a:r>
              <a:rPr lang="en-US" spc="-10" dirty="0" err="1">
                <a:effectLst/>
                <a:latin typeface="Georgia" panose="02040502050405020303" pitchFamily="18" charset="0"/>
                <a:ea typeface="Georgia" panose="02040502050405020303" pitchFamily="18" charset="0"/>
                <a:cs typeface="Georgia" panose="02040502050405020303" pitchFamily="18" charset="0"/>
              </a:rPr>
              <a:t>n</a:t>
            </a:r>
            <a:r>
              <a:rPr lang="en-US" spc="5" dirty="0" err="1">
                <a:effectLst/>
                <a:latin typeface="Georgia" panose="02040502050405020303" pitchFamily="18" charset="0"/>
                <a:ea typeface="Georgia" panose="02040502050405020303" pitchFamily="18" charset="0"/>
                <a:cs typeface="Georgia" panose="02040502050405020303" pitchFamily="18" charset="0"/>
              </a:rPr>
              <a:t>da</a:t>
            </a:r>
            <a:r>
              <a:rPr lang="en-US" spc="-10" dirty="0" err="1">
                <a:effectLst/>
                <a:latin typeface="Georgia" panose="02040502050405020303" pitchFamily="18" charset="0"/>
                <a:ea typeface="Georgia" panose="02040502050405020303" pitchFamily="18" charset="0"/>
                <a:cs typeface="Georgia" panose="02040502050405020303" pitchFamily="18" charset="0"/>
              </a:rPr>
              <a:t>k</a:t>
            </a:r>
            <a:r>
              <a:rPr lang="en-US" spc="5" dirty="0" err="1">
                <a:effectLst/>
                <a:latin typeface="Georgia" panose="02040502050405020303" pitchFamily="18" charset="0"/>
                <a:ea typeface="Georgia" panose="02040502050405020303" pitchFamily="18" charset="0"/>
                <a:cs typeface="Georgia" panose="02040502050405020303" pitchFamily="18" charset="0"/>
              </a:rPr>
              <a:t>a</a:t>
            </a:r>
            <a:r>
              <a:rPr lang="en-US" dirty="0" err="1">
                <a:effectLst/>
                <a:latin typeface="Georgia" panose="02040502050405020303" pitchFamily="18" charset="0"/>
                <a:ea typeface="Georgia" panose="02040502050405020303" pitchFamily="18" charset="0"/>
                <a:cs typeface="Georgia" panose="02040502050405020303" pitchFamily="18" charset="0"/>
              </a:rPr>
              <a:t>n</a:t>
            </a:r>
            <a:r>
              <a:rPr lang="en-US" dirty="0">
                <a:effectLst/>
                <a:latin typeface="Georgia" panose="02040502050405020303" pitchFamily="18" charset="0"/>
                <a:ea typeface="Georgia" panose="02040502050405020303" pitchFamily="18" charset="0"/>
                <a:cs typeface="Georgia" panose="02040502050405020303" pitchFamily="18" charset="0"/>
              </a:rPr>
              <a:t> </a:t>
            </a:r>
            <a:r>
              <a:rPr lang="en-US" spc="10" dirty="0">
                <a:effectLst/>
                <a:latin typeface="Georgia" panose="02040502050405020303" pitchFamily="18" charset="0"/>
                <a:ea typeface="Georgia" panose="02040502050405020303" pitchFamily="18" charset="0"/>
                <a:cs typeface="Georgia" panose="02040502050405020303" pitchFamily="18" charset="0"/>
              </a:rPr>
              <a:t>“</a:t>
            </a:r>
            <a:r>
              <a:rPr lang="en-US" spc="-10" dirty="0" err="1">
                <a:effectLst/>
                <a:latin typeface="Georgia" panose="02040502050405020303" pitchFamily="18" charset="0"/>
                <a:ea typeface="Georgia" panose="02040502050405020303" pitchFamily="18" charset="0"/>
                <a:cs typeface="Georgia" panose="02040502050405020303" pitchFamily="18" charset="0"/>
              </a:rPr>
              <a:t>m</a:t>
            </a:r>
            <a:r>
              <a:rPr lang="en-US" spc="5" dirty="0" err="1">
                <a:effectLst/>
                <a:latin typeface="Georgia" panose="02040502050405020303" pitchFamily="18" charset="0"/>
                <a:ea typeface="Georgia" panose="02040502050405020303" pitchFamily="18" charset="0"/>
                <a:cs typeface="Georgia" panose="02040502050405020303" pitchFamily="18" charset="0"/>
              </a:rPr>
              <a:t>a</a:t>
            </a:r>
            <a:r>
              <a:rPr lang="en-US" spc="-10" dirty="0" err="1">
                <a:effectLst/>
                <a:latin typeface="Georgia" panose="02040502050405020303" pitchFamily="18" charset="0"/>
                <a:ea typeface="Georgia" panose="02040502050405020303" pitchFamily="18" charset="0"/>
                <a:cs typeface="Georgia" panose="02040502050405020303" pitchFamily="18" charset="0"/>
              </a:rPr>
              <a:t>n</a:t>
            </a:r>
            <a:r>
              <a:rPr lang="en-US" spc="5" dirty="0" err="1">
                <a:effectLst/>
                <a:latin typeface="Georgia" panose="02040502050405020303" pitchFamily="18" charset="0"/>
                <a:ea typeface="Georgia" panose="02040502050405020303" pitchFamily="18" charset="0"/>
                <a:cs typeface="Georgia" panose="02040502050405020303" pitchFamily="18" charset="0"/>
              </a:rPr>
              <a:t>us</a:t>
            </a:r>
            <a:r>
              <a:rPr lang="en-US" dirty="0" err="1">
                <a:effectLst/>
                <a:latin typeface="Georgia" panose="02040502050405020303" pitchFamily="18" charset="0"/>
                <a:ea typeface="Georgia" panose="02040502050405020303" pitchFamily="18" charset="0"/>
                <a:cs typeface="Georgia" panose="02040502050405020303" pitchFamily="18" charset="0"/>
              </a:rPr>
              <a:t>ia</a:t>
            </a:r>
            <a:r>
              <a:rPr lang="en-US" dirty="0">
                <a:effectLst/>
                <a:latin typeface="Georgia" panose="02040502050405020303" pitchFamily="18" charset="0"/>
                <a:ea typeface="Georgia" panose="02040502050405020303" pitchFamily="18" charset="0"/>
                <a:cs typeface="Georgia" panose="02040502050405020303" pitchFamily="18" charset="0"/>
              </a:rPr>
              <a:t> </a:t>
            </a:r>
            <a:r>
              <a:rPr lang="en-US" spc="5" dirty="0" err="1">
                <a:effectLst/>
                <a:latin typeface="Georgia" panose="02040502050405020303" pitchFamily="18" charset="0"/>
                <a:ea typeface="Georgia" panose="02040502050405020303" pitchFamily="18" charset="0"/>
                <a:cs typeface="Georgia" panose="02040502050405020303" pitchFamily="18" charset="0"/>
              </a:rPr>
              <a:t>e</a:t>
            </a:r>
            <a:r>
              <a:rPr lang="en-US" spc="-10" dirty="0" err="1">
                <a:effectLst/>
                <a:latin typeface="Georgia" panose="02040502050405020303" pitchFamily="18" charset="0"/>
                <a:ea typeface="Georgia" panose="02040502050405020303" pitchFamily="18" charset="0"/>
                <a:cs typeface="Georgia" panose="02040502050405020303" pitchFamily="18" charset="0"/>
              </a:rPr>
              <a:t>k</a:t>
            </a:r>
            <a:r>
              <a:rPr lang="en-US" spc="5" dirty="0" err="1">
                <a:effectLst/>
                <a:latin typeface="Georgia" panose="02040502050405020303" pitchFamily="18" charset="0"/>
                <a:ea typeface="Georgia" panose="02040502050405020303" pitchFamily="18" charset="0"/>
                <a:cs typeface="Georgia" panose="02040502050405020303" pitchFamily="18" charset="0"/>
              </a:rPr>
              <a:t>o</a:t>
            </a:r>
            <a:r>
              <a:rPr lang="en-US" spc="-10" dirty="0" err="1">
                <a:effectLst/>
                <a:latin typeface="Georgia" panose="02040502050405020303" pitchFamily="18" charset="0"/>
                <a:ea typeface="Georgia" panose="02040502050405020303" pitchFamily="18" charset="0"/>
                <a:cs typeface="Georgia" panose="02040502050405020303" pitchFamily="18" charset="0"/>
              </a:rPr>
              <a:t>n</a:t>
            </a:r>
            <a:r>
              <a:rPr lang="en-US" spc="5" dirty="0" err="1">
                <a:effectLst/>
                <a:latin typeface="Georgia" panose="02040502050405020303" pitchFamily="18" charset="0"/>
                <a:ea typeface="Georgia" panose="02040502050405020303" pitchFamily="18" charset="0"/>
                <a:cs typeface="Georgia" panose="02040502050405020303" pitchFamily="18" charset="0"/>
              </a:rPr>
              <a:t>o</a:t>
            </a:r>
            <a:r>
              <a:rPr lang="en-US" spc="-10" dirty="0" err="1">
                <a:effectLst/>
                <a:latin typeface="Georgia" panose="02040502050405020303" pitchFamily="18" charset="0"/>
                <a:ea typeface="Georgia" panose="02040502050405020303" pitchFamily="18" charset="0"/>
                <a:cs typeface="Georgia" panose="02040502050405020303" pitchFamily="18" charset="0"/>
              </a:rPr>
              <a:t>m</a:t>
            </a:r>
            <a:r>
              <a:rPr lang="en-US" dirty="0" err="1">
                <a:effectLst/>
                <a:latin typeface="Georgia" panose="02040502050405020303" pitchFamily="18" charset="0"/>
                <a:ea typeface="Georgia" panose="02040502050405020303" pitchFamily="18" charset="0"/>
                <a:cs typeface="Georgia" panose="02040502050405020303" pitchFamily="18" charset="0"/>
              </a:rPr>
              <a:t>i</a:t>
            </a:r>
            <a:r>
              <a:rPr lang="en-US" spc="5" dirty="0">
                <a:effectLst/>
                <a:latin typeface="Georgia" panose="02040502050405020303" pitchFamily="18" charset="0"/>
                <a:ea typeface="Georgia" panose="02040502050405020303" pitchFamily="18" charset="0"/>
                <a:cs typeface="Georgia" panose="02040502050405020303" pitchFamily="18" charset="0"/>
              </a:rPr>
              <a:t>”</a:t>
            </a:r>
            <a:r>
              <a:rPr lang="en-US" dirty="0">
                <a:effectLst/>
                <a:latin typeface="Georgia" panose="02040502050405020303" pitchFamily="18" charset="0"/>
                <a:ea typeface="Georgia" panose="02040502050405020303" pitchFamily="18" charset="0"/>
                <a:cs typeface="Georgia" panose="02040502050405020303" pitchFamily="18" charset="0"/>
              </a:rPr>
              <a:t>.</a:t>
            </a:r>
            <a:endParaRPr lang="en-ID" dirty="0">
              <a:effectLst/>
              <a:latin typeface="Times New Roman" panose="02020603050405020304" pitchFamily="18" charset="0"/>
              <a:ea typeface="Times New Roman" panose="02020603050405020304" pitchFamily="18" charset="0"/>
            </a:endParaRPr>
          </a:p>
          <a:p>
            <a:pPr algn="just"/>
            <a:r>
              <a:rPr lang="en-US" sz="1800" dirty="0"/>
              <a:t>	</a:t>
            </a:r>
            <a:endParaRPr lang="en-US" sz="1800" dirty="0">
              <a:latin typeface="Times New Roman" pitchFamily="18" charset="0"/>
              <a:cs typeface="Times New Roman" pitchFamily="18" charset="0"/>
            </a:endParaRPr>
          </a:p>
        </p:txBody>
      </p:sp>
      <p:sp>
        <p:nvSpPr>
          <p:cNvPr id="4" name="Google Shape;889;p40">
            <a:extLst>
              <a:ext uri="{FF2B5EF4-FFF2-40B4-BE49-F238E27FC236}">
                <a16:creationId xmlns:a16="http://schemas.microsoft.com/office/drawing/2014/main" id="{6AD06400-5F19-42E2-8BD3-88F2CD4029CD}"/>
              </a:ext>
            </a:extLst>
          </p:cNvPr>
          <p:cNvSpPr txBox="1">
            <a:spLocks/>
          </p:cNvSpPr>
          <p:nvPr/>
        </p:nvSpPr>
        <p:spPr>
          <a:xfrm>
            <a:off x="274307" y="70860"/>
            <a:ext cx="7124434" cy="691166"/>
          </a:xfrm>
          <a:prstGeom prst="rect">
            <a:avLst/>
          </a:prstGeom>
          <a:no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chemeClr val="accent3"/>
              </a:buClr>
              <a:buSzPts val="3000"/>
              <a:buFont typeface="Tenor Sans"/>
              <a:buNone/>
              <a:defRPr sz="3000" b="0" i="0" u="none" strike="noStrike" cap="none">
                <a:solidFill>
                  <a:schemeClr val="accent3"/>
                </a:solidFill>
                <a:latin typeface="Tenor Sans"/>
                <a:ea typeface="Tenor Sans"/>
                <a:cs typeface="Tenor Sans"/>
                <a:sym typeface="Tenor Sans"/>
              </a:defRPr>
            </a:lvl1pPr>
            <a:lvl2pPr marR="0" lvl="1" algn="l" rtl="0">
              <a:lnSpc>
                <a:spcPct val="100000"/>
              </a:lnSpc>
              <a:spcBef>
                <a:spcPts val="0"/>
              </a:spcBef>
              <a:spcAft>
                <a:spcPts val="0"/>
              </a:spcAft>
              <a:buClr>
                <a:schemeClr val="dk1"/>
              </a:buClr>
              <a:buSzPts val="2800"/>
              <a:buFont typeface="Sofia"/>
              <a:buNone/>
              <a:defRPr sz="2800" b="0" i="0" u="none" strike="noStrike" cap="none">
                <a:solidFill>
                  <a:schemeClr val="dk1"/>
                </a:solidFill>
                <a:latin typeface="Montserrat"/>
                <a:ea typeface="Montserrat"/>
                <a:cs typeface="Montserrat"/>
                <a:sym typeface="Montserrat"/>
              </a:defRPr>
            </a:lvl2pPr>
            <a:lvl3pPr marR="0" lvl="2" algn="l" rtl="0">
              <a:lnSpc>
                <a:spcPct val="100000"/>
              </a:lnSpc>
              <a:spcBef>
                <a:spcPts val="0"/>
              </a:spcBef>
              <a:spcAft>
                <a:spcPts val="0"/>
              </a:spcAft>
              <a:buClr>
                <a:schemeClr val="dk1"/>
              </a:buClr>
              <a:buSzPts val="2800"/>
              <a:buFont typeface="Sofia"/>
              <a:buNone/>
              <a:defRPr sz="2800" b="0" i="0" u="none" strike="noStrike" cap="none">
                <a:solidFill>
                  <a:schemeClr val="dk1"/>
                </a:solidFill>
                <a:latin typeface="Montserrat"/>
                <a:ea typeface="Montserrat"/>
                <a:cs typeface="Montserrat"/>
                <a:sym typeface="Montserrat"/>
              </a:defRPr>
            </a:lvl3pPr>
            <a:lvl4pPr marR="0" lvl="3" algn="l" rtl="0">
              <a:lnSpc>
                <a:spcPct val="100000"/>
              </a:lnSpc>
              <a:spcBef>
                <a:spcPts val="0"/>
              </a:spcBef>
              <a:spcAft>
                <a:spcPts val="0"/>
              </a:spcAft>
              <a:buClr>
                <a:schemeClr val="dk1"/>
              </a:buClr>
              <a:buSzPts val="2800"/>
              <a:buFont typeface="Sofia"/>
              <a:buNone/>
              <a:defRPr sz="2800" b="0" i="0" u="none" strike="noStrike" cap="none">
                <a:solidFill>
                  <a:schemeClr val="dk1"/>
                </a:solidFill>
                <a:latin typeface="Montserrat"/>
                <a:ea typeface="Montserrat"/>
                <a:cs typeface="Montserrat"/>
                <a:sym typeface="Montserrat"/>
              </a:defRPr>
            </a:lvl4pPr>
            <a:lvl5pPr marR="0" lvl="4" algn="l" rtl="0">
              <a:lnSpc>
                <a:spcPct val="100000"/>
              </a:lnSpc>
              <a:spcBef>
                <a:spcPts val="0"/>
              </a:spcBef>
              <a:spcAft>
                <a:spcPts val="0"/>
              </a:spcAft>
              <a:buClr>
                <a:schemeClr val="dk1"/>
              </a:buClr>
              <a:buSzPts val="2800"/>
              <a:buFont typeface="Sofia"/>
              <a:buNone/>
              <a:defRPr sz="2800" b="0" i="0" u="none" strike="noStrike" cap="none">
                <a:solidFill>
                  <a:schemeClr val="dk1"/>
                </a:solidFill>
                <a:latin typeface="Montserrat"/>
                <a:ea typeface="Montserrat"/>
                <a:cs typeface="Montserrat"/>
                <a:sym typeface="Montserrat"/>
              </a:defRPr>
            </a:lvl5pPr>
            <a:lvl6pPr marR="0" lvl="5" algn="l" rtl="0">
              <a:lnSpc>
                <a:spcPct val="100000"/>
              </a:lnSpc>
              <a:spcBef>
                <a:spcPts val="0"/>
              </a:spcBef>
              <a:spcAft>
                <a:spcPts val="0"/>
              </a:spcAft>
              <a:buClr>
                <a:schemeClr val="dk1"/>
              </a:buClr>
              <a:buSzPts val="2800"/>
              <a:buFont typeface="Sofia"/>
              <a:buNone/>
              <a:defRPr sz="2800" b="0" i="0" u="none" strike="noStrike" cap="none">
                <a:solidFill>
                  <a:schemeClr val="dk1"/>
                </a:solidFill>
                <a:latin typeface="Montserrat"/>
                <a:ea typeface="Montserrat"/>
                <a:cs typeface="Montserrat"/>
                <a:sym typeface="Montserrat"/>
              </a:defRPr>
            </a:lvl6pPr>
            <a:lvl7pPr marR="0" lvl="6" algn="l" rtl="0">
              <a:lnSpc>
                <a:spcPct val="100000"/>
              </a:lnSpc>
              <a:spcBef>
                <a:spcPts val="0"/>
              </a:spcBef>
              <a:spcAft>
                <a:spcPts val="0"/>
              </a:spcAft>
              <a:buClr>
                <a:schemeClr val="dk1"/>
              </a:buClr>
              <a:buSzPts val="2800"/>
              <a:buFont typeface="Sofia"/>
              <a:buNone/>
              <a:defRPr sz="2800" b="0" i="0" u="none" strike="noStrike" cap="none">
                <a:solidFill>
                  <a:schemeClr val="dk1"/>
                </a:solidFill>
                <a:latin typeface="Montserrat"/>
                <a:ea typeface="Montserrat"/>
                <a:cs typeface="Montserrat"/>
                <a:sym typeface="Montserrat"/>
              </a:defRPr>
            </a:lvl7pPr>
            <a:lvl8pPr marR="0" lvl="7" algn="l" rtl="0">
              <a:lnSpc>
                <a:spcPct val="100000"/>
              </a:lnSpc>
              <a:spcBef>
                <a:spcPts val="0"/>
              </a:spcBef>
              <a:spcAft>
                <a:spcPts val="0"/>
              </a:spcAft>
              <a:buClr>
                <a:schemeClr val="dk1"/>
              </a:buClr>
              <a:buSzPts val="2800"/>
              <a:buFont typeface="Sofia"/>
              <a:buNone/>
              <a:defRPr sz="2800" b="0" i="0" u="none" strike="noStrike" cap="none">
                <a:solidFill>
                  <a:schemeClr val="dk1"/>
                </a:solidFill>
                <a:latin typeface="Montserrat"/>
                <a:ea typeface="Montserrat"/>
                <a:cs typeface="Montserrat"/>
                <a:sym typeface="Montserrat"/>
              </a:defRPr>
            </a:lvl8pPr>
            <a:lvl9pPr marR="0" lvl="8" algn="l" rtl="0">
              <a:lnSpc>
                <a:spcPct val="100000"/>
              </a:lnSpc>
              <a:spcBef>
                <a:spcPts val="0"/>
              </a:spcBef>
              <a:spcAft>
                <a:spcPts val="0"/>
              </a:spcAft>
              <a:buClr>
                <a:schemeClr val="dk1"/>
              </a:buClr>
              <a:buSzPts val="2800"/>
              <a:buFont typeface="Sofia"/>
              <a:buNone/>
              <a:defRPr sz="2800" b="0" i="0" u="none" strike="noStrike" cap="none">
                <a:solidFill>
                  <a:schemeClr val="dk1"/>
                </a:solidFill>
                <a:latin typeface="Montserrat"/>
                <a:ea typeface="Montserrat"/>
                <a:cs typeface="Montserrat"/>
                <a:sym typeface="Montserrat"/>
              </a:defRPr>
            </a:lvl9pPr>
          </a:lstStyle>
          <a:p>
            <a:pPr marL="142240">
              <a:spcBef>
                <a:spcPts val="180"/>
              </a:spcBef>
              <a:spcAft>
                <a:spcPts val="0"/>
              </a:spcAft>
            </a:pPr>
            <a:r>
              <a:rPr lang="en-US" sz="3200" b="1" spc="-5" dirty="0">
                <a:effectLst/>
                <a:latin typeface="Georgia" panose="02040502050405020303" pitchFamily="18" charset="0"/>
                <a:ea typeface="Georgia" panose="02040502050405020303" pitchFamily="18" charset="0"/>
                <a:cs typeface="Georgia" panose="02040502050405020303" pitchFamily="18" charset="0"/>
              </a:rPr>
              <a:t>H</a:t>
            </a:r>
            <a:r>
              <a:rPr lang="en-US" sz="3200" b="1" dirty="0">
                <a:effectLst/>
                <a:latin typeface="Georgia" panose="02040502050405020303" pitchFamily="18" charset="0"/>
                <a:ea typeface="Georgia" panose="02040502050405020303" pitchFamily="18" charset="0"/>
                <a:cs typeface="Georgia" panose="02040502050405020303" pitchFamily="18" charset="0"/>
              </a:rPr>
              <a:t>omo</a:t>
            </a:r>
            <a:r>
              <a:rPr lang="en-US" sz="3200" b="1" spc="5" dirty="0">
                <a:effectLst/>
                <a:latin typeface="Georgia" panose="02040502050405020303" pitchFamily="18" charset="0"/>
                <a:ea typeface="Georgia" panose="02040502050405020303" pitchFamily="18" charset="0"/>
                <a:cs typeface="Georgia" panose="02040502050405020303" pitchFamily="18" charset="0"/>
              </a:rPr>
              <a:t> E</a:t>
            </a:r>
            <a:r>
              <a:rPr lang="en-US" sz="3200" b="1" spc="-5" dirty="0">
                <a:effectLst/>
                <a:latin typeface="Georgia" panose="02040502050405020303" pitchFamily="18" charset="0"/>
                <a:ea typeface="Georgia" panose="02040502050405020303" pitchFamily="18" charset="0"/>
                <a:cs typeface="Georgia" panose="02040502050405020303" pitchFamily="18" charset="0"/>
              </a:rPr>
              <a:t>c</a:t>
            </a:r>
            <a:r>
              <a:rPr lang="en-US" sz="3200" b="1" dirty="0">
                <a:effectLst/>
                <a:latin typeface="Georgia" panose="02040502050405020303" pitchFamily="18" charset="0"/>
                <a:ea typeface="Georgia" panose="02040502050405020303" pitchFamily="18" charset="0"/>
                <a:cs typeface="Georgia" panose="02040502050405020303" pitchFamily="18" charset="0"/>
              </a:rPr>
              <a:t>ono</a:t>
            </a:r>
            <a:r>
              <a:rPr lang="en-US" sz="3200" b="1" spc="5" dirty="0">
                <a:effectLst/>
                <a:latin typeface="Georgia" panose="02040502050405020303" pitchFamily="18" charset="0"/>
                <a:ea typeface="Georgia" panose="02040502050405020303" pitchFamily="18" charset="0"/>
                <a:cs typeface="Georgia" panose="02040502050405020303" pitchFamily="18" charset="0"/>
              </a:rPr>
              <a:t>m</a:t>
            </a:r>
            <a:r>
              <a:rPr lang="en-US" sz="3200" b="1" spc="-10" dirty="0">
                <a:effectLst/>
                <a:latin typeface="Georgia" panose="02040502050405020303" pitchFamily="18" charset="0"/>
                <a:ea typeface="Georgia" panose="02040502050405020303" pitchFamily="18" charset="0"/>
                <a:cs typeface="Georgia" panose="02040502050405020303" pitchFamily="18" charset="0"/>
              </a:rPr>
              <a:t>i</a:t>
            </a:r>
            <a:r>
              <a:rPr lang="en-US" sz="3200" b="1" spc="-5" dirty="0">
                <a:effectLst/>
                <a:latin typeface="Georgia" panose="02040502050405020303" pitchFamily="18" charset="0"/>
                <a:ea typeface="Georgia" panose="02040502050405020303" pitchFamily="18" charset="0"/>
                <a:cs typeface="Georgia" panose="02040502050405020303" pitchFamily="18" charset="0"/>
              </a:rPr>
              <a:t>cu</a:t>
            </a:r>
            <a:r>
              <a:rPr lang="en-US" sz="3200" b="1" dirty="0">
                <a:effectLst/>
                <a:latin typeface="Georgia" panose="02040502050405020303" pitchFamily="18" charset="0"/>
                <a:ea typeface="Georgia" panose="02040502050405020303" pitchFamily="18" charset="0"/>
                <a:cs typeface="Georgia" panose="02040502050405020303" pitchFamily="18" charset="0"/>
              </a:rPr>
              <a:t>s</a:t>
            </a:r>
            <a:endParaRPr lang="en-ID" sz="24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58505215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Judul 2">
            <a:extLst>
              <a:ext uri="{FF2B5EF4-FFF2-40B4-BE49-F238E27FC236}">
                <a16:creationId xmlns:a16="http://schemas.microsoft.com/office/drawing/2014/main" id="{B2BE7EAB-9549-4C0F-80E3-9612EE80CD53}"/>
              </a:ext>
            </a:extLst>
          </p:cNvPr>
          <p:cNvSpPr>
            <a:spLocks noGrp="1"/>
          </p:cNvSpPr>
          <p:nvPr>
            <p:ph type="title"/>
          </p:nvPr>
        </p:nvSpPr>
        <p:spPr>
          <a:xfrm>
            <a:off x="608604" y="189188"/>
            <a:ext cx="7674783" cy="1047000"/>
          </a:xfrm>
        </p:spPr>
        <p:txBody>
          <a:bodyPr/>
          <a:lstStyle/>
          <a:p>
            <a:br>
              <a:rPr lang="en-US" b="1" dirty="0">
                <a:solidFill>
                  <a:schemeClr val="bg2"/>
                </a:solidFill>
                <a:latin typeface="Comic Sans MS" panose="030F0702030302020204" pitchFamily="66" charset="0"/>
              </a:rPr>
            </a:br>
            <a:endParaRPr lang="id-ID" dirty="0"/>
          </a:p>
        </p:txBody>
      </p:sp>
      <p:sp>
        <p:nvSpPr>
          <p:cNvPr id="5" name="Google Shape;889;p40">
            <a:extLst>
              <a:ext uri="{FF2B5EF4-FFF2-40B4-BE49-F238E27FC236}">
                <a16:creationId xmlns:a16="http://schemas.microsoft.com/office/drawing/2014/main" id="{4280CD42-A4E4-41B4-AB58-AAF2E00DF924}"/>
              </a:ext>
            </a:extLst>
          </p:cNvPr>
          <p:cNvSpPr txBox="1">
            <a:spLocks/>
          </p:cNvSpPr>
          <p:nvPr/>
        </p:nvSpPr>
        <p:spPr>
          <a:xfrm>
            <a:off x="582652" y="81363"/>
            <a:ext cx="7124434" cy="754657"/>
          </a:xfrm>
          <a:prstGeom prst="rect">
            <a:avLst/>
          </a:prstGeom>
          <a:no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chemeClr val="accent3"/>
              </a:buClr>
              <a:buSzPts val="3000"/>
              <a:buFont typeface="Tenor Sans"/>
              <a:buNone/>
              <a:defRPr sz="3000" b="0" i="0" u="none" strike="noStrike" cap="none">
                <a:solidFill>
                  <a:schemeClr val="accent3"/>
                </a:solidFill>
                <a:latin typeface="Tenor Sans"/>
                <a:ea typeface="Tenor Sans"/>
                <a:cs typeface="Tenor Sans"/>
                <a:sym typeface="Tenor Sans"/>
              </a:defRPr>
            </a:lvl1pPr>
            <a:lvl2pPr marR="0" lvl="1" algn="l" rtl="0">
              <a:lnSpc>
                <a:spcPct val="100000"/>
              </a:lnSpc>
              <a:spcBef>
                <a:spcPts val="0"/>
              </a:spcBef>
              <a:spcAft>
                <a:spcPts val="0"/>
              </a:spcAft>
              <a:buClr>
                <a:schemeClr val="dk1"/>
              </a:buClr>
              <a:buSzPts val="2800"/>
              <a:buFont typeface="Sofia"/>
              <a:buNone/>
              <a:defRPr sz="2800" b="0" i="0" u="none" strike="noStrike" cap="none">
                <a:solidFill>
                  <a:schemeClr val="dk1"/>
                </a:solidFill>
                <a:latin typeface="Montserrat"/>
                <a:ea typeface="Montserrat"/>
                <a:cs typeface="Montserrat"/>
                <a:sym typeface="Montserrat"/>
              </a:defRPr>
            </a:lvl2pPr>
            <a:lvl3pPr marR="0" lvl="2" algn="l" rtl="0">
              <a:lnSpc>
                <a:spcPct val="100000"/>
              </a:lnSpc>
              <a:spcBef>
                <a:spcPts val="0"/>
              </a:spcBef>
              <a:spcAft>
                <a:spcPts val="0"/>
              </a:spcAft>
              <a:buClr>
                <a:schemeClr val="dk1"/>
              </a:buClr>
              <a:buSzPts val="2800"/>
              <a:buFont typeface="Sofia"/>
              <a:buNone/>
              <a:defRPr sz="2800" b="0" i="0" u="none" strike="noStrike" cap="none">
                <a:solidFill>
                  <a:schemeClr val="dk1"/>
                </a:solidFill>
                <a:latin typeface="Montserrat"/>
                <a:ea typeface="Montserrat"/>
                <a:cs typeface="Montserrat"/>
                <a:sym typeface="Montserrat"/>
              </a:defRPr>
            </a:lvl3pPr>
            <a:lvl4pPr marR="0" lvl="3" algn="l" rtl="0">
              <a:lnSpc>
                <a:spcPct val="100000"/>
              </a:lnSpc>
              <a:spcBef>
                <a:spcPts val="0"/>
              </a:spcBef>
              <a:spcAft>
                <a:spcPts val="0"/>
              </a:spcAft>
              <a:buClr>
                <a:schemeClr val="dk1"/>
              </a:buClr>
              <a:buSzPts val="2800"/>
              <a:buFont typeface="Sofia"/>
              <a:buNone/>
              <a:defRPr sz="2800" b="0" i="0" u="none" strike="noStrike" cap="none">
                <a:solidFill>
                  <a:schemeClr val="dk1"/>
                </a:solidFill>
                <a:latin typeface="Montserrat"/>
                <a:ea typeface="Montserrat"/>
                <a:cs typeface="Montserrat"/>
                <a:sym typeface="Montserrat"/>
              </a:defRPr>
            </a:lvl4pPr>
            <a:lvl5pPr marR="0" lvl="4" algn="l" rtl="0">
              <a:lnSpc>
                <a:spcPct val="100000"/>
              </a:lnSpc>
              <a:spcBef>
                <a:spcPts val="0"/>
              </a:spcBef>
              <a:spcAft>
                <a:spcPts val="0"/>
              </a:spcAft>
              <a:buClr>
                <a:schemeClr val="dk1"/>
              </a:buClr>
              <a:buSzPts val="2800"/>
              <a:buFont typeface="Sofia"/>
              <a:buNone/>
              <a:defRPr sz="2800" b="0" i="0" u="none" strike="noStrike" cap="none">
                <a:solidFill>
                  <a:schemeClr val="dk1"/>
                </a:solidFill>
                <a:latin typeface="Montserrat"/>
                <a:ea typeface="Montserrat"/>
                <a:cs typeface="Montserrat"/>
                <a:sym typeface="Montserrat"/>
              </a:defRPr>
            </a:lvl5pPr>
            <a:lvl6pPr marR="0" lvl="5" algn="l" rtl="0">
              <a:lnSpc>
                <a:spcPct val="100000"/>
              </a:lnSpc>
              <a:spcBef>
                <a:spcPts val="0"/>
              </a:spcBef>
              <a:spcAft>
                <a:spcPts val="0"/>
              </a:spcAft>
              <a:buClr>
                <a:schemeClr val="dk1"/>
              </a:buClr>
              <a:buSzPts val="2800"/>
              <a:buFont typeface="Sofia"/>
              <a:buNone/>
              <a:defRPr sz="2800" b="0" i="0" u="none" strike="noStrike" cap="none">
                <a:solidFill>
                  <a:schemeClr val="dk1"/>
                </a:solidFill>
                <a:latin typeface="Montserrat"/>
                <a:ea typeface="Montserrat"/>
                <a:cs typeface="Montserrat"/>
                <a:sym typeface="Montserrat"/>
              </a:defRPr>
            </a:lvl6pPr>
            <a:lvl7pPr marR="0" lvl="6" algn="l" rtl="0">
              <a:lnSpc>
                <a:spcPct val="100000"/>
              </a:lnSpc>
              <a:spcBef>
                <a:spcPts val="0"/>
              </a:spcBef>
              <a:spcAft>
                <a:spcPts val="0"/>
              </a:spcAft>
              <a:buClr>
                <a:schemeClr val="dk1"/>
              </a:buClr>
              <a:buSzPts val="2800"/>
              <a:buFont typeface="Sofia"/>
              <a:buNone/>
              <a:defRPr sz="2800" b="0" i="0" u="none" strike="noStrike" cap="none">
                <a:solidFill>
                  <a:schemeClr val="dk1"/>
                </a:solidFill>
                <a:latin typeface="Montserrat"/>
                <a:ea typeface="Montserrat"/>
                <a:cs typeface="Montserrat"/>
                <a:sym typeface="Montserrat"/>
              </a:defRPr>
            </a:lvl7pPr>
            <a:lvl8pPr marR="0" lvl="7" algn="l" rtl="0">
              <a:lnSpc>
                <a:spcPct val="100000"/>
              </a:lnSpc>
              <a:spcBef>
                <a:spcPts val="0"/>
              </a:spcBef>
              <a:spcAft>
                <a:spcPts val="0"/>
              </a:spcAft>
              <a:buClr>
                <a:schemeClr val="dk1"/>
              </a:buClr>
              <a:buSzPts val="2800"/>
              <a:buFont typeface="Sofia"/>
              <a:buNone/>
              <a:defRPr sz="2800" b="0" i="0" u="none" strike="noStrike" cap="none">
                <a:solidFill>
                  <a:schemeClr val="dk1"/>
                </a:solidFill>
                <a:latin typeface="Montserrat"/>
                <a:ea typeface="Montserrat"/>
                <a:cs typeface="Montserrat"/>
                <a:sym typeface="Montserrat"/>
              </a:defRPr>
            </a:lvl8pPr>
            <a:lvl9pPr marR="0" lvl="8" algn="l" rtl="0">
              <a:lnSpc>
                <a:spcPct val="100000"/>
              </a:lnSpc>
              <a:spcBef>
                <a:spcPts val="0"/>
              </a:spcBef>
              <a:spcAft>
                <a:spcPts val="0"/>
              </a:spcAft>
              <a:buClr>
                <a:schemeClr val="dk1"/>
              </a:buClr>
              <a:buSzPts val="2800"/>
              <a:buFont typeface="Sofia"/>
              <a:buNone/>
              <a:defRPr sz="2800" b="0" i="0" u="none" strike="noStrike" cap="none">
                <a:solidFill>
                  <a:schemeClr val="dk1"/>
                </a:solidFill>
                <a:latin typeface="Montserrat"/>
                <a:ea typeface="Montserrat"/>
                <a:cs typeface="Montserrat"/>
                <a:sym typeface="Montserrat"/>
              </a:defRPr>
            </a:lvl9pPr>
          </a:lstStyle>
          <a:p>
            <a:pPr marL="142240">
              <a:spcAft>
                <a:spcPts val="0"/>
              </a:spcAft>
            </a:pPr>
            <a:r>
              <a:rPr lang="en-US" sz="3200" b="1">
                <a:effectLst/>
                <a:latin typeface="Georgia" panose="02040502050405020303" pitchFamily="18" charset="0"/>
                <a:ea typeface="Georgia" panose="02040502050405020303" pitchFamily="18" charset="0"/>
                <a:cs typeface="Georgia" panose="02040502050405020303" pitchFamily="18" charset="0"/>
              </a:rPr>
              <a:t>Kon</a:t>
            </a:r>
            <a:r>
              <a:rPr lang="en-US" sz="3200" b="1" spc="5">
                <a:effectLst/>
                <a:latin typeface="Georgia" panose="02040502050405020303" pitchFamily="18" charset="0"/>
                <a:ea typeface="Georgia" panose="02040502050405020303" pitchFamily="18" charset="0"/>
                <a:cs typeface="Georgia" panose="02040502050405020303" pitchFamily="18" charset="0"/>
              </a:rPr>
              <a:t>tr</a:t>
            </a:r>
            <a:r>
              <a:rPr lang="en-US" sz="3200" b="1" spc="-10">
                <a:effectLst/>
                <a:latin typeface="Georgia" panose="02040502050405020303" pitchFamily="18" charset="0"/>
                <a:ea typeface="Georgia" panose="02040502050405020303" pitchFamily="18" charset="0"/>
                <a:cs typeface="Georgia" panose="02040502050405020303" pitchFamily="18" charset="0"/>
              </a:rPr>
              <a:t>i</a:t>
            </a:r>
            <a:r>
              <a:rPr lang="en-US" sz="3200" b="1" spc="10">
                <a:effectLst/>
                <a:latin typeface="Georgia" panose="02040502050405020303" pitchFamily="18" charset="0"/>
                <a:ea typeface="Georgia" panose="02040502050405020303" pitchFamily="18" charset="0"/>
                <a:cs typeface="Georgia" panose="02040502050405020303" pitchFamily="18" charset="0"/>
              </a:rPr>
              <a:t>b</a:t>
            </a:r>
            <a:r>
              <a:rPr lang="en-US" sz="3200" b="1" spc="-5">
                <a:effectLst/>
                <a:latin typeface="Georgia" panose="02040502050405020303" pitchFamily="18" charset="0"/>
                <a:ea typeface="Georgia" panose="02040502050405020303" pitchFamily="18" charset="0"/>
                <a:cs typeface="Georgia" panose="02040502050405020303" pitchFamily="18" charset="0"/>
              </a:rPr>
              <a:t>us</a:t>
            </a:r>
            <a:r>
              <a:rPr lang="en-US" sz="3200" b="1">
                <a:effectLst/>
                <a:latin typeface="Georgia" panose="02040502050405020303" pitchFamily="18" charset="0"/>
                <a:ea typeface="Georgia" panose="02040502050405020303" pitchFamily="18" charset="0"/>
                <a:cs typeface="Georgia" panose="02040502050405020303" pitchFamily="18" charset="0"/>
              </a:rPr>
              <a:t>i</a:t>
            </a:r>
            <a:r>
              <a:rPr lang="en-US" sz="3200" b="1" spc="-10">
                <a:effectLst/>
                <a:latin typeface="Georgia" panose="02040502050405020303" pitchFamily="18" charset="0"/>
                <a:ea typeface="Georgia" panose="02040502050405020303" pitchFamily="18" charset="0"/>
                <a:cs typeface="Georgia" panose="02040502050405020303" pitchFamily="18" charset="0"/>
              </a:rPr>
              <a:t> </a:t>
            </a:r>
            <a:r>
              <a:rPr lang="en-US" sz="3200" b="1" spc="10">
                <a:effectLst/>
                <a:latin typeface="Georgia" panose="02040502050405020303" pitchFamily="18" charset="0"/>
                <a:ea typeface="Georgia" panose="02040502050405020303" pitchFamily="18" charset="0"/>
                <a:cs typeface="Georgia" panose="02040502050405020303" pitchFamily="18" charset="0"/>
              </a:rPr>
              <a:t>P</a:t>
            </a:r>
            <a:r>
              <a:rPr lang="en-US" sz="3200" b="1" spc="5">
                <a:effectLst/>
                <a:latin typeface="Georgia" panose="02040502050405020303" pitchFamily="18" charset="0"/>
                <a:ea typeface="Georgia" panose="02040502050405020303" pitchFamily="18" charset="0"/>
                <a:cs typeface="Georgia" panose="02040502050405020303" pitchFamily="18" charset="0"/>
              </a:rPr>
              <a:t>ar</a:t>
            </a:r>
            <a:r>
              <a:rPr lang="en-US" sz="3200" b="1">
                <a:effectLst/>
                <a:latin typeface="Georgia" panose="02040502050405020303" pitchFamily="18" charset="0"/>
                <a:ea typeface="Georgia" panose="02040502050405020303" pitchFamily="18" charset="0"/>
                <a:cs typeface="Georgia" panose="02040502050405020303" pitchFamily="18" charset="0"/>
              </a:rPr>
              <a:t>a</a:t>
            </a:r>
            <a:r>
              <a:rPr lang="en-US" sz="3200" b="1" spc="-15">
                <a:effectLst/>
                <a:latin typeface="Georgia" panose="02040502050405020303" pitchFamily="18" charset="0"/>
                <a:ea typeface="Georgia" panose="02040502050405020303" pitchFamily="18" charset="0"/>
                <a:cs typeface="Georgia" panose="02040502050405020303" pitchFamily="18" charset="0"/>
              </a:rPr>
              <a:t> </a:t>
            </a:r>
            <a:r>
              <a:rPr lang="en-US" sz="3200" b="1" spc="5">
                <a:effectLst/>
                <a:latin typeface="Georgia" panose="02040502050405020303" pitchFamily="18" charset="0"/>
                <a:ea typeface="Georgia" panose="02040502050405020303" pitchFamily="18" charset="0"/>
                <a:cs typeface="Georgia" panose="02040502050405020303" pitchFamily="18" charset="0"/>
              </a:rPr>
              <a:t>A</a:t>
            </a:r>
            <a:r>
              <a:rPr lang="en-US" sz="3200" b="1" spc="-5">
                <a:effectLst/>
                <a:latin typeface="Georgia" panose="02040502050405020303" pitchFamily="18" charset="0"/>
                <a:ea typeface="Georgia" panose="02040502050405020303" pitchFamily="18" charset="0"/>
                <a:cs typeface="Georgia" panose="02040502050405020303" pitchFamily="18" charset="0"/>
              </a:rPr>
              <a:t>h</a:t>
            </a:r>
            <a:r>
              <a:rPr lang="en-US" sz="3200" b="1">
                <a:effectLst/>
                <a:latin typeface="Georgia" panose="02040502050405020303" pitchFamily="18" charset="0"/>
                <a:ea typeface="Georgia" panose="02040502050405020303" pitchFamily="18" charset="0"/>
                <a:cs typeface="Georgia" panose="02040502050405020303" pitchFamily="18" charset="0"/>
              </a:rPr>
              <a:t>li</a:t>
            </a:r>
            <a:endParaRPr lang="en-ID" sz="2400">
              <a:effectLst/>
              <a:latin typeface="Times New Roman" panose="02020603050405020304" pitchFamily="18" charset="0"/>
              <a:ea typeface="Times New Roman" panose="02020603050405020304" pitchFamily="18" charset="0"/>
            </a:endParaRPr>
          </a:p>
        </p:txBody>
      </p:sp>
      <p:sp>
        <p:nvSpPr>
          <p:cNvPr id="9" name="Google Shape;888;p40">
            <a:extLst>
              <a:ext uri="{FF2B5EF4-FFF2-40B4-BE49-F238E27FC236}">
                <a16:creationId xmlns:a16="http://schemas.microsoft.com/office/drawing/2014/main" id="{A043820A-7ED7-41F3-A973-B572BA021CA9}"/>
              </a:ext>
            </a:extLst>
          </p:cNvPr>
          <p:cNvSpPr txBox="1">
            <a:spLocks noGrp="1"/>
          </p:cNvSpPr>
          <p:nvPr>
            <p:ph type="subTitle" idx="1"/>
          </p:nvPr>
        </p:nvSpPr>
        <p:spPr>
          <a:xfrm>
            <a:off x="444137" y="1097279"/>
            <a:ext cx="7839249" cy="3733752"/>
          </a:xfrm>
          <a:prstGeom prst="rect">
            <a:avLst/>
          </a:prstGeom>
        </p:spPr>
        <p:txBody>
          <a:bodyPr spcFirstLastPara="1" wrap="square" lIns="91425" tIns="91425" rIns="91425" bIns="91425" anchor="ctr" anchorCtr="0">
            <a:noAutofit/>
          </a:bodyPr>
          <a:lstStyle/>
          <a:p>
            <a:pPr marL="0" indent="0" algn="just"/>
            <a:r>
              <a:rPr lang="id-ID" sz="2000" dirty="0">
                <a:solidFill>
                  <a:schemeClr val="tx1">
                    <a:lumMod val="10000"/>
                  </a:schemeClr>
                </a:solidFill>
                <a:latin typeface="Times New Roman" pitchFamily="18" charset="0"/>
                <a:cs typeface="Times New Roman" pitchFamily="18" charset="0"/>
              </a:rPr>
              <a:t>Psikolog kognitif Daniel Kahneman dan Amos Tvesky dianggap sebagai ayah dari perilaku ekonomi atau keuangan. Kahneman dan Tvesky menyampaikan penilaian pada kondisi ketidakpastian yang bisa menghasilkan heuristik atau bias. Kahneman dan Tvesky pada tahun 1979 dengan teori prospek dan dilanjutkan dengan pada tahun 1992 tentang teori prospek lanjutan. Kahneman sebaga</a:t>
            </a:r>
            <a:r>
              <a:rPr lang="en-US" sz="2000" dirty="0" err="1">
                <a:solidFill>
                  <a:schemeClr val="tx1">
                    <a:lumMod val="10000"/>
                  </a:schemeClr>
                </a:solidFill>
                <a:latin typeface="Times New Roman" pitchFamily="18" charset="0"/>
                <a:cs typeface="Times New Roman" pitchFamily="18" charset="0"/>
              </a:rPr>
              <a:t>i</a:t>
            </a:r>
            <a:r>
              <a:rPr lang="id-ID" sz="2000" dirty="0">
                <a:solidFill>
                  <a:schemeClr val="tx1">
                    <a:lumMod val="10000"/>
                  </a:schemeClr>
                </a:solidFill>
                <a:latin typeface="Times New Roman" pitchFamily="18" charset="0"/>
                <a:cs typeface="Times New Roman" pitchFamily="18" charset="0"/>
              </a:rPr>
              <a:t> salah satu promotor teori ini mendapatkan hadiah Nobel pada tahun 2002 yang memberikan alternatif analisis dalam bidang ekonomi dan keuangan. Kahneman dan Tvesky memperkenalkan teori prospek.</a:t>
            </a:r>
            <a:endParaRPr lang="en-US" sz="2000" dirty="0">
              <a:solidFill>
                <a:schemeClr val="tx1">
                  <a:lumMod val="10000"/>
                </a:schemeClr>
              </a:solidFill>
              <a:latin typeface="Times New Roman" pitchFamily="18" charset="0"/>
              <a:cs typeface="Times New Roman" pitchFamily="18" charset="0"/>
            </a:endParaRPr>
          </a:p>
          <a:p>
            <a:pPr marL="68580" marR="74930" indent="457835" algn="just">
              <a:lnSpc>
                <a:spcPct val="110000"/>
              </a:lnSpc>
              <a:spcBef>
                <a:spcPts val="180"/>
              </a:spcBef>
              <a:spcAft>
                <a:spcPts val="0"/>
              </a:spcAft>
            </a:pPr>
            <a:r>
              <a:rPr lang="en-US" sz="1600" spc="5" dirty="0">
                <a:effectLst/>
                <a:latin typeface="Georgia" panose="02040502050405020303" pitchFamily="18" charset="0"/>
                <a:ea typeface="Georgia" panose="02040502050405020303" pitchFamily="18" charset="0"/>
                <a:cs typeface="Georgia" panose="02040502050405020303" pitchFamily="18" charset="0"/>
              </a:rPr>
              <a:t>R</a:t>
            </a:r>
            <a:r>
              <a:rPr lang="en-US" sz="1600" dirty="0">
                <a:effectLst/>
                <a:latin typeface="Georgia" panose="02040502050405020303" pitchFamily="18" charset="0"/>
                <a:ea typeface="Georgia" panose="02040502050405020303" pitchFamily="18" charset="0"/>
                <a:cs typeface="Georgia" panose="02040502050405020303" pitchFamily="18" charset="0"/>
              </a:rPr>
              <a:t>ich</a:t>
            </a:r>
            <a:r>
              <a:rPr lang="en-US" sz="1600" spc="5" dirty="0">
                <a:effectLst/>
                <a:latin typeface="Georgia" panose="02040502050405020303" pitchFamily="18" charset="0"/>
                <a:ea typeface="Georgia" panose="02040502050405020303" pitchFamily="18" charset="0"/>
                <a:cs typeface="Georgia" panose="02040502050405020303" pitchFamily="18" charset="0"/>
              </a:rPr>
              <a:t>a</a:t>
            </a:r>
            <a:r>
              <a:rPr lang="en-US" sz="1600" spc="10" dirty="0">
                <a:effectLst/>
                <a:latin typeface="Georgia" panose="02040502050405020303" pitchFamily="18" charset="0"/>
                <a:ea typeface="Georgia" panose="02040502050405020303" pitchFamily="18" charset="0"/>
                <a:cs typeface="Georgia" panose="02040502050405020303" pitchFamily="18" charset="0"/>
              </a:rPr>
              <a:t>r</a:t>
            </a:r>
            <a:r>
              <a:rPr lang="en-US" sz="1600" dirty="0">
                <a:effectLst/>
                <a:latin typeface="Georgia" panose="02040502050405020303" pitchFamily="18" charset="0"/>
                <a:ea typeface="Georgia" panose="02040502050405020303" pitchFamily="18" charset="0"/>
                <a:cs typeface="Georgia" panose="02040502050405020303" pitchFamily="18" charset="0"/>
              </a:rPr>
              <a:t>d</a:t>
            </a:r>
            <a:r>
              <a:rPr lang="en-US" sz="1600" spc="15" dirty="0">
                <a:effectLst/>
                <a:latin typeface="Georgia" panose="02040502050405020303" pitchFamily="18" charset="0"/>
                <a:ea typeface="Georgia" panose="02040502050405020303" pitchFamily="18" charset="0"/>
                <a:cs typeface="Georgia" panose="02040502050405020303" pitchFamily="18" charset="0"/>
              </a:rPr>
              <a:t> </a:t>
            </a:r>
            <a:r>
              <a:rPr lang="en-US" sz="1600" dirty="0">
                <a:effectLst/>
                <a:latin typeface="Georgia" panose="02040502050405020303" pitchFamily="18" charset="0"/>
                <a:ea typeface="Georgia" panose="02040502050405020303" pitchFamily="18" charset="0"/>
                <a:cs typeface="Georgia" panose="02040502050405020303" pitchFamily="18" charset="0"/>
              </a:rPr>
              <a:t>T</a:t>
            </a:r>
            <a:r>
              <a:rPr lang="en-US" sz="1600" spc="-20" dirty="0">
                <a:effectLst/>
                <a:latin typeface="Georgia" panose="02040502050405020303" pitchFamily="18" charset="0"/>
                <a:ea typeface="Georgia" panose="02040502050405020303" pitchFamily="18" charset="0"/>
                <a:cs typeface="Georgia" panose="02040502050405020303" pitchFamily="18" charset="0"/>
              </a:rPr>
              <a:t>h</a:t>
            </a:r>
            <a:r>
              <a:rPr lang="en-US" sz="1600" spc="5" dirty="0">
                <a:effectLst/>
                <a:latin typeface="Georgia" panose="02040502050405020303" pitchFamily="18" charset="0"/>
                <a:ea typeface="Georgia" panose="02040502050405020303" pitchFamily="18" charset="0"/>
                <a:cs typeface="Georgia" panose="02040502050405020303" pitchFamily="18" charset="0"/>
              </a:rPr>
              <a:t>al</a:t>
            </a:r>
            <a:r>
              <a:rPr lang="en-US" sz="1600" spc="-10" dirty="0">
                <a:effectLst/>
                <a:latin typeface="Georgia" panose="02040502050405020303" pitchFamily="18" charset="0"/>
                <a:ea typeface="Georgia" panose="02040502050405020303" pitchFamily="18" charset="0"/>
                <a:cs typeface="Georgia" panose="02040502050405020303" pitchFamily="18" charset="0"/>
              </a:rPr>
              <a:t>e</a:t>
            </a:r>
            <a:r>
              <a:rPr lang="en-US" sz="1600" dirty="0">
                <a:effectLst/>
                <a:latin typeface="Georgia" panose="02040502050405020303" pitchFamily="18" charset="0"/>
                <a:ea typeface="Georgia" panose="02040502050405020303" pitchFamily="18" charset="0"/>
                <a:cs typeface="Georgia" panose="02040502050405020303" pitchFamily="18" charset="0"/>
              </a:rPr>
              <a:t>r</a:t>
            </a:r>
            <a:r>
              <a:rPr lang="en-US" sz="1600" spc="15" dirty="0">
                <a:effectLst/>
                <a:latin typeface="Georgia" panose="02040502050405020303" pitchFamily="18" charset="0"/>
                <a:ea typeface="Georgia" panose="02040502050405020303" pitchFamily="18" charset="0"/>
                <a:cs typeface="Georgia" panose="02040502050405020303" pitchFamily="18" charset="0"/>
              </a:rPr>
              <a:t> </a:t>
            </a:r>
            <a:r>
              <a:rPr lang="en-US" sz="1600" spc="-10" dirty="0" err="1">
                <a:effectLst/>
                <a:latin typeface="Georgia" panose="02040502050405020303" pitchFamily="18" charset="0"/>
                <a:ea typeface="Georgia" panose="02040502050405020303" pitchFamily="18" charset="0"/>
                <a:cs typeface="Georgia" panose="02040502050405020303" pitchFamily="18" charset="0"/>
              </a:rPr>
              <a:t>m</a:t>
            </a:r>
            <a:r>
              <a:rPr lang="en-US" sz="1600" spc="5" dirty="0" err="1">
                <a:effectLst/>
                <a:latin typeface="Georgia" panose="02040502050405020303" pitchFamily="18" charset="0"/>
                <a:ea typeface="Georgia" panose="02040502050405020303" pitchFamily="18" charset="0"/>
                <a:cs typeface="Georgia" panose="02040502050405020303" pitchFamily="18" charset="0"/>
              </a:rPr>
              <a:t>e</a:t>
            </a:r>
            <a:r>
              <a:rPr lang="en-US" sz="1600" spc="10" dirty="0" err="1">
                <a:effectLst/>
                <a:latin typeface="Georgia" panose="02040502050405020303" pitchFamily="18" charset="0"/>
                <a:ea typeface="Georgia" panose="02040502050405020303" pitchFamily="18" charset="0"/>
                <a:cs typeface="Georgia" panose="02040502050405020303" pitchFamily="18" charset="0"/>
              </a:rPr>
              <a:t>r</a:t>
            </a:r>
            <a:r>
              <a:rPr lang="en-US" sz="1600" spc="5" dirty="0" err="1">
                <a:effectLst/>
                <a:latin typeface="Georgia" panose="02040502050405020303" pitchFamily="18" charset="0"/>
                <a:ea typeface="Georgia" panose="02040502050405020303" pitchFamily="18" charset="0"/>
                <a:cs typeface="Georgia" panose="02040502050405020303" pitchFamily="18" charset="0"/>
              </a:rPr>
              <a:t>u</a:t>
            </a:r>
            <a:r>
              <a:rPr lang="en-US" sz="1600" spc="-10" dirty="0" err="1">
                <a:effectLst/>
                <a:latin typeface="Georgia" panose="02040502050405020303" pitchFamily="18" charset="0"/>
                <a:ea typeface="Georgia" panose="02040502050405020303" pitchFamily="18" charset="0"/>
                <a:cs typeface="Georgia" panose="02040502050405020303" pitchFamily="18" charset="0"/>
              </a:rPr>
              <a:t>p</a:t>
            </a:r>
            <a:r>
              <a:rPr lang="en-US" sz="1600" spc="5" dirty="0" err="1">
                <a:effectLst/>
                <a:latin typeface="Georgia" panose="02040502050405020303" pitchFamily="18" charset="0"/>
                <a:ea typeface="Georgia" panose="02040502050405020303" pitchFamily="18" charset="0"/>
                <a:cs typeface="Georgia" panose="02040502050405020303" pitchFamily="18" charset="0"/>
              </a:rPr>
              <a:t>a</a:t>
            </a:r>
            <a:r>
              <a:rPr lang="en-US" sz="1600" spc="-10" dirty="0" err="1">
                <a:effectLst/>
                <a:latin typeface="Georgia" panose="02040502050405020303" pitchFamily="18" charset="0"/>
                <a:ea typeface="Georgia" panose="02040502050405020303" pitchFamily="18" charset="0"/>
                <a:cs typeface="Georgia" panose="02040502050405020303" pitchFamily="18" charset="0"/>
              </a:rPr>
              <a:t>k</a:t>
            </a:r>
            <a:r>
              <a:rPr lang="en-US" sz="1600" spc="5" dirty="0" err="1">
                <a:effectLst/>
                <a:latin typeface="Georgia" panose="02040502050405020303" pitchFamily="18" charset="0"/>
                <a:ea typeface="Georgia" panose="02040502050405020303" pitchFamily="18" charset="0"/>
                <a:cs typeface="Georgia" panose="02040502050405020303" pitchFamily="18" charset="0"/>
              </a:rPr>
              <a:t>a</a:t>
            </a:r>
            <a:r>
              <a:rPr lang="en-US" sz="1600" dirty="0" err="1">
                <a:effectLst/>
                <a:latin typeface="Georgia" panose="02040502050405020303" pitchFamily="18" charset="0"/>
                <a:ea typeface="Georgia" panose="02040502050405020303" pitchFamily="18" charset="0"/>
                <a:cs typeface="Georgia" panose="02040502050405020303" pitchFamily="18" charset="0"/>
              </a:rPr>
              <a:t>n</a:t>
            </a:r>
            <a:r>
              <a:rPr lang="en-US" sz="1600" dirty="0">
                <a:effectLst/>
                <a:latin typeface="Georgia" panose="02040502050405020303" pitchFamily="18" charset="0"/>
                <a:ea typeface="Georgia" panose="02040502050405020303" pitchFamily="18" charset="0"/>
                <a:cs typeface="Georgia" panose="02040502050405020303" pitchFamily="18" charset="0"/>
              </a:rPr>
              <a:t> </a:t>
            </a:r>
            <a:r>
              <a:rPr lang="en-US" sz="1600" spc="-10" dirty="0" err="1">
                <a:effectLst/>
                <a:latin typeface="Georgia" panose="02040502050405020303" pitchFamily="18" charset="0"/>
                <a:ea typeface="Georgia" panose="02040502050405020303" pitchFamily="18" charset="0"/>
                <a:cs typeface="Georgia" panose="02040502050405020303" pitchFamily="18" charset="0"/>
              </a:rPr>
              <a:t>p</a:t>
            </a:r>
            <a:r>
              <a:rPr lang="en-US" sz="1600" spc="5" dirty="0" err="1">
                <a:effectLst/>
                <a:latin typeface="Georgia" panose="02040502050405020303" pitchFamily="18" charset="0"/>
                <a:ea typeface="Georgia" panose="02040502050405020303" pitchFamily="18" charset="0"/>
                <a:cs typeface="Georgia" panose="02040502050405020303" pitchFamily="18" charset="0"/>
              </a:rPr>
              <a:t>e</a:t>
            </a:r>
            <a:r>
              <a:rPr lang="en-US" sz="1600" spc="10" dirty="0" err="1">
                <a:effectLst/>
                <a:latin typeface="Georgia" panose="02040502050405020303" pitchFamily="18" charset="0"/>
                <a:ea typeface="Georgia" panose="02040502050405020303" pitchFamily="18" charset="0"/>
                <a:cs typeface="Georgia" panose="02040502050405020303" pitchFamily="18" charset="0"/>
              </a:rPr>
              <a:t>n</a:t>
            </a:r>
            <a:r>
              <a:rPr lang="en-US" sz="1600" dirty="0" err="1">
                <a:effectLst/>
                <a:latin typeface="Georgia" panose="02040502050405020303" pitchFamily="18" charset="0"/>
                <a:ea typeface="Georgia" panose="02040502050405020303" pitchFamily="18" charset="0"/>
                <a:cs typeface="Georgia" panose="02040502050405020303" pitchFamily="18" charset="0"/>
              </a:rPr>
              <a:t>g</a:t>
            </a:r>
            <a:r>
              <a:rPr lang="en-US" sz="1600" spc="5" dirty="0" err="1">
                <a:effectLst/>
                <a:latin typeface="Georgia" panose="02040502050405020303" pitchFamily="18" charset="0"/>
                <a:ea typeface="Georgia" panose="02040502050405020303" pitchFamily="18" charset="0"/>
                <a:cs typeface="Georgia" panose="02040502050405020303" pitchFamily="18" charset="0"/>
              </a:rPr>
              <a:t>e</a:t>
            </a:r>
            <a:r>
              <a:rPr lang="en-US" sz="1600" spc="-10" dirty="0" err="1">
                <a:effectLst/>
                <a:latin typeface="Georgia" panose="02040502050405020303" pitchFamily="18" charset="0"/>
                <a:ea typeface="Georgia" panose="02040502050405020303" pitchFamily="18" charset="0"/>
                <a:cs typeface="Georgia" panose="02040502050405020303" pitchFamily="18" charset="0"/>
              </a:rPr>
              <a:t>m</a:t>
            </a:r>
            <a:r>
              <a:rPr lang="en-US" sz="1600" spc="5" dirty="0" err="1">
                <a:effectLst/>
                <a:latin typeface="Georgia" panose="02040502050405020303" pitchFamily="18" charset="0"/>
                <a:ea typeface="Georgia" panose="02040502050405020303" pitchFamily="18" charset="0"/>
                <a:cs typeface="Georgia" panose="02040502050405020303" pitchFamily="18" charset="0"/>
              </a:rPr>
              <a:t>ba</a:t>
            </a:r>
            <a:r>
              <a:rPr lang="en-US" sz="1600" spc="-10" dirty="0" err="1">
                <a:effectLst/>
                <a:latin typeface="Georgia" panose="02040502050405020303" pitchFamily="18" charset="0"/>
                <a:ea typeface="Georgia" panose="02040502050405020303" pitchFamily="18" charset="0"/>
                <a:cs typeface="Georgia" panose="02040502050405020303" pitchFamily="18" charset="0"/>
              </a:rPr>
              <a:t>n</a:t>
            </a:r>
            <a:r>
              <a:rPr lang="en-US" sz="1600" dirty="0" err="1">
                <a:effectLst/>
                <a:latin typeface="Georgia" panose="02040502050405020303" pitchFamily="18" charset="0"/>
                <a:ea typeface="Georgia" panose="02040502050405020303" pitchFamily="18" charset="0"/>
                <a:cs typeface="Georgia" panose="02040502050405020303" pitchFamily="18" charset="0"/>
              </a:rPr>
              <a:t>g</a:t>
            </a:r>
            <a:r>
              <a:rPr lang="en-US" sz="1600" spc="10" dirty="0">
                <a:effectLst/>
                <a:latin typeface="Georgia" panose="02040502050405020303" pitchFamily="18" charset="0"/>
                <a:ea typeface="Georgia" panose="02040502050405020303" pitchFamily="18" charset="0"/>
                <a:cs typeface="Georgia" panose="02040502050405020303" pitchFamily="18" charset="0"/>
              </a:rPr>
              <a:t> </a:t>
            </a:r>
            <a:r>
              <a:rPr lang="en-US" sz="1600" spc="5" dirty="0" err="1">
                <a:effectLst/>
                <a:latin typeface="Georgia" panose="02040502050405020303" pitchFamily="18" charset="0"/>
                <a:ea typeface="Georgia" panose="02040502050405020303" pitchFamily="18" charset="0"/>
                <a:cs typeface="Georgia" panose="02040502050405020303" pitchFamily="18" charset="0"/>
              </a:rPr>
              <a:t>b</a:t>
            </a:r>
            <a:r>
              <a:rPr lang="en-US" sz="1600" dirty="0" err="1">
                <a:effectLst/>
                <a:latin typeface="Georgia" panose="02040502050405020303" pitchFamily="18" charset="0"/>
                <a:ea typeface="Georgia" panose="02040502050405020303" pitchFamily="18" charset="0"/>
                <a:cs typeface="Georgia" panose="02040502050405020303" pitchFamily="18" charset="0"/>
              </a:rPr>
              <a:t>i</a:t>
            </a:r>
            <a:r>
              <a:rPr lang="en-US" sz="1600" spc="5" dirty="0" err="1">
                <a:effectLst/>
                <a:latin typeface="Georgia" panose="02040502050405020303" pitchFamily="18" charset="0"/>
                <a:ea typeface="Georgia" panose="02040502050405020303" pitchFamily="18" charset="0"/>
                <a:cs typeface="Georgia" panose="02040502050405020303" pitchFamily="18" charset="0"/>
              </a:rPr>
              <a:t>da</a:t>
            </a:r>
            <a:r>
              <a:rPr lang="en-US" sz="1600" spc="-10" dirty="0" err="1">
                <a:effectLst/>
                <a:latin typeface="Georgia" panose="02040502050405020303" pitchFamily="18" charset="0"/>
                <a:ea typeface="Georgia" panose="02040502050405020303" pitchFamily="18" charset="0"/>
                <a:cs typeface="Georgia" panose="02040502050405020303" pitchFamily="18" charset="0"/>
              </a:rPr>
              <a:t>n</a:t>
            </a:r>
            <a:r>
              <a:rPr lang="en-US" sz="1600" dirty="0" err="1">
                <a:effectLst/>
                <a:latin typeface="Georgia" panose="02040502050405020303" pitchFamily="18" charset="0"/>
                <a:ea typeface="Georgia" panose="02040502050405020303" pitchFamily="18" charset="0"/>
                <a:cs typeface="Georgia" panose="02040502050405020303" pitchFamily="18" charset="0"/>
              </a:rPr>
              <a:t>g</a:t>
            </a:r>
            <a:r>
              <a:rPr lang="en-US" sz="1600" spc="10" dirty="0">
                <a:effectLst/>
                <a:latin typeface="Georgia" panose="02040502050405020303" pitchFamily="18" charset="0"/>
                <a:ea typeface="Georgia" panose="02040502050405020303" pitchFamily="18" charset="0"/>
                <a:cs typeface="Georgia" panose="02040502050405020303" pitchFamily="18" charset="0"/>
              </a:rPr>
              <a:t> </a:t>
            </a:r>
            <a:r>
              <a:rPr lang="en-US" sz="1600" spc="-10" dirty="0" err="1">
                <a:effectLst/>
                <a:latin typeface="Georgia" panose="02040502050405020303" pitchFamily="18" charset="0"/>
                <a:ea typeface="Georgia" panose="02040502050405020303" pitchFamily="18" charset="0"/>
                <a:cs typeface="Georgia" panose="02040502050405020303" pitchFamily="18" charset="0"/>
              </a:rPr>
              <a:t>p</a:t>
            </a:r>
            <a:r>
              <a:rPr lang="en-US" sz="1600" spc="5" dirty="0" err="1">
                <a:effectLst/>
                <a:latin typeface="Georgia" panose="02040502050405020303" pitchFamily="18" charset="0"/>
                <a:ea typeface="Georgia" panose="02040502050405020303" pitchFamily="18" charset="0"/>
                <a:cs typeface="Georgia" panose="02040502050405020303" pitchFamily="18" charset="0"/>
              </a:rPr>
              <a:t>e</a:t>
            </a:r>
            <a:r>
              <a:rPr lang="en-US" sz="1600" spc="10" dirty="0" err="1">
                <a:effectLst/>
                <a:latin typeface="Georgia" panose="02040502050405020303" pitchFamily="18" charset="0"/>
                <a:ea typeface="Georgia" panose="02040502050405020303" pitchFamily="18" charset="0"/>
                <a:cs typeface="Georgia" panose="02040502050405020303" pitchFamily="18" charset="0"/>
              </a:rPr>
              <a:t>r</a:t>
            </a:r>
            <a:r>
              <a:rPr lang="en-US" sz="1600" dirty="0" err="1">
                <a:effectLst/>
                <a:latin typeface="Georgia" panose="02040502050405020303" pitchFamily="18" charset="0"/>
                <a:ea typeface="Georgia" panose="02040502050405020303" pitchFamily="18" charset="0"/>
                <a:cs typeface="Georgia" panose="02040502050405020303" pitchFamily="18" charset="0"/>
              </a:rPr>
              <a:t>il</a:t>
            </a:r>
            <a:r>
              <a:rPr lang="en-US" sz="1600" spc="10" dirty="0" err="1">
                <a:effectLst/>
                <a:latin typeface="Georgia" panose="02040502050405020303" pitchFamily="18" charset="0"/>
                <a:ea typeface="Georgia" panose="02040502050405020303" pitchFamily="18" charset="0"/>
                <a:cs typeface="Georgia" panose="02040502050405020303" pitchFamily="18" charset="0"/>
              </a:rPr>
              <a:t>a</a:t>
            </a:r>
            <a:r>
              <a:rPr lang="en-US" sz="1600" spc="-10" dirty="0" err="1">
                <a:effectLst/>
                <a:latin typeface="Georgia" panose="02040502050405020303" pitchFamily="18" charset="0"/>
                <a:ea typeface="Georgia" panose="02040502050405020303" pitchFamily="18" charset="0"/>
                <a:cs typeface="Georgia" panose="02040502050405020303" pitchFamily="18" charset="0"/>
              </a:rPr>
              <a:t>k</a:t>
            </a:r>
            <a:r>
              <a:rPr lang="en-US" sz="1600" dirty="0" err="1">
                <a:effectLst/>
                <a:latin typeface="Georgia" panose="02040502050405020303" pitchFamily="18" charset="0"/>
                <a:ea typeface="Georgia" panose="02040502050405020303" pitchFamily="18" charset="0"/>
                <a:cs typeface="Georgia" panose="02040502050405020303" pitchFamily="18" charset="0"/>
              </a:rPr>
              <a:t>u</a:t>
            </a:r>
            <a:r>
              <a:rPr lang="en-US" sz="1600" dirty="0">
                <a:effectLst/>
                <a:latin typeface="Georgia" panose="02040502050405020303" pitchFamily="18" charset="0"/>
                <a:ea typeface="Georgia" panose="02040502050405020303" pitchFamily="18" charset="0"/>
                <a:cs typeface="Georgia" panose="02040502050405020303" pitchFamily="18" charset="0"/>
              </a:rPr>
              <a:t> </a:t>
            </a:r>
            <a:r>
              <a:rPr lang="en-US" sz="1600" spc="-10" dirty="0" err="1">
                <a:effectLst/>
                <a:latin typeface="Georgia" panose="02040502050405020303" pitchFamily="18" charset="0"/>
                <a:ea typeface="Georgia" panose="02040502050405020303" pitchFamily="18" charset="0"/>
                <a:cs typeface="Georgia" panose="02040502050405020303" pitchFamily="18" charset="0"/>
              </a:rPr>
              <a:t>k</a:t>
            </a:r>
            <a:r>
              <a:rPr lang="en-US" sz="1600" spc="5" dirty="0" err="1">
                <a:effectLst/>
                <a:latin typeface="Georgia" panose="02040502050405020303" pitchFamily="18" charset="0"/>
                <a:ea typeface="Georgia" panose="02040502050405020303" pitchFamily="18" charset="0"/>
                <a:cs typeface="Georgia" panose="02040502050405020303" pitchFamily="18" charset="0"/>
              </a:rPr>
              <a:t>eua</a:t>
            </a:r>
            <a:r>
              <a:rPr lang="en-US" sz="1600" spc="-10" dirty="0" err="1">
                <a:effectLst/>
                <a:latin typeface="Georgia" panose="02040502050405020303" pitchFamily="18" charset="0"/>
                <a:ea typeface="Georgia" panose="02040502050405020303" pitchFamily="18" charset="0"/>
                <a:cs typeface="Georgia" panose="02040502050405020303" pitchFamily="18" charset="0"/>
              </a:rPr>
              <a:t>n</a:t>
            </a:r>
            <a:r>
              <a:rPr lang="en-US" sz="1600" dirty="0" err="1">
                <a:effectLst/>
                <a:latin typeface="Georgia" panose="02040502050405020303" pitchFamily="18" charset="0"/>
                <a:ea typeface="Georgia" panose="02040502050405020303" pitchFamily="18" charset="0"/>
                <a:cs typeface="Georgia" panose="02040502050405020303" pitchFamily="18" charset="0"/>
              </a:rPr>
              <a:t>g</a:t>
            </a:r>
            <a:r>
              <a:rPr lang="en-US" sz="1600" spc="5" dirty="0" err="1">
                <a:effectLst/>
                <a:latin typeface="Georgia" panose="02040502050405020303" pitchFamily="18" charset="0"/>
                <a:ea typeface="Georgia" panose="02040502050405020303" pitchFamily="18" charset="0"/>
                <a:cs typeface="Georgia" panose="02040502050405020303" pitchFamily="18" charset="0"/>
              </a:rPr>
              <a:t>a</a:t>
            </a:r>
            <a:r>
              <a:rPr lang="en-US" sz="1600" spc="-10" dirty="0" err="1">
                <a:effectLst/>
                <a:latin typeface="Georgia" panose="02040502050405020303" pitchFamily="18" charset="0"/>
                <a:ea typeface="Georgia" panose="02040502050405020303" pitchFamily="18" charset="0"/>
                <a:cs typeface="Georgia" panose="02040502050405020303" pitchFamily="18" charset="0"/>
              </a:rPr>
              <a:t>n</a:t>
            </a:r>
            <a:r>
              <a:rPr lang="en-US" sz="1600" dirty="0">
                <a:effectLst/>
                <a:latin typeface="Georgia" panose="02040502050405020303" pitchFamily="18" charset="0"/>
                <a:ea typeface="Georgia" panose="02040502050405020303" pitchFamily="18" charset="0"/>
                <a:cs typeface="Georgia" panose="02040502050405020303" pitchFamily="18" charset="0"/>
              </a:rPr>
              <a:t>,</a:t>
            </a:r>
            <a:r>
              <a:rPr lang="en-US" sz="1600" spc="25" dirty="0">
                <a:effectLst/>
                <a:latin typeface="Georgia" panose="02040502050405020303" pitchFamily="18" charset="0"/>
                <a:ea typeface="Georgia" panose="02040502050405020303" pitchFamily="18" charset="0"/>
                <a:cs typeface="Georgia" panose="02040502050405020303" pitchFamily="18" charset="0"/>
              </a:rPr>
              <a:t> </a:t>
            </a:r>
            <a:r>
              <a:rPr lang="en-US" sz="1600" spc="5" dirty="0" err="1">
                <a:effectLst/>
                <a:latin typeface="Georgia" panose="02040502050405020303" pitchFamily="18" charset="0"/>
                <a:ea typeface="Georgia" panose="02040502050405020303" pitchFamily="18" charset="0"/>
                <a:cs typeface="Georgia" panose="02040502050405020303" pitchFamily="18" charset="0"/>
              </a:rPr>
              <a:t>se</a:t>
            </a:r>
            <a:r>
              <a:rPr lang="en-US" sz="1600" spc="-15" dirty="0" err="1">
                <a:effectLst/>
                <a:latin typeface="Georgia" panose="02040502050405020303" pitchFamily="18" charset="0"/>
                <a:ea typeface="Georgia" panose="02040502050405020303" pitchFamily="18" charset="0"/>
                <a:cs typeface="Georgia" panose="02040502050405020303" pitchFamily="18" charset="0"/>
              </a:rPr>
              <a:t>l</a:t>
            </a:r>
            <a:r>
              <a:rPr lang="en-US" sz="1600" spc="5" dirty="0" err="1">
                <a:effectLst/>
                <a:latin typeface="Georgia" panose="02040502050405020303" pitchFamily="18" charset="0"/>
                <a:ea typeface="Georgia" panose="02040502050405020303" pitchFamily="18" charset="0"/>
                <a:cs typeface="Georgia" panose="02040502050405020303" pitchFamily="18" charset="0"/>
              </a:rPr>
              <a:t>a</a:t>
            </a:r>
            <a:r>
              <a:rPr lang="en-US" sz="1600" spc="-10" dirty="0" err="1">
                <a:effectLst/>
                <a:latin typeface="Georgia" panose="02040502050405020303" pitchFamily="18" charset="0"/>
                <a:ea typeface="Georgia" panose="02040502050405020303" pitchFamily="18" charset="0"/>
                <a:cs typeface="Georgia" panose="02040502050405020303" pitchFamily="18" charset="0"/>
              </a:rPr>
              <a:t>m</a:t>
            </a:r>
            <a:r>
              <a:rPr lang="en-US" sz="1600" dirty="0" err="1">
                <a:effectLst/>
                <a:latin typeface="Georgia" panose="02040502050405020303" pitchFamily="18" charset="0"/>
                <a:ea typeface="Georgia" panose="02040502050405020303" pitchFamily="18" charset="0"/>
                <a:cs typeface="Georgia" panose="02040502050405020303" pitchFamily="18" charset="0"/>
              </a:rPr>
              <a:t>a</a:t>
            </a:r>
            <a:r>
              <a:rPr lang="en-US" sz="1600" spc="30" dirty="0">
                <a:effectLst/>
                <a:latin typeface="Georgia" panose="02040502050405020303" pitchFamily="18" charset="0"/>
                <a:ea typeface="Georgia" panose="02040502050405020303" pitchFamily="18" charset="0"/>
                <a:cs typeface="Georgia" panose="02040502050405020303" pitchFamily="18" charset="0"/>
              </a:rPr>
              <a:t> </a:t>
            </a:r>
            <a:r>
              <a:rPr lang="en-US" sz="1600" spc="5" dirty="0" err="1">
                <a:effectLst/>
                <a:latin typeface="Georgia" panose="02040502050405020303" pitchFamily="18" charset="0"/>
                <a:ea typeface="Georgia" panose="02040502050405020303" pitchFamily="18" charset="0"/>
                <a:cs typeface="Georgia" panose="02040502050405020303" pitchFamily="18" charset="0"/>
              </a:rPr>
              <a:t>s</a:t>
            </a:r>
            <a:r>
              <a:rPr lang="en-US" sz="1600" spc="-20" dirty="0" err="1">
                <a:effectLst/>
                <a:latin typeface="Georgia" panose="02040502050405020303" pitchFamily="18" charset="0"/>
                <a:ea typeface="Georgia" panose="02040502050405020303" pitchFamily="18" charset="0"/>
                <a:cs typeface="Georgia" panose="02040502050405020303" pitchFamily="18" charset="0"/>
              </a:rPr>
              <a:t>t</a:t>
            </a:r>
            <a:r>
              <a:rPr lang="en-US" sz="1600" spc="5" dirty="0" err="1">
                <a:effectLst/>
                <a:latin typeface="Georgia" panose="02040502050405020303" pitchFamily="18" charset="0"/>
                <a:ea typeface="Georgia" panose="02040502050405020303" pitchFamily="18" charset="0"/>
                <a:cs typeface="Georgia" panose="02040502050405020303" pitchFamily="18" charset="0"/>
              </a:rPr>
              <a:t>ud</a:t>
            </a:r>
            <a:r>
              <a:rPr lang="en-US" sz="1600" dirty="0" err="1">
                <a:effectLst/>
                <a:latin typeface="Georgia" panose="02040502050405020303" pitchFamily="18" charset="0"/>
                <a:ea typeface="Georgia" panose="02040502050405020303" pitchFamily="18" charset="0"/>
                <a:cs typeface="Georgia" panose="02040502050405020303" pitchFamily="18" charset="0"/>
              </a:rPr>
              <a:t>i</a:t>
            </a:r>
            <a:r>
              <a:rPr lang="en-US" sz="1600" spc="-10" dirty="0" err="1">
                <a:effectLst/>
                <a:latin typeface="Georgia" panose="02040502050405020303" pitchFamily="18" charset="0"/>
                <a:ea typeface="Georgia" panose="02040502050405020303" pitchFamily="18" charset="0"/>
                <a:cs typeface="Georgia" panose="02040502050405020303" pitchFamily="18" charset="0"/>
              </a:rPr>
              <a:t>n</a:t>
            </a:r>
            <a:r>
              <a:rPr lang="en-US" sz="1600" dirty="0" err="1">
                <a:effectLst/>
                <a:latin typeface="Georgia" panose="02040502050405020303" pitchFamily="18" charset="0"/>
                <a:ea typeface="Georgia" panose="02040502050405020303" pitchFamily="18" charset="0"/>
                <a:cs typeface="Georgia" panose="02040502050405020303" pitchFamily="18" charset="0"/>
              </a:rPr>
              <a:t>ya</a:t>
            </a:r>
            <a:r>
              <a:rPr lang="en-US" sz="1600" spc="25" dirty="0">
                <a:effectLst/>
                <a:latin typeface="Georgia" panose="02040502050405020303" pitchFamily="18" charset="0"/>
                <a:ea typeface="Georgia" panose="02040502050405020303" pitchFamily="18" charset="0"/>
                <a:cs typeface="Georgia" panose="02040502050405020303" pitchFamily="18" charset="0"/>
              </a:rPr>
              <a:t> </a:t>
            </a:r>
            <a:r>
              <a:rPr lang="en-US" sz="1600" dirty="0">
                <a:effectLst/>
                <a:latin typeface="Georgia" panose="02040502050405020303" pitchFamily="18" charset="0"/>
                <a:ea typeface="Georgia" panose="02040502050405020303" pitchFamily="18" charset="0"/>
                <a:cs typeface="Georgia" panose="02040502050405020303" pitchFamily="18" charset="0"/>
              </a:rPr>
              <a:t>Th</a:t>
            </a:r>
            <a:r>
              <a:rPr lang="en-US" sz="1600" spc="-15" dirty="0">
                <a:effectLst/>
                <a:latin typeface="Georgia" panose="02040502050405020303" pitchFamily="18" charset="0"/>
                <a:ea typeface="Georgia" panose="02040502050405020303" pitchFamily="18" charset="0"/>
                <a:cs typeface="Georgia" panose="02040502050405020303" pitchFamily="18" charset="0"/>
              </a:rPr>
              <a:t>a</a:t>
            </a:r>
            <a:r>
              <a:rPr lang="en-US" sz="1600" spc="5" dirty="0">
                <a:effectLst/>
                <a:latin typeface="Georgia" panose="02040502050405020303" pitchFamily="18" charset="0"/>
                <a:ea typeface="Georgia" panose="02040502050405020303" pitchFamily="18" charset="0"/>
                <a:cs typeface="Georgia" panose="02040502050405020303" pitchFamily="18" charset="0"/>
              </a:rPr>
              <a:t>le</a:t>
            </a:r>
            <a:r>
              <a:rPr lang="en-US" sz="1600" dirty="0">
                <a:effectLst/>
                <a:latin typeface="Georgia" panose="02040502050405020303" pitchFamily="18" charset="0"/>
                <a:ea typeface="Georgia" panose="02040502050405020303" pitchFamily="18" charset="0"/>
                <a:cs typeface="Georgia" panose="02040502050405020303" pitchFamily="18" charset="0"/>
              </a:rPr>
              <a:t>r</a:t>
            </a:r>
            <a:r>
              <a:rPr lang="en-US" sz="1600" spc="15" dirty="0">
                <a:effectLst/>
                <a:latin typeface="Georgia" panose="02040502050405020303" pitchFamily="18" charset="0"/>
                <a:ea typeface="Georgia" panose="02040502050405020303" pitchFamily="18" charset="0"/>
                <a:cs typeface="Georgia" panose="02040502050405020303" pitchFamily="18" charset="0"/>
              </a:rPr>
              <a:t> </a:t>
            </a:r>
            <a:r>
              <a:rPr lang="en-US" sz="1600" spc="-10" dirty="0" err="1">
                <a:effectLst/>
                <a:latin typeface="Georgia" panose="02040502050405020303" pitchFamily="18" charset="0"/>
                <a:ea typeface="Georgia" panose="02040502050405020303" pitchFamily="18" charset="0"/>
                <a:cs typeface="Georgia" panose="02040502050405020303" pitchFamily="18" charset="0"/>
              </a:rPr>
              <a:t>men</a:t>
            </a:r>
            <a:r>
              <a:rPr lang="en-US" sz="1600" dirty="0" err="1">
                <a:effectLst/>
                <a:latin typeface="Georgia" panose="02040502050405020303" pitchFamily="18" charset="0"/>
                <a:ea typeface="Georgia" panose="02040502050405020303" pitchFamily="18" charset="0"/>
                <a:cs typeface="Georgia" panose="02040502050405020303" pitchFamily="18" charset="0"/>
              </a:rPr>
              <a:t>j</a:t>
            </a:r>
            <a:r>
              <a:rPr lang="en-US" sz="1600" spc="5" dirty="0" err="1">
                <a:effectLst/>
                <a:latin typeface="Georgia" panose="02040502050405020303" pitchFamily="18" charset="0"/>
                <a:ea typeface="Georgia" panose="02040502050405020303" pitchFamily="18" charset="0"/>
                <a:cs typeface="Georgia" panose="02040502050405020303" pitchFamily="18" charset="0"/>
              </a:rPr>
              <a:t>ad</a:t>
            </a:r>
            <a:r>
              <a:rPr lang="en-US" sz="1600" dirty="0" err="1">
                <a:effectLst/>
                <a:latin typeface="Georgia" panose="02040502050405020303" pitchFamily="18" charset="0"/>
                <a:ea typeface="Georgia" panose="02040502050405020303" pitchFamily="18" charset="0"/>
                <a:cs typeface="Georgia" panose="02040502050405020303" pitchFamily="18" charset="0"/>
              </a:rPr>
              <a:t>i</a:t>
            </a:r>
            <a:r>
              <a:rPr lang="en-US" sz="1600" spc="20" dirty="0">
                <a:effectLst/>
                <a:latin typeface="Georgia" panose="02040502050405020303" pitchFamily="18" charset="0"/>
                <a:ea typeface="Georgia" panose="02040502050405020303" pitchFamily="18" charset="0"/>
                <a:cs typeface="Georgia" panose="02040502050405020303" pitchFamily="18" charset="0"/>
              </a:rPr>
              <a:t> </a:t>
            </a:r>
            <a:r>
              <a:rPr lang="en-US" sz="1600" spc="5" dirty="0" err="1">
                <a:effectLst/>
                <a:latin typeface="Georgia" panose="02040502050405020303" pitchFamily="18" charset="0"/>
                <a:ea typeface="Georgia" panose="02040502050405020303" pitchFamily="18" charset="0"/>
                <a:cs typeface="Georgia" panose="02040502050405020303" pitchFamily="18" charset="0"/>
              </a:rPr>
              <a:t>leb</a:t>
            </a:r>
            <a:r>
              <a:rPr lang="en-US" sz="1600" dirty="0" err="1">
                <a:effectLst/>
                <a:latin typeface="Georgia" panose="02040502050405020303" pitchFamily="18" charset="0"/>
                <a:ea typeface="Georgia" panose="02040502050405020303" pitchFamily="18" charset="0"/>
                <a:cs typeface="Georgia" panose="02040502050405020303" pitchFamily="18" charset="0"/>
              </a:rPr>
              <a:t>ih</a:t>
            </a:r>
            <a:r>
              <a:rPr lang="en-US" sz="1600" dirty="0">
                <a:effectLst/>
                <a:latin typeface="Georgia" panose="02040502050405020303" pitchFamily="18" charset="0"/>
                <a:ea typeface="Georgia" panose="02040502050405020303" pitchFamily="18" charset="0"/>
                <a:cs typeface="Georgia" panose="02040502050405020303" pitchFamily="18" charset="0"/>
              </a:rPr>
              <a:t> </a:t>
            </a:r>
            <a:r>
              <a:rPr lang="en-US" sz="1600" spc="5" dirty="0" err="1">
                <a:effectLst/>
                <a:latin typeface="Georgia" panose="02040502050405020303" pitchFamily="18" charset="0"/>
                <a:ea typeface="Georgia" panose="02040502050405020303" pitchFamily="18" charset="0"/>
                <a:cs typeface="Georgia" panose="02040502050405020303" pitchFamily="18" charset="0"/>
              </a:rPr>
              <a:t>s</a:t>
            </a:r>
            <a:r>
              <a:rPr lang="en-US" sz="1600" spc="-15" dirty="0" err="1">
                <a:effectLst/>
                <a:latin typeface="Georgia" panose="02040502050405020303" pitchFamily="18" charset="0"/>
                <a:ea typeface="Georgia" panose="02040502050405020303" pitchFamily="18" charset="0"/>
                <a:cs typeface="Georgia" panose="02040502050405020303" pitchFamily="18" charset="0"/>
              </a:rPr>
              <a:t>a</a:t>
            </a:r>
            <a:r>
              <a:rPr lang="en-US" sz="1600" spc="5" dirty="0" err="1">
                <a:effectLst/>
                <a:latin typeface="Georgia" panose="02040502050405020303" pitchFamily="18" charset="0"/>
                <a:ea typeface="Georgia" panose="02040502050405020303" pitchFamily="18" charset="0"/>
                <a:cs typeface="Georgia" panose="02040502050405020303" pitchFamily="18" charset="0"/>
              </a:rPr>
              <a:t>da</a:t>
            </a:r>
            <a:r>
              <a:rPr lang="en-US" sz="1600" dirty="0" err="1">
                <a:effectLst/>
                <a:latin typeface="Georgia" panose="02040502050405020303" pitchFamily="18" charset="0"/>
                <a:ea typeface="Georgia" panose="02040502050405020303" pitchFamily="18" charset="0"/>
                <a:cs typeface="Georgia" panose="02040502050405020303" pitchFamily="18" charset="0"/>
              </a:rPr>
              <a:t>r</a:t>
            </a:r>
            <a:r>
              <a:rPr lang="en-US" sz="1600" spc="15" dirty="0">
                <a:effectLst/>
                <a:latin typeface="Georgia" panose="02040502050405020303" pitchFamily="18" charset="0"/>
                <a:ea typeface="Georgia" panose="02040502050405020303" pitchFamily="18" charset="0"/>
                <a:cs typeface="Georgia" panose="02040502050405020303" pitchFamily="18" charset="0"/>
              </a:rPr>
              <a:t> </a:t>
            </a:r>
            <a:r>
              <a:rPr lang="en-US" sz="1600" spc="5" dirty="0" err="1">
                <a:effectLst/>
                <a:latin typeface="Georgia" panose="02040502050405020303" pitchFamily="18" charset="0"/>
                <a:ea typeface="Georgia" panose="02040502050405020303" pitchFamily="18" charset="0"/>
                <a:cs typeface="Georgia" panose="02040502050405020303" pitchFamily="18" charset="0"/>
              </a:rPr>
              <a:t>a</a:t>
            </a:r>
            <a:r>
              <a:rPr lang="en-US" sz="1600" spc="-10" dirty="0" err="1">
                <a:effectLst/>
                <a:latin typeface="Georgia" panose="02040502050405020303" pitchFamily="18" charset="0"/>
                <a:ea typeface="Georgia" panose="02040502050405020303" pitchFamily="18" charset="0"/>
                <a:cs typeface="Georgia" panose="02040502050405020303" pitchFamily="18" charset="0"/>
              </a:rPr>
              <a:t>k</a:t>
            </a:r>
            <a:r>
              <a:rPr lang="en-US" sz="1600" spc="5" dirty="0" err="1">
                <a:effectLst/>
                <a:latin typeface="Georgia" panose="02040502050405020303" pitchFamily="18" charset="0"/>
                <a:ea typeface="Georgia" panose="02040502050405020303" pitchFamily="18" charset="0"/>
                <a:cs typeface="Georgia" panose="02040502050405020303" pitchFamily="18" charset="0"/>
              </a:rPr>
              <a:t>a</a:t>
            </a:r>
            <a:r>
              <a:rPr lang="en-US" sz="1600" dirty="0" err="1">
                <a:effectLst/>
                <a:latin typeface="Georgia" panose="02040502050405020303" pitchFamily="18" charset="0"/>
                <a:ea typeface="Georgia" panose="02040502050405020303" pitchFamily="18" charset="0"/>
                <a:cs typeface="Georgia" panose="02040502050405020303" pitchFamily="18" charset="0"/>
              </a:rPr>
              <a:t>n</a:t>
            </a:r>
            <a:r>
              <a:rPr lang="en-US" sz="1600" dirty="0">
                <a:effectLst/>
                <a:latin typeface="Georgia" panose="02040502050405020303" pitchFamily="18" charset="0"/>
                <a:ea typeface="Georgia" panose="02040502050405020303" pitchFamily="18" charset="0"/>
                <a:cs typeface="Georgia" panose="02040502050405020303" pitchFamily="18" charset="0"/>
              </a:rPr>
              <a:t> </a:t>
            </a:r>
            <a:r>
              <a:rPr lang="en-US" sz="1600" spc="-10" dirty="0" err="1">
                <a:effectLst/>
                <a:latin typeface="Georgia" panose="02040502050405020303" pitchFamily="18" charset="0"/>
                <a:ea typeface="Georgia" panose="02040502050405020303" pitchFamily="18" charset="0"/>
                <a:cs typeface="Georgia" panose="02040502050405020303" pitchFamily="18" charset="0"/>
              </a:rPr>
              <a:t>k</a:t>
            </a:r>
            <a:r>
              <a:rPr lang="en-US" sz="1600" spc="5" dirty="0" err="1">
                <a:effectLst/>
                <a:latin typeface="Georgia" panose="02040502050405020303" pitchFamily="18" charset="0"/>
                <a:ea typeface="Georgia" panose="02040502050405020303" pitchFamily="18" charset="0"/>
                <a:cs typeface="Georgia" panose="02040502050405020303" pitchFamily="18" charset="0"/>
              </a:rPr>
              <a:t>e</a:t>
            </a:r>
            <a:r>
              <a:rPr lang="en-US" sz="1600" spc="-10" dirty="0" err="1">
                <a:effectLst/>
                <a:latin typeface="Georgia" panose="02040502050405020303" pitchFamily="18" charset="0"/>
                <a:ea typeface="Georgia" panose="02040502050405020303" pitchFamily="18" charset="0"/>
                <a:cs typeface="Georgia" panose="02040502050405020303" pitchFamily="18" charset="0"/>
              </a:rPr>
              <a:t>k</a:t>
            </a:r>
            <a:r>
              <a:rPr lang="en-US" sz="1600" spc="5" dirty="0" err="1">
                <a:effectLst/>
                <a:latin typeface="Georgia" panose="02040502050405020303" pitchFamily="18" charset="0"/>
                <a:ea typeface="Georgia" panose="02040502050405020303" pitchFamily="18" charset="0"/>
                <a:cs typeface="Georgia" panose="02040502050405020303" pitchFamily="18" charset="0"/>
              </a:rPr>
              <a:t>u</a:t>
            </a:r>
            <a:r>
              <a:rPr lang="en-US" sz="1600" spc="10" dirty="0" err="1">
                <a:effectLst/>
                <a:latin typeface="Georgia" panose="02040502050405020303" pitchFamily="18" charset="0"/>
                <a:ea typeface="Georgia" panose="02040502050405020303" pitchFamily="18" charset="0"/>
                <a:cs typeface="Georgia" panose="02040502050405020303" pitchFamily="18" charset="0"/>
              </a:rPr>
              <a:t>r</a:t>
            </a:r>
            <a:r>
              <a:rPr lang="en-US" sz="1600" spc="5" dirty="0" err="1">
                <a:effectLst/>
                <a:latin typeface="Georgia" panose="02040502050405020303" pitchFamily="18" charset="0"/>
                <a:ea typeface="Georgia" panose="02040502050405020303" pitchFamily="18" charset="0"/>
                <a:cs typeface="Georgia" panose="02040502050405020303" pitchFamily="18" charset="0"/>
              </a:rPr>
              <a:t>a</a:t>
            </a:r>
            <a:r>
              <a:rPr lang="en-US" sz="1600" spc="-10" dirty="0" err="1">
                <a:effectLst/>
                <a:latin typeface="Georgia" panose="02040502050405020303" pitchFamily="18" charset="0"/>
                <a:ea typeface="Georgia" panose="02040502050405020303" pitchFamily="18" charset="0"/>
                <a:cs typeface="Georgia" panose="02040502050405020303" pitchFamily="18" charset="0"/>
              </a:rPr>
              <a:t>n</a:t>
            </a:r>
            <a:r>
              <a:rPr lang="en-US" sz="1600" dirty="0" err="1">
                <a:effectLst/>
                <a:latin typeface="Georgia" panose="02040502050405020303" pitchFamily="18" charset="0"/>
                <a:ea typeface="Georgia" panose="02040502050405020303" pitchFamily="18" charset="0"/>
                <a:cs typeface="Georgia" panose="02040502050405020303" pitchFamily="18" charset="0"/>
              </a:rPr>
              <a:t>g</a:t>
            </a:r>
            <a:r>
              <a:rPr lang="en-US" sz="1600" spc="5" dirty="0" err="1">
                <a:effectLst/>
                <a:latin typeface="Georgia" panose="02040502050405020303" pitchFamily="18" charset="0"/>
                <a:ea typeface="Georgia" panose="02040502050405020303" pitchFamily="18" charset="0"/>
                <a:cs typeface="Georgia" panose="02040502050405020303" pitchFamily="18" charset="0"/>
              </a:rPr>
              <a:t>a</a:t>
            </a:r>
            <a:r>
              <a:rPr lang="en-US" sz="1600" dirty="0" err="1">
                <a:effectLst/>
                <a:latin typeface="Georgia" panose="02040502050405020303" pitchFamily="18" charset="0"/>
                <a:ea typeface="Georgia" panose="02040502050405020303" pitchFamily="18" charset="0"/>
                <a:cs typeface="Georgia" panose="02040502050405020303" pitchFamily="18" charset="0"/>
              </a:rPr>
              <a:t>n</a:t>
            </a:r>
            <a:r>
              <a:rPr lang="en-US" sz="1600" spc="5" dirty="0">
                <a:effectLst/>
                <a:latin typeface="Georgia" panose="02040502050405020303" pitchFamily="18" charset="0"/>
                <a:ea typeface="Georgia" panose="02040502050405020303" pitchFamily="18" charset="0"/>
                <a:cs typeface="Georgia" panose="02040502050405020303" pitchFamily="18" charset="0"/>
              </a:rPr>
              <a:t> </a:t>
            </a:r>
            <a:r>
              <a:rPr lang="en-US" sz="1600" dirty="0" err="1">
                <a:effectLst/>
                <a:latin typeface="Georgia" panose="02040502050405020303" pitchFamily="18" charset="0"/>
                <a:ea typeface="Georgia" panose="02040502050405020303" pitchFamily="18" charset="0"/>
                <a:cs typeface="Georgia" panose="02040502050405020303" pitchFamily="18" charset="0"/>
              </a:rPr>
              <a:t>t</a:t>
            </a:r>
            <a:r>
              <a:rPr lang="en-US" sz="1600" spc="5" dirty="0" err="1">
                <a:effectLst/>
                <a:latin typeface="Georgia" panose="02040502050405020303" pitchFamily="18" charset="0"/>
                <a:ea typeface="Georgia" panose="02040502050405020303" pitchFamily="18" charset="0"/>
                <a:cs typeface="Georgia" panose="02040502050405020303" pitchFamily="18" charset="0"/>
              </a:rPr>
              <a:t>eo</a:t>
            </a:r>
            <a:r>
              <a:rPr lang="en-US" sz="1600" spc="10" dirty="0" err="1">
                <a:effectLst/>
                <a:latin typeface="Georgia" panose="02040502050405020303" pitchFamily="18" charset="0"/>
                <a:ea typeface="Georgia" panose="02040502050405020303" pitchFamily="18" charset="0"/>
                <a:cs typeface="Georgia" panose="02040502050405020303" pitchFamily="18" charset="0"/>
              </a:rPr>
              <a:t>r</a:t>
            </a:r>
            <a:r>
              <a:rPr lang="en-US" sz="1600" dirty="0" err="1">
                <a:effectLst/>
                <a:latin typeface="Georgia" panose="02040502050405020303" pitchFamily="18" charset="0"/>
                <a:ea typeface="Georgia" panose="02040502050405020303" pitchFamily="18" charset="0"/>
                <a:cs typeface="Georgia" panose="02040502050405020303" pitchFamily="18" charset="0"/>
              </a:rPr>
              <a:t>i</a:t>
            </a:r>
            <a:r>
              <a:rPr lang="en-US" sz="1600" spc="10" dirty="0" err="1">
                <a:effectLst/>
                <a:latin typeface="Georgia" panose="02040502050405020303" pitchFamily="18" charset="0"/>
                <a:ea typeface="Georgia" panose="02040502050405020303" pitchFamily="18" charset="0"/>
                <a:cs typeface="Georgia" panose="02040502050405020303" pitchFamily="18" charset="0"/>
              </a:rPr>
              <a:t>-</a:t>
            </a:r>
            <a:r>
              <a:rPr lang="en-US" sz="1600" spc="-20" dirty="0" err="1">
                <a:effectLst/>
                <a:latin typeface="Georgia" panose="02040502050405020303" pitchFamily="18" charset="0"/>
                <a:ea typeface="Georgia" panose="02040502050405020303" pitchFamily="18" charset="0"/>
                <a:cs typeface="Georgia" panose="02040502050405020303" pitchFamily="18" charset="0"/>
              </a:rPr>
              <a:t>t</a:t>
            </a:r>
            <a:r>
              <a:rPr lang="en-US" sz="1600" spc="5" dirty="0" err="1">
                <a:effectLst/>
                <a:latin typeface="Georgia" panose="02040502050405020303" pitchFamily="18" charset="0"/>
                <a:ea typeface="Georgia" panose="02040502050405020303" pitchFamily="18" charset="0"/>
                <a:cs typeface="Georgia" panose="02040502050405020303" pitchFamily="18" charset="0"/>
              </a:rPr>
              <a:t>eo</a:t>
            </a:r>
            <a:r>
              <a:rPr lang="en-US" sz="1600" spc="10" dirty="0" err="1">
                <a:effectLst/>
                <a:latin typeface="Georgia" panose="02040502050405020303" pitchFamily="18" charset="0"/>
                <a:ea typeface="Georgia" panose="02040502050405020303" pitchFamily="18" charset="0"/>
                <a:cs typeface="Georgia" panose="02040502050405020303" pitchFamily="18" charset="0"/>
              </a:rPr>
              <a:t>r</a:t>
            </a:r>
            <a:r>
              <a:rPr lang="en-US" sz="1600" dirty="0" err="1">
                <a:effectLst/>
                <a:latin typeface="Georgia" panose="02040502050405020303" pitchFamily="18" charset="0"/>
                <a:ea typeface="Georgia" panose="02040502050405020303" pitchFamily="18" charset="0"/>
                <a:cs typeface="Georgia" panose="02040502050405020303" pitchFamily="18" charset="0"/>
              </a:rPr>
              <a:t>i</a:t>
            </a:r>
            <a:r>
              <a:rPr lang="en-US" sz="1600" dirty="0">
                <a:effectLst/>
                <a:latin typeface="Georgia" panose="02040502050405020303" pitchFamily="18" charset="0"/>
                <a:ea typeface="Georgia" panose="02040502050405020303" pitchFamily="18" charset="0"/>
                <a:cs typeface="Georgia" panose="02040502050405020303" pitchFamily="18" charset="0"/>
              </a:rPr>
              <a:t> </a:t>
            </a:r>
            <a:r>
              <a:rPr lang="en-US" sz="1600" spc="5" dirty="0" err="1">
                <a:effectLst/>
                <a:latin typeface="Georgia" panose="02040502050405020303" pitchFamily="18" charset="0"/>
                <a:ea typeface="Georgia" panose="02040502050405020303" pitchFamily="18" charset="0"/>
                <a:cs typeface="Georgia" panose="02040502050405020303" pitchFamily="18" charset="0"/>
              </a:rPr>
              <a:t>e</a:t>
            </a:r>
            <a:r>
              <a:rPr lang="en-US" sz="1600" spc="-10" dirty="0" err="1">
                <a:effectLst/>
                <a:latin typeface="Georgia" panose="02040502050405020303" pitchFamily="18" charset="0"/>
                <a:ea typeface="Georgia" panose="02040502050405020303" pitchFamily="18" charset="0"/>
                <a:cs typeface="Georgia" panose="02040502050405020303" pitchFamily="18" charset="0"/>
              </a:rPr>
              <a:t>k</a:t>
            </a:r>
            <a:r>
              <a:rPr lang="en-US" sz="1600" spc="5" dirty="0" err="1">
                <a:effectLst/>
                <a:latin typeface="Georgia" panose="02040502050405020303" pitchFamily="18" charset="0"/>
                <a:ea typeface="Georgia" panose="02040502050405020303" pitchFamily="18" charset="0"/>
                <a:cs typeface="Georgia" panose="02040502050405020303" pitchFamily="18" charset="0"/>
              </a:rPr>
              <a:t>o</a:t>
            </a:r>
            <a:r>
              <a:rPr lang="en-US" sz="1600" spc="-10" dirty="0" err="1">
                <a:effectLst/>
                <a:latin typeface="Georgia" panose="02040502050405020303" pitchFamily="18" charset="0"/>
                <a:ea typeface="Georgia" panose="02040502050405020303" pitchFamily="18" charset="0"/>
                <a:cs typeface="Georgia" panose="02040502050405020303" pitchFamily="18" charset="0"/>
              </a:rPr>
              <a:t>n</a:t>
            </a:r>
            <a:r>
              <a:rPr lang="en-US" sz="1600" spc="5" dirty="0" err="1">
                <a:effectLst/>
                <a:latin typeface="Georgia" panose="02040502050405020303" pitchFamily="18" charset="0"/>
                <a:ea typeface="Georgia" panose="02040502050405020303" pitchFamily="18" charset="0"/>
                <a:cs typeface="Georgia" panose="02040502050405020303" pitchFamily="18" charset="0"/>
              </a:rPr>
              <a:t>o</a:t>
            </a:r>
            <a:r>
              <a:rPr lang="en-US" sz="1600" spc="-10" dirty="0" err="1">
                <a:effectLst/>
                <a:latin typeface="Georgia" panose="02040502050405020303" pitchFamily="18" charset="0"/>
                <a:ea typeface="Georgia" panose="02040502050405020303" pitchFamily="18" charset="0"/>
                <a:cs typeface="Georgia" panose="02040502050405020303" pitchFamily="18" charset="0"/>
              </a:rPr>
              <a:t>m</a:t>
            </a:r>
            <a:r>
              <a:rPr lang="en-US" sz="1600" dirty="0" err="1">
                <a:effectLst/>
                <a:latin typeface="Georgia" panose="02040502050405020303" pitchFamily="18" charset="0"/>
                <a:ea typeface="Georgia" panose="02040502050405020303" pitchFamily="18" charset="0"/>
                <a:cs typeface="Georgia" panose="02040502050405020303" pitchFamily="18" charset="0"/>
              </a:rPr>
              <a:t>i</a:t>
            </a:r>
            <a:r>
              <a:rPr lang="en-US" sz="1600" dirty="0">
                <a:effectLst/>
                <a:latin typeface="Georgia" panose="02040502050405020303" pitchFamily="18" charset="0"/>
                <a:ea typeface="Georgia" panose="02040502050405020303" pitchFamily="18" charset="0"/>
                <a:cs typeface="Georgia" panose="02040502050405020303" pitchFamily="18" charset="0"/>
              </a:rPr>
              <a:t> </a:t>
            </a:r>
            <a:r>
              <a:rPr lang="en-US" sz="1600" spc="-10" dirty="0" err="1">
                <a:effectLst/>
                <a:latin typeface="Georgia" panose="02040502050405020303" pitchFamily="18" charset="0"/>
                <a:ea typeface="Georgia" panose="02040502050405020303" pitchFamily="18" charset="0"/>
                <a:cs typeface="Georgia" panose="02040502050405020303" pitchFamily="18" charset="0"/>
              </a:rPr>
              <a:t>k</a:t>
            </a:r>
            <a:r>
              <a:rPr lang="en-US" sz="1600" spc="5" dirty="0" err="1">
                <a:effectLst/>
                <a:latin typeface="Georgia" panose="02040502050405020303" pitchFamily="18" charset="0"/>
                <a:ea typeface="Georgia" panose="02040502050405020303" pitchFamily="18" charset="0"/>
                <a:cs typeface="Georgia" panose="02040502050405020303" pitchFamily="18" charset="0"/>
              </a:rPr>
              <a:t>o</a:t>
            </a:r>
            <a:r>
              <a:rPr lang="en-US" sz="1600" spc="-10" dirty="0" err="1">
                <a:effectLst/>
                <a:latin typeface="Georgia" panose="02040502050405020303" pitchFamily="18" charset="0"/>
                <a:ea typeface="Georgia" panose="02040502050405020303" pitchFamily="18" charset="0"/>
                <a:cs typeface="Georgia" panose="02040502050405020303" pitchFamily="18" charset="0"/>
              </a:rPr>
              <a:t>n</a:t>
            </a:r>
            <a:r>
              <a:rPr lang="en-US" sz="1600" spc="-5" dirty="0" err="1">
                <a:effectLst/>
                <a:latin typeface="Georgia" panose="02040502050405020303" pitchFamily="18" charset="0"/>
                <a:ea typeface="Georgia" panose="02040502050405020303" pitchFamily="18" charset="0"/>
                <a:cs typeface="Georgia" panose="02040502050405020303" pitchFamily="18" charset="0"/>
              </a:rPr>
              <a:t>v</a:t>
            </a:r>
            <a:r>
              <a:rPr lang="en-US" sz="1600" spc="5" dirty="0" err="1">
                <a:effectLst/>
                <a:latin typeface="Georgia" panose="02040502050405020303" pitchFamily="18" charset="0"/>
                <a:ea typeface="Georgia" panose="02040502050405020303" pitchFamily="18" charset="0"/>
                <a:cs typeface="Georgia" panose="02040502050405020303" pitchFamily="18" charset="0"/>
              </a:rPr>
              <a:t>e</a:t>
            </a:r>
            <a:r>
              <a:rPr lang="en-US" sz="1600" spc="-10" dirty="0" err="1">
                <a:effectLst/>
                <a:latin typeface="Georgia" panose="02040502050405020303" pitchFamily="18" charset="0"/>
                <a:ea typeface="Georgia" panose="02040502050405020303" pitchFamily="18" charset="0"/>
                <a:cs typeface="Georgia" panose="02040502050405020303" pitchFamily="18" charset="0"/>
              </a:rPr>
              <a:t>n</a:t>
            </a:r>
            <a:r>
              <a:rPr lang="en-US" sz="1600" spc="5" dirty="0" err="1">
                <a:effectLst/>
                <a:latin typeface="Georgia" panose="02040502050405020303" pitchFamily="18" charset="0"/>
                <a:ea typeface="Georgia" panose="02040502050405020303" pitchFamily="18" charset="0"/>
                <a:cs typeface="Georgia" panose="02040502050405020303" pitchFamily="18" charset="0"/>
              </a:rPr>
              <a:t>s</a:t>
            </a:r>
            <a:r>
              <a:rPr lang="en-US" sz="1600" dirty="0" err="1">
                <a:effectLst/>
                <a:latin typeface="Georgia" panose="02040502050405020303" pitchFamily="18" charset="0"/>
                <a:ea typeface="Georgia" panose="02040502050405020303" pitchFamily="18" charset="0"/>
                <a:cs typeface="Georgia" panose="02040502050405020303" pitchFamily="18" charset="0"/>
              </a:rPr>
              <a:t>i</a:t>
            </a:r>
            <a:r>
              <a:rPr lang="en-US" sz="1600" spc="5" dirty="0" err="1">
                <a:effectLst/>
                <a:latin typeface="Georgia" panose="02040502050405020303" pitchFamily="18" charset="0"/>
                <a:ea typeface="Georgia" panose="02040502050405020303" pitchFamily="18" charset="0"/>
                <a:cs typeface="Georgia" panose="02040502050405020303" pitchFamily="18" charset="0"/>
              </a:rPr>
              <a:t>o</a:t>
            </a:r>
            <a:r>
              <a:rPr lang="en-US" sz="1600" spc="-10" dirty="0" err="1">
                <a:effectLst/>
                <a:latin typeface="Georgia" panose="02040502050405020303" pitchFamily="18" charset="0"/>
                <a:ea typeface="Georgia" panose="02040502050405020303" pitchFamily="18" charset="0"/>
                <a:cs typeface="Georgia" panose="02040502050405020303" pitchFamily="18" charset="0"/>
              </a:rPr>
              <a:t>n</a:t>
            </a:r>
            <a:r>
              <a:rPr lang="en-US" sz="1600" spc="5" dirty="0" err="1">
                <a:effectLst/>
                <a:latin typeface="Georgia" panose="02040502050405020303" pitchFamily="18" charset="0"/>
                <a:ea typeface="Georgia" panose="02040502050405020303" pitchFamily="18" charset="0"/>
                <a:cs typeface="Georgia" panose="02040502050405020303" pitchFamily="18" charset="0"/>
              </a:rPr>
              <a:t>a</a:t>
            </a:r>
            <a:r>
              <a:rPr lang="en-US" sz="1600" dirty="0" err="1">
                <a:effectLst/>
                <a:latin typeface="Georgia" panose="02040502050405020303" pitchFamily="18" charset="0"/>
                <a:ea typeface="Georgia" panose="02040502050405020303" pitchFamily="18" charset="0"/>
                <a:cs typeface="Georgia" panose="02040502050405020303" pitchFamily="18" charset="0"/>
              </a:rPr>
              <a:t>l</a:t>
            </a:r>
            <a:r>
              <a:rPr lang="en-US" sz="1600" spc="10" dirty="0">
                <a:effectLst/>
                <a:latin typeface="Georgia" panose="02040502050405020303" pitchFamily="18" charset="0"/>
                <a:ea typeface="Georgia" panose="02040502050405020303" pitchFamily="18" charset="0"/>
                <a:cs typeface="Georgia" panose="02040502050405020303" pitchFamily="18" charset="0"/>
              </a:rPr>
              <a:t> </a:t>
            </a:r>
            <a:r>
              <a:rPr lang="en-US" sz="1600" dirty="0">
                <a:effectLst/>
                <a:latin typeface="Georgia" panose="02040502050405020303" pitchFamily="18" charset="0"/>
                <a:ea typeface="Georgia" panose="02040502050405020303" pitchFamily="18" charset="0"/>
                <a:cs typeface="Georgia" panose="02040502050405020303" pitchFamily="18" charset="0"/>
              </a:rPr>
              <a:t>y</a:t>
            </a:r>
            <a:r>
              <a:rPr lang="en-US" sz="1600" spc="5" dirty="0">
                <a:effectLst/>
                <a:latin typeface="Georgia" panose="02040502050405020303" pitchFamily="18" charset="0"/>
                <a:ea typeface="Georgia" panose="02040502050405020303" pitchFamily="18" charset="0"/>
                <a:cs typeface="Georgia" panose="02040502050405020303" pitchFamily="18" charset="0"/>
              </a:rPr>
              <a:t>a</a:t>
            </a:r>
            <a:r>
              <a:rPr lang="en-US" sz="1600" spc="-10" dirty="0">
                <a:effectLst/>
                <a:latin typeface="Georgia" panose="02040502050405020303" pitchFamily="18" charset="0"/>
                <a:ea typeface="Georgia" panose="02040502050405020303" pitchFamily="18" charset="0"/>
                <a:cs typeface="Georgia" panose="02040502050405020303" pitchFamily="18" charset="0"/>
              </a:rPr>
              <a:t>n</a:t>
            </a:r>
            <a:r>
              <a:rPr lang="en-US" sz="1600" dirty="0">
                <a:effectLst/>
                <a:latin typeface="Georgia" panose="02040502050405020303" pitchFamily="18" charset="0"/>
                <a:ea typeface="Georgia" panose="02040502050405020303" pitchFamily="18" charset="0"/>
                <a:cs typeface="Georgia" panose="02040502050405020303" pitchFamily="18" charset="0"/>
              </a:rPr>
              <a:t>g</a:t>
            </a:r>
            <a:r>
              <a:rPr lang="en-US" sz="1600" spc="5" dirty="0">
                <a:effectLst/>
                <a:latin typeface="Georgia" panose="02040502050405020303" pitchFamily="18" charset="0"/>
                <a:ea typeface="Georgia" panose="02040502050405020303" pitchFamily="18" charset="0"/>
                <a:cs typeface="Georgia" panose="02040502050405020303" pitchFamily="18" charset="0"/>
              </a:rPr>
              <a:t> </a:t>
            </a:r>
            <a:r>
              <a:rPr lang="en-US" sz="1600" spc="5" dirty="0" err="1">
                <a:effectLst/>
                <a:latin typeface="Georgia" panose="02040502050405020303" pitchFamily="18" charset="0"/>
                <a:ea typeface="Georgia" panose="02040502050405020303" pitchFamily="18" charset="0"/>
                <a:cs typeface="Georgia" panose="02040502050405020303" pitchFamily="18" charset="0"/>
              </a:rPr>
              <a:t>be</a:t>
            </a:r>
            <a:r>
              <a:rPr lang="en-US" sz="1600" spc="10" dirty="0" err="1">
                <a:effectLst/>
                <a:latin typeface="Georgia" panose="02040502050405020303" pitchFamily="18" charset="0"/>
                <a:ea typeface="Georgia" panose="02040502050405020303" pitchFamily="18" charset="0"/>
                <a:cs typeface="Georgia" panose="02040502050405020303" pitchFamily="18" charset="0"/>
              </a:rPr>
              <a:t>r</a:t>
            </a:r>
            <a:r>
              <a:rPr lang="en-US" sz="1600" spc="-10" dirty="0" err="1">
                <a:effectLst/>
                <a:latin typeface="Georgia" panose="02040502050405020303" pitchFamily="18" charset="0"/>
                <a:ea typeface="Georgia" panose="02040502050405020303" pitchFamily="18" charset="0"/>
                <a:cs typeface="Georgia" panose="02040502050405020303" pitchFamily="18" charset="0"/>
              </a:rPr>
              <a:t>k</a:t>
            </a:r>
            <a:r>
              <a:rPr lang="en-US" sz="1600" spc="5" dirty="0" err="1">
                <a:effectLst/>
                <a:latin typeface="Georgia" panose="02040502050405020303" pitchFamily="18" charset="0"/>
                <a:ea typeface="Georgia" panose="02040502050405020303" pitchFamily="18" charset="0"/>
                <a:cs typeface="Georgia" panose="02040502050405020303" pitchFamily="18" charset="0"/>
              </a:rPr>
              <a:t>a</a:t>
            </a:r>
            <a:r>
              <a:rPr lang="en-US" sz="1600" dirty="0" err="1">
                <a:effectLst/>
                <a:latin typeface="Georgia" panose="02040502050405020303" pitchFamily="18" charset="0"/>
                <a:ea typeface="Georgia" panose="02040502050405020303" pitchFamily="18" charset="0"/>
                <a:cs typeface="Georgia" panose="02040502050405020303" pitchFamily="18" charset="0"/>
              </a:rPr>
              <a:t>itan</a:t>
            </a:r>
            <a:r>
              <a:rPr lang="en-US" sz="1600" dirty="0">
                <a:effectLst/>
                <a:latin typeface="Georgia" panose="02040502050405020303" pitchFamily="18" charset="0"/>
                <a:ea typeface="Georgia" panose="02040502050405020303" pitchFamily="18" charset="0"/>
                <a:cs typeface="Georgia" panose="02040502050405020303" pitchFamily="18" charset="0"/>
              </a:rPr>
              <a:t> </a:t>
            </a:r>
            <a:r>
              <a:rPr lang="en-US" sz="1600" spc="5" dirty="0" err="1">
                <a:effectLst/>
                <a:latin typeface="Georgia" panose="02040502050405020303" pitchFamily="18" charset="0"/>
                <a:ea typeface="Georgia" panose="02040502050405020303" pitchFamily="18" charset="0"/>
                <a:cs typeface="Georgia" panose="02040502050405020303" pitchFamily="18" charset="0"/>
              </a:rPr>
              <a:t>de</a:t>
            </a:r>
            <a:r>
              <a:rPr lang="en-US" sz="1600" spc="-10" dirty="0" err="1">
                <a:effectLst/>
                <a:latin typeface="Georgia" panose="02040502050405020303" pitchFamily="18" charset="0"/>
                <a:ea typeface="Georgia" panose="02040502050405020303" pitchFamily="18" charset="0"/>
                <a:cs typeface="Georgia" panose="02040502050405020303" pitchFamily="18" charset="0"/>
              </a:rPr>
              <a:t>n</a:t>
            </a:r>
            <a:r>
              <a:rPr lang="en-US" sz="1600" dirty="0" err="1">
                <a:effectLst/>
                <a:latin typeface="Georgia" panose="02040502050405020303" pitchFamily="18" charset="0"/>
                <a:ea typeface="Georgia" panose="02040502050405020303" pitchFamily="18" charset="0"/>
                <a:cs typeface="Georgia" panose="02040502050405020303" pitchFamily="18" charset="0"/>
              </a:rPr>
              <a:t>g</a:t>
            </a:r>
            <a:r>
              <a:rPr lang="en-US" sz="1600" spc="5" dirty="0" err="1">
                <a:effectLst/>
                <a:latin typeface="Georgia" panose="02040502050405020303" pitchFamily="18" charset="0"/>
                <a:ea typeface="Georgia" panose="02040502050405020303" pitchFamily="18" charset="0"/>
                <a:cs typeface="Georgia" panose="02040502050405020303" pitchFamily="18" charset="0"/>
              </a:rPr>
              <a:t>a</a:t>
            </a:r>
            <a:r>
              <a:rPr lang="en-US" sz="1600" dirty="0" err="1">
                <a:effectLst/>
                <a:latin typeface="Georgia" panose="02040502050405020303" pitchFamily="18" charset="0"/>
                <a:ea typeface="Georgia" panose="02040502050405020303" pitchFamily="18" charset="0"/>
                <a:cs typeface="Georgia" panose="02040502050405020303" pitchFamily="18" charset="0"/>
              </a:rPr>
              <a:t>n</a:t>
            </a:r>
            <a:r>
              <a:rPr lang="en-US" sz="1600" spc="5" dirty="0">
                <a:effectLst/>
                <a:latin typeface="Georgia" panose="02040502050405020303" pitchFamily="18" charset="0"/>
                <a:ea typeface="Georgia" panose="02040502050405020303" pitchFamily="18" charset="0"/>
                <a:cs typeface="Georgia" panose="02040502050405020303" pitchFamily="18" charset="0"/>
              </a:rPr>
              <a:t> </a:t>
            </a:r>
            <a:r>
              <a:rPr lang="en-US" sz="1600" spc="-10" dirty="0" err="1">
                <a:effectLst/>
                <a:latin typeface="Georgia" panose="02040502050405020303" pitchFamily="18" charset="0"/>
                <a:ea typeface="Georgia" panose="02040502050405020303" pitchFamily="18" charset="0"/>
                <a:cs typeface="Georgia" panose="02040502050405020303" pitchFamily="18" charset="0"/>
              </a:rPr>
              <a:t>p</a:t>
            </a:r>
            <a:r>
              <a:rPr lang="en-US" sz="1600" spc="5" dirty="0" err="1">
                <a:effectLst/>
                <a:latin typeface="Georgia" panose="02040502050405020303" pitchFamily="18" charset="0"/>
                <a:ea typeface="Georgia" panose="02040502050405020303" pitchFamily="18" charset="0"/>
                <a:cs typeface="Georgia" panose="02040502050405020303" pitchFamily="18" charset="0"/>
              </a:rPr>
              <a:t>e</a:t>
            </a:r>
            <a:r>
              <a:rPr lang="en-US" sz="1600" spc="10" dirty="0" err="1">
                <a:effectLst/>
                <a:latin typeface="Georgia" panose="02040502050405020303" pitchFamily="18" charset="0"/>
                <a:ea typeface="Georgia" panose="02040502050405020303" pitchFamily="18" charset="0"/>
                <a:cs typeface="Georgia" panose="02040502050405020303" pitchFamily="18" charset="0"/>
              </a:rPr>
              <a:t>r</a:t>
            </a:r>
            <a:r>
              <a:rPr lang="en-US" sz="1600" dirty="0" err="1">
                <a:effectLst/>
                <a:latin typeface="Georgia" panose="02040502050405020303" pitchFamily="18" charset="0"/>
                <a:ea typeface="Georgia" panose="02040502050405020303" pitchFamily="18" charset="0"/>
                <a:cs typeface="Georgia" panose="02040502050405020303" pitchFamily="18" charset="0"/>
              </a:rPr>
              <a:t>il</a:t>
            </a:r>
            <a:r>
              <a:rPr lang="en-US" sz="1600" spc="10" dirty="0" err="1">
                <a:effectLst/>
                <a:latin typeface="Georgia" panose="02040502050405020303" pitchFamily="18" charset="0"/>
                <a:ea typeface="Georgia" panose="02040502050405020303" pitchFamily="18" charset="0"/>
                <a:cs typeface="Georgia" panose="02040502050405020303" pitchFamily="18" charset="0"/>
              </a:rPr>
              <a:t>a</a:t>
            </a:r>
            <a:r>
              <a:rPr lang="en-US" sz="1600" spc="-10" dirty="0" err="1">
                <a:effectLst/>
                <a:latin typeface="Georgia" panose="02040502050405020303" pitchFamily="18" charset="0"/>
                <a:ea typeface="Georgia" panose="02040502050405020303" pitchFamily="18" charset="0"/>
                <a:cs typeface="Georgia" panose="02040502050405020303" pitchFamily="18" charset="0"/>
              </a:rPr>
              <a:t>k</a:t>
            </a:r>
            <a:r>
              <a:rPr lang="en-US" sz="1600" dirty="0" err="1">
                <a:effectLst/>
                <a:latin typeface="Georgia" panose="02040502050405020303" pitchFamily="18" charset="0"/>
                <a:ea typeface="Georgia" panose="02040502050405020303" pitchFamily="18" charset="0"/>
                <a:cs typeface="Georgia" panose="02040502050405020303" pitchFamily="18" charset="0"/>
              </a:rPr>
              <a:t>u</a:t>
            </a:r>
            <a:r>
              <a:rPr lang="en-US" sz="1600" spc="20" dirty="0">
                <a:effectLst/>
                <a:latin typeface="Georgia" panose="02040502050405020303" pitchFamily="18" charset="0"/>
                <a:ea typeface="Georgia" panose="02040502050405020303" pitchFamily="18" charset="0"/>
                <a:cs typeface="Georgia" panose="02040502050405020303" pitchFamily="18" charset="0"/>
              </a:rPr>
              <a:t> </a:t>
            </a:r>
            <a:r>
              <a:rPr lang="en-US" sz="1600" spc="-10" dirty="0" err="1">
                <a:effectLst/>
                <a:latin typeface="Georgia" panose="02040502050405020303" pitchFamily="18" charset="0"/>
                <a:ea typeface="Georgia" panose="02040502050405020303" pitchFamily="18" charset="0"/>
                <a:cs typeface="Georgia" panose="02040502050405020303" pitchFamily="18" charset="0"/>
              </a:rPr>
              <a:t>m</a:t>
            </a:r>
            <a:r>
              <a:rPr lang="en-US" sz="1600" spc="5" dirty="0" err="1">
                <a:effectLst/>
                <a:latin typeface="Georgia" panose="02040502050405020303" pitchFamily="18" charset="0"/>
                <a:ea typeface="Georgia" panose="02040502050405020303" pitchFamily="18" charset="0"/>
                <a:cs typeface="Georgia" panose="02040502050405020303" pitchFamily="18" charset="0"/>
              </a:rPr>
              <a:t>as</a:t>
            </a:r>
            <a:r>
              <a:rPr lang="en-US" sz="1600" dirty="0" err="1">
                <a:effectLst/>
                <a:latin typeface="Georgia" panose="02040502050405020303" pitchFamily="18" charset="0"/>
                <a:ea typeface="Georgia" panose="02040502050405020303" pitchFamily="18" charset="0"/>
                <a:cs typeface="Georgia" panose="02040502050405020303" pitchFamily="18" charset="0"/>
              </a:rPr>
              <a:t>y</a:t>
            </a:r>
            <a:r>
              <a:rPr lang="en-US" sz="1600" spc="5" dirty="0" err="1">
                <a:effectLst/>
                <a:latin typeface="Georgia" panose="02040502050405020303" pitchFamily="18" charset="0"/>
                <a:ea typeface="Georgia" panose="02040502050405020303" pitchFamily="18" charset="0"/>
                <a:cs typeface="Georgia" panose="02040502050405020303" pitchFamily="18" charset="0"/>
              </a:rPr>
              <a:t>a</a:t>
            </a:r>
            <a:r>
              <a:rPr lang="en-US" sz="1600" spc="10" dirty="0" err="1">
                <a:effectLst/>
                <a:latin typeface="Georgia" panose="02040502050405020303" pitchFamily="18" charset="0"/>
                <a:ea typeface="Georgia" panose="02040502050405020303" pitchFamily="18" charset="0"/>
                <a:cs typeface="Georgia" panose="02040502050405020303" pitchFamily="18" charset="0"/>
              </a:rPr>
              <a:t>r</a:t>
            </a:r>
            <a:r>
              <a:rPr lang="en-US" sz="1600" spc="5" dirty="0" err="1">
                <a:effectLst/>
                <a:latin typeface="Georgia" panose="02040502050405020303" pitchFamily="18" charset="0"/>
                <a:ea typeface="Georgia" panose="02040502050405020303" pitchFamily="18" charset="0"/>
                <a:cs typeface="Georgia" panose="02040502050405020303" pitchFamily="18" charset="0"/>
              </a:rPr>
              <a:t>a</a:t>
            </a:r>
            <a:r>
              <a:rPr lang="en-US" sz="1600" spc="-10" dirty="0" err="1">
                <a:effectLst/>
                <a:latin typeface="Georgia" panose="02040502050405020303" pitchFamily="18" charset="0"/>
                <a:ea typeface="Georgia" panose="02040502050405020303" pitchFamily="18" charset="0"/>
                <a:cs typeface="Georgia" panose="02040502050405020303" pitchFamily="18" charset="0"/>
              </a:rPr>
              <a:t>k</a:t>
            </a:r>
            <a:r>
              <a:rPr lang="en-US" sz="1600" spc="5" dirty="0" err="1">
                <a:effectLst/>
                <a:latin typeface="Georgia" panose="02040502050405020303" pitchFamily="18" charset="0"/>
                <a:ea typeface="Georgia" panose="02040502050405020303" pitchFamily="18" charset="0"/>
                <a:cs typeface="Georgia" panose="02040502050405020303" pitchFamily="18" charset="0"/>
              </a:rPr>
              <a:t>a</a:t>
            </a:r>
            <a:r>
              <a:rPr lang="en-US" sz="1600" dirty="0" err="1">
                <a:effectLst/>
                <a:latin typeface="Georgia" panose="02040502050405020303" pitchFamily="18" charset="0"/>
                <a:ea typeface="Georgia" panose="02040502050405020303" pitchFamily="18" charset="0"/>
                <a:cs typeface="Georgia" panose="02040502050405020303" pitchFamily="18" charset="0"/>
              </a:rPr>
              <a:t>t</a:t>
            </a:r>
            <a:r>
              <a:rPr lang="en-US" sz="1600" dirty="0">
                <a:effectLst/>
                <a:latin typeface="Georgia" panose="02040502050405020303" pitchFamily="18" charset="0"/>
                <a:ea typeface="Georgia" panose="02040502050405020303" pitchFamily="18" charset="0"/>
                <a:cs typeface="Georgia" panose="02040502050405020303" pitchFamily="18" charset="0"/>
              </a:rPr>
              <a:t>.</a:t>
            </a:r>
            <a:r>
              <a:rPr lang="en-US" sz="1600" spc="40" dirty="0">
                <a:effectLst/>
                <a:latin typeface="Georgia" panose="02040502050405020303" pitchFamily="18" charset="0"/>
                <a:ea typeface="Georgia" panose="02040502050405020303" pitchFamily="18" charset="0"/>
                <a:cs typeface="Georgia" panose="02040502050405020303" pitchFamily="18" charset="0"/>
              </a:rPr>
              <a:t> </a:t>
            </a:r>
            <a:r>
              <a:rPr lang="en-US" sz="1600" dirty="0">
                <a:effectLst/>
                <a:latin typeface="Georgia" panose="02040502050405020303" pitchFamily="18" charset="0"/>
                <a:ea typeface="Georgia" panose="02040502050405020303" pitchFamily="18" charset="0"/>
                <a:cs typeface="Georgia" panose="02040502050405020303" pitchFamily="18" charset="0"/>
              </a:rPr>
              <a:t>Th</a:t>
            </a:r>
            <a:r>
              <a:rPr lang="en-US" sz="1600" spc="5" dirty="0">
                <a:effectLst/>
                <a:latin typeface="Georgia" panose="02040502050405020303" pitchFamily="18" charset="0"/>
                <a:ea typeface="Georgia" panose="02040502050405020303" pitchFamily="18" charset="0"/>
                <a:cs typeface="Georgia" panose="02040502050405020303" pitchFamily="18" charset="0"/>
              </a:rPr>
              <a:t>a</a:t>
            </a:r>
            <a:r>
              <a:rPr lang="en-US" sz="1600" spc="-15" dirty="0">
                <a:effectLst/>
                <a:latin typeface="Georgia" panose="02040502050405020303" pitchFamily="18" charset="0"/>
                <a:ea typeface="Georgia" panose="02040502050405020303" pitchFamily="18" charset="0"/>
                <a:cs typeface="Georgia" panose="02040502050405020303" pitchFamily="18" charset="0"/>
              </a:rPr>
              <a:t>l</a:t>
            </a:r>
            <a:r>
              <a:rPr lang="en-US" sz="1600" spc="5" dirty="0">
                <a:effectLst/>
                <a:latin typeface="Georgia" panose="02040502050405020303" pitchFamily="18" charset="0"/>
                <a:ea typeface="Georgia" panose="02040502050405020303" pitchFamily="18" charset="0"/>
                <a:cs typeface="Georgia" panose="02040502050405020303" pitchFamily="18" charset="0"/>
              </a:rPr>
              <a:t>e</a:t>
            </a:r>
            <a:r>
              <a:rPr lang="en-US" sz="1600" dirty="0">
                <a:effectLst/>
                <a:latin typeface="Georgia" panose="02040502050405020303" pitchFamily="18" charset="0"/>
                <a:ea typeface="Georgia" panose="02040502050405020303" pitchFamily="18" charset="0"/>
                <a:cs typeface="Georgia" panose="02040502050405020303" pitchFamily="18" charset="0"/>
              </a:rPr>
              <a:t>r </a:t>
            </a:r>
            <a:r>
              <a:rPr lang="en-US" sz="1600" spc="-10" dirty="0" err="1">
                <a:effectLst/>
                <a:latin typeface="Georgia" panose="02040502050405020303" pitchFamily="18" charset="0"/>
                <a:ea typeface="Georgia" panose="02040502050405020303" pitchFamily="18" charset="0"/>
                <a:cs typeface="Georgia" panose="02040502050405020303" pitchFamily="18" charset="0"/>
              </a:rPr>
              <a:t>m</a:t>
            </a:r>
            <a:r>
              <a:rPr lang="en-US" sz="1600" spc="5" dirty="0" err="1">
                <a:effectLst/>
                <a:latin typeface="Georgia" panose="02040502050405020303" pitchFamily="18" charset="0"/>
                <a:ea typeface="Georgia" panose="02040502050405020303" pitchFamily="18" charset="0"/>
                <a:cs typeface="Georgia" panose="02040502050405020303" pitchFamily="18" charset="0"/>
              </a:rPr>
              <a:t>e</a:t>
            </a:r>
            <a:r>
              <a:rPr lang="en-US" sz="1600" spc="-10" dirty="0" err="1">
                <a:effectLst/>
                <a:latin typeface="Georgia" panose="02040502050405020303" pitchFamily="18" charset="0"/>
                <a:ea typeface="Georgia" panose="02040502050405020303" pitchFamily="18" charset="0"/>
                <a:cs typeface="Georgia" panose="02040502050405020303" pitchFamily="18" charset="0"/>
              </a:rPr>
              <a:t>n</a:t>
            </a:r>
            <a:r>
              <a:rPr lang="en-US" sz="1600" dirty="0" err="1">
                <a:effectLst/>
                <a:latin typeface="Georgia" panose="02040502050405020303" pitchFamily="18" charset="0"/>
                <a:ea typeface="Georgia" panose="02040502050405020303" pitchFamily="18" charset="0"/>
                <a:cs typeface="Georgia" panose="02040502050405020303" pitchFamily="18" charset="0"/>
              </a:rPr>
              <a:t>y</a:t>
            </a:r>
            <a:r>
              <a:rPr lang="en-US" sz="1600" spc="5" dirty="0" err="1">
                <a:effectLst/>
                <a:latin typeface="Georgia" panose="02040502050405020303" pitchFamily="18" charset="0"/>
                <a:ea typeface="Georgia" panose="02040502050405020303" pitchFamily="18" charset="0"/>
                <a:cs typeface="Georgia" panose="02040502050405020303" pitchFamily="18" charset="0"/>
              </a:rPr>
              <a:t>ada</a:t>
            </a:r>
            <a:r>
              <a:rPr lang="en-US" sz="1600" spc="10" dirty="0" err="1">
                <a:effectLst/>
                <a:latin typeface="Georgia" panose="02040502050405020303" pitchFamily="18" charset="0"/>
                <a:ea typeface="Georgia" panose="02040502050405020303" pitchFamily="18" charset="0"/>
                <a:cs typeface="Georgia" panose="02040502050405020303" pitchFamily="18" charset="0"/>
              </a:rPr>
              <a:t>r</a:t>
            </a:r>
            <a:r>
              <a:rPr lang="en-US" sz="1600" dirty="0" err="1">
                <a:effectLst/>
                <a:latin typeface="Georgia" panose="02040502050405020303" pitchFamily="18" charset="0"/>
                <a:ea typeface="Georgia" panose="02040502050405020303" pitchFamily="18" charset="0"/>
                <a:cs typeface="Georgia" panose="02040502050405020303" pitchFamily="18" charset="0"/>
              </a:rPr>
              <a:t>i</a:t>
            </a:r>
            <a:r>
              <a:rPr lang="en-US" sz="1600" spc="10" dirty="0">
                <a:effectLst/>
                <a:latin typeface="Georgia" panose="02040502050405020303" pitchFamily="18" charset="0"/>
                <a:ea typeface="Georgia" panose="02040502050405020303" pitchFamily="18" charset="0"/>
                <a:cs typeface="Georgia" panose="02040502050405020303" pitchFamily="18" charset="0"/>
              </a:rPr>
              <a:t> </a:t>
            </a:r>
            <a:r>
              <a:rPr lang="en-US" sz="1600" spc="5" dirty="0" err="1">
                <a:effectLst/>
                <a:latin typeface="Georgia" panose="02040502050405020303" pitchFamily="18" charset="0"/>
                <a:ea typeface="Georgia" panose="02040502050405020303" pitchFamily="18" charset="0"/>
                <a:cs typeface="Georgia" panose="02040502050405020303" pitchFamily="18" charset="0"/>
              </a:rPr>
              <a:t>ba</a:t>
            </a:r>
            <a:r>
              <a:rPr lang="en-US" sz="1600" dirty="0" err="1">
                <a:effectLst/>
                <a:latin typeface="Georgia" panose="02040502050405020303" pitchFamily="18" charset="0"/>
                <a:ea typeface="Georgia" panose="02040502050405020303" pitchFamily="18" charset="0"/>
                <a:cs typeface="Georgia" panose="02040502050405020303" pitchFamily="18" charset="0"/>
              </a:rPr>
              <a:t>h</a:t>
            </a:r>
            <a:r>
              <a:rPr lang="en-US" sz="1600" spc="-10" dirty="0" err="1">
                <a:effectLst/>
                <a:latin typeface="Georgia" panose="02040502050405020303" pitchFamily="18" charset="0"/>
                <a:ea typeface="Georgia" panose="02040502050405020303" pitchFamily="18" charset="0"/>
                <a:cs typeface="Georgia" panose="02040502050405020303" pitchFamily="18" charset="0"/>
              </a:rPr>
              <a:t>w</a:t>
            </a:r>
            <a:r>
              <a:rPr lang="en-US" sz="1600" dirty="0" err="1">
                <a:effectLst/>
                <a:latin typeface="Georgia" panose="02040502050405020303" pitchFamily="18" charset="0"/>
                <a:ea typeface="Georgia" panose="02040502050405020303" pitchFamily="18" charset="0"/>
                <a:cs typeface="Georgia" panose="02040502050405020303" pitchFamily="18" charset="0"/>
              </a:rPr>
              <a:t>a</a:t>
            </a:r>
            <a:r>
              <a:rPr lang="en-US" sz="1600" spc="20" dirty="0">
                <a:effectLst/>
                <a:latin typeface="Georgia" panose="02040502050405020303" pitchFamily="18" charset="0"/>
                <a:ea typeface="Georgia" panose="02040502050405020303" pitchFamily="18" charset="0"/>
                <a:cs typeface="Georgia" panose="02040502050405020303" pitchFamily="18" charset="0"/>
              </a:rPr>
              <a:t> </a:t>
            </a:r>
            <a:r>
              <a:rPr lang="en-US" sz="1600" dirty="0" err="1">
                <a:effectLst/>
                <a:latin typeface="Georgia" panose="02040502050405020303" pitchFamily="18" charset="0"/>
                <a:ea typeface="Georgia" panose="02040502050405020303" pitchFamily="18" charset="0"/>
                <a:cs typeface="Georgia" panose="02040502050405020303" pitchFamily="18" charset="0"/>
              </a:rPr>
              <a:t>ti</a:t>
            </a:r>
            <a:r>
              <a:rPr lang="en-US" sz="1600" spc="5" dirty="0" err="1">
                <a:effectLst/>
                <a:latin typeface="Georgia" panose="02040502050405020303" pitchFamily="18" charset="0"/>
                <a:ea typeface="Georgia" panose="02040502050405020303" pitchFamily="18" charset="0"/>
                <a:cs typeface="Georgia" panose="02040502050405020303" pitchFamily="18" charset="0"/>
              </a:rPr>
              <a:t>da</a:t>
            </a:r>
            <a:r>
              <a:rPr lang="en-US" sz="1600" dirty="0" err="1">
                <a:effectLst/>
                <a:latin typeface="Georgia" panose="02040502050405020303" pitchFamily="18" charset="0"/>
                <a:ea typeface="Georgia" panose="02040502050405020303" pitchFamily="18" charset="0"/>
                <a:cs typeface="Georgia" panose="02040502050405020303" pitchFamily="18" charset="0"/>
              </a:rPr>
              <a:t>k</a:t>
            </a:r>
            <a:r>
              <a:rPr lang="en-US" sz="1600" dirty="0">
                <a:effectLst/>
                <a:latin typeface="Georgia" panose="02040502050405020303" pitchFamily="18" charset="0"/>
                <a:ea typeface="Georgia" panose="02040502050405020303" pitchFamily="18" charset="0"/>
                <a:cs typeface="Georgia" panose="02040502050405020303" pitchFamily="18" charset="0"/>
              </a:rPr>
              <a:t> </a:t>
            </a:r>
            <a:r>
              <a:rPr lang="en-US" sz="1600" spc="5" dirty="0" err="1">
                <a:effectLst/>
                <a:latin typeface="Georgia" panose="02040502050405020303" pitchFamily="18" charset="0"/>
                <a:ea typeface="Georgia" panose="02040502050405020303" pitchFamily="18" charset="0"/>
                <a:cs typeface="Georgia" panose="02040502050405020303" pitchFamily="18" charset="0"/>
              </a:rPr>
              <a:t>se</a:t>
            </a:r>
            <a:r>
              <a:rPr lang="en-US" sz="1600" spc="-10" dirty="0" err="1">
                <a:effectLst/>
                <a:latin typeface="Georgia" panose="02040502050405020303" pitchFamily="18" charset="0"/>
                <a:ea typeface="Georgia" panose="02040502050405020303" pitchFamily="18" charset="0"/>
                <a:cs typeface="Georgia" panose="02040502050405020303" pitchFamily="18" charset="0"/>
              </a:rPr>
              <a:t>p</a:t>
            </a:r>
            <a:r>
              <a:rPr lang="en-US" sz="1600" spc="5" dirty="0" err="1">
                <a:effectLst/>
                <a:latin typeface="Georgia" panose="02040502050405020303" pitchFamily="18" charset="0"/>
                <a:ea typeface="Georgia" panose="02040502050405020303" pitchFamily="18" charset="0"/>
                <a:cs typeface="Georgia" panose="02040502050405020303" pitchFamily="18" charset="0"/>
              </a:rPr>
              <a:t>e</a:t>
            </a:r>
            <a:r>
              <a:rPr lang="en-US" sz="1600" spc="10" dirty="0" err="1">
                <a:effectLst/>
                <a:latin typeface="Georgia" panose="02040502050405020303" pitchFamily="18" charset="0"/>
                <a:ea typeface="Georgia" panose="02040502050405020303" pitchFamily="18" charset="0"/>
                <a:cs typeface="Georgia" panose="02040502050405020303" pitchFamily="18" charset="0"/>
              </a:rPr>
              <a:t>r</a:t>
            </a:r>
            <a:r>
              <a:rPr lang="en-US" sz="1600" dirty="0" err="1">
                <a:effectLst/>
                <a:latin typeface="Georgia" panose="02040502050405020303" pitchFamily="18" charset="0"/>
                <a:ea typeface="Georgia" panose="02040502050405020303" pitchFamily="18" charset="0"/>
                <a:cs typeface="Georgia" panose="02040502050405020303" pitchFamily="18" charset="0"/>
              </a:rPr>
              <a:t>ti</a:t>
            </a:r>
            <a:r>
              <a:rPr lang="en-US" sz="1600" dirty="0">
                <a:effectLst/>
                <a:latin typeface="Georgia" panose="02040502050405020303" pitchFamily="18" charset="0"/>
                <a:ea typeface="Georgia" panose="02040502050405020303" pitchFamily="18" charset="0"/>
                <a:cs typeface="Georgia" panose="02040502050405020303" pitchFamily="18" charset="0"/>
              </a:rPr>
              <a:t> </a:t>
            </a:r>
            <a:r>
              <a:rPr lang="en-US" sz="1600" spc="5" dirty="0" err="1">
                <a:effectLst/>
                <a:latin typeface="Georgia" panose="02040502050405020303" pitchFamily="18" charset="0"/>
                <a:ea typeface="Georgia" panose="02040502050405020303" pitchFamily="18" charset="0"/>
                <a:cs typeface="Georgia" panose="02040502050405020303" pitchFamily="18" charset="0"/>
              </a:rPr>
              <a:t>e</a:t>
            </a:r>
            <a:r>
              <a:rPr lang="en-US" sz="1600" spc="-10" dirty="0" err="1">
                <a:effectLst/>
                <a:latin typeface="Georgia" panose="02040502050405020303" pitchFamily="18" charset="0"/>
                <a:ea typeface="Georgia" panose="02040502050405020303" pitchFamily="18" charset="0"/>
                <a:cs typeface="Georgia" panose="02040502050405020303" pitchFamily="18" charset="0"/>
              </a:rPr>
              <a:t>k</a:t>
            </a:r>
            <a:r>
              <a:rPr lang="en-US" sz="1600" spc="5" dirty="0" err="1">
                <a:effectLst/>
                <a:latin typeface="Georgia" panose="02040502050405020303" pitchFamily="18" charset="0"/>
                <a:ea typeface="Georgia" panose="02040502050405020303" pitchFamily="18" charset="0"/>
                <a:cs typeface="Georgia" panose="02040502050405020303" pitchFamily="18" charset="0"/>
              </a:rPr>
              <a:t>o</a:t>
            </a:r>
            <a:r>
              <a:rPr lang="en-US" sz="1600" spc="-10" dirty="0" err="1">
                <a:effectLst/>
                <a:latin typeface="Georgia" panose="02040502050405020303" pitchFamily="18" charset="0"/>
                <a:ea typeface="Georgia" panose="02040502050405020303" pitchFamily="18" charset="0"/>
                <a:cs typeface="Georgia" panose="02040502050405020303" pitchFamily="18" charset="0"/>
              </a:rPr>
              <a:t>n</a:t>
            </a:r>
            <a:r>
              <a:rPr lang="en-US" sz="1600" spc="5" dirty="0" err="1">
                <a:effectLst/>
                <a:latin typeface="Georgia" panose="02040502050405020303" pitchFamily="18" charset="0"/>
                <a:ea typeface="Georgia" panose="02040502050405020303" pitchFamily="18" charset="0"/>
                <a:cs typeface="Georgia" panose="02040502050405020303" pitchFamily="18" charset="0"/>
              </a:rPr>
              <a:t>o</a:t>
            </a:r>
            <a:r>
              <a:rPr lang="en-US" sz="1600" spc="-10" dirty="0" err="1">
                <a:effectLst/>
                <a:latin typeface="Georgia" panose="02040502050405020303" pitchFamily="18" charset="0"/>
                <a:ea typeface="Georgia" panose="02040502050405020303" pitchFamily="18" charset="0"/>
                <a:cs typeface="Georgia" panose="02040502050405020303" pitchFamily="18" charset="0"/>
              </a:rPr>
              <a:t>m</a:t>
            </a:r>
            <a:r>
              <a:rPr lang="en-US" sz="1600" dirty="0" err="1">
                <a:effectLst/>
                <a:latin typeface="Georgia" panose="02040502050405020303" pitchFamily="18" charset="0"/>
                <a:ea typeface="Georgia" panose="02040502050405020303" pitchFamily="18" charset="0"/>
                <a:cs typeface="Georgia" panose="02040502050405020303" pitchFamily="18" charset="0"/>
              </a:rPr>
              <a:t>i</a:t>
            </a:r>
            <a:r>
              <a:rPr lang="en-US" sz="1600" spc="20" dirty="0">
                <a:effectLst/>
                <a:latin typeface="Georgia" panose="02040502050405020303" pitchFamily="18" charset="0"/>
                <a:ea typeface="Georgia" panose="02040502050405020303" pitchFamily="18" charset="0"/>
                <a:cs typeface="Georgia" panose="02040502050405020303" pitchFamily="18" charset="0"/>
              </a:rPr>
              <a:t> </a:t>
            </a:r>
            <a:r>
              <a:rPr lang="en-US" sz="1600" spc="-10" dirty="0" err="1">
                <a:effectLst/>
                <a:latin typeface="Georgia" panose="02040502050405020303" pitchFamily="18" charset="0"/>
                <a:ea typeface="Georgia" panose="02040502050405020303" pitchFamily="18" charset="0"/>
                <a:cs typeface="Georgia" panose="02040502050405020303" pitchFamily="18" charset="0"/>
              </a:rPr>
              <a:t>k</a:t>
            </a:r>
            <a:r>
              <a:rPr lang="en-US" sz="1600" spc="5" dirty="0" err="1">
                <a:effectLst/>
                <a:latin typeface="Georgia" panose="02040502050405020303" pitchFamily="18" charset="0"/>
                <a:ea typeface="Georgia" panose="02040502050405020303" pitchFamily="18" charset="0"/>
                <a:cs typeface="Georgia" panose="02040502050405020303" pitchFamily="18" charset="0"/>
              </a:rPr>
              <a:t>o</a:t>
            </a:r>
            <a:r>
              <a:rPr lang="en-US" sz="1600" spc="-10" dirty="0" err="1">
                <a:effectLst/>
                <a:latin typeface="Georgia" panose="02040502050405020303" pitchFamily="18" charset="0"/>
                <a:ea typeface="Georgia" panose="02040502050405020303" pitchFamily="18" charset="0"/>
                <a:cs typeface="Georgia" panose="02040502050405020303" pitchFamily="18" charset="0"/>
              </a:rPr>
              <a:t>n</a:t>
            </a:r>
            <a:r>
              <a:rPr lang="en-US" sz="1600" spc="-5" dirty="0" err="1">
                <a:effectLst/>
                <a:latin typeface="Georgia" panose="02040502050405020303" pitchFamily="18" charset="0"/>
                <a:ea typeface="Georgia" panose="02040502050405020303" pitchFamily="18" charset="0"/>
                <a:cs typeface="Georgia" panose="02040502050405020303" pitchFamily="18" charset="0"/>
              </a:rPr>
              <a:t>v</a:t>
            </a:r>
            <a:r>
              <a:rPr lang="en-US" sz="1600" spc="5" dirty="0" err="1">
                <a:effectLst/>
                <a:latin typeface="Georgia" panose="02040502050405020303" pitchFamily="18" charset="0"/>
                <a:ea typeface="Georgia" panose="02040502050405020303" pitchFamily="18" charset="0"/>
                <a:cs typeface="Georgia" panose="02040502050405020303" pitchFamily="18" charset="0"/>
              </a:rPr>
              <a:t>e</a:t>
            </a:r>
            <a:r>
              <a:rPr lang="en-US" sz="1600" spc="-10" dirty="0" err="1">
                <a:effectLst/>
                <a:latin typeface="Georgia" panose="02040502050405020303" pitchFamily="18" charset="0"/>
                <a:ea typeface="Georgia" panose="02040502050405020303" pitchFamily="18" charset="0"/>
                <a:cs typeface="Georgia" panose="02040502050405020303" pitchFamily="18" charset="0"/>
              </a:rPr>
              <a:t>n</a:t>
            </a:r>
            <a:r>
              <a:rPr lang="en-US" sz="1600" spc="5" dirty="0" err="1">
                <a:effectLst/>
                <a:latin typeface="Georgia" panose="02040502050405020303" pitchFamily="18" charset="0"/>
                <a:ea typeface="Georgia" panose="02040502050405020303" pitchFamily="18" charset="0"/>
                <a:cs typeface="Georgia" panose="02040502050405020303" pitchFamily="18" charset="0"/>
              </a:rPr>
              <a:t>s</a:t>
            </a:r>
            <a:r>
              <a:rPr lang="en-US" sz="1600" dirty="0" err="1">
                <a:effectLst/>
                <a:latin typeface="Georgia" panose="02040502050405020303" pitchFamily="18" charset="0"/>
                <a:ea typeface="Georgia" panose="02040502050405020303" pitchFamily="18" charset="0"/>
                <a:cs typeface="Georgia" panose="02040502050405020303" pitchFamily="18" charset="0"/>
              </a:rPr>
              <a:t>i</a:t>
            </a:r>
            <a:r>
              <a:rPr lang="en-US" sz="1600" spc="5" dirty="0" err="1">
                <a:effectLst/>
                <a:latin typeface="Georgia" panose="02040502050405020303" pitchFamily="18" charset="0"/>
                <a:ea typeface="Georgia" panose="02040502050405020303" pitchFamily="18" charset="0"/>
                <a:cs typeface="Georgia" panose="02040502050405020303" pitchFamily="18" charset="0"/>
              </a:rPr>
              <a:t>o</a:t>
            </a:r>
            <a:r>
              <a:rPr lang="en-US" sz="1600" spc="-10" dirty="0" err="1">
                <a:effectLst/>
                <a:latin typeface="Georgia" panose="02040502050405020303" pitchFamily="18" charset="0"/>
                <a:ea typeface="Georgia" panose="02040502050405020303" pitchFamily="18" charset="0"/>
                <a:cs typeface="Georgia" panose="02040502050405020303" pitchFamily="18" charset="0"/>
              </a:rPr>
              <a:t>n</a:t>
            </a:r>
            <a:r>
              <a:rPr lang="en-US" sz="1600" spc="5" dirty="0" err="1">
                <a:effectLst/>
                <a:latin typeface="Georgia" panose="02040502050405020303" pitchFamily="18" charset="0"/>
                <a:ea typeface="Georgia" panose="02040502050405020303" pitchFamily="18" charset="0"/>
                <a:cs typeface="Georgia" panose="02040502050405020303" pitchFamily="18" charset="0"/>
              </a:rPr>
              <a:t>al</a:t>
            </a:r>
            <a:r>
              <a:rPr lang="en-US" sz="1600" dirty="0">
                <a:effectLst/>
                <a:latin typeface="Georgia" panose="02040502050405020303" pitchFamily="18" charset="0"/>
                <a:ea typeface="Georgia" panose="02040502050405020303" pitchFamily="18" charset="0"/>
                <a:cs typeface="Georgia" panose="02040502050405020303" pitchFamily="18" charset="0"/>
              </a:rPr>
              <a:t>,</a:t>
            </a:r>
            <a:r>
              <a:rPr lang="en-US" sz="1600" spc="25" dirty="0">
                <a:effectLst/>
                <a:latin typeface="Georgia" panose="02040502050405020303" pitchFamily="18" charset="0"/>
                <a:ea typeface="Georgia" panose="02040502050405020303" pitchFamily="18" charset="0"/>
                <a:cs typeface="Georgia" panose="02040502050405020303" pitchFamily="18" charset="0"/>
              </a:rPr>
              <a:t> </a:t>
            </a:r>
            <a:r>
              <a:rPr lang="en-US" sz="1600" dirty="0" err="1">
                <a:effectLst/>
                <a:latin typeface="Georgia" panose="02040502050405020303" pitchFamily="18" charset="0"/>
                <a:ea typeface="Georgia" panose="02040502050405020303" pitchFamily="18" charset="0"/>
                <a:cs typeface="Georgia" panose="02040502050405020303" pitchFamily="18" charset="0"/>
              </a:rPr>
              <a:t>t</a:t>
            </a:r>
            <a:r>
              <a:rPr lang="en-US" sz="1600" spc="5" dirty="0" err="1">
                <a:effectLst/>
                <a:latin typeface="Georgia" panose="02040502050405020303" pitchFamily="18" charset="0"/>
                <a:ea typeface="Georgia" panose="02040502050405020303" pitchFamily="18" charset="0"/>
                <a:cs typeface="Georgia" panose="02040502050405020303" pitchFamily="18" charset="0"/>
              </a:rPr>
              <a:t>eo</a:t>
            </a:r>
            <a:r>
              <a:rPr lang="en-US" sz="1600" spc="10" dirty="0" err="1">
                <a:effectLst/>
                <a:latin typeface="Georgia" panose="02040502050405020303" pitchFamily="18" charset="0"/>
                <a:ea typeface="Georgia" panose="02040502050405020303" pitchFamily="18" charset="0"/>
                <a:cs typeface="Georgia" panose="02040502050405020303" pitchFamily="18" charset="0"/>
              </a:rPr>
              <a:t>r</a:t>
            </a:r>
            <a:r>
              <a:rPr lang="en-US" sz="1600" dirty="0" err="1">
                <a:effectLst/>
                <a:latin typeface="Georgia" panose="02040502050405020303" pitchFamily="18" charset="0"/>
                <a:ea typeface="Georgia" panose="02040502050405020303" pitchFamily="18" charset="0"/>
                <a:cs typeface="Georgia" panose="02040502050405020303" pitchFamily="18" charset="0"/>
              </a:rPr>
              <a:t>i</a:t>
            </a:r>
            <a:r>
              <a:rPr lang="en-US" sz="1600" spc="20" dirty="0">
                <a:effectLst/>
                <a:latin typeface="Georgia" panose="02040502050405020303" pitchFamily="18" charset="0"/>
                <a:ea typeface="Georgia" panose="02040502050405020303" pitchFamily="18" charset="0"/>
                <a:cs typeface="Georgia" panose="02040502050405020303" pitchFamily="18" charset="0"/>
              </a:rPr>
              <a:t> </a:t>
            </a:r>
            <a:r>
              <a:rPr lang="en-US" sz="1600" spc="-10" dirty="0" err="1">
                <a:effectLst/>
                <a:latin typeface="Georgia" panose="02040502050405020303" pitchFamily="18" charset="0"/>
                <a:ea typeface="Georgia" panose="02040502050405020303" pitchFamily="18" charset="0"/>
                <a:cs typeface="Georgia" panose="02040502050405020303" pitchFamily="18" charset="0"/>
              </a:rPr>
              <a:t>p</a:t>
            </a:r>
            <a:r>
              <a:rPr lang="en-US" sz="1600" spc="5" dirty="0" err="1">
                <a:effectLst/>
                <a:latin typeface="Georgia" panose="02040502050405020303" pitchFamily="18" charset="0"/>
                <a:ea typeface="Georgia" panose="02040502050405020303" pitchFamily="18" charset="0"/>
                <a:cs typeface="Georgia" panose="02040502050405020303" pitchFamily="18" charset="0"/>
              </a:rPr>
              <a:t>s</a:t>
            </a:r>
            <a:r>
              <a:rPr lang="en-US" sz="1600" dirty="0" err="1">
                <a:effectLst/>
                <a:latin typeface="Georgia" panose="02040502050405020303" pitchFamily="18" charset="0"/>
                <a:ea typeface="Georgia" panose="02040502050405020303" pitchFamily="18" charset="0"/>
                <a:cs typeface="Georgia" panose="02040502050405020303" pitchFamily="18" charset="0"/>
              </a:rPr>
              <a:t>i</a:t>
            </a:r>
            <a:r>
              <a:rPr lang="en-US" sz="1600" spc="-10" dirty="0" err="1">
                <a:effectLst/>
                <a:latin typeface="Georgia" panose="02040502050405020303" pitchFamily="18" charset="0"/>
                <a:ea typeface="Georgia" panose="02040502050405020303" pitchFamily="18" charset="0"/>
                <a:cs typeface="Georgia" panose="02040502050405020303" pitchFamily="18" charset="0"/>
              </a:rPr>
              <a:t>k</a:t>
            </a:r>
            <a:r>
              <a:rPr lang="en-US" sz="1600" spc="5" dirty="0" err="1">
                <a:effectLst/>
                <a:latin typeface="Georgia" panose="02040502050405020303" pitchFamily="18" charset="0"/>
                <a:ea typeface="Georgia" panose="02040502050405020303" pitchFamily="18" charset="0"/>
                <a:cs typeface="Georgia" panose="02040502050405020303" pitchFamily="18" charset="0"/>
              </a:rPr>
              <a:t>olo</a:t>
            </a:r>
            <a:r>
              <a:rPr lang="en-US" sz="1600" dirty="0" err="1">
                <a:effectLst/>
                <a:latin typeface="Georgia" panose="02040502050405020303" pitchFamily="18" charset="0"/>
                <a:ea typeface="Georgia" panose="02040502050405020303" pitchFamily="18" charset="0"/>
                <a:cs typeface="Georgia" panose="02040502050405020303" pitchFamily="18" charset="0"/>
              </a:rPr>
              <a:t>gi</a:t>
            </a:r>
            <a:r>
              <a:rPr lang="en-US" sz="1600" spc="20" dirty="0">
                <a:effectLst/>
                <a:latin typeface="Georgia" panose="02040502050405020303" pitchFamily="18" charset="0"/>
                <a:ea typeface="Georgia" panose="02040502050405020303" pitchFamily="18" charset="0"/>
                <a:cs typeface="Georgia" panose="02040502050405020303" pitchFamily="18" charset="0"/>
              </a:rPr>
              <a:t> </a:t>
            </a:r>
            <a:r>
              <a:rPr lang="en-US" sz="1600" spc="-10" dirty="0" err="1">
                <a:effectLst/>
                <a:latin typeface="Georgia" panose="02040502050405020303" pitchFamily="18" charset="0"/>
                <a:ea typeface="Georgia" panose="02040502050405020303" pitchFamily="18" charset="0"/>
                <a:cs typeface="Georgia" panose="02040502050405020303" pitchFamily="18" charset="0"/>
              </a:rPr>
              <a:t>d</a:t>
            </a:r>
            <a:r>
              <a:rPr lang="en-US" sz="1600" spc="5" dirty="0" err="1">
                <a:effectLst/>
                <a:latin typeface="Georgia" panose="02040502050405020303" pitchFamily="18" charset="0"/>
                <a:ea typeface="Georgia" panose="02040502050405020303" pitchFamily="18" charset="0"/>
                <a:cs typeface="Georgia" panose="02040502050405020303" pitchFamily="18" charset="0"/>
              </a:rPr>
              <a:t>a</a:t>
            </a:r>
            <a:r>
              <a:rPr lang="en-US" sz="1600" spc="-10" dirty="0" err="1">
                <a:effectLst/>
                <a:latin typeface="Georgia" panose="02040502050405020303" pitchFamily="18" charset="0"/>
                <a:ea typeface="Georgia" panose="02040502050405020303" pitchFamily="18" charset="0"/>
                <a:cs typeface="Georgia" panose="02040502050405020303" pitchFamily="18" charset="0"/>
              </a:rPr>
              <a:t>p</a:t>
            </a:r>
            <a:r>
              <a:rPr lang="en-US" sz="1600" spc="5" dirty="0" err="1">
                <a:effectLst/>
                <a:latin typeface="Georgia" panose="02040502050405020303" pitchFamily="18" charset="0"/>
                <a:ea typeface="Georgia" panose="02040502050405020303" pitchFamily="18" charset="0"/>
                <a:cs typeface="Georgia" panose="02040502050405020303" pitchFamily="18" charset="0"/>
              </a:rPr>
              <a:t>a</a:t>
            </a:r>
            <a:r>
              <a:rPr lang="en-US" sz="1600" dirty="0" err="1">
                <a:effectLst/>
                <a:latin typeface="Georgia" panose="02040502050405020303" pitchFamily="18" charset="0"/>
                <a:ea typeface="Georgia" panose="02040502050405020303" pitchFamily="18" charset="0"/>
                <a:cs typeface="Georgia" panose="02040502050405020303" pitchFamily="18" charset="0"/>
              </a:rPr>
              <a:t>t</a:t>
            </a:r>
            <a:r>
              <a:rPr lang="en-US" sz="1600" spc="25" dirty="0">
                <a:effectLst/>
                <a:latin typeface="Georgia" panose="02040502050405020303" pitchFamily="18" charset="0"/>
                <a:ea typeface="Georgia" panose="02040502050405020303" pitchFamily="18" charset="0"/>
                <a:cs typeface="Georgia" panose="02040502050405020303" pitchFamily="18" charset="0"/>
              </a:rPr>
              <a:t> </a:t>
            </a:r>
            <a:r>
              <a:rPr lang="en-US" sz="1600" spc="-10" dirty="0" err="1">
                <a:effectLst/>
                <a:latin typeface="Georgia" panose="02040502050405020303" pitchFamily="18" charset="0"/>
                <a:ea typeface="Georgia" panose="02040502050405020303" pitchFamily="18" charset="0"/>
                <a:cs typeface="Georgia" panose="02040502050405020303" pitchFamily="18" charset="0"/>
              </a:rPr>
              <a:t>m</a:t>
            </a:r>
            <a:r>
              <a:rPr lang="en-US" sz="1600" spc="5" dirty="0" err="1">
                <a:effectLst/>
                <a:latin typeface="Georgia" panose="02040502050405020303" pitchFamily="18" charset="0"/>
                <a:ea typeface="Georgia" panose="02040502050405020303" pitchFamily="18" charset="0"/>
                <a:cs typeface="Georgia" panose="02040502050405020303" pitchFamily="18" charset="0"/>
              </a:rPr>
              <a:t>e</a:t>
            </a:r>
            <a:r>
              <a:rPr lang="en-US" sz="1600" spc="-10" dirty="0" err="1">
                <a:effectLst/>
                <a:latin typeface="Georgia" panose="02040502050405020303" pitchFamily="18" charset="0"/>
                <a:ea typeface="Georgia" panose="02040502050405020303" pitchFamily="18" charset="0"/>
                <a:cs typeface="Georgia" panose="02040502050405020303" pitchFamily="18" charset="0"/>
              </a:rPr>
              <a:t>n</a:t>
            </a:r>
            <a:r>
              <a:rPr lang="en-US" sz="1600" dirty="0" err="1">
                <a:effectLst/>
                <a:latin typeface="Georgia" panose="02040502050405020303" pitchFamily="18" charset="0"/>
                <a:ea typeface="Georgia" panose="02040502050405020303" pitchFamily="18" charset="0"/>
                <a:cs typeface="Georgia" panose="02040502050405020303" pitchFamily="18" charset="0"/>
              </a:rPr>
              <a:t>j</a:t>
            </a:r>
            <a:r>
              <a:rPr lang="en-US" sz="1600" spc="5" dirty="0" err="1">
                <a:effectLst/>
                <a:latin typeface="Georgia" panose="02040502050405020303" pitchFamily="18" charset="0"/>
                <a:ea typeface="Georgia" panose="02040502050405020303" pitchFamily="18" charset="0"/>
                <a:cs typeface="Georgia" panose="02040502050405020303" pitchFamily="18" charset="0"/>
              </a:rPr>
              <a:t>elas</a:t>
            </a:r>
            <a:r>
              <a:rPr lang="en-US" sz="1600" spc="-10" dirty="0" err="1">
                <a:effectLst/>
                <a:latin typeface="Georgia" panose="02040502050405020303" pitchFamily="18" charset="0"/>
                <a:ea typeface="Georgia" panose="02040502050405020303" pitchFamily="18" charset="0"/>
                <a:cs typeface="Georgia" panose="02040502050405020303" pitchFamily="18" charset="0"/>
              </a:rPr>
              <a:t>k</a:t>
            </a:r>
            <a:r>
              <a:rPr lang="en-US" sz="1600" spc="5" dirty="0" err="1">
                <a:effectLst/>
                <a:latin typeface="Georgia" panose="02040502050405020303" pitchFamily="18" charset="0"/>
                <a:ea typeface="Georgia" panose="02040502050405020303" pitchFamily="18" charset="0"/>
                <a:cs typeface="Georgia" panose="02040502050405020303" pitchFamily="18" charset="0"/>
              </a:rPr>
              <a:t>a</a:t>
            </a:r>
            <a:r>
              <a:rPr lang="en-US" sz="1600" dirty="0" err="1">
                <a:effectLst/>
                <a:latin typeface="Georgia" panose="02040502050405020303" pitchFamily="18" charset="0"/>
                <a:ea typeface="Georgia" panose="02040502050405020303" pitchFamily="18" charset="0"/>
                <a:cs typeface="Georgia" panose="02040502050405020303" pitchFamily="18" charset="0"/>
              </a:rPr>
              <a:t>n</a:t>
            </a:r>
            <a:r>
              <a:rPr lang="en-US" sz="1600" dirty="0">
                <a:effectLst/>
                <a:latin typeface="Georgia" panose="02040502050405020303" pitchFamily="18" charset="0"/>
                <a:ea typeface="Georgia" panose="02040502050405020303" pitchFamily="18" charset="0"/>
                <a:cs typeface="Georgia" panose="02040502050405020303" pitchFamily="18" charset="0"/>
              </a:rPr>
              <a:t> </a:t>
            </a:r>
            <a:r>
              <a:rPr lang="en-US" sz="1600" spc="-10" dirty="0" err="1">
                <a:effectLst/>
                <a:latin typeface="Georgia" panose="02040502050405020303" pitchFamily="18" charset="0"/>
                <a:ea typeface="Georgia" panose="02040502050405020303" pitchFamily="18" charset="0"/>
                <a:cs typeface="Georgia" panose="02040502050405020303" pitchFamily="18" charset="0"/>
              </a:rPr>
              <a:t>k</a:t>
            </a:r>
            <a:r>
              <a:rPr lang="en-US" sz="1600" spc="5" dirty="0" err="1">
                <a:effectLst/>
                <a:latin typeface="Georgia" panose="02040502050405020303" pitchFamily="18" charset="0"/>
                <a:ea typeface="Georgia" panose="02040502050405020303" pitchFamily="18" charset="0"/>
                <a:cs typeface="Georgia" panose="02040502050405020303" pitchFamily="18" charset="0"/>
              </a:rPr>
              <a:t>e</a:t>
            </a:r>
            <a:r>
              <a:rPr lang="en-US" sz="1600" dirty="0" err="1">
                <a:effectLst/>
                <a:latin typeface="Georgia" panose="02040502050405020303" pitchFamily="18" charset="0"/>
                <a:ea typeface="Georgia" panose="02040502050405020303" pitchFamily="18" charset="0"/>
                <a:cs typeface="Georgia" panose="02040502050405020303" pitchFamily="18" charset="0"/>
              </a:rPr>
              <a:t>ti</a:t>
            </a:r>
            <a:r>
              <a:rPr lang="en-US" sz="1600" spc="5" dirty="0" err="1">
                <a:effectLst/>
                <a:latin typeface="Georgia" panose="02040502050405020303" pitchFamily="18" charset="0"/>
                <a:ea typeface="Georgia" panose="02040502050405020303" pitchFamily="18" charset="0"/>
                <a:cs typeface="Georgia" panose="02040502050405020303" pitchFamily="18" charset="0"/>
              </a:rPr>
              <a:t>da</a:t>
            </a:r>
            <a:r>
              <a:rPr lang="en-US" sz="1600" spc="-10" dirty="0" err="1">
                <a:effectLst/>
                <a:latin typeface="Georgia" panose="02040502050405020303" pitchFamily="18" charset="0"/>
                <a:ea typeface="Georgia" panose="02040502050405020303" pitchFamily="18" charset="0"/>
                <a:cs typeface="Georgia" panose="02040502050405020303" pitchFamily="18" charset="0"/>
              </a:rPr>
              <a:t>k</a:t>
            </a:r>
            <a:r>
              <a:rPr lang="en-US" sz="1600" spc="10" dirty="0" err="1">
                <a:effectLst/>
                <a:latin typeface="Georgia" panose="02040502050405020303" pitchFamily="18" charset="0"/>
                <a:ea typeface="Georgia" panose="02040502050405020303" pitchFamily="18" charset="0"/>
                <a:cs typeface="Georgia" panose="02040502050405020303" pitchFamily="18" charset="0"/>
              </a:rPr>
              <a:t>r</a:t>
            </a:r>
            <a:r>
              <a:rPr lang="en-US" sz="1600" spc="5" dirty="0" err="1">
                <a:effectLst/>
                <a:latin typeface="Georgia" panose="02040502050405020303" pitchFamily="18" charset="0"/>
                <a:ea typeface="Georgia" panose="02040502050405020303" pitchFamily="18" charset="0"/>
                <a:cs typeface="Georgia" panose="02040502050405020303" pitchFamily="18" charset="0"/>
              </a:rPr>
              <a:t>as</a:t>
            </a:r>
            <a:r>
              <a:rPr lang="en-US" sz="1600" dirty="0" err="1">
                <a:effectLst/>
                <a:latin typeface="Georgia" panose="02040502050405020303" pitchFamily="18" charset="0"/>
                <a:ea typeface="Georgia" panose="02040502050405020303" pitchFamily="18" charset="0"/>
                <a:cs typeface="Georgia" panose="02040502050405020303" pitchFamily="18" charset="0"/>
              </a:rPr>
              <a:t>i</a:t>
            </a:r>
            <a:r>
              <a:rPr lang="en-US" sz="1600" spc="5" dirty="0" err="1">
                <a:effectLst/>
                <a:latin typeface="Georgia" panose="02040502050405020303" pitchFamily="18" charset="0"/>
                <a:ea typeface="Georgia" panose="02040502050405020303" pitchFamily="18" charset="0"/>
                <a:cs typeface="Georgia" panose="02040502050405020303" pitchFamily="18" charset="0"/>
              </a:rPr>
              <a:t>o</a:t>
            </a:r>
            <a:r>
              <a:rPr lang="en-US" sz="1600" spc="-10" dirty="0" err="1">
                <a:effectLst/>
                <a:latin typeface="Georgia" panose="02040502050405020303" pitchFamily="18" charset="0"/>
                <a:ea typeface="Georgia" panose="02040502050405020303" pitchFamily="18" charset="0"/>
                <a:cs typeface="Georgia" panose="02040502050405020303" pitchFamily="18" charset="0"/>
              </a:rPr>
              <a:t>n</a:t>
            </a:r>
            <a:r>
              <a:rPr lang="en-US" sz="1600" spc="5" dirty="0" err="1">
                <a:effectLst/>
                <a:latin typeface="Georgia" panose="02040502050405020303" pitchFamily="18" charset="0"/>
                <a:ea typeface="Georgia" panose="02040502050405020303" pitchFamily="18" charset="0"/>
                <a:cs typeface="Georgia" panose="02040502050405020303" pitchFamily="18" charset="0"/>
              </a:rPr>
              <a:t>a</a:t>
            </a:r>
            <a:r>
              <a:rPr lang="en-US" sz="1600" spc="-15" dirty="0" err="1">
                <a:effectLst/>
                <a:latin typeface="Georgia" panose="02040502050405020303" pitchFamily="18" charset="0"/>
                <a:ea typeface="Georgia" panose="02040502050405020303" pitchFamily="18" charset="0"/>
                <a:cs typeface="Georgia" panose="02040502050405020303" pitchFamily="18" charset="0"/>
              </a:rPr>
              <a:t>l</a:t>
            </a:r>
            <a:r>
              <a:rPr lang="en-US" sz="1600" spc="5" dirty="0" err="1">
                <a:effectLst/>
                <a:latin typeface="Georgia" panose="02040502050405020303" pitchFamily="18" charset="0"/>
                <a:ea typeface="Georgia" panose="02040502050405020303" pitchFamily="18" charset="0"/>
                <a:cs typeface="Georgia" panose="02040502050405020303" pitchFamily="18" charset="0"/>
              </a:rPr>
              <a:t>a</a:t>
            </a:r>
            <a:r>
              <a:rPr lang="en-US" sz="1600" dirty="0" err="1">
                <a:effectLst/>
                <a:latin typeface="Georgia" panose="02040502050405020303" pitchFamily="18" charset="0"/>
                <a:ea typeface="Georgia" panose="02040502050405020303" pitchFamily="18" charset="0"/>
                <a:cs typeface="Georgia" panose="02040502050405020303" pitchFamily="18" charset="0"/>
              </a:rPr>
              <a:t>n</a:t>
            </a:r>
            <a:r>
              <a:rPr lang="en-US" sz="1600" spc="-15" dirty="0">
                <a:effectLst/>
                <a:latin typeface="Georgia" panose="02040502050405020303" pitchFamily="18" charset="0"/>
                <a:ea typeface="Georgia" panose="02040502050405020303" pitchFamily="18" charset="0"/>
                <a:cs typeface="Georgia" panose="02040502050405020303" pitchFamily="18" charset="0"/>
              </a:rPr>
              <a:t> </a:t>
            </a:r>
            <a:r>
              <a:rPr lang="en-US" sz="1600" spc="5" dirty="0" err="1">
                <a:effectLst/>
                <a:latin typeface="Georgia" panose="02040502050405020303" pitchFamily="18" charset="0"/>
                <a:ea typeface="Georgia" panose="02040502050405020303" pitchFamily="18" charset="0"/>
                <a:cs typeface="Georgia" panose="02040502050405020303" pitchFamily="18" charset="0"/>
              </a:rPr>
              <a:t>dala</a:t>
            </a:r>
            <a:r>
              <a:rPr lang="en-US" sz="1600" dirty="0" err="1">
                <a:effectLst/>
                <a:latin typeface="Georgia" panose="02040502050405020303" pitchFamily="18" charset="0"/>
                <a:ea typeface="Georgia" panose="02040502050405020303" pitchFamily="18" charset="0"/>
                <a:cs typeface="Georgia" panose="02040502050405020303" pitchFamily="18" charset="0"/>
              </a:rPr>
              <a:t>m</a:t>
            </a:r>
            <a:r>
              <a:rPr lang="en-US" sz="1600" spc="-15" dirty="0">
                <a:effectLst/>
                <a:latin typeface="Georgia" panose="02040502050405020303" pitchFamily="18" charset="0"/>
                <a:ea typeface="Georgia" panose="02040502050405020303" pitchFamily="18" charset="0"/>
                <a:cs typeface="Georgia" panose="02040502050405020303" pitchFamily="18" charset="0"/>
              </a:rPr>
              <a:t> </a:t>
            </a:r>
            <a:r>
              <a:rPr lang="en-US" sz="1600" spc="5" dirty="0" err="1">
                <a:effectLst/>
                <a:latin typeface="Georgia" panose="02040502050405020303" pitchFamily="18" charset="0"/>
                <a:ea typeface="Georgia" panose="02040502050405020303" pitchFamily="18" charset="0"/>
                <a:cs typeface="Georgia" panose="02040502050405020303" pitchFamily="18" charset="0"/>
              </a:rPr>
              <a:t>b</a:t>
            </a:r>
            <a:r>
              <a:rPr lang="en-US" sz="1600" spc="-10" dirty="0" err="1">
                <a:effectLst/>
                <a:latin typeface="Georgia" panose="02040502050405020303" pitchFamily="18" charset="0"/>
                <a:ea typeface="Georgia" panose="02040502050405020303" pitchFamily="18" charset="0"/>
                <a:cs typeface="Georgia" panose="02040502050405020303" pitchFamily="18" charset="0"/>
              </a:rPr>
              <a:t>e</a:t>
            </a:r>
            <a:r>
              <a:rPr lang="en-US" sz="1600" spc="10" dirty="0" err="1">
                <a:effectLst/>
                <a:latin typeface="Georgia" panose="02040502050405020303" pitchFamily="18" charset="0"/>
                <a:ea typeface="Georgia" panose="02040502050405020303" pitchFamily="18" charset="0"/>
                <a:cs typeface="Georgia" panose="02040502050405020303" pitchFamily="18" charset="0"/>
              </a:rPr>
              <a:t>r</a:t>
            </a:r>
            <a:r>
              <a:rPr lang="en-US" sz="1600" spc="-10" dirty="0" err="1">
                <a:effectLst/>
                <a:latin typeface="Georgia" panose="02040502050405020303" pitchFamily="18" charset="0"/>
                <a:ea typeface="Georgia" panose="02040502050405020303" pitchFamily="18" charset="0"/>
                <a:cs typeface="Georgia" panose="02040502050405020303" pitchFamily="18" charset="0"/>
              </a:rPr>
              <a:t>p</a:t>
            </a:r>
            <a:r>
              <a:rPr lang="en-US" sz="1600" spc="5" dirty="0" err="1">
                <a:effectLst/>
                <a:latin typeface="Georgia" panose="02040502050405020303" pitchFamily="18" charset="0"/>
                <a:ea typeface="Georgia" panose="02040502050405020303" pitchFamily="18" charset="0"/>
                <a:cs typeface="Georgia" panose="02040502050405020303" pitchFamily="18" charset="0"/>
              </a:rPr>
              <a:t>e</a:t>
            </a:r>
            <a:r>
              <a:rPr lang="en-US" sz="1600" spc="10" dirty="0" err="1">
                <a:effectLst/>
                <a:latin typeface="Georgia" panose="02040502050405020303" pitchFamily="18" charset="0"/>
                <a:ea typeface="Georgia" panose="02040502050405020303" pitchFamily="18" charset="0"/>
                <a:cs typeface="Georgia" panose="02040502050405020303" pitchFamily="18" charset="0"/>
              </a:rPr>
              <a:t>r</a:t>
            </a:r>
            <a:r>
              <a:rPr lang="en-US" sz="1600" dirty="0" err="1">
                <a:effectLst/>
                <a:latin typeface="Georgia" panose="02040502050405020303" pitchFamily="18" charset="0"/>
                <a:ea typeface="Georgia" panose="02040502050405020303" pitchFamily="18" charset="0"/>
                <a:cs typeface="Georgia" panose="02040502050405020303" pitchFamily="18" charset="0"/>
              </a:rPr>
              <a:t>il</a:t>
            </a:r>
            <a:r>
              <a:rPr lang="en-US" sz="1600" spc="10" dirty="0" err="1">
                <a:effectLst/>
                <a:latin typeface="Georgia" panose="02040502050405020303" pitchFamily="18" charset="0"/>
                <a:ea typeface="Georgia" panose="02040502050405020303" pitchFamily="18" charset="0"/>
                <a:cs typeface="Georgia" panose="02040502050405020303" pitchFamily="18" charset="0"/>
              </a:rPr>
              <a:t>a</a:t>
            </a:r>
            <a:r>
              <a:rPr lang="en-US" sz="1600" spc="-10" dirty="0" err="1">
                <a:effectLst/>
                <a:latin typeface="Georgia" panose="02040502050405020303" pitchFamily="18" charset="0"/>
                <a:ea typeface="Georgia" panose="02040502050405020303" pitchFamily="18" charset="0"/>
                <a:cs typeface="Georgia" panose="02040502050405020303" pitchFamily="18" charset="0"/>
              </a:rPr>
              <a:t>k</a:t>
            </a:r>
            <a:r>
              <a:rPr lang="en-US" sz="1600" spc="5" dirty="0" err="1">
                <a:effectLst/>
                <a:latin typeface="Georgia" panose="02040502050405020303" pitchFamily="18" charset="0"/>
                <a:ea typeface="Georgia" panose="02040502050405020303" pitchFamily="18" charset="0"/>
                <a:cs typeface="Georgia" panose="02040502050405020303" pitchFamily="18" charset="0"/>
              </a:rPr>
              <a:t>u</a:t>
            </a:r>
            <a:r>
              <a:rPr lang="en-US" sz="1600" dirty="0">
                <a:effectLst/>
                <a:latin typeface="Georgia" panose="02040502050405020303" pitchFamily="18" charset="0"/>
                <a:ea typeface="Georgia" panose="02040502050405020303" pitchFamily="18" charset="0"/>
                <a:cs typeface="Georgia" panose="02040502050405020303" pitchFamily="18" charset="0"/>
              </a:rPr>
              <a:t>.</a:t>
            </a:r>
            <a:endParaRPr lang="en-ID" sz="1200" dirty="0">
              <a:effectLst/>
              <a:latin typeface="Times New Roman" panose="02020603050405020304" pitchFamily="18" charset="0"/>
              <a:ea typeface="Times New Roman" panose="02020603050405020304" pitchFamily="18" charset="0"/>
            </a:endParaRPr>
          </a:p>
          <a:p>
            <a:pPr marL="0" indent="0" algn="just"/>
            <a:endParaRPr lang="id-ID" dirty="0">
              <a:solidFill>
                <a:schemeClr val="tx1">
                  <a:lumMod val="10000"/>
                </a:schemeClr>
              </a:solidFill>
              <a:latin typeface="Times New Roman" pitchFamily="18" charset="0"/>
              <a:cs typeface="Times New Roman" pitchFamily="18" charset="0"/>
            </a:endParaRPr>
          </a:p>
        </p:txBody>
      </p:sp>
    </p:spTree>
    <p:extLst>
      <p:ext uri="{BB962C8B-B14F-4D97-AF65-F5344CB8AC3E}">
        <p14:creationId xmlns:p14="http://schemas.microsoft.com/office/powerpoint/2010/main" val="387119550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854"/>
        <p:cNvGrpSpPr/>
        <p:nvPr/>
      </p:nvGrpSpPr>
      <p:grpSpPr>
        <a:xfrm>
          <a:off x="0" y="0"/>
          <a:ext cx="0" cy="0"/>
          <a:chOff x="0" y="0"/>
          <a:chExt cx="0" cy="0"/>
        </a:xfrm>
      </p:grpSpPr>
      <p:sp>
        <p:nvSpPr>
          <p:cNvPr id="30" name="Google Shape;760;p37"/>
          <p:cNvSpPr/>
          <p:nvPr/>
        </p:nvSpPr>
        <p:spPr>
          <a:xfrm>
            <a:off x="6176234" y="164219"/>
            <a:ext cx="789557" cy="718622"/>
          </a:xfrm>
          <a:custGeom>
            <a:avLst/>
            <a:gdLst/>
            <a:ahLst/>
            <a:cxnLst/>
            <a:rect l="l" t="t" r="r" b="b"/>
            <a:pathLst>
              <a:path w="37923" h="35915" extrusionOk="0">
                <a:moveTo>
                  <a:pt x="17391" y="0"/>
                </a:moveTo>
                <a:cubicBezTo>
                  <a:pt x="7126" y="0"/>
                  <a:pt x="1251" y="7910"/>
                  <a:pt x="670" y="18176"/>
                </a:cubicBezTo>
                <a:cubicBezTo>
                  <a:pt x="1" y="30331"/>
                  <a:pt x="10673" y="35915"/>
                  <a:pt x="20968" y="35915"/>
                </a:cubicBezTo>
                <a:cubicBezTo>
                  <a:pt x="31263" y="35915"/>
                  <a:pt x="37922" y="28470"/>
                  <a:pt x="37922" y="18176"/>
                </a:cubicBezTo>
                <a:cubicBezTo>
                  <a:pt x="37922" y="7881"/>
                  <a:pt x="27686" y="0"/>
                  <a:pt x="17391"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 name="Google Shape;889;p40">
            <a:extLst>
              <a:ext uri="{FF2B5EF4-FFF2-40B4-BE49-F238E27FC236}">
                <a16:creationId xmlns:a16="http://schemas.microsoft.com/office/drawing/2014/main" id="{C6C971CC-760F-4C58-A152-4C7DBEFDBE38}"/>
              </a:ext>
            </a:extLst>
          </p:cNvPr>
          <p:cNvSpPr txBox="1">
            <a:spLocks/>
          </p:cNvSpPr>
          <p:nvPr/>
        </p:nvSpPr>
        <p:spPr>
          <a:xfrm>
            <a:off x="274307" y="70860"/>
            <a:ext cx="7124434" cy="691166"/>
          </a:xfrm>
          <a:prstGeom prst="rect">
            <a:avLst/>
          </a:prstGeom>
          <a:no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chemeClr val="accent3"/>
              </a:buClr>
              <a:buSzPts val="3000"/>
              <a:buFont typeface="Tenor Sans"/>
              <a:buNone/>
              <a:defRPr sz="3000" b="0" i="0" u="none" strike="noStrike" cap="none">
                <a:solidFill>
                  <a:schemeClr val="accent3"/>
                </a:solidFill>
                <a:latin typeface="Tenor Sans"/>
                <a:ea typeface="Tenor Sans"/>
                <a:cs typeface="Tenor Sans"/>
                <a:sym typeface="Tenor Sans"/>
              </a:defRPr>
            </a:lvl1pPr>
            <a:lvl2pPr marR="0" lvl="1" algn="l" rtl="0">
              <a:lnSpc>
                <a:spcPct val="100000"/>
              </a:lnSpc>
              <a:spcBef>
                <a:spcPts val="0"/>
              </a:spcBef>
              <a:spcAft>
                <a:spcPts val="0"/>
              </a:spcAft>
              <a:buClr>
                <a:schemeClr val="dk1"/>
              </a:buClr>
              <a:buSzPts val="2800"/>
              <a:buFont typeface="Sofia"/>
              <a:buNone/>
              <a:defRPr sz="2800" b="0" i="0" u="none" strike="noStrike" cap="none">
                <a:solidFill>
                  <a:schemeClr val="dk1"/>
                </a:solidFill>
                <a:latin typeface="Montserrat"/>
                <a:ea typeface="Montserrat"/>
                <a:cs typeface="Montserrat"/>
                <a:sym typeface="Montserrat"/>
              </a:defRPr>
            </a:lvl2pPr>
            <a:lvl3pPr marR="0" lvl="2" algn="l" rtl="0">
              <a:lnSpc>
                <a:spcPct val="100000"/>
              </a:lnSpc>
              <a:spcBef>
                <a:spcPts val="0"/>
              </a:spcBef>
              <a:spcAft>
                <a:spcPts val="0"/>
              </a:spcAft>
              <a:buClr>
                <a:schemeClr val="dk1"/>
              </a:buClr>
              <a:buSzPts val="2800"/>
              <a:buFont typeface="Sofia"/>
              <a:buNone/>
              <a:defRPr sz="2800" b="0" i="0" u="none" strike="noStrike" cap="none">
                <a:solidFill>
                  <a:schemeClr val="dk1"/>
                </a:solidFill>
                <a:latin typeface="Montserrat"/>
                <a:ea typeface="Montserrat"/>
                <a:cs typeface="Montserrat"/>
                <a:sym typeface="Montserrat"/>
              </a:defRPr>
            </a:lvl3pPr>
            <a:lvl4pPr marR="0" lvl="3" algn="l" rtl="0">
              <a:lnSpc>
                <a:spcPct val="100000"/>
              </a:lnSpc>
              <a:spcBef>
                <a:spcPts val="0"/>
              </a:spcBef>
              <a:spcAft>
                <a:spcPts val="0"/>
              </a:spcAft>
              <a:buClr>
                <a:schemeClr val="dk1"/>
              </a:buClr>
              <a:buSzPts val="2800"/>
              <a:buFont typeface="Sofia"/>
              <a:buNone/>
              <a:defRPr sz="2800" b="0" i="0" u="none" strike="noStrike" cap="none">
                <a:solidFill>
                  <a:schemeClr val="dk1"/>
                </a:solidFill>
                <a:latin typeface="Montserrat"/>
                <a:ea typeface="Montserrat"/>
                <a:cs typeface="Montserrat"/>
                <a:sym typeface="Montserrat"/>
              </a:defRPr>
            </a:lvl4pPr>
            <a:lvl5pPr marR="0" lvl="4" algn="l" rtl="0">
              <a:lnSpc>
                <a:spcPct val="100000"/>
              </a:lnSpc>
              <a:spcBef>
                <a:spcPts val="0"/>
              </a:spcBef>
              <a:spcAft>
                <a:spcPts val="0"/>
              </a:spcAft>
              <a:buClr>
                <a:schemeClr val="dk1"/>
              </a:buClr>
              <a:buSzPts val="2800"/>
              <a:buFont typeface="Sofia"/>
              <a:buNone/>
              <a:defRPr sz="2800" b="0" i="0" u="none" strike="noStrike" cap="none">
                <a:solidFill>
                  <a:schemeClr val="dk1"/>
                </a:solidFill>
                <a:latin typeface="Montserrat"/>
                <a:ea typeface="Montserrat"/>
                <a:cs typeface="Montserrat"/>
                <a:sym typeface="Montserrat"/>
              </a:defRPr>
            </a:lvl5pPr>
            <a:lvl6pPr marR="0" lvl="5" algn="l" rtl="0">
              <a:lnSpc>
                <a:spcPct val="100000"/>
              </a:lnSpc>
              <a:spcBef>
                <a:spcPts val="0"/>
              </a:spcBef>
              <a:spcAft>
                <a:spcPts val="0"/>
              </a:spcAft>
              <a:buClr>
                <a:schemeClr val="dk1"/>
              </a:buClr>
              <a:buSzPts val="2800"/>
              <a:buFont typeface="Sofia"/>
              <a:buNone/>
              <a:defRPr sz="2800" b="0" i="0" u="none" strike="noStrike" cap="none">
                <a:solidFill>
                  <a:schemeClr val="dk1"/>
                </a:solidFill>
                <a:latin typeface="Montserrat"/>
                <a:ea typeface="Montserrat"/>
                <a:cs typeface="Montserrat"/>
                <a:sym typeface="Montserrat"/>
              </a:defRPr>
            </a:lvl6pPr>
            <a:lvl7pPr marR="0" lvl="6" algn="l" rtl="0">
              <a:lnSpc>
                <a:spcPct val="100000"/>
              </a:lnSpc>
              <a:spcBef>
                <a:spcPts val="0"/>
              </a:spcBef>
              <a:spcAft>
                <a:spcPts val="0"/>
              </a:spcAft>
              <a:buClr>
                <a:schemeClr val="dk1"/>
              </a:buClr>
              <a:buSzPts val="2800"/>
              <a:buFont typeface="Sofia"/>
              <a:buNone/>
              <a:defRPr sz="2800" b="0" i="0" u="none" strike="noStrike" cap="none">
                <a:solidFill>
                  <a:schemeClr val="dk1"/>
                </a:solidFill>
                <a:latin typeface="Montserrat"/>
                <a:ea typeface="Montserrat"/>
                <a:cs typeface="Montserrat"/>
                <a:sym typeface="Montserrat"/>
              </a:defRPr>
            </a:lvl7pPr>
            <a:lvl8pPr marR="0" lvl="7" algn="l" rtl="0">
              <a:lnSpc>
                <a:spcPct val="100000"/>
              </a:lnSpc>
              <a:spcBef>
                <a:spcPts val="0"/>
              </a:spcBef>
              <a:spcAft>
                <a:spcPts val="0"/>
              </a:spcAft>
              <a:buClr>
                <a:schemeClr val="dk1"/>
              </a:buClr>
              <a:buSzPts val="2800"/>
              <a:buFont typeface="Sofia"/>
              <a:buNone/>
              <a:defRPr sz="2800" b="0" i="0" u="none" strike="noStrike" cap="none">
                <a:solidFill>
                  <a:schemeClr val="dk1"/>
                </a:solidFill>
                <a:latin typeface="Montserrat"/>
                <a:ea typeface="Montserrat"/>
                <a:cs typeface="Montserrat"/>
                <a:sym typeface="Montserrat"/>
              </a:defRPr>
            </a:lvl8pPr>
            <a:lvl9pPr marR="0" lvl="8" algn="l" rtl="0">
              <a:lnSpc>
                <a:spcPct val="100000"/>
              </a:lnSpc>
              <a:spcBef>
                <a:spcPts val="0"/>
              </a:spcBef>
              <a:spcAft>
                <a:spcPts val="0"/>
              </a:spcAft>
              <a:buClr>
                <a:schemeClr val="dk1"/>
              </a:buClr>
              <a:buSzPts val="2800"/>
              <a:buFont typeface="Sofia"/>
              <a:buNone/>
              <a:defRPr sz="2800" b="0" i="0" u="none" strike="noStrike" cap="none">
                <a:solidFill>
                  <a:schemeClr val="dk1"/>
                </a:solidFill>
                <a:latin typeface="Montserrat"/>
                <a:ea typeface="Montserrat"/>
                <a:cs typeface="Montserrat"/>
                <a:sym typeface="Montserrat"/>
              </a:defRPr>
            </a:lvl9pPr>
          </a:lstStyle>
          <a:p>
            <a:pPr marL="112395">
              <a:spcAft>
                <a:spcPts val="0"/>
              </a:spcAft>
            </a:pPr>
            <a:r>
              <a:rPr lang="en-US" sz="3200" b="1" spc="10" dirty="0" err="1">
                <a:effectLst/>
                <a:latin typeface="Georgia" panose="02040502050405020303" pitchFamily="18" charset="0"/>
                <a:ea typeface="Georgia" panose="02040502050405020303" pitchFamily="18" charset="0"/>
                <a:cs typeface="Georgia" panose="02040502050405020303" pitchFamily="18" charset="0"/>
              </a:rPr>
              <a:t>P</a:t>
            </a:r>
            <a:r>
              <a:rPr lang="en-US" sz="3200" b="1" spc="-10" dirty="0" err="1">
                <a:effectLst/>
                <a:latin typeface="Georgia" panose="02040502050405020303" pitchFamily="18" charset="0"/>
                <a:ea typeface="Georgia" panose="02040502050405020303" pitchFamily="18" charset="0"/>
                <a:cs typeface="Georgia" panose="02040502050405020303" pitchFamily="18" charset="0"/>
              </a:rPr>
              <a:t>e</a:t>
            </a:r>
            <a:r>
              <a:rPr lang="en-US" sz="3200" b="1" dirty="0" err="1">
                <a:effectLst/>
                <a:latin typeface="Georgia" panose="02040502050405020303" pitchFamily="18" charset="0"/>
                <a:ea typeface="Georgia" panose="02040502050405020303" pitchFamily="18" charset="0"/>
                <a:cs typeface="Georgia" panose="02040502050405020303" pitchFamily="18" charset="0"/>
              </a:rPr>
              <a:t>ny</a:t>
            </a:r>
            <a:r>
              <a:rPr lang="en-US" sz="3200" b="1" spc="-5" dirty="0" err="1">
                <a:effectLst/>
                <a:latin typeface="Georgia" panose="02040502050405020303" pitchFamily="18" charset="0"/>
                <a:ea typeface="Georgia" panose="02040502050405020303" pitchFamily="18" charset="0"/>
                <a:cs typeface="Georgia" panose="02040502050405020303" pitchFamily="18" charset="0"/>
              </a:rPr>
              <a:t>i</a:t>
            </a:r>
            <a:r>
              <a:rPr lang="en-US" sz="3200" b="1" dirty="0" err="1">
                <a:effectLst/>
                <a:latin typeface="Georgia" panose="02040502050405020303" pitchFamily="18" charset="0"/>
                <a:ea typeface="Georgia" panose="02040502050405020303" pitchFamily="18" charset="0"/>
                <a:cs typeface="Georgia" panose="02040502050405020303" pitchFamily="18" charset="0"/>
              </a:rPr>
              <a:t>mpa</a:t>
            </a:r>
            <a:r>
              <a:rPr lang="en-US" sz="3200" b="1" spc="5" dirty="0" err="1">
                <a:effectLst/>
                <a:latin typeface="Georgia" panose="02040502050405020303" pitchFamily="18" charset="0"/>
                <a:ea typeface="Georgia" panose="02040502050405020303" pitchFamily="18" charset="0"/>
                <a:cs typeface="Georgia" panose="02040502050405020303" pitchFamily="18" charset="0"/>
              </a:rPr>
              <a:t>nga</a:t>
            </a:r>
            <a:r>
              <a:rPr lang="en-US" sz="3200" b="1" dirty="0" err="1">
                <a:effectLst/>
                <a:latin typeface="Georgia" panose="02040502050405020303" pitchFamily="18" charset="0"/>
                <a:ea typeface="Georgia" panose="02040502050405020303" pitchFamily="18" charset="0"/>
                <a:cs typeface="Georgia" panose="02040502050405020303" pitchFamily="18" charset="0"/>
              </a:rPr>
              <a:t>n</a:t>
            </a:r>
            <a:endParaRPr lang="en-ID" sz="2400" dirty="0">
              <a:effectLst/>
              <a:latin typeface="Times New Roman" panose="02020603050405020304" pitchFamily="18" charset="0"/>
              <a:ea typeface="Times New Roman" panose="02020603050405020304" pitchFamily="18" charset="0"/>
            </a:endParaRPr>
          </a:p>
        </p:txBody>
      </p:sp>
      <p:sp>
        <p:nvSpPr>
          <p:cNvPr id="10" name="Google Shape;888;p40">
            <a:extLst>
              <a:ext uri="{FF2B5EF4-FFF2-40B4-BE49-F238E27FC236}">
                <a16:creationId xmlns:a16="http://schemas.microsoft.com/office/drawing/2014/main" id="{BA94B2EF-DE99-4A29-A2F1-5E849C9823BE}"/>
              </a:ext>
            </a:extLst>
          </p:cNvPr>
          <p:cNvSpPr txBox="1">
            <a:spLocks noGrp="1"/>
          </p:cNvSpPr>
          <p:nvPr>
            <p:ph type="subTitle" idx="1"/>
          </p:nvPr>
        </p:nvSpPr>
        <p:spPr>
          <a:xfrm>
            <a:off x="582652" y="587831"/>
            <a:ext cx="7633885" cy="4408710"/>
          </a:xfrm>
          <a:prstGeom prst="rect">
            <a:avLst/>
          </a:prstGeom>
        </p:spPr>
        <p:txBody>
          <a:bodyPr spcFirstLastPara="1" wrap="square" lIns="91425" tIns="91425" rIns="91425" bIns="91425" anchor="ctr" anchorCtr="0">
            <a:noAutofit/>
          </a:bodyPr>
          <a:lstStyle/>
          <a:p>
            <a:pPr marL="0" lvl="0" indent="0" algn="just"/>
            <a:r>
              <a:rPr lang="id-ID" sz="2000" dirty="0">
                <a:solidFill>
                  <a:schemeClr val="tx1">
                    <a:lumMod val="10000"/>
                  </a:schemeClr>
                </a:solidFill>
                <a:latin typeface="Times New Roman" pitchFamily="18" charset="0"/>
                <a:cs typeface="Times New Roman" pitchFamily="18" charset="0"/>
              </a:rPr>
              <a:t>1.   Efek Januari</a:t>
            </a:r>
          </a:p>
          <a:p>
            <a:pPr marL="0" lvl="0" indent="0" algn="just"/>
            <a:r>
              <a:rPr lang="id-ID" sz="2000" dirty="0">
                <a:solidFill>
                  <a:schemeClr val="tx1">
                    <a:lumMod val="10000"/>
                  </a:schemeClr>
                </a:solidFill>
                <a:latin typeface="Times New Roman" pitchFamily="18" charset="0"/>
                <a:cs typeface="Times New Roman" pitchFamily="18" charset="0"/>
              </a:rPr>
              <a:t>Efek bulan </a:t>
            </a:r>
            <a:r>
              <a:rPr lang="en-US" sz="2000" dirty="0">
                <a:solidFill>
                  <a:schemeClr val="tx1">
                    <a:lumMod val="10000"/>
                  </a:schemeClr>
                </a:solidFill>
                <a:latin typeface="Times New Roman" pitchFamily="18" charset="0"/>
                <a:cs typeface="Times New Roman" pitchFamily="18" charset="0"/>
              </a:rPr>
              <a:t>J</a:t>
            </a:r>
            <a:r>
              <a:rPr lang="id-ID" sz="2000" dirty="0">
                <a:solidFill>
                  <a:schemeClr val="tx1">
                    <a:lumMod val="10000"/>
                  </a:schemeClr>
                </a:solidFill>
                <a:latin typeface="Times New Roman" pitchFamily="18" charset="0"/>
                <a:cs typeface="Times New Roman" pitchFamily="18" charset="0"/>
              </a:rPr>
              <a:t>anuari ada</a:t>
            </a:r>
            <a:r>
              <a:rPr lang="en-US" sz="2000" dirty="0" err="1">
                <a:solidFill>
                  <a:schemeClr val="tx1">
                    <a:lumMod val="10000"/>
                  </a:schemeClr>
                </a:solidFill>
                <a:latin typeface="Times New Roman" pitchFamily="18" charset="0"/>
                <a:cs typeface="Times New Roman" pitchFamily="18" charset="0"/>
              </a:rPr>
              <a:t>lah</a:t>
            </a:r>
            <a:r>
              <a:rPr lang="id-ID" sz="2000" dirty="0">
                <a:solidFill>
                  <a:schemeClr val="tx1">
                    <a:lumMod val="10000"/>
                  </a:schemeClr>
                </a:solidFill>
                <a:latin typeface="Times New Roman" pitchFamily="18" charset="0"/>
                <a:cs typeface="Times New Roman" pitchFamily="18" charset="0"/>
              </a:rPr>
              <a:t> sebuah </a:t>
            </a:r>
            <a:r>
              <a:rPr lang="en-US" sz="2000" dirty="0">
                <a:solidFill>
                  <a:schemeClr val="tx1">
                    <a:lumMod val="10000"/>
                  </a:schemeClr>
                </a:solidFill>
                <a:latin typeface="Times New Roman" pitchFamily="18" charset="0"/>
                <a:cs typeface="Times New Roman" pitchFamily="18" charset="0"/>
              </a:rPr>
              <a:t>f</a:t>
            </a:r>
            <a:r>
              <a:rPr lang="id-ID" sz="2000" dirty="0">
                <a:solidFill>
                  <a:schemeClr val="tx1">
                    <a:lumMod val="10000"/>
                  </a:schemeClr>
                </a:solidFill>
                <a:latin typeface="Times New Roman" pitchFamily="18" charset="0"/>
                <a:cs typeface="Times New Roman" pitchFamily="18" charset="0"/>
              </a:rPr>
              <a:t>enomena dimana harga dari     sebagian saham yang     diperdagangkan akan    cenderung    bergerak    naik    pada    minggu-minggu awal bulan tersebut. Hal ini bertentangan dengan hipotesis pasar yang efisien yang mempredikasi bahwa saham harus bergerak pada “random walk”. Salah satu penjelasannya adalah bahwa lonjakan return Januari adalah hasil dari investor yang menjual saham yang turun pada Bulan Desember  untuk  menghindari  kerugian  pajak, mengakibatkan return bangkit kembali pada Bulan Januari ketika investor memiliki lebih sedikit intensif untuk menjual.</a:t>
            </a:r>
            <a:endParaRPr lang="en-US" sz="2000" dirty="0">
              <a:solidFill>
                <a:schemeClr val="tx1">
                  <a:lumMod val="10000"/>
                </a:schemeClr>
              </a:solidFill>
              <a:latin typeface="Times New Roman" pitchFamily="18" charset="0"/>
              <a:cs typeface="Times New Roman" pitchFamily="18" charset="0"/>
            </a:endParaRPr>
          </a:p>
          <a:p>
            <a:pPr marL="0" lvl="0" indent="0" algn="just"/>
            <a:endParaRPr lang="id-ID" sz="2000" dirty="0">
              <a:solidFill>
                <a:schemeClr val="tx1">
                  <a:lumMod val="10000"/>
                </a:schemeClr>
              </a:solidFill>
              <a:latin typeface="Times New Roman" pitchFamily="18" charset="0"/>
              <a:cs typeface="Times New Roman" pitchFamily="18" charset="0"/>
            </a:endParaRPr>
          </a:p>
        </p:txBody>
      </p:sp>
    </p:spTree>
    <p:extLst>
      <p:ext uri="{BB962C8B-B14F-4D97-AF65-F5344CB8AC3E}">
        <p14:creationId xmlns:p14="http://schemas.microsoft.com/office/powerpoint/2010/main" val="1714286467"/>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431074" y="512314"/>
            <a:ext cx="8112035" cy="4477698"/>
          </a:xfrm>
        </p:spPr>
        <p:txBody>
          <a:bodyPr/>
          <a:lstStyle/>
          <a:p>
            <a:pPr algn="just"/>
            <a:r>
              <a:rPr lang="en-US" sz="2400" dirty="0">
                <a:latin typeface="Georgia" panose="02040502050405020303" pitchFamily="18" charset="0"/>
              </a:rPr>
              <a:t>2. </a:t>
            </a:r>
            <a:r>
              <a:rPr lang="en-US" sz="2400" dirty="0" err="1">
                <a:latin typeface="Georgia" panose="02040502050405020303" pitchFamily="18" charset="0"/>
              </a:rPr>
              <a:t>Kutukan</a:t>
            </a:r>
            <a:r>
              <a:rPr lang="en-US" sz="2400" dirty="0">
                <a:latin typeface="Georgia" panose="02040502050405020303" pitchFamily="18" charset="0"/>
              </a:rPr>
              <a:t> sang </a:t>
            </a:r>
            <a:r>
              <a:rPr lang="en-US" sz="2400" dirty="0" err="1">
                <a:latin typeface="Georgia" panose="02040502050405020303" pitchFamily="18" charset="0"/>
              </a:rPr>
              <a:t>Pemenang</a:t>
            </a:r>
            <a:endParaRPr lang="en-US" sz="2400" dirty="0">
              <a:latin typeface="Georgia" panose="02040502050405020303" pitchFamily="18" charset="0"/>
            </a:endParaRPr>
          </a:p>
          <a:p>
            <a:pPr algn="just"/>
            <a:r>
              <a:rPr lang="en-US" sz="2000" dirty="0">
                <a:solidFill>
                  <a:srgbClr val="212121"/>
                </a:solidFill>
                <a:effectLst/>
                <a:latin typeface="Georgia" panose="02040502050405020303" pitchFamily="18" charset="0"/>
                <a:ea typeface="Georgia" panose="02040502050405020303" pitchFamily="18" charset="0"/>
                <a:cs typeface="Georgia" panose="02040502050405020303" pitchFamily="18" charset="0"/>
              </a:rPr>
              <a:t>The</a:t>
            </a:r>
            <a:r>
              <a:rPr lang="en-US" sz="2000" spc="15" dirty="0">
                <a:solidFill>
                  <a:srgbClr val="212121"/>
                </a:solidFill>
                <a:effectLst/>
                <a:latin typeface="Georgia" panose="02040502050405020303" pitchFamily="18" charset="0"/>
                <a:ea typeface="Georgia" panose="02040502050405020303" pitchFamily="18" charset="0"/>
                <a:cs typeface="Georgia" panose="02040502050405020303" pitchFamily="18" charset="0"/>
              </a:rPr>
              <a:t> </a:t>
            </a:r>
            <a:r>
              <a:rPr lang="en-US" sz="2000" spc="5" dirty="0">
                <a:solidFill>
                  <a:srgbClr val="212121"/>
                </a:solidFill>
                <a:effectLst/>
                <a:latin typeface="Georgia" panose="02040502050405020303" pitchFamily="18" charset="0"/>
                <a:ea typeface="Georgia" panose="02040502050405020303" pitchFamily="18" charset="0"/>
                <a:cs typeface="Georgia" panose="02040502050405020303" pitchFamily="18" charset="0"/>
              </a:rPr>
              <a:t>W</a:t>
            </a:r>
            <a:r>
              <a:rPr lang="en-US" sz="2000" dirty="0">
                <a:solidFill>
                  <a:srgbClr val="212121"/>
                </a:solidFill>
                <a:effectLst/>
                <a:latin typeface="Georgia" panose="02040502050405020303" pitchFamily="18" charset="0"/>
                <a:ea typeface="Georgia" panose="02040502050405020303" pitchFamily="18" charset="0"/>
                <a:cs typeface="Georgia" panose="02040502050405020303" pitchFamily="18" charset="0"/>
              </a:rPr>
              <a:t>i</a:t>
            </a:r>
            <a:r>
              <a:rPr lang="en-US" sz="2000" spc="-10" dirty="0">
                <a:solidFill>
                  <a:srgbClr val="212121"/>
                </a:solidFill>
                <a:effectLst/>
                <a:latin typeface="Georgia" panose="02040502050405020303" pitchFamily="18" charset="0"/>
                <a:ea typeface="Georgia" panose="02040502050405020303" pitchFamily="18" charset="0"/>
                <a:cs typeface="Georgia" panose="02040502050405020303" pitchFamily="18" charset="0"/>
              </a:rPr>
              <a:t>nn</a:t>
            </a:r>
            <a:r>
              <a:rPr lang="en-US" sz="2000" spc="5" dirty="0">
                <a:solidFill>
                  <a:srgbClr val="212121"/>
                </a:solidFill>
                <a:effectLst/>
                <a:latin typeface="Georgia" panose="02040502050405020303" pitchFamily="18" charset="0"/>
                <a:ea typeface="Georgia" panose="02040502050405020303" pitchFamily="18" charset="0"/>
                <a:cs typeface="Georgia" panose="02040502050405020303" pitchFamily="18" charset="0"/>
              </a:rPr>
              <a:t>e</a:t>
            </a:r>
            <a:r>
              <a:rPr lang="en-US" sz="2000" dirty="0">
                <a:solidFill>
                  <a:srgbClr val="212121"/>
                </a:solidFill>
                <a:effectLst/>
                <a:latin typeface="Georgia" panose="02040502050405020303" pitchFamily="18" charset="0"/>
                <a:ea typeface="Georgia" panose="02040502050405020303" pitchFamily="18" charset="0"/>
                <a:cs typeface="Georgia" panose="02040502050405020303" pitchFamily="18" charset="0"/>
              </a:rPr>
              <a:t>r</a:t>
            </a:r>
            <a:r>
              <a:rPr lang="en-US" sz="2000" spc="15" dirty="0">
                <a:solidFill>
                  <a:srgbClr val="212121"/>
                </a:solidFill>
                <a:effectLst/>
                <a:latin typeface="Georgia" panose="02040502050405020303" pitchFamily="18" charset="0"/>
                <a:ea typeface="Georgia" panose="02040502050405020303" pitchFamily="18" charset="0"/>
                <a:cs typeface="Georgia" panose="02040502050405020303" pitchFamily="18" charset="0"/>
              </a:rPr>
              <a:t> </a:t>
            </a:r>
            <a:r>
              <a:rPr lang="en-US" sz="2000" spc="-5" dirty="0">
                <a:solidFill>
                  <a:srgbClr val="212121"/>
                </a:solidFill>
                <a:effectLst/>
                <a:latin typeface="Georgia" panose="02040502050405020303" pitchFamily="18" charset="0"/>
                <a:ea typeface="Georgia" panose="02040502050405020303" pitchFamily="18" charset="0"/>
                <a:cs typeface="Georgia" panose="02040502050405020303" pitchFamily="18" charset="0"/>
              </a:rPr>
              <a:t>C</a:t>
            </a:r>
            <a:r>
              <a:rPr lang="en-US" sz="2000" spc="5" dirty="0">
                <a:solidFill>
                  <a:srgbClr val="212121"/>
                </a:solidFill>
                <a:effectLst/>
                <a:latin typeface="Georgia" panose="02040502050405020303" pitchFamily="18" charset="0"/>
                <a:ea typeface="Georgia" panose="02040502050405020303" pitchFamily="18" charset="0"/>
                <a:cs typeface="Georgia" panose="02040502050405020303" pitchFamily="18" charset="0"/>
              </a:rPr>
              <a:t>u</a:t>
            </a:r>
            <a:r>
              <a:rPr lang="en-US" sz="2000" spc="10" dirty="0">
                <a:solidFill>
                  <a:srgbClr val="212121"/>
                </a:solidFill>
                <a:effectLst/>
                <a:latin typeface="Georgia" panose="02040502050405020303" pitchFamily="18" charset="0"/>
                <a:ea typeface="Georgia" panose="02040502050405020303" pitchFamily="18" charset="0"/>
                <a:cs typeface="Georgia" panose="02040502050405020303" pitchFamily="18" charset="0"/>
              </a:rPr>
              <a:t>r</a:t>
            </a:r>
            <a:r>
              <a:rPr lang="en-US" sz="2000" spc="5" dirty="0">
                <a:solidFill>
                  <a:srgbClr val="212121"/>
                </a:solidFill>
                <a:effectLst/>
                <a:latin typeface="Georgia" panose="02040502050405020303" pitchFamily="18" charset="0"/>
                <a:ea typeface="Georgia" panose="02040502050405020303" pitchFamily="18" charset="0"/>
                <a:cs typeface="Georgia" panose="02040502050405020303" pitchFamily="18" charset="0"/>
              </a:rPr>
              <a:t>s</a:t>
            </a:r>
            <a:r>
              <a:rPr lang="en-US" sz="2000" dirty="0">
                <a:solidFill>
                  <a:srgbClr val="212121"/>
                </a:solidFill>
                <a:effectLst/>
                <a:latin typeface="Georgia" panose="02040502050405020303" pitchFamily="18" charset="0"/>
                <a:ea typeface="Georgia" panose="02040502050405020303" pitchFamily="18" charset="0"/>
                <a:cs typeface="Georgia" panose="02040502050405020303" pitchFamily="18" charset="0"/>
              </a:rPr>
              <a:t>e</a:t>
            </a:r>
            <a:r>
              <a:rPr lang="en-US" sz="2000" spc="15" dirty="0">
                <a:solidFill>
                  <a:srgbClr val="212121"/>
                </a:solidFill>
                <a:effectLst/>
                <a:latin typeface="Georgia" panose="02040502050405020303" pitchFamily="18" charset="0"/>
                <a:ea typeface="Georgia" panose="02040502050405020303" pitchFamily="18" charset="0"/>
                <a:cs typeface="Georgia" panose="02040502050405020303" pitchFamily="18" charset="0"/>
              </a:rPr>
              <a:t> </a:t>
            </a:r>
            <a:r>
              <a:rPr lang="en-US" sz="2000" spc="5"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a</a:t>
            </a:r>
            <a:r>
              <a:rPr lang="en-US" sz="2000" spc="-20"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t</a:t>
            </a:r>
            <a:r>
              <a:rPr lang="en-US" sz="2000" spc="5"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a</a:t>
            </a:r>
            <a:r>
              <a:rPr lang="en-US" sz="2000"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u</a:t>
            </a:r>
            <a:r>
              <a:rPr lang="en-US" sz="2000" spc="15" dirty="0">
                <a:solidFill>
                  <a:srgbClr val="212121"/>
                </a:solidFill>
                <a:effectLst/>
                <a:latin typeface="Georgia" panose="02040502050405020303" pitchFamily="18" charset="0"/>
                <a:ea typeface="Georgia" panose="02040502050405020303" pitchFamily="18" charset="0"/>
                <a:cs typeface="Georgia" panose="02040502050405020303" pitchFamily="18" charset="0"/>
              </a:rPr>
              <a:t> </a:t>
            </a:r>
            <a:r>
              <a:rPr lang="en-US" sz="2000" spc="-5"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K</a:t>
            </a:r>
            <a:r>
              <a:rPr lang="en-US" sz="2000" spc="5"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u</a:t>
            </a:r>
            <a:r>
              <a:rPr lang="en-US" sz="2000"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t</a:t>
            </a:r>
            <a:r>
              <a:rPr lang="en-US" sz="2000" spc="5"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u</a:t>
            </a:r>
            <a:r>
              <a:rPr lang="en-US" sz="2000" spc="-10"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k</a:t>
            </a:r>
            <a:r>
              <a:rPr lang="en-US" sz="2000" spc="5"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a</a:t>
            </a:r>
            <a:r>
              <a:rPr lang="en-US" sz="2000"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n</a:t>
            </a:r>
            <a:r>
              <a:rPr lang="en-US" sz="2000" dirty="0">
                <a:solidFill>
                  <a:srgbClr val="212121"/>
                </a:solidFill>
                <a:effectLst/>
                <a:latin typeface="Georgia" panose="02040502050405020303" pitchFamily="18" charset="0"/>
                <a:ea typeface="Georgia" panose="02040502050405020303" pitchFamily="18" charset="0"/>
                <a:cs typeface="Georgia" panose="02040502050405020303" pitchFamily="18" charset="0"/>
              </a:rPr>
              <a:t> S</a:t>
            </a:r>
            <a:r>
              <a:rPr lang="en-US" sz="2000" spc="10" dirty="0">
                <a:solidFill>
                  <a:srgbClr val="212121"/>
                </a:solidFill>
                <a:effectLst/>
                <a:latin typeface="Georgia" panose="02040502050405020303" pitchFamily="18" charset="0"/>
                <a:ea typeface="Georgia" panose="02040502050405020303" pitchFamily="18" charset="0"/>
                <a:cs typeface="Georgia" panose="02040502050405020303" pitchFamily="18" charset="0"/>
              </a:rPr>
              <a:t>a</a:t>
            </a:r>
            <a:r>
              <a:rPr lang="en-US" sz="2000" spc="-10" dirty="0">
                <a:solidFill>
                  <a:srgbClr val="212121"/>
                </a:solidFill>
                <a:effectLst/>
                <a:latin typeface="Georgia" panose="02040502050405020303" pitchFamily="18" charset="0"/>
                <a:ea typeface="Georgia" panose="02040502050405020303" pitchFamily="18" charset="0"/>
                <a:cs typeface="Georgia" panose="02040502050405020303" pitchFamily="18" charset="0"/>
              </a:rPr>
              <a:t>n</a:t>
            </a:r>
            <a:r>
              <a:rPr lang="en-US" sz="2000" dirty="0">
                <a:solidFill>
                  <a:srgbClr val="212121"/>
                </a:solidFill>
                <a:effectLst/>
                <a:latin typeface="Georgia" panose="02040502050405020303" pitchFamily="18" charset="0"/>
                <a:ea typeface="Georgia" panose="02040502050405020303" pitchFamily="18" charset="0"/>
                <a:cs typeface="Georgia" panose="02040502050405020303" pitchFamily="18" charset="0"/>
              </a:rPr>
              <a:t>g</a:t>
            </a:r>
            <a:r>
              <a:rPr lang="en-US" sz="2000" spc="10" dirty="0">
                <a:solidFill>
                  <a:srgbClr val="212121"/>
                </a:solidFill>
                <a:effectLst/>
                <a:latin typeface="Georgia" panose="02040502050405020303" pitchFamily="18" charset="0"/>
                <a:ea typeface="Georgia" panose="02040502050405020303" pitchFamily="18" charset="0"/>
                <a:cs typeface="Georgia" panose="02040502050405020303" pitchFamily="18" charset="0"/>
              </a:rPr>
              <a:t> </a:t>
            </a:r>
            <a:r>
              <a:rPr lang="en-US" sz="2000" spc="10"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P</a:t>
            </a:r>
            <a:r>
              <a:rPr lang="en-US" sz="2000" spc="5"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e</a:t>
            </a:r>
            <a:r>
              <a:rPr lang="en-US" sz="2000" spc="-10"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m</a:t>
            </a:r>
            <a:r>
              <a:rPr lang="en-US" sz="2000" spc="5"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e</a:t>
            </a:r>
            <a:r>
              <a:rPr lang="en-US" sz="2000" spc="-10"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n</a:t>
            </a:r>
            <a:r>
              <a:rPr lang="en-US" sz="2000" spc="5"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a</a:t>
            </a:r>
            <a:r>
              <a:rPr lang="en-US" sz="2000" spc="-10"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n</a:t>
            </a:r>
            <a:r>
              <a:rPr lang="en-US" sz="2000"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g</a:t>
            </a:r>
            <a:r>
              <a:rPr lang="en-US" sz="2000" spc="10" dirty="0">
                <a:solidFill>
                  <a:srgbClr val="212121"/>
                </a:solidFill>
                <a:effectLst/>
                <a:latin typeface="Georgia" panose="02040502050405020303" pitchFamily="18" charset="0"/>
                <a:ea typeface="Georgia" panose="02040502050405020303" pitchFamily="18" charset="0"/>
                <a:cs typeface="Georgia" panose="02040502050405020303" pitchFamily="18" charset="0"/>
              </a:rPr>
              <a:t> </a:t>
            </a:r>
            <a:r>
              <a:rPr lang="en-US" sz="2000" spc="5"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adal</a:t>
            </a:r>
            <a:r>
              <a:rPr lang="en-US" sz="2000" spc="-15"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a</a:t>
            </a:r>
            <a:r>
              <a:rPr lang="en-US" sz="2000"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h</a:t>
            </a:r>
            <a:r>
              <a:rPr lang="en-US" sz="2000" dirty="0">
                <a:solidFill>
                  <a:srgbClr val="212121"/>
                </a:solidFill>
                <a:effectLst/>
                <a:latin typeface="Georgia" panose="02040502050405020303" pitchFamily="18" charset="0"/>
                <a:ea typeface="Georgia" panose="02040502050405020303" pitchFamily="18" charset="0"/>
                <a:cs typeface="Georgia" panose="02040502050405020303" pitchFamily="18" charset="0"/>
              </a:rPr>
              <a:t> </a:t>
            </a:r>
            <a:r>
              <a:rPr lang="en-US" sz="2000" spc="5"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sebua</a:t>
            </a:r>
            <a:r>
              <a:rPr lang="en-US" sz="2000"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h</a:t>
            </a:r>
            <a:r>
              <a:rPr lang="en-US" sz="2000" spc="-5" dirty="0">
                <a:solidFill>
                  <a:srgbClr val="212121"/>
                </a:solidFill>
                <a:effectLst/>
                <a:latin typeface="Georgia" panose="02040502050405020303" pitchFamily="18" charset="0"/>
                <a:ea typeface="Georgia" panose="02040502050405020303" pitchFamily="18" charset="0"/>
                <a:cs typeface="Georgia" panose="02040502050405020303" pitchFamily="18" charset="0"/>
              </a:rPr>
              <a:t> </a:t>
            </a:r>
            <a:r>
              <a:rPr lang="en-US" sz="2000"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isti</a:t>
            </a:r>
            <a:r>
              <a:rPr lang="en-US" sz="2000" spc="5"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la</a:t>
            </a:r>
            <a:r>
              <a:rPr lang="en-US" sz="2000"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h</a:t>
            </a:r>
            <a:r>
              <a:rPr lang="en-US" sz="2000" spc="15" dirty="0">
                <a:solidFill>
                  <a:srgbClr val="212121"/>
                </a:solidFill>
                <a:effectLst/>
                <a:latin typeface="Georgia" panose="02040502050405020303" pitchFamily="18" charset="0"/>
                <a:ea typeface="Georgia" panose="02040502050405020303" pitchFamily="18" charset="0"/>
                <a:cs typeface="Georgia" panose="02040502050405020303" pitchFamily="18" charset="0"/>
              </a:rPr>
              <a:t> </a:t>
            </a:r>
            <a:r>
              <a:rPr lang="en-US" sz="2000" spc="-20" dirty="0">
                <a:solidFill>
                  <a:srgbClr val="212121"/>
                </a:solidFill>
                <a:effectLst/>
                <a:latin typeface="Georgia" panose="02040502050405020303" pitchFamily="18" charset="0"/>
                <a:ea typeface="Georgia" panose="02040502050405020303" pitchFamily="18" charset="0"/>
                <a:cs typeface="Georgia" panose="02040502050405020303" pitchFamily="18" charset="0"/>
              </a:rPr>
              <a:t>y</a:t>
            </a:r>
            <a:r>
              <a:rPr lang="en-US" sz="2000" spc="5" dirty="0">
                <a:solidFill>
                  <a:srgbClr val="212121"/>
                </a:solidFill>
                <a:effectLst/>
                <a:latin typeface="Georgia" panose="02040502050405020303" pitchFamily="18" charset="0"/>
                <a:ea typeface="Georgia" panose="02040502050405020303" pitchFamily="18" charset="0"/>
                <a:cs typeface="Georgia" panose="02040502050405020303" pitchFamily="18" charset="0"/>
              </a:rPr>
              <a:t>a</a:t>
            </a:r>
            <a:r>
              <a:rPr lang="en-US" sz="2000" spc="-10" dirty="0">
                <a:solidFill>
                  <a:srgbClr val="212121"/>
                </a:solidFill>
                <a:effectLst/>
                <a:latin typeface="Georgia" panose="02040502050405020303" pitchFamily="18" charset="0"/>
                <a:ea typeface="Georgia" panose="02040502050405020303" pitchFamily="18" charset="0"/>
                <a:cs typeface="Georgia" panose="02040502050405020303" pitchFamily="18" charset="0"/>
              </a:rPr>
              <a:t>n</a:t>
            </a:r>
            <a:r>
              <a:rPr lang="en-US" sz="2000" dirty="0">
                <a:solidFill>
                  <a:srgbClr val="212121"/>
                </a:solidFill>
                <a:effectLst/>
                <a:latin typeface="Georgia" panose="02040502050405020303" pitchFamily="18" charset="0"/>
                <a:ea typeface="Georgia" panose="02040502050405020303" pitchFamily="18" charset="0"/>
                <a:cs typeface="Georgia" panose="02040502050405020303" pitchFamily="18" charset="0"/>
              </a:rPr>
              <a:t>g</a:t>
            </a:r>
            <a:r>
              <a:rPr lang="en-US" sz="2000" spc="15" dirty="0">
                <a:solidFill>
                  <a:srgbClr val="212121"/>
                </a:solidFill>
                <a:effectLst/>
                <a:latin typeface="Georgia" panose="02040502050405020303" pitchFamily="18" charset="0"/>
                <a:ea typeface="Georgia" panose="02040502050405020303" pitchFamily="18" charset="0"/>
                <a:cs typeface="Georgia" panose="02040502050405020303" pitchFamily="18" charset="0"/>
              </a:rPr>
              <a:t> </a:t>
            </a:r>
            <a:r>
              <a:rPr lang="en-US" sz="2000" spc="5"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s</a:t>
            </a:r>
            <a:r>
              <a:rPr lang="en-US" sz="2000" spc="-10"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e</a:t>
            </a:r>
            <a:r>
              <a:rPr lang="en-US" sz="2000" spc="10"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r</a:t>
            </a:r>
            <a:r>
              <a:rPr lang="en-US" sz="2000"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i</a:t>
            </a:r>
            <a:r>
              <a:rPr lang="en-US" sz="2000" spc="-10"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n</a:t>
            </a:r>
            <a:r>
              <a:rPr lang="en-US" sz="2000"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g</a:t>
            </a:r>
            <a:r>
              <a:rPr lang="en-US" sz="2000" spc="15" dirty="0">
                <a:solidFill>
                  <a:srgbClr val="212121"/>
                </a:solidFill>
                <a:effectLst/>
                <a:latin typeface="Georgia" panose="02040502050405020303" pitchFamily="18" charset="0"/>
                <a:ea typeface="Georgia" panose="02040502050405020303" pitchFamily="18" charset="0"/>
                <a:cs typeface="Georgia" panose="02040502050405020303" pitchFamily="18" charset="0"/>
              </a:rPr>
              <a:t> </a:t>
            </a:r>
            <a:r>
              <a:rPr lang="en-US" sz="2000" spc="5"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d</a:t>
            </a:r>
            <a:r>
              <a:rPr lang="en-US" sz="2000"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ig</a:t>
            </a:r>
            <a:r>
              <a:rPr lang="en-US" sz="2000" spc="5"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u</a:t>
            </a:r>
            <a:r>
              <a:rPr lang="en-US" sz="2000" spc="-10"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n</a:t>
            </a:r>
            <a:r>
              <a:rPr lang="en-US" sz="2000" spc="5"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a</a:t>
            </a:r>
            <a:r>
              <a:rPr lang="en-US" sz="2000" spc="-10"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k</a:t>
            </a:r>
            <a:r>
              <a:rPr lang="en-US" sz="2000" spc="5"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a</a:t>
            </a:r>
            <a:r>
              <a:rPr lang="en-US" sz="2000"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n</a:t>
            </a:r>
            <a:r>
              <a:rPr lang="en-US" sz="2000" spc="5" dirty="0">
                <a:solidFill>
                  <a:srgbClr val="212121"/>
                </a:solidFill>
                <a:effectLst/>
                <a:latin typeface="Georgia" panose="02040502050405020303" pitchFamily="18" charset="0"/>
                <a:ea typeface="Georgia" panose="02040502050405020303" pitchFamily="18" charset="0"/>
                <a:cs typeface="Georgia" panose="02040502050405020303" pitchFamily="18" charset="0"/>
              </a:rPr>
              <a:t> </a:t>
            </a:r>
            <a:r>
              <a:rPr lang="en-US" sz="2000" spc="5"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dal</a:t>
            </a:r>
            <a:r>
              <a:rPr lang="en-US" sz="2000" spc="-15"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a</a:t>
            </a:r>
            <a:r>
              <a:rPr lang="en-US" sz="2000"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m</a:t>
            </a:r>
            <a:r>
              <a:rPr lang="en-US" sz="2000" spc="5" dirty="0">
                <a:solidFill>
                  <a:srgbClr val="212121"/>
                </a:solidFill>
                <a:effectLst/>
                <a:latin typeface="Georgia" panose="02040502050405020303" pitchFamily="18" charset="0"/>
                <a:ea typeface="Georgia" panose="02040502050405020303" pitchFamily="18" charset="0"/>
                <a:cs typeface="Georgia" panose="02040502050405020303" pitchFamily="18" charset="0"/>
              </a:rPr>
              <a:t> du</a:t>
            </a:r>
            <a:r>
              <a:rPr lang="en-US" sz="2000" spc="-10" dirty="0">
                <a:solidFill>
                  <a:srgbClr val="212121"/>
                </a:solidFill>
                <a:effectLst/>
                <a:latin typeface="Georgia" panose="02040502050405020303" pitchFamily="18" charset="0"/>
                <a:ea typeface="Georgia" panose="02040502050405020303" pitchFamily="18" charset="0"/>
                <a:cs typeface="Georgia" panose="02040502050405020303" pitchFamily="18" charset="0"/>
              </a:rPr>
              <a:t>n</a:t>
            </a:r>
            <a:r>
              <a:rPr lang="en-US" sz="2000" dirty="0">
                <a:solidFill>
                  <a:srgbClr val="212121"/>
                </a:solidFill>
                <a:effectLst/>
                <a:latin typeface="Georgia" panose="02040502050405020303" pitchFamily="18" charset="0"/>
                <a:ea typeface="Georgia" panose="02040502050405020303" pitchFamily="18" charset="0"/>
                <a:cs typeface="Georgia" panose="02040502050405020303" pitchFamily="18" charset="0"/>
              </a:rPr>
              <a:t>ia</a:t>
            </a:r>
            <a:r>
              <a:rPr lang="en-US" sz="2000" spc="20" dirty="0">
                <a:solidFill>
                  <a:srgbClr val="212121"/>
                </a:solidFill>
                <a:effectLst/>
                <a:latin typeface="Georgia" panose="02040502050405020303" pitchFamily="18" charset="0"/>
                <a:ea typeface="Georgia" panose="02040502050405020303" pitchFamily="18" charset="0"/>
                <a:cs typeface="Georgia" panose="02040502050405020303" pitchFamily="18" charset="0"/>
              </a:rPr>
              <a:t> </a:t>
            </a:r>
            <a:r>
              <a:rPr lang="en-US" sz="2000" spc="-10"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p</a:t>
            </a:r>
            <a:r>
              <a:rPr lang="en-US" sz="2000" spc="5"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ol</a:t>
            </a:r>
            <a:r>
              <a:rPr lang="en-US" sz="2000"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it</a:t>
            </a:r>
            <a:r>
              <a:rPr lang="en-US" sz="2000" spc="-5"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i</a:t>
            </a:r>
            <a:r>
              <a:rPr lang="en-US" sz="2000"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k</a:t>
            </a:r>
            <a:r>
              <a:rPr lang="en-US" sz="2000" spc="5" dirty="0">
                <a:solidFill>
                  <a:srgbClr val="212121"/>
                </a:solidFill>
                <a:effectLst/>
                <a:latin typeface="Georgia" panose="02040502050405020303" pitchFamily="18" charset="0"/>
                <a:ea typeface="Georgia" panose="02040502050405020303" pitchFamily="18" charset="0"/>
                <a:cs typeface="Georgia" panose="02040502050405020303" pitchFamily="18" charset="0"/>
              </a:rPr>
              <a:t> da</a:t>
            </a:r>
            <a:r>
              <a:rPr lang="en-US" sz="2000" dirty="0">
                <a:solidFill>
                  <a:srgbClr val="212121"/>
                </a:solidFill>
                <a:effectLst/>
                <a:latin typeface="Georgia" panose="02040502050405020303" pitchFamily="18" charset="0"/>
                <a:ea typeface="Georgia" panose="02040502050405020303" pitchFamily="18" charset="0"/>
                <a:cs typeface="Georgia" panose="02040502050405020303" pitchFamily="18" charset="0"/>
              </a:rPr>
              <a:t>n </a:t>
            </a:r>
            <a:r>
              <a:rPr lang="en-US" sz="2000" spc="5"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e</a:t>
            </a:r>
            <a:r>
              <a:rPr lang="en-US" sz="2000" spc="-10"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k</a:t>
            </a:r>
            <a:r>
              <a:rPr lang="en-US" sz="2000" spc="5"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o</a:t>
            </a:r>
            <a:r>
              <a:rPr lang="en-US" sz="2000" spc="-10"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n</a:t>
            </a:r>
            <a:r>
              <a:rPr lang="en-US" sz="2000" spc="5"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o</a:t>
            </a:r>
            <a:r>
              <a:rPr lang="en-US" sz="2000" spc="-10"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m</a:t>
            </a:r>
            <a:r>
              <a:rPr lang="en-US" sz="2000"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i</a:t>
            </a:r>
            <a:r>
              <a:rPr lang="en-US" sz="2000" dirty="0">
                <a:solidFill>
                  <a:srgbClr val="212121"/>
                </a:solidFill>
                <a:effectLst/>
                <a:latin typeface="Georgia" panose="02040502050405020303" pitchFamily="18" charset="0"/>
                <a:ea typeface="Georgia" panose="02040502050405020303" pitchFamily="18" charset="0"/>
                <a:cs typeface="Georgia" panose="02040502050405020303" pitchFamily="18" charset="0"/>
              </a:rPr>
              <a:t>.</a:t>
            </a:r>
            <a:r>
              <a:rPr lang="en-US" sz="2000" spc="10" dirty="0">
                <a:solidFill>
                  <a:srgbClr val="212121"/>
                </a:solidFill>
                <a:effectLst/>
                <a:latin typeface="Georgia" panose="02040502050405020303" pitchFamily="18" charset="0"/>
                <a:ea typeface="Georgia" panose="02040502050405020303" pitchFamily="18" charset="0"/>
                <a:cs typeface="Georgia" panose="02040502050405020303" pitchFamily="18" charset="0"/>
              </a:rPr>
              <a:t> </a:t>
            </a:r>
            <a:r>
              <a:rPr lang="en-US" sz="2000" spc="5" dirty="0">
                <a:solidFill>
                  <a:srgbClr val="212121"/>
                </a:solidFill>
                <a:effectLst/>
                <a:latin typeface="Georgia" panose="02040502050405020303" pitchFamily="18" charset="0"/>
                <a:ea typeface="Georgia" panose="02040502050405020303" pitchFamily="18" charset="0"/>
                <a:cs typeface="Georgia" panose="02040502050405020303" pitchFamily="18" charset="0"/>
              </a:rPr>
              <a:t>W</a:t>
            </a:r>
            <a:r>
              <a:rPr lang="en-US" sz="2000" dirty="0">
                <a:solidFill>
                  <a:srgbClr val="212121"/>
                </a:solidFill>
                <a:effectLst/>
                <a:latin typeface="Georgia" panose="02040502050405020303" pitchFamily="18" charset="0"/>
                <a:ea typeface="Georgia" panose="02040502050405020303" pitchFamily="18" charset="0"/>
                <a:cs typeface="Georgia" panose="02040502050405020303" pitchFamily="18" charset="0"/>
              </a:rPr>
              <a:t>i</a:t>
            </a:r>
            <a:r>
              <a:rPr lang="en-US" sz="2000" spc="-10" dirty="0">
                <a:solidFill>
                  <a:srgbClr val="212121"/>
                </a:solidFill>
                <a:effectLst/>
                <a:latin typeface="Georgia" panose="02040502050405020303" pitchFamily="18" charset="0"/>
                <a:ea typeface="Georgia" panose="02040502050405020303" pitchFamily="18" charset="0"/>
                <a:cs typeface="Georgia" panose="02040502050405020303" pitchFamily="18" charset="0"/>
              </a:rPr>
              <a:t>k</a:t>
            </a:r>
            <a:r>
              <a:rPr lang="en-US" sz="2000" dirty="0">
                <a:solidFill>
                  <a:srgbClr val="212121"/>
                </a:solidFill>
                <a:effectLst/>
                <a:latin typeface="Georgia" panose="02040502050405020303" pitchFamily="18" charset="0"/>
                <a:ea typeface="Georgia" panose="02040502050405020303" pitchFamily="18" charset="0"/>
                <a:cs typeface="Georgia" panose="02040502050405020303" pitchFamily="18" charset="0"/>
              </a:rPr>
              <a:t>i</a:t>
            </a:r>
            <a:r>
              <a:rPr lang="en-US" sz="2000" spc="-10" dirty="0">
                <a:solidFill>
                  <a:srgbClr val="212121"/>
                </a:solidFill>
                <a:effectLst/>
                <a:latin typeface="Georgia" panose="02040502050405020303" pitchFamily="18" charset="0"/>
                <a:ea typeface="Georgia" panose="02040502050405020303" pitchFamily="18" charset="0"/>
                <a:cs typeface="Georgia" panose="02040502050405020303" pitchFamily="18" charset="0"/>
              </a:rPr>
              <a:t>p</a:t>
            </a:r>
            <a:r>
              <a:rPr lang="en-US" sz="2000" spc="5" dirty="0">
                <a:solidFill>
                  <a:srgbClr val="212121"/>
                </a:solidFill>
                <a:effectLst/>
                <a:latin typeface="Georgia" panose="02040502050405020303" pitchFamily="18" charset="0"/>
                <a:ea typeface="Georgia" panose="02040502050405020303" pitchFamily="18" charset="0"/>
                <a:cs typeface="Georgia" panose="02040502050405020303" pitchFamily="18" charset="0"/>
              </a:rPr>
              <a:t>ed</a:t>
            </a:r>
            <a:r>
              <a:rPr lang="en-US" sz="2000" dirty="0">
                <a:solidFill>
                  <a:srgbClr val="212121"/>
                </a:solidFill>
                <a:effectLst/>
                <a:latin typeface="Georgia" panose="02040502050405020303" pitchFamily="18" charset="0"/>
                <a:ea typeface="Georgia" panose="02040502050405020303" pitchFamily="18" charset="0"/>
                <a:cs typeface="Georgia" panose="02040502050405020303" pitchFamily="18" charset="0"/>
              </a:rPr>
              <a:t>ia</a:t>
            </a:r>
            <a:r>
              <a:rPr lang="en-US" sz="2000" spc="10" dirty="0">
                <a:solidFill>
                  <a:srgbClr val="212121"/>
                </a:solidFill>
                <a:effectLst/>
                <a:latin typeface="Georgia" panose="02040502050405020303" pitchFamily="18" charset="0"/>
                <a:ea typeface="Georgia" panose="02040502050405020303" pitchFamily="18" charset="0"/>
                <a:cs typeface="Georgia" panose="02040502050405020303" pitchFamily="18" charset="0"/>
              </a:rPr>
              <a:t> </a:t>
            </a:r>
            <a:r>
              <a:rPr lang="en-US" sz="2000" spc="-10"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m</a:t>
            </a:r>
            <a:r>
              <a:rPr lang="en-US" sz="2000" spc="5"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e</a:t>
            </a:r>
            <a:r>
              <a:rPr lang="en-US" sz="2000" spc="-10"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n</a:t>
            </a:r>
            <a:r>
              <a:rPr lang="en-US" sz="2000"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g</a:t>
            </a:r>
            <a:r>
              <a:rPr lang="en-US" sz="2000" spc="5"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a</a:t>
            </a:r>
            <a:r>
              <a:rPr lang="en-US" sz="2000" spc="10"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r</a:t>
            </a:r>
            <a:r>
              <a:rPr lang="en-US" sz="2000"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ti</a:t>
            </a:r>
            <a:r>
              <a:rPr lang="en-US" sz="2000" spc="-10"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k</a:t>
            </a:r>
            <a:r>
              <a:rPr lang="en-US" sz="2000" spc="5"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a</a:t>
            </a:r>
            <a:r>
              <a:rPr lang="en-US" sz="2000"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n</a:t>
            </a:r>
            <a:r>
              <a:rPr lang="en-US" sz="2000" dirty="0">
                <a:solidFill>
                  <a:srgbClr val="212121"/>
                </a:solidFill>
                <a:effectLst/>
                <a:latin typeface="Georgia" panose="02040502050405020303" pitchFamily="18" charset="0"/>
                <a:ea typeface="Georgia" panose="02040502050405020303" pitchFamily="18" charset="0"/>
                <a:cs typeface="Georgia" panose="02040502050405020303" pitchFamily="18" charset="0"/>
              </a:rPr>
              <a:t> </a:t>
            </a:r>
            <a:r>
              <a:rPr lang="en-US" sz="2000" spc="5"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seba</a:t>
            </a:r>
            <a:r>
              <a:rPr lang="en-US" sz="2000"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g</a:t>
            </a:r>
            <a:r>
              <a:rPr lang="en-US" sz="2000" spc="-15"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a</a:t>
            </a:r>
            <a:r>
              <a:rPr lang="en-US" sz="2000"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i</a:t>
            </a:r>
            <a:r>
              <a:rPr lang="en-US" sz="2000" dirty="0">
                <a:solidFill>
                  <a:srgbClr val="212121"/>
                </a:solidFill>
                <a:effectLst/>
                <a:latin typeface="Georgia" panose="02040502050405020303" pitchFamily="18" charset="0"/>
                <a:ea typeface="Georgia" panose="02040502050405020303" pitchFamily="18" charset="0"/>
                <a:cs typeface="Georgia" panose="02040502050405020303" pitchFamily="18" charset="0"/>
              </a:rPr>
              <a:t>: </a:t>
            </a:r>
            <a:r>
              <a:rPr lang="en-US" sz="2000" spc="-10"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k</a:t>
            </a:r>
            <a:r>
              <a:rPr lang="en-US" sz="2000" spc="5"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e</a:t>
            </a:r>
            <a:r>
              <a:rPr lang="en-US" sz="2000"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j</a:t>
            </a:r>
            <a:r>
              <a:rPr lang="en-US" sz="2000" spc="5"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ad</a:t>
            </a:r>
            <a:r>
              <a:rPr lang="en-US" sz="2000"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ian</a:t>
            </a:r>
            <a:r>
              <a:rPr lang="en-US" sz="2000" dirty="0">
                <a:solidFill>
                  <a:srgbClr val="212121"/>
                </a:solidFill>
                <a:effectLst/>
                <a:latin typeface="Georgia" panose="02040502050405020303" pitchFamily="18" charset="0"/>
                <a:ea typeface="Georgia" panose="02040502050405020303" pitchFamily="18" charset="0"/>
                <a:cs typeface="Georgia" panose="02040502050405020303" pitchFamily="18" charset="0"/>
              </a:rPr>
              <a:t> </a:t>
            </a:r>
            <a:r>
              <a:rPr lang="en-US" sz="2000" spc="5"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sea</a:t>
            </a:r>
            <a:r>
              <a:rPr lang="en-US" sz="2000" spc="-10"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k</a:t>
            </a:r>
            <a:r>
              <a:rPr lang="en-US" sz="2000" spc="5"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a</a:t>
            </a:r>
            <a:r>
              <a:rPr lang="en-US" sz="2000" spc="30"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n</a:t>
            </a:r>
            <a:r>
              <a:rPr lang="en-US" sz="2000" dirty="0">
                <a:solidFill>
                  <a:srgbClr val="212121"/>
                </a:solidFill>
                <a:effectLst/>
                <a:latin typeface="Georgia" panose="02040502050405020303" pitchFamily="18" charset="0"/>
                <a:ea typeface="Georgia" panose="02040502050405020303" pitchFamily="18" charset="0"/>
                <a:cs typeface="Georgia" panose="02040502050405020303" pitchFamily="18" charset="0"/>
              </a:rPr>
              <a:t>- </a:t>
            </a:r>
            <a:r>
              <a:rPr lang="en-US" sz="2000" spc="5"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a</a:t>
            </a:r>
            <a:r>
              <a:rPr lang="en-US" sz="2000" spc="-10"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k</a:t>
            </a:r>
            <a:r>
              <a:rPr lang="en-US" sz="2000" spc="5"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a</a:t>
            </a:r>
            <a:r>
              <a:rPr lang="en-US" sz="2000"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n</a:t>
            </a:r>
            <a:r>
              <a:rPr lang="en-US" sz="2000" spc="5" dirty="0">
                <a:solidFill>
                  <a:srgbClr val="212121"/>
                </a:solidFill>
                <a:effectLst/>
                <a:latin typeface="Georgia" panose="02040502050405020303" pitchFamily="18" charset="0"/>
                <a:ea typeface="Georgia" panose="02040502050405020303" pitchFamily="18" charset="0"/>
                <a:cs typeface="Georgia" panose="02040502050405020303" pitchFamily="18" charset="0"/>
              </a:rPr>
              <a:t> </a:t>
            </a:r>
            <a:r>
              <a:rPr lang="en-US" sz="2000" spc="-10"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k</a:t>
            </a:r>
            <a:r>
              <a:rPr lang="en-US" sz="2000" spc="5"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e</a:t>
            </a:r>
            <a:r>
              <a:rPr lang="en-US" sz="2000" spc="-10"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m</a:t>
            </a:r>
            <a:r>
              <a:rPr lang="en-US" sz="2000" spc="5"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e</a:t>
            </a:r>
            <a:r>
              <a:rPr lang="en-US" sz="2000" spc="-10"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n</a:t>
            </a:r>
            <a:r>
              <a:rPr lang="en-US" sz="2000" spc="5"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a</a:t>
            </a:r>
            <a:r>
              <a:rPr lang="en-US" sz="2000" spc="-10"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n</a:t>
            </a:r>
            <a:r>
              <a:rPr lang="en-US" sz="2000"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g</a:t>
            </a:r>
            <a:r>
              <a:rPr lang="en-US" sz="2000" spc="5"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a</a:t>
            </a:r>
            <a:r>
              <a:rPr lang="en-US" sz="2000"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n</a:t>
            </a:r>
            <a:r>
              <a:rPr lang="en-US" sz="2000" spc="5" dirty="0">
                <a:solidFill>
                  <a:srgbClr val="212121"/>
                </a:solidFill>
                <a:effectLst/>
                <a:latin typeface="Georgia" panose="02040502050405020303" pitchFamily="18" charset="0"/>
                <a:ea typeface="Georgia" panose="02040502050405020303" pitchFamily="18" charset="0"/>
                <a:cs typeface="Georgia" panose="02040502050405020303" pitchFamily="18" charset="0"/>
              </a:rPr>
              <a:t> </a:t>
            </a:r>
            <a:r>
              <a:rPr lang="en-US" sz="2000"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t</a:t>
            </a:r>
            <a:r>
              <a:rPr lang="en-US" sz="2000" spc="5"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ela</a:t>
            </a:r>
            <a:r>
              <a:rPr lang="en-US" sz="2000"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h</a:t>
            </a:r>
            <a:r>
              <a:rPr lang="en-US" sz="2000" spc="15" dirty="0">
                <a:solidFill>
                  <a:srgbClr val="212121"/>
                </a:solidFill>
                <a:effectLst/>
                <a:latin typeface="Georgia" panose="02040502050405020303" pitchFamily="18" charset="0"/>
                <a:ea typeface="Georgia" panose="02040502050405020303" pitchFamily="18" charset="0"/>
                <a:cs typeface="Georgia" panose="02040502050405020303" pitchFamily="18" charset="0"/>
              </a:rPr>
              <a:t> </a:t>
            </a:r>
            <a:r>
              <a:rPr lang="en-US" sz="2000" spc="5"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d</a:t>
            </a:r>
            <a:r>
              <a:rPr lang="en-US" sz="2000"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i</a:t>
            </a:r>
            <a:r>
              <a:rPr lang="en-US" sz="2000" spc="5"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ra</a:t>
            </a:r>
            <a:r>
              <a:rPr lang="en-US" sz="2000"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ih</a:t>
            </a:r>
            <a:r>
              <a:rPr lang="en-US" sz="2000" spc="-10" dirty="0">
                <a:solidFill>
                  <a:srgbClr val="212121"/>
                </a:solidFill>
                <a:effectLst/>
                <a:latin typeface="Georgia" panose="02040502050405020303" pitchFamily="18" charset="0"/>
                <a:ea typeface="Georgia" panose="02040502050405020303" pitchFamily="18" charset="0"/>
                <a:cs typeface="Georgia" panose="02040502050405020303" pitchFamily="18" charset="0"/>
              </a:rPr>
              <a:t> </a:t>
            </a:r>
            <a:r>
              <a:rPr lang="en-US" sz="2000" spc="-10"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n</a:t>
            </a:r>
            <a:r>
              <a:rPr lang="en-US" sz="2000" spc="5"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a</a:t>
            </a:r>
            <a:r>
              <a:rPr lang="en-US" sz="2000" spc="-10"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m</a:t>
            </a:r>
            <a:r>
              <a:rPr lang="en-US" sz="2000" spc="5"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u</a:t>
            </a:r>
            <a:r>
              <a:rPr lang="en-US" sz="2000"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n</a:t>
            </a:r>
            <a:r>
              <a:rPr lang="en-US" sz="2000" spc="5" dirty="0">
                <a:solidFill>
                  <a:srgbClr val="212121"/>
                </a:solidFill>
                <a:effectLst/>
                <a:latin typeface="Georgia" panose="02040502050405020303" pitchFamily="18" charset="0"/>
                <a:ea typeface="Georgia" panose="02040502050405020303" pitchFamily="18" charset="0"/>
                <a:cs typeface="Georgia" panose="02040502050405020303" pitchFamily="18" charset="0"/>
              </a:rPr>
              <a:t> </a:t>
            </a:r>
            <a:r>
              <a:rPr lang="en-US" sz="2000" spc="5"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se</a:t>
            </a:r>
            <a:r>
              <a:rPr lang="en-US" sz="2000" spc="-15"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b</a:t>
            </a:r>
            <a:r>
              <a:rPr lang="en-US" sz="2000" spc="5"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e</a:t>
            </a:r>
            <a:r>
              <a:rPr lang="en-US" sz="2000" spc="-10"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n</a:t>
            </a:r>
            <a:r>
              <a:rPr lang="en-US" sz="2000" spc="5"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a</a:t>
            </a:r>
            <a:r>
              <a:rPr lang="en-US" sz="2000" spc="10"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r</a:t>
            </a:r>
            <a:r>
              <a:rPr lang="en-US" sz="2000" spc="-10"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n</a:t>
            </a:r>
            <a:r>
              <a:rPr lang="en-US" sz="2000"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ya</a:t>
            </a:r>
            <a:r>
              <a:rPr lang="en-US" sz="2000" spc="15" dirty="0">
                <a:solidFill>
                  <a:srgbClr val="212121"/>
                </a:solidFill>
                <a:effectLst/>
                <a:latin typeface="Georgia" panose="02040502050405020303" pitchFamily="18" charset="0"/>
                <a:ea typeface="Georgia" panose="02040502050405020303" pitchFamily="18" charset="0"/>
                <a:cs typeface="Georgia" panose="02040502050405020303" pitchFamily="18" charset="0"/>
              </a:rPr>
              <a:t> </a:t>
            </a:r>
            <a:r>
              <a:rPr lang="en-US" sz="2000" spc="-10"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p</a:t>
            </a:r>
            <a:r>
              <a:rPr lang="en-US" sz="2000"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ihak</a:t>
            </a:r>
            <a:r>
              <a:rPr lang="en-US" sz="2000" spc="10" dirty="0">
                <a:solidFill>
                  <a:srgbClr val="212121"/>
                </a:solidFill>
                <a:effectLst/>
                <a:latin typeface="Georgia" panose="02040502050405020303" pitchFamily="18" charset="0"/>
                <a:ea typeface="Georgia" panose="02040502050405020303" pitchFamily="18" charset="0"/>
                <a:cs typeface="Georgia" panose="02040502050405020303" pitchFamily="18" charset="0"/>
              </a:rPr>
              <a:t> </a:t>
            </a:r>
            <a:r>
              <a:rPr lang="en-US" sz="2000" dirty="0">
                <a:solidFill>
                  <a:srgbClr val="212121"/>
                </a:solidFill>
                <a:effectLst/>
                <a:latin typeface="Georgia" panose="02040502050405020303" pitchFamily="18" charset="0"/>
                <a:ea typeface="Georgia" panose="02040502050405020303" pitchFamily="18" charset="0"/>
                <a:cs typeface="Georgia" panose="02040502050405020303" pitchFamily="18" charset="0"/>
              </a:rPr>
              <a:t>y</a:t>
            </a:r>
            <a:r>
              <a:rPr lang="en-US" sz="2000" spc="5" dirty="0">
                <a:solidFill>
                  <a:srgbClr val="212121"/>
                </a:solidFill>
                <a:effectLst/>
                <a:latin typeface="Georgia" panose="02040502050405020303" pitchFamily="18" charset="0"/>
                <a:ea typeface="Georgia" panose="02040502050405020303" pitchFamily="18" charset="0"/>
                <a:cs typeface="Georgia" panose="02040502050405020303" pitchFamily="18" charset="0"/>
              </a:rPr>
              <a:t>a</a:t>
            </a:r>
            <a:r>
              <a:rPr lang="en-US" sz="2000" spc="-10" dirty="0">
                <a:solidFill>
                  <a:srgbClr val="212121"/>
                </a:solidFill>
                <a:effectLst/>
                <a:latin typeface="Georgia" panose="02040502050405020303" pitchFamily="18" charset="0"/>
                <a:ea typeface="Georgia" panose="02040502050405020303" pitchFamily="18" charset="0"/>
                <a:cs typeface="Georgia" panose="02040502050405020303" pitchFamily="18" charset="0"/>
              </a:rPr>
              <a:t>n</a:t>
            </a:r>
            <a:r>
              <a:rPr lang="en-US" sz="2000" dirty="0">
                <a:solidFill>
                  <a:srgbClr val="212121"/>
                </a:solidFill>
                <a:effectLst/>
                <a:latin typeface="Georgia" panose="02040502050405020303" pitchFamily="18" charset="0"/>
                <a:ea typeface="Georgia" panose="02040502050405020303" pitchFamily="18" charset="0"/>
                <a:cs typeface="Georgia" panose="02040502050405020303" pitchFamily="18" charset="0"/>
              </a:rPr>
              <a:t>g </a:t>
            </a:r>
            <a:r>
              <a:rPr lang="en-US" sz="2000" spc="5"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d</a:t>
            </a:r>
            <a:r>
              <a:rPr lang="en-US" sz="2000"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ia</a:t>
            </a:r>
            <a:r>
              <a:rPr lang="en-US" sz="2000" spc="-5"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n</a:t>
            </a:r>
            <a:r>
              <a:rPr lang="en-US" sz="2000"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gg</a:t>
            </a:r>
            <a:r>
              <a:rPr lang="en-US" sz="2000" spc="5"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a</a:t>
            </a:r>
            <a:r>
              <a:rPr lang="en-US" sz="2000"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p</a:t>
            </a:r>
            <a:r>
              <a:rPr lang="en-US" sz="2000" dirty="0">
                <a:solidFill>
                  <a:srgbClr val="212121"/>
                </a:solidFill>
                <a:effectLst/>
                <a:latin typeface="Georgia" panose="02040502050405020303" pitchFamily="18" charset="0"/>
                <a:ea typeface="Georgia" panose="02040502050405020303" pitchFamily="18" charset="0"/>
                <a:cs typeface="Georgia" panose="02040502050405020303" pitchFamily="18" charset="0"/>
              </a:rPr>
              <a:t> </a:t>
            </a:r>
            <a:r>
              <a:rPr lang="en-US" sz="2000" spc="-10"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k</a:t>
            </a:r>
            <a:r>
              <a:rPr lang="en-US" sz="2000" spc="5"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ala</a:t>
            </a:r>
            <a:r>
              <a:rPr lang="en-US" sz="2000"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h</a:t>
            </a:r>
            <a:r>
              <a:rPr lang="en-US" sz="2000" spc="10" dirty="0">
                <a:solidFill>
                  <a:srgbClr val="212121"/>
                </a:solidFill>
                <a:effectLst/>
                <a:latin typeface="Georgia" panose="02040502050405020303" pitchFamily="18" charset="0"/>
                <a:ea typeface="Georgia" panose="02040502050405020303" pitchFamily="18" charset="0"/>
                <a:cs typeface="Georgia" panose="02040502050405020303" pitchFamily="18" charset="0"/>
              </a:rPr>
              <a:t> </a:t>
            </a:r>
            <a:r>
              <a:rPr lang="en-US" sz="2000"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t</a:t>
            </a:r>
            <a:r>
              <a:rPr lang="en-US" sz="2000" spc="5"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e</a:t>
            </a:r>
            <a:r>
              <a:rPr lang="en-US" sz="2000" spc="-15"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l</a:t>
            </a:r>
            <a:r>
              <a:rPr lang="en-US" sz="2000" spc="5"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a</a:t>
            </a:r>
            <a:r>
              <a:rPr lang="en-US" sz="2000"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h</a:t>
            </a:r>
            <a:r>
              <a:rPr lang="en-US" sz="2000" spc="10" dirty="0">
                <a:solidFill>
                  <a:srgbClr val="212121"/>
                </a:solidFill>
                <a:effectLst/>
                <a:latin typeface="Georgia" panose="02040502050405020303" pitchFamily="18" charset="0"/>
                <a:ea typeface="Georgia" panose="02040502050405020303" pitchFamily="18" charset="0"/>
                <a:cs typeface="Georgia" panose="02040502050405020303" pitchFamily="18" charset="0"/>
              </a:rPr>
              <a:t> </a:t>
            </a:r>
            <a:r>
              <a:rPr lang="en-US" sz="2000" spc="5"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b</a:t>
            </a:r>
            <a:r>
              <a:rPr lang="en-US" sz="2000" spc="-10"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e</a:t>
            </a:r>
            <a:r>
              <a:rPr lang="en-US" sz="2000" spc="10"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r</a:t>
            </a:r>
            <a:r>
              <a:rPr lang="en-US" sz="2000" spc="5"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ad</a:t>
            </a:r>
            <a:r>
              <a:rPr lang="en-US" sz="2000"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a</a:t>
            </a:r>
            <a:r>
              <a:rPr lang="en-US" sz="2000" spc="15" dirty="0">
                <a:solidFill>
                  <a:srgbClr val="212121"/>
                </a:solidFill>
                <a:effectLst/>
                <a:latin typeface="Georgia" panose="02040502050405020303" pitchFamily="18" charset="0"/>
                <a:ea typeface="Georgia" panose="02040502050405020303" pitchFamily="18" charset="0"/>
                <a:cs typeface="Georgia" panose="02040502050405020303" pitchFamily="18" charset="0"/>
              </a:rPr>
              <a:t> </a:t>
            </a:r>
            <a:r>
              <a:rPr lang="en-US" sz="2000" spc="-10"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d</a:t>
            </a:r>
            <a:r>
              <a:rPr lang="en-US" sz="2000" spc="5"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ala</a:t>
            </a:r>
            <a:r>
              <a:rPr lang="en-US" sz="2000"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m</a:t>
            </a:r>
            <a:r>
              <a:rPr lang="en-US" sz="2000" dirty="0">
                <a:solidFill>
                  <a:srgbClr val="212121"/>
                </a:solidFill>
                <a:effectLst/>
                <a:latin typeface="Georgia" panose="02040502050405020303" pitchFamily="18" charset="0"/>
                <a:ea typeface="Georgia" panose="02040502050405020303" pitchFamily="18" charset="0"/>
                <a:cs typeface="Georgia" panose="02040502050405020303" pitchFamily="18" charset="0"/>
              </a:rPr>
              <a:t> </a:t>
            </a:r>
            <a:r>
              <a:rPr lang="en-US" sz="2000" spc="-10"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k</a:t>
            </a:r>
            <a:r>
              <a:rPr lang="en-US" sz="2000" spc="5"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e</a:t>
            </a:r>
            <a:r>
              <a:rPr lang="en-US" sz="2000" spc="-15"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a</a:t>
            </a:r>
            <a:r>
              <a:rPr lang="en-US" sz="2000" spc="-10"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d</a:t>
            </a:r>
            <a:r>
              <a:rPr lang="en-US" sz="2000" spc="5"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aa</a:t>
            </a:r>
            <a:r>
              <a:rPr lang="en-US" sz="2000"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n</a:t>
            </a:r>
            <a:r>
              <a:rPr lang="en-US" sz="2000" dirty="0">
                <a:solidFill>
                  <a:srgbClr val="212121"/>
                </a:solidFill>
                <a:effectLst/>
                <a:latin typeface="Georgia" panose="02040502050405020303" pitchFamily="18" charset="0"/>
                <a:ea typeface="Georgia" panose="02040502050405020303" pitchFamily="18" charset="0"/>
                <a:cs typeface="Georgia" panose="02040502050405020303" pitchFamily="18" charset="0"/>
              </a:rPr>
              <a:t> </a:t>
            </a:r>
            <a:r>
              <a:rPr lang="en-US" sz="2000" spc="5"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u</a:t>
            </a:r>
            <a:r>
              <a:rPr lang="en-US" sz="2000" spc="-10"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n</a:t>
            </a:r>
            <a:r>
              <a:rPr lang="en-US" sz="2000"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t</a:t>
            </a:r>
            <a:r>
              <a:rPr lang="en-US" sz="2000" spc="5"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u</a:t>
            </a:r>
            <a:r>
              <a:rPr lang="en-US" sz="2000" spc="-10"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n</a:t>
            </a:r>
            <a:r>
              <a:rPr lang="en-US" sz="2000"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g</a:t>
            </a:r>
            <a:r>
              <a:rPr lang="en-US" sz="2000" dirty="0">
                <a:solidFill>
                  <a:srgbClr val="212121"/>
                </a:solidFill>
                <a:effectLst/>
                <a:latin typeface="Georgia" panose="02040502050405020303" pitchFamily="18" charset="0"/>
                <a:ea typeface="Georgia" panose="02040502050405020303" pitchFamily="18" charset="0"/>
                <a:cs typeface="Georgia" panose="02040502050405020303" pitchFamily="18" charset="0"/>
              </a:rPr>
              <a:t>,</a:t>
            </a:r>
            <a:r>
              <a:rPr lang="en-US" sz="2000" spc="10" dirty="0">
                <a:solidFill>
                  <a:srgbClr val="212121"/>
                </a:solidFill>
                <a:effectLst/>
                <a:latin typeface="Georgia" panose="02040502050405020303" pitchFamily="18" charset="0"/>
                <a:ea typeface="Georgia" panose="02040502050405020303" pitchFamily="18" charset="0"/>
                <a:cs typeface="Georgia" panose="02040502050405020303" pitchFamily="18" charset="0"/>
              </a:rPr>
              <a:t> </a:t>
            </a:r>
            <a:r>
              <a:rPr lang="en-US" sz="2000"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h</a:t>
            </a:r>
            <a:r>
              <a:rPr lang="en-US" sz="2000" spc="5"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a</a:t>
            </a:r>
            <a:r>
              <a:rPr lang="en-US" sz="2000"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l</a:t>
            </a:r>
            <a:r>
              <a:rPr lang="en-US" sz="2000" spc="15" dirty="0">
                <a:solidFill>
                  <a:srgbClr val="212121"/>
                </a:solidFill>
                <a:effectLst/>
                <a:latin typeface="Georgia" panose="02040502050405020303" pitchFamily="18" charset="0"/>
                <a:ea typeface="Georgia" panose="02040502050405020303" pitchFamily="18" charset="0"/>
                <a:cs typeface="Georgia" panose="02040502050405020303" pitchFamily="18" charset="0"/>
              </a:rPr>
              <a:t> </a:t>
            </a:r>
            <a:r>
              <a:rPr lang="en-US" sz="2000"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i</a:t>
            </a:r>
            <a:r>
              <a:rPr lang="en-US" sz="2000" spc="-10"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n</a:t>
            </a:r>
            <a:r>
              <a:rPr lang="en-US" sz="2000"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i</a:t>
            </a:r>
            <a:r>
              <a:rPr lang="en-US" sz="2000" dirty="0">
                <a:solidFill>
                  <a:srgbClr val="212121"/>
                </a:solidFill>
                <a:effectLst/>
                <a:latin typeface="Georgia" panose="02040502050405020303" pitchFamily="18" charset="0"/>
                <a:ea typeface="Georgia" panose="02040502050405020303" pitchFamily="18" charset="0"/>
                <a:cs typeface="Georgia" panose="02040502050405020303" pitchFamily="18" charset="0"/>
              </a:rPr>
              <a:t> </a:t>
            </a:r>
            <a:r>
              <a:rPr lang="en-US" sz="2000"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t</a:t>
            </a:r>
            <a:r>
              <a:rPr lang="en-US" sz="2000" spc="10"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er</a:t>
            </a:r>
            <a:r>
              <a:rPr lang="en-US" sz="2000"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j</a:t>
            </a:r>
            <a:r>
              <a:rPr lang="en-US" sz="2000" spc="-15"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a</a:t>
            </a:r>
            <a:r>
              <a:rPr lang="en-US" sz="2000" spc="10"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d</a:t>
            </a:r>
            <a:r>
              <a:rPr lang="en-US" sz="2000"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i</a:t>
            </a:r>
            <a:r>
              <a:rPr lang="en-US" sz="2000" dirty="0">
                <a:solidFill>
                  <a:srgbClr val="212121"/>
                </a:solidFill>
                <a:effectLst/>
                <a:latin typeface="Georgia" panose="02040502050405020303" pitchFamily="18" charset="0"/>
                <a:ea typeface="Georgia" panose="02040502050405020303" pitchFamily="18" charset="0"/>
                <a:cs typeface="Georgia" panose="02040502050405020303" pitchFamily="18" charset="0"/>
              </a:rPr>
              <a:t> </a:t>
            </a:r>
            <a:r>
              <a:rPr lang="en-US" sz="2000" spc="-10"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k</a:t>
            </a:r>
            <a:r>
              <a:rPr lang="en-US" sz="2000" spc="5"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a</a:t>
            </a:r>
            <a:r>
              <a:rPr lang="en-US" sz="2000" spc="10"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re</a:t>
            </a:r>
            <a:r>
              <a:rPr lang="en-US" sz="2000" spc="-10"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n</a:t>
            </a:r>
            <a:r>
              <a:rPr lang="en-US" sz="2000"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a</a:t>
            </a:r>
            <a:r>
              <a:rPr lang="en-US" sz="2000" spc="10" dirty="0">
                <a:solidFill>
                  <a:srgbClr val="212121"/>
                </a:solidFill>
                <a:effectLst/>
                <a:latin typeface="Georgia" panose="02040502050405020303" pitchFamily="18" charset="0"/>
                <a:ea typeface="Georgia" panose="02040502050405020303" pitchFamily="18" charset="0"/>
                <a:cs typeface="Georgia" panose="02040502050405020303" pitchFamily="18" charset="0"/>
              </a:rPr>
              <a:t> </a:t>
            </a:r>
            <a:r>
              <a:rPr lang="en-US" sz="2000" spc="-10"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k</a:t>
            </a:r>
            <a:r>
              <a:rPr lang="en-US" sz="2000" spc="5"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u</a:t>
            </a:r>
            <a:r>
              <a:rPr lang="en-US" sz="2000" spc="10"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r</a:t>
            </a:r>
            <a:r>
              <a:rPr lang="en-US" sz="2000" spc="5"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a</a:t>
            </a:r>
            <a:r>
              <a:rPr lang="en-US" sz="2000" spc="-10"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n</a:t>
            </a:r>
            <a:r>
              <a:rPr lang="en-US" sz="2000"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g</a:t>
            </a:r>
            <a:r>
              <a:rPr lang="en-US" sz="2000" spc="-10"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n</a:t>
            </a:r>
            <a:r>
              <a:rPr lang="en-US" sz="2000"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ya</a:t>
            </a:r>
            <a:r>
              <a:rPr lang="en-US" sz="2000" spc="5" dirty="0">
                <a:solidFill>
                  <a:srgbClr val="212121"/>
                </a:solidFill>
                <a:effectLst/>
                <a:latin typeface="Georgia" panose="02040502050405020303" pitchFamily="18" charset="0"/>
                <a:ea typeface="Georgia" panose="02040502050405020303" pitchFamily="18" charset="0"/>
                <a:cs typeface="Georgia" panose="02040502050405020303" pitchFamily="18" charset="0"/>
              </a:rPr>
              <a:t> </a:t>
            </a:r>
            <a:r>
              <a:rPr lang="en-US" sz="2000"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i</a:t>
            </a:r>
            <a:r>
              <a:rPr lang="en-US" sz="2000" spc="-10"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n</a:t>
            </a:r>
            <a:r>
              <a:rPr lang="en-US" sz="2000"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f</a:t>
            </a:r>
            <a:r>
              <a:rPr lang="en-US" sz="2000" spc="10"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or</a:t>
            </a:r>
            <a:r>
              <a:rPr lang="en-US" sz="2000" spc="-10"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m</a:t>
            </a:r>
            <a:r>
              <a:rPr lang="en-US" sz="2000" spc="5"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as</a:t>
            </a:r>
            <a:r>
              <a:rPr lang="en-US" sz="2000"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i</a:t>
            </a:r>
            <a:r>
              <a:rPr lang="en-US" sz="2000" spc="5" dirty="0">
                <a:solidFill>
                  <a:srgbClr val="212121"/>
                </a:solidFill>
                <a:effectLst/>
                <a:latin typeface="Georgia" panose="02040502050405020303" pitchFamily="18" charset="0"/>
                <a:ea typeface="Georgia" panose="02040502050405020303" pitchFamily="18" charset="0"/>
                <a:cs typeface="Georgia" panose="02040502050405020303" pitchFamily="18" charset="0"/>
              </a:rPr>
              <a:t>“</a:t>
            </a:r>
            <a:r>
              <a:rPr lang="en-US" sz="2000" dirty="0">
                <a:solidFill>
                  <a:srgbClr val="212121"/>
                </a:solidFill>
                <a:effectLst/>
                <a:latin typeface="Georgia" panose="02040502050405020303" pitchFamily="18" charset="0"/>
                <a:ea typeface="Georgia" panose="02040502050405020303" pitchFamily="18" charset="0"/>
                <a:cs typeface="Georgia" panose="02040502050405020303" pitchFamily="18" charset="0"/>
              </a:rPr>
              <a:t>.</a:t>
            </a:r>
            <a:r>
              <a:rPr lang="en-US" sz="2000" spc="5" dirty="0">
                <a:solidFill>
                  <a:srgbClr val="212121"/>
                </a:solidFill>
                <a:effectLst/>
                <a:latin typeface="Georgia" panose="02040502050405020303" pitchFamily="18" charset="0"/>
                <a:ea typeface="Georgia" panose="02040502050405020303" pitchFamily="18" charset="0"/>
                <a:cs typeface="Georgia" panose="02040502050405020303" pitchFamily="18" charset="0"/>
              </a:rPr>
              <a:t> </a:t>
            </a:r>
            <a:r>
              <a:rPr lang="en-US" sz="2000" spc="-20"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M</a:t>
            </a:r>
            <a:r>
              <a:rPr lang="en-US" sz="2000" spc="-10"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en</a:t>
            </a:r>
            <a:r>
              <a:rPr lang="en-US" sz="2000" spc="5"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u</a:t>
            </a:r>
            <a:r>
              <a:rPr lang="en-US" sz="2000" spc="10"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r</a:t>
            </a:r>
            <a:r>
              <a:rPr lang="en-US" sz="2000" spc="5"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u</a:t>
            </a:r>
            <a:r>
              <a:rPr lang="en-US" sz="2000"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t</a:t>
            </a:r>
            <a:r>
              <a:rPr lang="en-US" sz="2000" spc="5" dirty="0">
                <a:solidFill>
                  <a:srgbClr val="212121"/>
                </a:solidFill>
                <a:effectLst/>
                <a:latin typeface="Georgia" panose="02040502050405020303" pitchFamily="18" charset="0"/>
                <a:ea typeface="Georgia" panose="02040502050405020303" pitchFamily="18" charset="0"/>
                <a:cs typeface="Georgia" panose="02040502050405020303" pitchFamily="18" charset="0"/>
              </a:rPr>
              <a:t> </a:t>
            </a:r>
            <a:r>
              <a:rPr lang="en-US" sz="2000" dirty="0">
                <a:solidFill>
                  <a:srgbClr val="212121"/>
                </a:solidFill>
                <a:effectLst/>
                <a:latin typeface="Georgia" panose="02040502050405020303" pitchFamily="18" charset="0"/>
                <a:ea typeface="Georgia" panose="02040502050405020303" pitchFamily="18" charset="0"/>
                <a:cs typeface="Georgia" panose="02040502050405020303" pitchFamily="18" charset="0"/>
              </a:rPr>
              <a:t>Th</a:t>
            </a:r>
            <a:r>
              <a:rPr lang="en-US" sz="2000" spc="5" dirty="0">
                <a:solidFill>
                  <a:srgbClr val="212121"/>
                </a:solidFill>
                <a:effectLst/>
                <a:latin typeface="Georgia" panose="02040502050405020303" pitchFamily="18" charset="0"/>
                <a:ea typeface="Georgia" panose="02040502050405020303" pitchFamily="18" charset="0"/>
                <a:cs typeface="Georgia" panose="02040502050405020303" pitchFamily="18" charset="0"/>
              </a:rPr>
              <a:t>al</a:t>
            </a:r>
            <a:r>
              <a:rPr lang="en-US" sz="2000" spc="-10" dirty="0">
                <a:solidFill>
                  <a:srgbClr val="212121"/>
                </a:solidFill>
                <a:effectLst/>
                <a:latin typeface="Georgia" panose="02040502050405020303" pitchFamily="18" charset="0"/>
                <a:ea typeface="Georgia" panose="02040502050405020303" pitchFamily="18" charset="0"/>
                <a:cs typeface="Georgia" panose="02040502050405020303" pitchFamily="18" charset="0"/>
              </a:rPr>
              <a:t>e</a:t>
            </a:r>
            <a:r>
              <a:rPr lang="en-US" sz="2000" dirty="0">
                <a:solidFill>
                  <a:srgbClr val="212121"/>
                </a:solidFill>
                <a:effectLst/>
                <a:latin typeface="Georgia" panose="02040502050405020303" pitchFamily="18" charset="0"/>
                <a:ea typeface="Georgia" panose="02040502050405020303" pitchFamily="18" charset="0"/>
                <a:cs typeface="Georgia" panose="02040502050405020303" pitchFamily="18" charset="0"/>
              </a:rPr>
              <a:t>r</a:t>
            </a:r>
            <a:r>
              <a:rPr lang="en-US" sz="2000" spc="10" dirty="0">
                <a:solidFill>
                  <a:srgbClr val="212121"/>
                </a:solidFill>
                <a:effectLst/>
                <a:latin typeface="Georgia" panose="02040502050405020303" pitchFamily="18" charset="0"/>
                <a:ea typeface="Georgia" panose="02040502050405020303" pitchFamily="18" charset="0"/>
                <a:cs typeface="Georgia" panose="02040502050405020303" pitchFamily="18" charset="0"/>
              </a:rPr>
              <a:t> </a:t>
            </a:r>
            <a:r>
              <a:rPr lang="en-US" sz="2000" spc="-10" dirty="0">
                <a:solidFill>
                  <a:srgbClr val="212121"/>
                </a:solidFill>
                <a:effectLst/>
                <a:latin typeface="Georgia" panose="02040502050405020303" pitchFamily="18" charset="0"/>
                <a:ea typeface="Georgia" panose="02040502050405020303" pitchFamily="18" charset="0"/>
                <a:cs typeface="Georgia" panose="02040502050405020303" pitchFamily="18" charset="0"/>
              </a:rPr>
              <a:t>(</a:t>
            </a:r>
            <a:r>
              <a:rPr lang="en-US" sz="2000" spc="5" dirty="0">
                <a:solidFill>
                  <a:srgbClr val="212121"/>
                </a:solidFill>
                <a:effectLst/>
                <a:latin typeface="Georgia" panose="02040502050405020303" pitchFamily="18" charset="0"/>
                <a:ea typeface="Georgia" panose="02040502050405020303" pitchFamily="18" charset="0"/>
                <a:cs typeface="Georgia" panose="02040502050405020303" pitchFamily="18" charset="0"/>
              </a:rPr>
              <a:t>1</a:t>
            </a:r>
            <a:r>
              <a:rPr lang="en-US" sz="2000" dirty="0">
                <a:solidFill>
                  <a:srgbClr val="212121"/>
                </a:solidFill>
                <a:effectLst/>
                <a:latin typeface="Georgia" panose="02040502050405020303" pitchFamily="18" charset="0"/>
                <a:ea typeface="Georgia" panose="02040502050405020303" pitchFamily="18" charset="0"/>
                <a:cs typeface="Georgia" panose="02040502050405020303" pitchFamily="18" charset="0"/>
              </a:rPr>
              <a:t>98</a:t>
            </a:r>
            <a:r>
              <a:rPr lang="en-US" sz="2000" spc="5" dirty="0">
                <a:solidFill>
                  <a:srgbClr val="212121"/>
                </a:solidFill>
                <a:effectLst/>
                <a:latin typeface="Georgia" panose="02040502050405020303" pitchFamily="18" charset="0"/>
                <a:ea typeface="Georgia" panose="02040502050405020303" pitchFamily="18" charset="0"/>
                <a:cs typeface="Georgia" panose="02040502050405020303" pitchFamily="18" charset="0"/>
              </a:rPr>
              <a:t>8</a:t>
            </a:r>
            <a:r>
              <a:rPr lang="en-US" sz="2000" dirty="0">
                <a:solidFill>
                  <a:srgbClr val="212121"/>
                </a:solidFill>
                <a:effectLst/>
                <a:latin typeface="Georgia" panose="02040502050405020303" pitchFamily="18" charset="0"/>
                <a:ea typeface="Georgia" panose="02040502050405020303" pitchFamily="18" charset="0"/>
                <a:cs typeface="Georgia" panose="02040502050405020303" pitchFamily="18" charset="0"/>
              </a:rPr>
              <a:t>) </a:t>
            </a:r>
            <a:r>
              <a:rPr lang="en-US" sz="2000"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t</a:t>
            </a:r>
            <a:r>
              <a:rPr lang="en-US" sz="2000" spc="5"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e</a:t>
            </a:r>
            <a:r>
              <a:rPr lang="en-US" sz="2000" spc="-10"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n</a:t>
            </a:r>
            <a:r>
              <a:rPr lang="en-US" sz="2000"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t</a:t>
            </a:r>
            <a:r>
              <a:rPr lang="en-US" sz="2000" spc="5"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a</a:t>
            </a:r>
            <a:r>
              <a:rPr lang="en-US" sz="2000" spc="-10"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n</a:t>
            </a:r>
            <a:r>
              <a:rPr lang="en-US" sz="2000"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g</a:t>
            </a:r>
            <a:r>
              <a:rPr lang="en-US" sz="2000" spc="10" dirty="0">
                <a:solidFill>
                  <a:srgbClr val="212121"/>
                </a:solidFill>
                <a:effectLst/>
                <a:latin typeface="Georgia" panose="02040502050405020303" pitchFamily="18" charset="0"/>
                <a:ea typeface="Georgia" panose="02040502050405020303" pitchFamily="18" charset="0"/>
                <a:cs typeface="Georgia" panose="02040502050405020303" pitchFamily="18" charset="0"/>
              </a:rPr>
              <a:t> </a:t>
            </a:r>
            <a:r>
              <a:rPr lang="en-US" sz="2000" spc="-10"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k</a:t>
            </a:r>
            <a:r>
              <a:rPr lang="en-US" sz="2000" spc="5"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u</a:t>
            </a:r>
            <a:r>
              <a:rPr lang="en-US" sz="2000"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t</a:t>
            </a:r>
            <a:r>
              <a:rPr lang="en-US" sz="2000" spc="5"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u</a:t>
            </a:r>
            <a:r>
              <a:rPr lang="en-US" sz="2000" spc="-10"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k</a:t>
            </a:r>
            <a:r>
              <a:rPr lang="en-US" sz="2000" spc="5"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a</a:t>
            </a:r>
            <a:r>
              <a:rPr lang="en-US" sz="2000"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n</a:t>
            </a:r>
            <a:r>
              <a:rPr lang="en-US" sz="2000" dirty="0">
                <a:solidFill>
                  <a:srgbClr val="212121"/>
                </a:solidFill>
                <a:effectLst/>
                <a:latin typeface="Georgia" panose="02040502050405020303" pitchFamily="18" charset="0"/>
                <a:ea typeface="Georgia" panose="02040502050405020303" pitchFamily="18" charset="0"/>
                <a:cs typeface="Georgia" panose="02040502050405020303" pitchFamily="18" charset="0"/>
              </a:rPr>
              <a:t> </a:t>
            </a:r>
            <a:r>
              <a:rPr lang="en-US" sz="2000" spc="5" dirty="0">
                <a:solidFill>
                  <a:srgbClr val="212121"/>
                </a:solidFill>
                <a:effectLst/>
                <a:latin typeface="Georgia" panose="02040502050405020303" pitchFamily="18" charset="0"/>
                <a:ea typeface="Georgia" panose="02040502050405020303" pitchFamily="18" charset="0"/>
                <a:cs typeface="Georgia" panose="02040502050405020303" pitchFamily="18" charset="0"/>
              </a:rPr>
              <a:t>sa</a:t>
            </a:r>
            <a:r>
              <a:rPr lang="en-US" sz="2000" spc="-10" dirty="0">
                <a:solidFill>
                  <a:srgbClr val="212121"/>
                </a:solidFill>
                <a:effectLst/>
                <a:latin typeface="Georgia" panose="02040502050405020303" pitchFamily="18" charset="0"/>
                <a:ea typeface="Georgia" panose="02040502050405020303" pitchFamily="18" charset="0"/>
                <a:cs typeface="Georgia" panose="02040502050405020303" pitchFamily="18" charset="0"/>
              </a:rPr>
              <a:t>n</a:t>
            </a:r>
            <a:r>
              <a:rPr lang="en-US" sz="2000" dirty="0">
                <a:solidFill>
                  <a:srgbClr val="212121"/>
                </a:solidFill>
                <a:effectLst/>
                <a:latin typeface="Georgia" panose="02040502050405020303" pitchFamily="18" charset="0"/>
                <a:ea typeface="Georgia" panose="02040502050405020303" pitchFamily="18" charset="0"/>
                <a:cs typeface="Georgia" panose="02040502050405020303" pitchFamily="18" charset="0"/>
              </a:rPr>
              <a:t>g</a:t>
            </a:r>
            <a:r>
              <a:rPr lang="en-US" sz="2000" spc="10" dirty="0">
                <a:solidFill>
                  <a:srgbClr val="212121"/>
                </a:solidFill>
                <a:effectLst/>
                <a:latin typeface="Georgia" panose="02040502050405020303" pitchFamily="18" charset="0"/>
                <a:ea typeface="Georgia" panose="02040502050405020303" pitchFamily="18" charset="0"/>
                <a:cs typeface="Georgia" panose="02040502050405020303" pitchFamily="18" charset="0"/>
              </a:rPr>
              <a:t> </a:t>
            </a:r>
            <a:r>
              <a:rPr lang="en-US" sz="2000" spc="-10"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p</a:t>
            </a:r>
            <a:r>
              <a:rPr lang="en-US" sz="2000" spc="5"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e</a:t>
            </a:r>
            <a:r>
              <a:rPr lang="en-US" sz="2000" spc="-10"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m</a:t>
            </a:r>
            <a:r>
              <a:rPr lang="en-US" sz="2000" spc="5"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e</a:t>
            </a:r>
            <a:r>
              <a:rPr lang="en-US" sz="2000" spc="-10"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n</a:t>
            </a:r>
            <a:r>
              <a:rPr lang="en-US" sz="2000" spc="5"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a</a:t>
            </a:r>
            <a:r>
              <a:rPr lang="en-US" sz="2000" spc="-10"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n</a:t>
            </a:r>
            <a:r>
              <a:rPr lang="en-US" sz="2000"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g</a:t>
            </a:r>
            <a:r>
              <a:rPr lang="en-US" sz="2000" dirty="0">
                <a:solidFill>
                  <a:srgbClr val="212121"/>
                </a:solidFill>
                <a:effectLst/>
                <a:latin typeface="Georgia" panose="02040502050405020303" pitchFamily="18" charset="0"/>
                <a:ea typeface="Georgia" panose="02040502050405020303" pitchFamily="18" charset="0"/>
                <a:cs typeface="Georgia" panose="02040502050405020303" pitchFamily="18" charset="0"/>
              </a:rPr>
              <a:t>,</a:t>
            </a:r>
            <a:r>
              <a:rPr lang="en-US" sz="2000" spc="10" dirty="0">
                <a:solidFill>
                  <a:srgbClr val="212121"/>
                </a:solidFill>
                <a:effectLst/>
                <a:latin typeface="Georgia" panose="02040502050405020303" pitchFamily="18" charset="0"/>
                <a:ea typeface="Georgia" panose="02040502050405020303" pitchFamily="18" charset="0"/>
                <a:cs typeface="Georgia" panose="02040502050405020303" pitchFamily="18" charset="0"/>
              </a:rPr>
              <a:t> </a:t>
            </a:r>
            <a:r>
              <a:rPr lang="en-US" sz="2000" spc="5"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ad</a:t>
            </a:r>
            <a:r>
              <a:rPr lang="en-US" sz="2000"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a</a:t>
            </a:r>
            <a:r>
              <a:rPr lang="en-US" sz="2000" spc="15" dirty="0">
                <a:solidFill>
                  <a:srgbClr val="212121"/>
                </a:solidFill>
                <a:effectLst/>
                <a:latin typeface="Georgia" panose="02040502050405020303" pitchFamily="18" charset="0"/>
                <a:ea typeface="Georgia" panose="02040502050405020303" pitchFamily="18" charset="0"/>
                <a:cs typeface="Georgia" panose="02040502050405020303" pitchFamily="18" charset="0"/>
              </a:rPr>
              <a:t> </a:t>
            </a:r>
            <a:r>
              <a:rPr lang="en-US" sz="2000" spc="-10"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du</a:t>
            </a:r>
            <a:r>
              <a:rPr lang="en-US" sz="2000"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a</a:t>
            </a:r>
            <a:r>
              <a:rPr lang="en-US" sz="2000" spc="15" dirty="0">
                <a:solidFill>
                  <a:srgbClr val="212121"/>
                </a:solidFill>
                <a:effectLst/>
                <a:latin typeface="Georgia" panose="02040502050405020303" pitchFamily="18" charset="0"/>
                <a:ea typeface="Georgia" panose="02040502050405020303" pitchFamily="18" charset="0"/>
                <a:cs typeface="Georgia" panose="02040502050405020303" pitchFamily="18" charset="0"/>
              </a:rPr>
              <a:t> </a:t>
            </a:r>
            <a:r>
              <a:rPr lang="en-US" sz="2000"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f</a:t>
            </a:r>
            <a:r>
              <a:rPr lang="en-US" sz="2000" spc="5"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a</a:t>
            </a:r>
            <a:r>
              <a:rPr lang="en-US" sz="2000" spc="-10"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k</a:t>
            </a:r>
            <a:r>
              <a:rPr lang="en-US" sz="2000"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t</a:t>
            </a:r>
            <a:r>
              <a:rPr lang="en-US" sz="2000" spc="5"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o</a:t>
            </a:r>
            <a:r>
              <a:rPr lang="en-US" sz="2000"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r</a:t>
            </a:r>
            <a:r>
              <a:rPr lang="en-US" sz="2000" dirty="0">
                <a:solidFill>
                  <a:srgbClr val="212121"/>
                </a:solidFill>
                <a:effectLst/>
                <a:latin typeface="Georgia" panose="02040502050405020303" pitchFamily="18" charset="0"/>
                <a:ea typeface="Georgia" panose="02040502050405020303" pitchFamily="18" charset="0"/>
                <a:cs typeface="Georgia" panose="02040502050405020303" pitchFamily="18" charset="0"/>
              </a:rPr>
              <a:t> </a:t>
            </a:r>
            <a:r>
              <a:rPr lang="en-US" sz="2000" spc="5"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u</a:t>
            </a:r>
            <a:r>
              <a:rPr lang="en-US" sz="2000"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t</a:t>
            </a:r>
            <a:r>
              <a:rPr lang="en-US" sz="2000" spc="5"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a</a:t>
            </a:r>
            <a:r>
              <a:rPr lang="en-US" sz="2000" spc="-10"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m</a:t>
            </a:r>
            <a:r>
              <a:rPr lang="en-US" sz="2000"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a</a:t>
            </a:r>
            <a:r>
              <a:rPr lang="en-US" sz="2000" spc="15" dirty="0">
                <a:solidFill>
                  <a:srgbClr val="212121"/>
                </a:solidFill>
                <a:effectLst/>
                <a:latin typeface="Georgia" panose="02040502050405020303" pitchFamily="18" charset="0"/>
                <a:ea typeface="Georgia" panose="02040502050405020303" pitchFamily="18" charset="0"/>
                <a:cs typeface="Georgia" panose="02040502050405020303" pitchFamily="18" charset="0"/>
              </a:rPr>
              <a:t> </a:t>
            </a:r>
            <a:r>
              <a:rPr lang="en-US" sz="2000" spc="-20" dirty="0">
                <a:solidFill>
                  <a:srgbClr val="212121"/>
                </a:solidFill>
                <a:effectLst/>
                <a:latin typeface="Georgia" panose="02040502050405020303" pitchFamily="18" charset="0"/>
                <a:ea typeface="Georgia" panose="02040502050405020303" pitchFamily="18" charset="0"/>
                <a:cs typeface="Georgia" panose="02040502050405020303" pitchFamily="18" charset="0"/>
              </a:rPr>
              <a:t>y</a:t>
            </a:r>
            <a:r>
              <a:rPr lang="en-US" sz="2000" spc="5" dirty="0">
                <a:solidFill>
                  <a:srgbClr val="212121"/>
                </a:solidFill>
                <a:effectLst/>
                <a:latin typeface="Georgia" panose="02040502050405020303" pitchFamily="18" charset="0"/>
                <a:ea typeface="Georgia" panose="02040502050405020303" pitchFamily="18" charset="0"/>
                <a:cs typeface="Georgia" panose="02040502050405020303" pitchFamily="18" charset="0"/>
              </a:rPr>
              <a:t>a</a:t>
            </a:r>
            <a:r>
              <a:rPr lang="en-US" sz="2000" spc="-10" dirty="0">
                <a:solidFill>
                  <a:srgbClr val="212121"/>
                </a:solidFill>
                <a:effectLst/>
                <a:latin typeface="Georgia" panose="02040502050405020303" pitchFamily="18" charset="0"/>
                <a:ea typeface="Georgia" panose="02040502050405020303" pitchFamily="18" charset="0"/>
                <a:cs typeface="Georgia" panose="02040502050405020303" pitchFamily="18" charset="0"/>
              </a:rPr>
              <a:t>n</a:t>
            </a:r>
            <a:r>
              <a:rPr lang="en-US" sz="2000" dirty="0">
                <a:solidFill>
                  <a:srgbClr val="212121"/>
                </a:solidFill>
                <a:effectLst/>
                <a:latin typeface="Georgia" panose="02040502050405020303" pitchFamily="18" charset="0"/>
                <a:ea typeface="Georgia" panose="02040502050405020303" pitchFamily="18" charset="0"/>
                <a:cs typeface="Georgia" panose="02040502050405020303" pitchFamily="18" charset="0"/>
              </a:rPr>
              <a:t>g </a:t>
            </a:r>
            <a:r>
              <a:rPr lang="en-US" sz="2000" spc="-10"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m</a:t>
            </a:r>
            <a:r>
              <a:rPr lang="en-US" sz="2000" spc="5"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ele</a:t>
            </a:r>
            <a:r>
              <a:rPr lang="en-US" sz="2000" spc="-10"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m</a:t>
            </a:r>
            <a:r>
              <a:rPr lang="en-US" sz="2000" spc="5"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a</a:t>
            </a:r>
            <a:r>
              <a:rPr lang="en-US" sz="2000"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h</a:t>
            </a:r>
            <a:r>
              <a:rPr lang="en-US" sz="2000" spc="-10"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k</a:t>
            </a:r>
            <a:r>
              <a:rPr lang="en-US" sz="2000" spc="5"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a</a:t>
            </a:r>
            <a:r>
              <a:rPr lang="en-US" sz="2000"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n</a:t>
            </a:r>
            <a:r>
              <a:rPr lang="en-US" sz="2000" dirty="0">
                <a:solidFill>
                  <a:srgbClr val="212121"/>
                </a:solidFill>
                <a:effectLst/>
                <a:latin typeface="Georgia" panose="02040502050405020303" pitchFamily="18" charset="0"/>
                <a:ea typeface="Georgia" panose="02040502050405020303" pitchFamily="18" charset="0"/>
                <a:cs typeface="Georgia" panose="02040502050405020303" pitchFamily="18" charset="0"/>
              </a:rPr>
              <a:t> </a:t>
            </a:r>
            <a:r>
              <a:rPr lang="en-US" sz="2000" spc="-10" dirty="0">
                <a:solidFill>
                  <a:srgbClr val="212121"/>
                </a:solidFill>
                <a:effectLst/>
                <a:latin typeface="Georgia" panose="02040502050405020303" pitchFamily="18" charset="0"/>
                <a:ea typeface="Georgia" panose="02040502050405020303" pitchFamily="18" charset="0"/>
                <a:cs typeface="Georgia" panose="02040502050405020303" pitchFamily="18" charset="0"/>
              </a:rPr>
              <a:t>p</a:t>
            </a:r>
            <a:r>
              <a:rPr lang="en-US" sz="2000" spc="10" dirty="0">
                <a:solidFill>
                  <a:srgbClr val="212121"/>
                </a:solidFill>
                <a:effectLst/>
                <a:latin typeface="Georgia" panose="02040502050405020303" pitchFamily="18" charset="0"/>
                <a:ea typeface="Georgia" panose="02040502050405020303" pitchFamily="18" charset="0"/>
                <a:cs typeface="Georgia" panose="02040502050405020303" pitchFamily="18" charset="0"/>
              </a:rPr>
              <a:t>r</a:t>
            </a:r>
            <a:r>
              <a:rPr lang="en-US" sz="2000" spc="5" dirty="0">
                <a:solidFill>
                  <a:srgbClr val="212121"/>
                </a:solidFill>
                <a:effectLst/>
                <a:latin typeface="Georgia" panose="02040502050405020303" pitchFamily="18" charset="0"/>
                <a:ea typeface="Georgia" panose="02040502050405020303" pitchFamily="18" charset="0"/>
                <a:cs typeface="Georgia" panose="02040502050405020303" pitchFamily="18" charset="0"/>
              </a:rPr>
              <a:t>ose</a:t>
            </a:r>
            <a:r>
              <a:rPr lang="en-US" sz="2000" dirty="0">
                <a:solidFill>
                  <a:srgbClr val="212121"/>
                </a:solidFill>
                <a:effectLst/>
                <a:latin typeface="Georgia" panose="02040502050405020303" pitchFamily="18" charset="0"/>
                <a:ea typeface="Georgia" panose="02040502050405020303" pitchFamily="18" charset="0"/>
                <a:cs typeface="Georgia" panose="02040502050405020303" pitchFamily="18" charset="0"/>
              </a:rPr>
              <a:t>s</a:t>
            </a:r>
            <a:r>
              <a:rPr lang="en-US" sz="2000" spc="10" dirty="0">
                <a:solidFill>
                  <a:srgbClr val="212121"/>
                </a:solidFill>
                <a:effectLst/>
                <a:latin typeface="Georgia" panose="02040502050405020303" pitchFamily="18" charset="0"/>
                <a:ea typeface="Georgia" panose="02040502050405020303" pitchFamily="18" charset="0"/>
                <a:cs typeface="Georgia" panose="02040502050405020303" pitchFamily="18" charset="0"/>
              </a:rPr>
              <a:t> </a:t>
            </a:r>
            <a:r>
              <a:rPr lang="en-US" sz="2000" spc="-10"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p</a:t>
            </a:r>
            <a:r>
              <a:rPr lang="en-US" sz="2000" spc="5"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e</a:t>
            </a:r>
            <a:r>
              <a:rPr lang="en-US" sz="2000" spc="-10"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n</a:t>
            </a:r>
            <a:r>
              <a:rPr lang="en-US" sz="2000" spc="-15"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a</a:t>
            </a:r>
            <a:r>
              <a:rPr lang="en-US" sz="2000" spc="5"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wa</a:t>
            </a:r>
            <a:r>
              <a:rPr lang="en-US" sz="2000" spc="-10"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r</a:t>
            </a:r>
            <a:r>
              <a:rPr lang="en-US" sz="2000" spc="5"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a</a:t>
            </a:r>
            <a:r>
              <a:rPr lang="en-US" sz="2000"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n</a:t>
            </a:r>
            <a:r>
              <a:rPr lang="en-US" sz="2000" dirty="0">
                <a:solidFill>
                  <a:srgbClr val="212121"/>
                </a:solidFill>
                <a:effectLst/>
                <a:latin typeface="Georgia" panose="02040502050405020303" pitchFamily="18" charset="0"/>
                <a:ea typeface="Georgia" panose="02040502050405020303" pitchFamily="18" charset="0"/>
                <a:cs typeface="Georgia" panose="02040502050405020303" pitchFamily="18" charset="0"/>
              </a:rPr>
              <a:t> </a:t>
            </a:r>
            <a:r>
              <a:rPr lang="en-US" sz="2000" spc="10"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r</a:t>
            </a:r>
            <a:r>
              <a:rPr lang="en-US" sz="2000" spc="5"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as</a:t>
            </a:r>
            <a:r>
              <a:rPr lang="en-US" sz="2000" spc="-20"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i</a:t>
            </a:r>
            <a:r>
              <a:rPr lang="en-US" sz="2000" spc="-15"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o</a:t>
            </a:r>
            <a:r>
              <a:rPr lang="en-US" sz="2000" spc="-10"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n</a:t>
            </a:r>
            <a:r>
              <a:rPr lang="en-US" sz="2000" spc="5"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a</a:t>
            </a:r>
            <a:r>
              <a:rPr lang="en-US" sz="2000"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l</a:t>
            </a:r>
            <a:r>
              <a:rPr lang="en-US" sz="2000" spc="15" dirty="0">
                <a:solidFill>
                  <a:srgbClr val="212121"/>
                </a:solidFill>
                <a:effectLst/>
                <a:latin typeface="Georgia" panose="02040502050405020303" pitchFamily="18" charset="0"/>
                <a:ea typeface="Georgia" panose="02040502050405020303" pitchFamily="18" charset="0"/>
                <a:cs typeface="Georgia" panose="02040502050405020303" pitchFamily="18" charset="0"/>
              </a:rPr>
              <a:t> </a:t>
            </a:r>
            <a:r>
              <a:rPr lang="en-US" sz="2000"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y</a:t>
            </a:r>
            <a:r>
              <a:rPr lang="en-US" sz="2000" spc="5"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a</a:t>
            </a:r>
            <a:r>
              <a:rPr lang="en-US" sz="2000"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itu</a:t>
            </a:r>
            <a:r>
              <a:rPr lang="en-US" sz="2000" spc="15" dirty="0">
                <a:solidFill>
                  <a:srgbClr val="212121"/>
                </a:solidFill>
                <a:effectLst/>
                <a:latin typeface="Georgia" panose="02040502050405020303" pitchFamily="18" charset="0"/>
                <a:ea typeface="Georgia" panose="02040502050405020303" pitchFamily="18" charset="0"/>
                <a:cs typeface="Georgia" panose="02040502050405020303" pitchFamily="18" charset="0"/>
              </a:rPr>
              <a:t> </a:t>
            </a:r>
            <a:r>
              <a:rPr lang="en-US" sz="2000"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j</a:t>
            </a:r>
            <a:r>
              <a:rPr lang="en-US" sz="2000" spc="5"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u</a:t>
            </a:r>
            <a:r>
              <a:rPr lang="en-US" sz="2000" spc="-10"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m</a:t>
            </a:r>
            <a:r>
              <a:rPr lang="en-US" sz="2000" spc="5"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la</a:t>
            </a:r>
            <a:r>
              <a:rPr lang="en-US" sz="2000"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h</a:t>
            </a:r>
            <a:r>
              <a:rPr lang="en-US" sz="2000" dirty="0">
                <a:solidFill>
                  <a:srgbClr val="212121"/>
                </a:solidFill>
                <a:effectLst/>
                <a:latin typeface="Georgia" panose="02040502050405020303" pitchFamily="18" charset="0"/>
                <a:ea typeface="Georgia" panose="02040502050405020303" pitchFamily="18" charset="0"/>
                <a:cs typeface="Georgia" panose="02040502050405020303" pitchFamily="18" charset="0"/>
              </a:rPr>
              <a:t> </a:t>
            </a:r>
            <a:r>
              <a:rPr lang="en-US" sz="2000" spc="-10"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p</a:t>
            </a:r>
            <a:r>
              <a:rPr lang="en-US" sz="2000" spc="5"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e</a:t>
            </a:r>
            <a:r>
              <a:rPr lang="en-US" sz="2000" spc="-10"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n</a:t>
            </a:r>
            <a:r>
              <a:rPr lang="en-US" sz="2000" spc="5"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awa</a:t>
            </a:r>
            <a:r>
              <a:rPr lang="en-US" sz="2000" spc="10"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r</a:t>
            </a:r>
            <a:r>
              <a:rPr lang="en-US" sz="2000" spc="5"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a</a:t>
            </a:r>
            <a:r>
              <a:rPr lang="en-US" sz="2000"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n</a:t>
            </a:r>
            <a:r>
              <a:rPr lang="en-US" sz="2000" spc="10" dirty="0">
                <a:solidFill>
                  <a:srgbClr val="212121"/>
                </a:solidFill>
                <a:effectLst/>
                <a:latin typeface="Georgia" panose="02040502050405020303" pitchFamily="18" charset="0"/>
                <a:ea typeface="Georgia" panose="02040502050405020303" pitchFamily="18" charset="0"/>
                <a:cs typeface="Georgia" panose="02040502050405020303" pitchFamily="18" charset="0"/>
              </a:rPr>
              <a:t> </a:t>
            </a:r>
            <a:r>
              <a:rPr lang="en-US" sz="2000" spc="5" dirty="0">
                <a:solidFill>
                  <a:srgbClr val="212121"/>
                </a:solidFill>
                <a:effectLst/>
                <a:latin typeface="Georgia" panose="02040502050405020303" pitchFamily="18" charset="0"/>
                <a:ea typeface="Georgia" panose="02040502050405020303" pitchFamily="18" charset="0"/>
                <a:cs typeface="Georgia" panose="02040502050405020303" pitchFamily="18" charset="0"/>
              </a:rPr>
              <a:t>da</a:t>
            </a:r>
            <a:r>
              <a:rPr lang="en-US" sz="2000" dirty="0">
                <a:solidFill>
                  <a:srgbClr val="212121"/>
                </a:solidFill>
                <a:effectLst/>
                <a:latin typeface="Georgia" panose="02040502050405020303" pitchFamily="18" charset="0"/>
                <a:ea typeface="Georgia" panose="02040502050405020303" pitchFamily="18" charset="0"/>
                <a:cs typeface="Georgia" panose="02040502050405020303" pitchFamily="18" charset="0"/>
              </a:rPr>
              <a:t>n</a:t>
            </a:r>
            <a:r>
              <a:rPr lang="en-US" sz="2000" spc="10" dirty="0">
                <a:solidFill>
                  <a:srgbClr val="212121"/>
                </a:solidFill>
                <a:effectLst/>
                <a:latin typeface="Georgia" panose="02040502050405020303" pitchFamily="18" charset="0"/>
                <a:ea typeface="Georgia" panose="02040502050405020303" pitchFamily="18" charset="0"/>
                <a:cs typeface="Georgia" panose="02040502050405020303" pitchFamily="18" charset="0"/>
              </a:rPr>
              <a:t> </a:t>
            </a:r>
            <a:r>
              <a:rPr lang="en-US" sz="2000" spc="5"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a</a:t>
            </a:r>
            <a:r>
              <a:rPr lang="en-US" sz="2000"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g</a:t>
            </a:r>
            <a:r>
              <a:rPr lang="en-US" sz="2000" spc="-10"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r</a:t>
            </a:r>
            <a:r>
              <a:rPr lang="en-US" sz="2000" spc="5"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es</a:t>
            </a:r>
            <a:r>
              <a:rPr lang="en-US" sz="2000"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i</a:t>
            </a:r>
            <a:r>
              <a:rPr lang="en-US" sz="2000" spc="-10"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v</a:t>
            </a:r>
            <a:r>
              <a:rPr lang="en-US" sz="2000"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itas</a:t>
            </a:r>
            <a:r>
              <a:rPr lang="en-US" sz="2000" spc="20" dirty="0">
                <a:solidFill>
                  <a:srgbClr val="212121"/>
                </a:solidFill>
                <a:effectLst/>
                <a:latin typeface="Georgia" panose="02040502050405020303" pitchFamily="18" charset="0"/>
                <a:ea typeface="Georgia" panose="02040502050405020303" pitchFamily="18" charset="0"/>
                <a:cs typeface="Georgia" panose="02040502050405020303" pitchFamily="18" charset="0"/>
              </a:rPr>
              <a:t> </a:t>
            </a:r>
            <a:r>
              <a:rPr lang="en-US" sz="2000" spc="-10"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p</a:t>
            </a:r>
            <a:r>
              <a:rPr lang="en-US" sz="2000" spc="5"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e</a:t>
            </a:r>
            <a:r>
              <a:rPr lang="en-US" sz="2000" spc="-10"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n</a:t>
            </a:r>
            <a:r>
              <a:rPr lang="en-US" sz="2000" spc="5"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aw</a:t>
            </a:r>
            <a:r>
              <a:rPr lang="en-US" sz="2000" spc="-15"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a</a:t>
            </a:r>
            <a:r>
              <a:rPr lang="en-US" sz="2000" spc="10"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r</a:t>
            </a:r>
            <a:r>
              <a:rPr lang="en-US" sz="2000" dirty="0">
                <a:solidFill>
                  <a:srgbClr val="212121"/>
                </a:solidFill>
                <a:effectLst/>
                <a:latin typeface="Georgia" panose="02040502050405020303" pitchFamily="18" charset="0"/>
                <a:ea typeface="Georgia" panose="02040502050405020303" pitchFamily="18" charset="0"/>
                <a:cs typeface="Georgia" panose="02040502050405020303" pitchFamily="18" charset="0"/>
              </a:rPr>
              <a:t>. </a:t>
            </a:r>
            <a:r>
              <a:rPr lang="en-US" sz="2000"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S</a:t>
            </a:r>
            <a:r>
              <a:rPr lang="en-US" sz="2000" spc="10"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e</a:t>
            </a:r>
            <a:r>
              <a:rPr lang="en-US" sz="2000" spc="5"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ba</a:t>
            </a:r>
            <a:r>
              <a:rPr lang="en-US" sz="2000"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g</a:t>
            </a:r>
            <a:r>
              <a:rPr lang="en-US" sz="2000" spc="5"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a</a:t>
            </a:r>
            <a:r>
              <a:rPr lang="en-US" sz="2000"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i</a:t>
            </a:r>
            <a:r>
              <a:rPr lang="en-US" sz="2000" spc="15" dirty="0">
                <a:solidFill>
                  <a:srgbClr val="212121"/>
                </a:solidFill>
                <a:effectLst/>
                <a:latin typeface="Georgia" panose="02040502050405020303" pitchFamily="18" charset="0"/>
                <a:ea typeface="Georgia" panose="02040502050405020303" pitchFamily="18" charset="0"/>
                <a:cs typeface="Georgia" panose="02040502050405020303" pitchFamily="18" charset="0"/>
              </a:rPr>
              <a:t> </a:t>
            </a:r>
            <a:r>
              <a:rPr lang="en-US" sz="2000"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c</a:t>
            </a:r>
            <a:r>
              <a:rPr lang="en-US" sz="2000" spc="5"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o</a:t>
            </a:r>
            <a:r>
              <a:rPr lang="en-US" sz="2000" spc="-10"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n</a:t>
            </a:r>
            <a:r>
              <a:rPr lang="en-US" sz="2000"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t</a:t>
            </a:r>
            <a:r>
              <a:rPr lang="en-US" sz="2000" spc="5"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o</a:t>
            </a:r>
            <a:r>
              <a:rPr lang="en-US" sz="2000"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h</a:t>
            </a:r>
            <a:r>
              <a:rPr lang="en-US" sz="2000" dirty="0">
                <a:solidFill>
                  <a:srgbClr val="212121"/>
                </a:solidFill>
                <a:effectLst/>
                <a:latin typeface="Georgia" panose="02040502050405020303" pitchFamily="18" charset="0"/>
                <a:ea typeface="Georgia" panose="02040502050405020303" pitchFamily="18" charset="0"/>
                <a:cs typeface="Georgia" panose="02040502050405020303" pitchFamily="18" charset="0"/>
              </a:rPr>
              <a:t>, </a:t>
            </a:r>
            <a:r>
              <a:rPr lang="en-US" sz="2000" spc="5"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ba</a:t>
            </a:r>
            <a:r>
              <a:rPr lang="en-US" sz="2000" spc="-10"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n</a:t>
            </a:r>
            <a:r>
              <a:rPr lang="en-US" sz="2000"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y</a:t>
            </a:r>
            <a:r>
              <a:rPr lang="en-US" sz="2000" spc="5"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a</a:t>
            </a:r>
            <a:r>
              <a:rPr lang="en-US" sz="2000" spc="-10"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k</a:t>
            </a:r>
            <a:r>
              <a:rPr lang="en-US" sz="2000" spc="-5"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n</a:t>
            </a:r>
            <a:r>
              <a:rPr lang="en-US" sz="2000"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ya</a:t>
            </a:r>
            <a:r>
              <a:rPr lang="en-US" sz="2000" spc="20" dirty="0">
                <a:solidFill>
                  <a:srgbClr val="212121"/>
                </a:solidFill>
                <a:effectLst/>
                <a:latin typeface="Georgia" panose="02040502050405020303" pitchFamily="18" charset="0"/>
                <a:ea typeface="Georgia" panose="02040502050405020303" pitchFamily="18" charset="0"/>
                <a:cs typeface="Georgia" panose="02040502050405020303" pitchFamily="18" charset="0"/>
              </a:rPr>
              <a:t> </a:t>
            </a:r>
            <a:r>
              <a:rPr lang="en-US" sz="2000" spc="-10"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p</a:t>
            </a:r>
            <a:r>
              <a:rPr lang="en-US" sz="2000" spc="5"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e</a:t>
            </a:r>
            <a:r>
              <a:rPr lang="en-US" sz="2000" spc="-10"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n</a:t>
            </a:r>
            <a:r>
              <a:rPr lang="en-US" sz="2000" spc="5"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awa</a:t>
            </a:r>
            <a:r>
              <a:rPr lang="en-US" sz="2000"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r</a:t>
            </a:r>
            <a:r>
              <a:rPr lang="en-US" sz="2000" spc="25" dirty="0">
                <a:solidFill>
                  <a:srgbClr val="212121"/>
                </a:solidFill>
                <a:effectLst/>
                <a:latin typeface="Georgia" panose="02040502050405020303" pitchFamily="18" charset="0"/>
                <a:ea typeface="Georgia" panose="02040502050405020303" pitchFamily="18" charset="0"/>
                <a:cs typeface="Georgia" panose="02040502050405020303" pitchFamily="18" charset="0"/>
              </a:rPr>
              <a:t> </a:t>
            </a:r>
            <a:r>
              <a:rPr lang="en-US" sz="2000" dirty="0">
                <a:solidFill>
                  <a:srgbClr val="212121"/>
                </a:solidFill>
                <a:effectLst/>
                <a:latin typeface="Georgia" panose="02040502050405020303" pitchFamily="18" charset="0"/>
                <a:ea typeface="Georgia" panose="02040502050405020303" pitchFamily="18" charset="0"/>
                <a:cs typeface="Georgia" panose="02040502050405020303" pitchFamily="18" charset="0"/>
              </a:rPr>
              <a:t>y</a:t>
            </a:r>
            <a:r>
              <a:rPr lang="en-US" sz="2000" spc="5" dirty="0">
                <a:solidFill>
                  <a:srgbClr val="212121"/>
                </a:solidFill>
                <a:effectLst/>
                <a:latin typeface="Georgia" panose="02040502050405020303" pitchFamily="18" charset="0"/>
                <a:ea typeface="Georgia" panose="02040502050405020303" pitchFamily="18" charset="0"/>
                <a:cs typeface="Georgia" panose="02040502050405020303" pitchFamily="18" charset="0"/>
              </a:rPr>
              <a:t>a</a:t>
            </a:r>
            <a:r>
              <a:rPr lang="en-US" sz="2000" spc="-10" dirty="0">
                <a:solidFill>
                  <a:srgbClr val="212121"/>
                </a:solidFill>
                <a:effectLst/>
                <a:latin typeface="Georgia" panose="02040502050405020303" pitchFamily="18" charset="0"/>
                <a:ea typeface="Georgia" panose="02040502050405020303" pitchFamily="18" charset="0"/>
                <a:cs typeface="Georgia" panose="02040502050405020303" pitchFamily="18" charset="0"/>
              </a:rPr>
              <a:t>n</a:t>
            </a:r>
            <a:r>
              <a:rPr lang="en-US" sz="2000" dirty="0">
                <a:solidFill>
                  <a:srgbClr val="212121"/>
                </a:solidFill>
                <a:effectLst/>
                <a:latin typeface="Georgia" panose="02040502050405020303" pitchFamily="18" charset="0"/>
                <a:ea typeface="Georgia" panose="02040502050405020303" pitchFamily="18" charset="0"/>
                <a:cs typeface="Georgia" panose="02040502050405020303" pitchFamily="18" charset="0"/>
              </a:rPr>
              <a:t>g</a:t>
            </a:r>
            <a:r>
              <a:rPr lang="en-US" sz="2000" spc="20" dirty="0">
                <a:solidFill>
                  <a:srgbClr val="212121"/>
                </a:solidFill>
                <a:effectLst/>
                <a:latin typeface="Georgia" panose="02040502050405020303" pitchFamily="18" charset="0"/>
                <a:ea typeface="Georgia" panose="02040502050405020303" pitchFamily="18" charset="0"/>
                <a:cs typeface="Georgia" panose="02040502050405020303" pitchFamily="18" charset="0"/>
              </a:rPr>
              <a:t> </a:t>
            </a:r>
            <a:r>
              <a:rPr lang="en-US" sz="2000" spc="-20"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t</a:t>
            </a:r>
            <a:r>
              <a:rPr lang="en-US" sz="2000" spc="5"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e</a:t>
            </a:r>
            <a:r>
              <a:rPr lang="en-US" sz="2000" spc="-10"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r</a:t>
            </a:r>
            <a:r>
              <a:rPr lang="en-US" sz="2000" spc="5"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l</a:t>
            </a:r>
            <a:r>
              <a:rPr lang="en-US" sz="2000"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ib</a:t>
            </a:r>
            <a:r>
              <a:rPr lang="en-US" sz="2000" spc="5"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a</a:t>
            </a:r>
            <a:r>
              <a:rPr lang="en-US" sz="2000"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t</a:t>
            </a:r>
            <a:r>
              <a:rPr lang="en-US" sz="2000" dirty="0">
                <a:solidFill>
                  <a:srgbClr val="212121"/>
                </a:solidFill>
                <a:effectLst/>
                <a:latin typeface="Georgia" panose="02040502050405020303" pitchFamily="18" charset="0"/>
                <a:ea typeface="Georgia" panose="02040502050405020303" pitchFamily="18" charset="0"/>
                <a:cs typeface="Georgia" panose="02040502050405020303" pitchFamily="18" charset="0"/>
              </a:rPr>
              <a:t> </a:t>
            </a:r>
            <a:r>
              <a:rPr lang="en-US" sz="2000" spc="5"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da</a:t>
            </a:r>
            <a:r>
              <a:rPr lang="en-US" sz="2000" spc="-15"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l</a:t>
            </a:r>
            <a:r>
              <a:rPr lang="en-US" sz="2000" spc="5"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a</a:t>
            </a:r>
            <a:r>
              <a:rPr lang="en-US" sz="2000"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m</a:t>
            </a:r>
            <a:r>
              <a:rPr lang="en-US" sz="2000" spc="10" dirty="0">
                <a:solidFill>
                  <a:srgbClr val="212121"/>
                </a:solidFill>
                <a:effectLst/>
                <a:latin typeface="Georgia" panose="02040502050405020303" pitchFamily="18" charset="0"/>
                <a:ea typeface="Georgia" panose="02040502050405020303" pitchFamily="18" charset="0"/>
                <a:cs typeface="Georgia" panose="02040502050405020303" pitchFamily="18" charset="0"/>
              </a:rPr>
              <a:t> </a:t>
            </a:r>
            <a:r>
              <a:rPr lang="en-US" sz="2000" spc="5"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seb</a:t>
            </a:r>
            <a:r>
              <a:rPr lang="en-US" sz="2000" spc="-10"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u</a:t>
            </a:r>
            <a:r>
              <a:rPr lang="en-US" sz="2000" spc="5"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a</a:t>
            </a:r>
            <a:r>
              <a:rPr lang="en-US" sz="2000"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h</a:t>
            </a:r>
            <a:r>
              <a:rPr lang="en-US" sz="2000" spc="20" dirty="0">
                <a:solidFill>
                  <a:srgbClr val="212121"/>
                </a:solidFill>
                <a:effectLst/>
                <a:latin typeface="Georgia" panose="02040502050405020303" pitchFamily="18" charset="0"/>
                <a:ea typeface="Georgia" panose="02040502050405020303" pitchFamily="18" charset="0"/>
                <a:cs typeface="Georgia" panose="02040502050405020303" pitchFamily="18" charset="0"/>
              </a:rPr>
              <a:t> </a:t>
            </a:r>
            <a:r>
              <a:rPr lang="en-US" sz="2000" spc="-10" dirty="0">
                <a:solidFill>
                  <a:srgbClr val="212121"/>
                </a:solidFill>
                <a:effectLst/>
                <a:latin typeface="Georgia" panose="02040502050405020303" pitchFamily="18" charset="0"/>
                <a:ea typeface="Georgia" panose="02040502050405020303" pitchFamily="18" charset="0"/>
                <a:cs typeface="Georgia" panose="02040502050405020303" pitchFamily="18" charset="0"/>
              </a:rPr>
              <a:t>pr</a:t>
            </a:r>
            <a:r>
              <a:rPr lang="en-US" sz="2000" spc="5" dirty="0">
                <a:solidFill>
                  <a:srgbClr val="212121"/>
                </a:solidFill>
                <a:effectLst/>
                <a:latin typeface="Georgia" panose="02040502050405020303" pitchFamily="18" charset="0"/>
                <a:ea typeface="Georgia" panose="02040502050405020303" pitchFamily="18" charset="0"/>
                <a:cs typeface="Georgia" panose="02040502050405020303" pitchFamily="18" charset="0"/>
              </a:rPr>
              <a:t>os</a:t>
            </a:r>
            <a:r>
              <a:rPr lang="en-US" sz="2000" spc="-10" dirty="0">
                <a:solidFill>
                  <a:srgbClr val="212121"/>
                </a:solidFill>
                <a:effectLst/>
                <a:latin typeface="Georgia" panose="02040502050405020303" pitchFamily="18" charset="0"/>
                <a:ea typeface="Georgia" panose="02040502050405020303" pitchFamily="18" charset="0"/>
                <a:cs typeface="Georgia" panose="02040502050405020303" pitchFamily="18" charset="0"/>
              </a:rPr>
              <a:t>e</a:t>
            </a:r>
            <a:r>
              <a:rPr lang="en-US" sz="2000" dirty="0">
                <a:solidFill>
                  <a:srgbClr val="212121"/>
                </a:solidFill>
                <a:effectLst/>
                <a:latin typeface="Georgia" panose="02040502050405020303" pitchFamily="18" charset="0"/>
                <a:ea typeface="Georgia" panose="02040502050405020303" pitchFamily="18" charset="0"/>
                <a:cs typeface="Georgia" panose="02040502050405020303" pitchFamily="18" charset="0"/>
              </a:rPr>
              <a:t>s </a:t>
            </a:r>
            <a:r>
              <a:rPr lang="en-US" sz="2000" spc="-10"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p</a:t>
            </a:r>
            <a:r>
              <a:rPr lang="en-US" sz="2000" spc="5"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e</a:t>
            </a:r>
            <a:r>
              <a:rPr lang="en-US" sz="2000" spc="-10"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n</a:t>
            </a:r>
            <a:r>
              <a:rPr lang="en-US" sz="2000" spc="5"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awa</a:t>
            </a:r>
            <a:r>
              <a:rPr lang="en-US" sz="2000" spc="10"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r</a:t>
            </a:r>
            <a:r>
              <a:rPr lang="en-US" sz="2000" spc="5"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a</a:t>
            </a:r>
            <a:r>
              <a:rPr lang="en-US" sz="2000"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n</a:t>
            </a:r>
            <a:r>
              <a:rPr lang="en-US" sz="2000" spc="5" dirty="0">
                <a:solidFill>
                  <a:srgbClr val="212121"/>
                </a:solidFill>
                <a:effectLst/>
                <a:latin typeface="Georgia" panose="02040502050405020303" pitchFamily="18" charset="0"/>
                <a:ea typeface="Georgia" panose="02040502050405020303" pitchFamily="18" charset="0"/>
                <a:cs typeface="Georgia" panose="02040502050405020303" pitchFamily="18" charset="0"/>
              </a:rPr>
              <a:t> </a:t>
            </a:r>
            <a:r>
              <a:rPr lang="en-US" sz="2000" spc="-10"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m</a:t>
            </a:r>
            <a:r>
              <a:rPr lang="en-US" sz="2000" spc="5"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e</a:t>
            </a:r>
            <a:r>
              <a:rPr lang="en-US" sz="2000" spc="-10"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n</a:t>
            </a:r>
            <a:r>
              <a:rPr lang="en-US" sz="2000"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g</a:t>
            </a:r>
            <a:r>
              <a:rPr lang="en-US" sz="2000" spc="5"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a</a:t>
            </a:r>
            <a:r>
              <a:rPr lang="en-US" sz="2000" spc="10"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r</a:t>
            </a:r>
            <a:r>
              <a:rPr lang="en-US" sz="2000"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ti</a:t>
            </a:r>
            <a:r>
              <a:rPr lang="en-US" sz="2000" spc="-10"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k</a:t>
            </a:r>
            <a:r>
              <a:rPr lang="en-US" sz="2000" spc="5"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a</a:t>
            </a:r>
            <a:r>
              <a:rPr lang="en-US" sz="2000"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n</a:t>
            </a:r>
            <a:r>
              <a:rPr lang="en-US" sz="2000" spc="5" dirty="0">
                <a:solidFill>
                  <a:srgbClr val="212121"/>
                </a:solidFill>
                <a:effectLst/>
                <a:latin typeface="Georgia" panose="02040502050405020303" pitchFamily="18" charset="0"/>
                <a:ea typeface="Georgia" panose="02040502050405020303" pitchFamily="18" charset="0"/>
                <a:cs typeface="Georgia" panose="02040502050405020303" pitchFamily="18" charset="0"/>
              </a:rPr>
              <a:t> </a:t>
            </a:r>
            <a:r>
              <a:rPr lang="en-US" sz="2000" spc="5"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ba</a:t>
            </a:r>
            <a:r>
              <a:rPr lang="en-US" sz="2000"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h</a:t>
            </a:r>
            <a:r>
              <a:rPr lang="en-US" sz="2000" spc="5"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w</a:t>
            </a:r>
            <a:r>
              <a:rPr lang="en-US" sz="2000"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a</a:t>
            </a:r>
            <a:r>
              <a:rPr lang="en-US" sz="2000" spc="20" dirty="0">
                <a:solidFill>
                  <a:srgbClr val="212121"/>
                </a:solidFill>
                <a:effectLst/>
                <a:latin typeface="Georgia" panose="02040502050405020303" pitchFamily="18" charset="0"/>
                <a:ea typeface="Georgia" panose="02040502050405020303" pitchFamily="18" charset="0"/>
                <a:cs typeface="Georgia" panose="02040502050405020303" pitchFamily="18" charset="0"/>
              </a:rPr>
              <a:t> </a:t>
            </a:r>
            <a:r>
              <a:rPr lang="en-US" sz="2000" dirty="0">
                <a:solidFill>
                  <a:srgbClr val="212121"/>
                </a:solidFill>
                <a:effectLst/>
                <a:latin typeface="Georgia" panose="02040502050405020303" pitchFamily="18" charset="0"/>
                <a:ea typeface="Georgia" panose="02040502050405020303" pitchFamily="18" charset="0"/>
                <a:cs typeface="Georgia" panose="02040502050405020303" pitchFamily="18" charset="0"/>
              </a:rPr>
              <a:t>A</a:t>
            </a:r>
            <a:r>
              <a:rPr lang="en-US" sz="2000" spc="-5" dirty="0">
                <a:solidFill>
                  <a:srgbClr val="212121"/>
                </a:solidFill>
                <a:effectLst/>
                <a:latin typeface="Georgia" panose="02040502050405020303" pitchFamily="18" charset="0"/>
                <a:ea typeface="Georgia" panose="02040502050405020303" pitchFamily="18" charset="0"/>
                <a:cs typeface="Georgia" panose="02040502050405020303" pitchFamily="18" charset="0"/>
              </a:rPr>
              <a:t>n</a:t>
            </a:r>
            <a:r>
              <a:rPr lang="en-US" sz="2000" spc="5" dirty="0">
                <a:solidFill>
                  <a:srgbClr val="212121"/>
                </a:solidFill>
                <a:effectLst/>
                <a:latin typeface="Georgia" panose="02040502050405020303" pitchFamily="18" charset="0"/>
                <a:ea typeface="Georgia" panose="02040502050405020303" pitchFamily="18" charset="0"/>
                <a:cs typeface="Georgia" panose="02040502050405020303" pitchFamily="18" charset="0"/>
              </a:rPr>
              <a:t>d</a:t>
            </a:r>
            <a:r>
              <a:rPr lang="en-US" sz="2000" dirty="0">
                <a:solidFill>
                  <a:srgbClr val="212121"/>
                </a:solidFill>
                <a:effectLst/>
                <a:latin typeface="Georgia" panose="02040502050405020303" pitchFamily="18" charset="0"/>
                <a:ea typeface="Georgia" panose="02040502050405020303" pitchFamily="18" charset="0"/>
                <a:cs typeface="Georgia" panose="02040502050405020303" pitchFamily="18" charset="0"/>
              </a:rPr>
              <a:t>a </a:t>
            </a:r>
            <a:r>
              <a:rPr lang="en-US" sz="2000"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h</a:t>
            </a:r>
            <a:r>
              <a:rPr lang="en-US" sz="2000" spc="5"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a</a:t>
            </a:r>
            <a:r>
              <a:rPr lang="en-US" sz="2000" spc="10"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r</a:t>
            </a:r>
            <a:r>
              <a:rPr lang="en-US" sz="2000" spc="5"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u</a:t>
            </a:r>
            <a:r>
              <a:rPr lang="en-US" sz="2000"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s</a:t>
            </a:r>
            <a:r>
              <a:rPr lang="en-US" sz="2000" spc="15" dirty="0">
                <a:solidFill>
                  <a:srgbClr val="212121"/>
                </a:solidFill>
                <a:effectLst/>
                <a:latin typeface="Georgia" panose="02040502050405020303" pitchFamily="18" charset="0"/>
                <a:ea typeface="Georgia" panose="02040502050405020303" pitchFamily="18" charset="0"/>
                <a:cs typeface="Georgia" panose="02040502050405020303" pitchFamily="18" charset="0"/>
              </a:rPr>
              <a:t> </a:t>
            </a:r>
            <a:r>
              <a:rPr lang="en-US" sz="2000" spc="-10"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m</a:t>
            </a:r>
            <a:r>
              <a:rPr lang="en-US" sz="2000" spc="5"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ela</a:t>
            </a:r>
            <a:r>
              <a:rPr lang="en-US" sz="2000" spc="-10"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k</a:t>
            </a:r>
            <a:r>
              <a:rPr lang="en-US" sz="2000" spc="5"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u</a:t>
            </a:r>
            <a:r>
              <a:rPr lang="en-US" sz="2000" spc="-10"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k</a:t>
            </a:r>
            <a:r>
              <a:rPr lang="en-US" sz="2000" spc="5"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a</a:t>
            </a:r>
            <a:r>
              <a:rPr lang="en-US" sz="2000"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n</a:t>
            </a:r>
            <a:r>
              <a:rPr lang="en-US" sz="2000" dirty="0">
                <a:solidFill>
                  <a:srgbClr val="212121"/>
                </a:solidFill>
                <a:effectLst/>
                <a:latin typeface="Georgia" panose="02040502050405020303" pitchFamily="18" charset="0"/>
                <a:ea typeface="Georgia" panose="02040502050405020303" pitchFamily="18" charset="0"/>
                <a:cs typeface="Georgia" panose="02040502050405020303" pitchFamily="18" charset="0"/>
              </a:rPr>
              <a:t> </a:t>
            </a:r>
            <a:r>
              <a:rPr lang="en-US" sz="2000" spc="-10"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p</a:t>
            </a:r>
            <a:r>
              <a:rPr lang="en-US" sz="2000" spc="5"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e</a:t>
            </a:r>
            <a:r>
              <a:rPr lang="en-US" sz="2000" spc="-10"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n</a:t>
            </a:r>
            <a:r>
              <a:rPr lang="en-US" sz="2000" spc="5"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awa</a:t>
            </a:r>
            <a:r>
              <a:rPr lang="en-US" sz="2000" spc="10"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r</a:t>
            </a:r>
            <a:r>
              <a:rPr lang="en-US" sz="2000" spc="5"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a</a:t>
            </a:r>
            <a:r>
              <a:rPr lang="en-US" sz="2000"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n</a:t>
            </a:r>
            <a:r>
              <a:rPr lang="en-US" sz="2000" spc="10" dirty="0">
                <a:solidFill>
                  <a:srgbClr val="212121"/>
                </a:solidFill>
                <a:effectLst/>
                <a:latin typeface="Georgia" panose="02040502050405020303" pitchFamily="18" charset="0"/>
                <a:ea typeface="Georgia" panose="02040502050405020303" pitchFamily="18" charset="0"/>
                <a:cs typeface="Georgia" panose="02040502050405020303" pitchFamily="18" charset="0"/>
              </a:rPr>
              <a:t> </a:t>
            </a:r>
            <a:r>
              <a:rPr lang="en-US" sz="2000" dirty="0">
                <a:solidFill>
                  <a:srgbClr val="212121"/>
                </a:solidFill>
                <a:effectLst/>
                <a:latin typeface="Georgia" panose="02040502050405020303" pitchFamily="18" charset="0"/>
                <a:ea typeface="Georgia" panose="02040502050405020303" pitchFamily="18" charset="0"/>
                <a:cs typeface="Georgia" panose="02040502050405020303" pitchFamily="18" charset="0"/>
              </a:rPr>
              <a:t>y</a:t>
            </a:r>
            <a:r>
              <a:rPr lang="en-US" sz="2000" spc="5" dirty="0">
                <a:solidFill>
                  <a:srgbClr val="212121"/>
                </a:solidFill>
                <a:effectLst/>
                <a:latin typeface="Georgia" panose="02040502050405020303" pitchFamily="18" charset="0"/>
                <a:ea typeface="Georgia" panose="02040502050405020303" pitchFamily="18" charset="0"/>
                <a:cs typeface="Georgia" panose="02040502050405020303" pitchFamily="18" charset="0"/>
              </a:rPr>
              <a:t>a</a:t>
            </a:r>
            <a:r>
              <a:rPr lang="en-US" sz="2000" spc="-10" dirty="0">
                <a:solidFill>
                  <a:srgbClr val="212121"/>
                </a:solidFill>
                <a:effectLst/>
                <a:latin typeface="Georgia" panose="02040502050405020303" pitchFamily="18" charset="0"/>
                <a:ea typeface="Georgia" panose="02040502050405020303" pitchFamily="18" charset="0"/>
                <a:cs typeface="Georgia" panose="02040502050405020303" pitchFamily="18" charset="0"/>
              </a:rPr>
              <a:t>n</a:t>
            </a:r>
            <a:r>
              <a:rPr lang="en-US" sz="2000" dirty="0">
                <a:solidFill>
                  <a:srgbClr val="212121"/>
                </a:solidFill>
                <a:effectLst/>
                <a:latin typeface="Georgia" panose="02040502050405020303" pitchFamily="18" charset="0"/>
                <a:ea typeface="Georgia" panose="02040502050405020303" pitchFamily="18" charset="0"/>
                <a:cs typeface="Georgia" panose="02040502050405020303" pitchFamily="18" charset="0"/>
              </a:rPr>
              <a:t>g</a:t>
            </a:r>
            <a:r>
              <a:rPr lang="en-US" sz="2000" spc="20" dirty="0">
                <a:solidFill>
                  <a:srgbClr val="212121"/>
                </a:solidFill>
                <a:effectLst/>
                <a:latin typeface="Georgia" panose="02040502050405020303" pitchFamily="18" charset="0"/>
                <a:ea typeface="Georgia" panose="02040502050405020303" pitchFamily="18" charset="0"/>
                <a:cs typeface="Georgia" panose="02040502050405020303" pitchFamily="18" charset="0"/>
              </a:rPr>
              <a:t> </a:t>
            </a:r>
            <a:r>
              <a:rPr lang="en-US" sz="2000" spc="5"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leb</a:t>
            </a:r>
            <a:r>
              <a:rPr lang="en-US" sz="2000"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ih</a:t>
            </a:r>
            <a:r>
              <a:rPr lang="en-US" sz="2000" spc="15" dirty="0">
                <a:solidFill>
                  <a:srgbClr val="212121"/>
                </a:solidFill>
                <a:effectLst/>
                <a:latin typeface="Georgia" panose="02040502050405020303" pitchFamily="18" charset="0"/>
                <a:ea typeface="Georgia" panose="02040502050405020303" pitchFamily="18" charset="0"/>
                <a:cs typeface="Georgia" panose="02040502050405020303" pitchFamily="18" charset="0"/>
              </a:rPr>
              <a:t> </a:t>
            </a:r>
            <a:r>
              <a:rPr lang="en-US" sz="2000" spc="5"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a</a:t>
            </a:r>
            <a:r>
              <a:rPr lang="en-US" sz="2000" spc="-20"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g</a:t>
            </a:r>
            <a:r>
              <a:rPr lang="en-US" sz="2000" spc="10"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r</a:t>
            </a:r>
            <a:r>
              <a:rPr lang="en-US" sz="2000" spc="5"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es</a:t>
            </a:r>
            <a:r>
              <a:rPr lang="en-US" sz="2000"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if</a:t>
            </a:r>
            <a:r>
              <a:rPr lang="en-US" sz="2000" dirty="0">
                <a:solidFill>
                  <a:srgbClr val="212121"/>
                </a:solidFill>
                <a:effectLst/>
                <a:latin typeface="Georgia" panose="02040502050405020303" pitchFamily="18" charset="0"/>
                <a:ea typeface="Georgia" panose="02040502050405020303" pitchFamily="18" charset="0"/>
                <a:cs typeface="Georgia" panose="02040502050405020303" pitchFamily="18" charset="0"/>
              </a:rPr>
              <a:t> </a:t>
            </a:r>
            <a:r>
              <a:rPr lang="en-US" sz="2000" spc="5"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u</a:t>
            </a:r>
            <a:r>
              <a:rPr lang="en-US" sz="2000" spc="-10"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n</a:t>
            </a:r>
            <a:r>
              <a:rPr lang="en-US" sz="2000"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t</a:t>
            </a:r>
            <a:r>
              <a:rPr lang="en-US" sz="2000" spc="5"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u</a:t>
            </a:r>
            <a:r>
              <a:rPr lang="en-US" sz="2000"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k</a:t>
            </a:r>
            <a:r>
              <a:rPr lang="en-US" sz="2000" spc="10" dirty="0">
                <a:solidFill>
                  <a:srgbClr val="212121"/>
                </a:solidFill>
                <a:effectLst/>
                <a:latin typeface="Georgia" panose="02040502050405020303" pitchFamily="18" charset="0"/>
                <a:ea typeface="Georgia" panose="02040502050405020303" pitchFamily="18" charset="0"/>
                <a:cs typeface="Georgia" panose="02040502050405020303" pitchFamily="18" charset="0"/>
              </a:rPr>
              <a:t> </a:t>
            </a:r>
            <a:r>
              <a:rPr lang="en-US" sz="2000" spc="-10"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m</a:t>
            </a:r>
            <a:r>
              <a:rPr lang="en-US" sz="2000" spc="5"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e</a:t>
            </a:r>
            <a:r>
              <a:rPr lang="en-US" sz="2000" spc="-10"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n</a:t>
            </a:r>
            <a:r>
              <a:rPr lang="en-US" sz="2000"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c</a:t>
            </a:r>
            <a:r>
              <a:rPr lang="en-US" sz="2000" spc="5"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e</a:t>
            </a:r>
            <a:r>
              <a:rPr lang="en-US" sz="2000"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g</a:t>
            </a:r>
            <a:r>
              <a:rPr lang="en-US" sz="2000" spc="5"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a</a:t>
            </a:r>
            <a:r>
              <a:rPr lang="en-US" sz="2000"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h</a:t>
            </a:r>
            <a:r>
              <a:rPr lang="en-US" sz="2000" spc="20" dirty="0">
                <a:solidFill>
                  <a:srgbClr val="212121"/>
                </a:solidFill>
                <a:effectLst/>
                <a:latin typeface="Georgia" panose="02040502050405020303" pitchFamily="18" charset="0"/>
                <a:ea typeface="Georgia" panose="02040502050405020303" pitchFamily="18" charset="0"/>
                <a:cs typeface="Georgia" panose="02040502050405020303" pitchFamily="18" charset="0"/>
              </a:rPr>
              <a:t> </a:t>
            </a:r>
            <a:r>
              <a:rPr lang="en-US" sz="2000" spc="5" dirty="0">
                <a:solidFill>
                  <a:srgbClr val="212121"/>
                </a:solidFill>
                <a:effectLst/>
                <a:latin typeface="Georgia" panose="02040502050405020303" pitchFamily="18" charset="0"/>
                <a:ea typeface="Georgia" panose="02040502050405020303" pitchFamily="18" charset="0"/>
                <a:cs typeface="Georgia" panose="02040502050405020303" pitchFamily="18" charset="0"/>
              </a:rPr>
              <a:t>o</a:t>
            </a:r>
            <a:r>
              <a:rPr lang="en-US" sz="2000" spc="-10" dirty="0">
                <a:solidFill>
                  <a:srgbClr val="212121"/>
                </a:solidFill>
                <a:effectLst/>
                <a:latin typeface="Georgia" panose="02040502050405020303" pitchFamily="18" charset="0"/>
                <a:ea typeface="Georgia" panose="02040502050405020303" pitchFamily="18" charset="0"/>
                <a:cs typeface="Georgia" panose="02040502050405020303" pitchFamily="18" charset="0"/>
              </a:rPr>
              <a:t>r</a:t>
            </a:r>
            <a:r>
              <a:rPr lang="en-US" sz="2000" spc="5" dirty="0">
                <a:solidFill>
                  <a:srgbClr val="212121"/>
                </a:solidFill>
                <a:effectLst/>
                <a:latin typeface="Georgia" panose="02040502050405020303" pitchFamily="18" charset="0"/>
                <a:ea typeface="Georgia" panose="02040502050405020303" pitchFamily="18" charset="0"/>
                <a:cs typeface="Georgia" panose="02040502050405020303" pitchFamily="18" charset="0"/>
              </a:rPr>
              <a:t>a</a:t>
            </a:r>
            <a:r>
              <a:rPr lang="en-US" sz="2000" spc="-10" dirty="0">
                <a:solidFill>
                  <a:srgbClr val="212121"/>
                </a:solidFill>
                <a:effectLst/>
                <a:latin typeface="Georgia" panose="02040502050405020303" pitchFamily="18" charset="0"/>
                <a:ea typeface="Georgia" panose="02040502050405020303" pitchFamily="18" charset="0"/>
                <a:cs typeface="Georgia" panose="02040502050405020303" pitchFamily="18" charset="0"/>
              </a:rPr>
              <a:t>n</a:t>
            </a:r>
            <a:r>
              <a:rPr lang="en-US" sz="2000" dirty="0">
                <a:solidFill>
                  <a:srgbClr val="212121"/>
                </a:solidFill>
                <a:effectLst/>
                <a:latin typeface="Georgia" panose="02040502050405020303" pitchFamily="18" charset="0"/>
                <a:ea typeface="Georgia" panose="02040502050405020303" pitchFamily="18" charset="0"/>
                <a:cs typeface="Georgia" panose="02040502050405020303" pitchFamily="18" charset="0"/>
              </a:rPr>
              <a:t>g</a:t>
            </a:r>
            <a:r>
              <a:rPr lang="en-US" sz="2000" spc="20" dirty="0">
                <a:solidFill>
                  <a:srgbClr val="212121"/>
                </a:solidFill>
                <a:effectLst/>
                <a:latin typeface="Georgia" panose="02040502050405020303" pitchFamily="18" charset="0"/>
                <a:ea typeface="Georgia" panose="02040502050405020303" pitchFamily="18" charset="0"/>
                <a:cs typeface="Georgia" panose="02040502050405020303" pitchFamily="18" charset="0"/>
              </a:rPr>
              <a:t> </a:t>
            </a:r>
            <a:r>
              <a:rPr lang="en-US" sz="2000" spc="5" dirty="0">
                <a:solidFill>
                  <a:srgbClr val="212121"/>
                </a:solidFill>
                <a:effectLst/>
                <a:latin typeface="Georgia" panose="02040502050405020303" pitchFamily="18" charset="0"/>
                <a:ea typeface="Georgia" panose="02040502050405020303" pitchFamily="18" charset="0"/>
                <a:cs typeface="Georgia" panose="02040502050405020303" pitchFamily="18" charset="0"/>
              </a:rPr>
              <a:t>la</a:t>
            </a:r>
            <a:r>
              <a:rPr lang="en-US" sz="2000" dirty="0">
                <a:solidFill>
                  <a:srgbClr val="212121"/>
                </a:solidFill>
                <a:effectLst/>
                <a:latin typeface="Georgia" panose="02040502050405020303" pitchFamily="18" charset="0"/>
                <a:ea typeface="Georgia" panose="02040502050405020303" pitchFamily="18" charset="0"/>
                <a:cs typeface="Georgia" panose="02040502050405020303" pitchFamily="18" charset="0"/>
              </a:rPr>
              <a:t>in </a:t>
            </a:r>
            <a:r>
              <a:rPr lang="en-US" sz="2000" spc="-10"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m</a:t>
            </a:r>
            <a:r>
              <a:rPr lang="en-US" sz="2000" spc="5"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e</a:t>
            </a:r>
            <a:r>
              <a:rPr lang="en-US" sz="2000" spc="-10"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n</a:t>
            </a:r>
            <a:r>
              <a:rPr lang="en-US" sz="2000" spc="5"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da</a:t>
            </a:r>
            <a:r>
              <a:rPr lang="en-US" sz="2000" spc="-10"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p</a:t>
            </a:r>
            <a:r>
              <a:rPr lang="en-US" sz="2000" spc="5"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a</a:t>
            </a:r>
            <a:r>
              <a:rPr lang="en-US" sz="2000"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t</a:t>
            </a:r>
            <a:r>
              <a:rPr lang="en-US" sz="2000" spc="-10"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k</a:t>
            </a:r>
            <a:r>
              <a:rPr lang="en-US" sz="2000" spc="5"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a</a:t>
            </a:r>
            <a:r>
              <a:rPr lang="en-US" sz="2000"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n</a:t>
            </a:r>
            <a:r>
              <a:rPr lang="en-US" sz="2000" spc="5" dirty="0">
                <a:solidFill>
                  <a:srgbClr val="212121"/>
                </a:solidFill>
                <a:effectLst/>
                <a:latin typeface="Georgia" panose="02040502050405020303" pitchFamily="18" charset="0"/>
                <a:ea typeface="Georgia" panose="02040502050405020303" pitchFamily="18" charset="0"/>
                <a:cs typeface="Georgia" panose="02040502050405020303" pitchFamily="18" charset="0"/>
              </a:rPr>
              <a:t> </a:t>
            </a:r>
            <a:r>
              <a:rPr lang="en-US" sz="2000" spc="5"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ba</a:t>
            </a:r>
            <a:r>
              <a:rPr lang="en-US" sz="2000" spc="10"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r</a:t>
            </a:r>
            <a:r>
              <a:rPr lang="en-US" sz="2000" spc="5"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a</a:t>
            </a:r>
            <a:r>
              <a:rPr lang="en-US" sz="2000" spc="-10"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n</a:t>
            </a:r>
            <a:r>
              <a:rPr lang="en-US" sz="2000"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g</a:t>
            </a:r>
            <a:r>
              <a:rPr lang="en-US" sz="2000" spc="15" dirty="0">
                <a:solidFill>
                  <a:srgbClr val="212121"/>
                </a:solidFill>
                <a:effectLst/>
                <a:latin typeface="Georgia" panose="02040502050405020303" pitchFamily="18" charset="0"/>
                <a:ea typeface="Georgia" panose="02040502050405020303" pitchFamily="18" charset="0"/>
                <a:cs typeface="Georgia" panose="02040502050405020303" pitchFamily="18" charset="0"/>
              </a:rPr>
              <a:t> </a:t>
            </a:r>
            <a:r>
              <a:rPr lang="en-US" sz="2000" dirty="0">
                <a:solidFill>
                  <a:srgbClr val="212121"/>
                </a:solidFill>
                <a:effectLst/>
                <a:latin typeface="Georgia" panose="02040502050405020303" pitchFamily="18" charset="0"/>
                <a:ea typeface="Georgia" panose="02040502050405020303" pitchFamily="18" charset="0"/>
                <a:cs typeface="Georgia" panose="02040502050405020303" pitchFamily="18" charset="0"/>
              </a:rPr>
              <a:t>y</a:t>
            </a:r>
            <a:r>
              <a:rPr lang="en-US" sz="2000" spc="5" dirty="0">
                <a:solidFill>
                  <a:srgbClr val="212121"/>
                </a:solidFill>
                <a:effectLst/>
                <a:latin typeface="Georgia" panose="02040502050405020303" pitchFamily="18" charset="0"/>
                <a:ea typeface="Georgia" panose="02040502050405020303" pitchFamily="18" charset="0"/>
                <a:cs typeface="Georgia" panose="02040502050405020303" pitchFamily="18" charset="0"/>
              </a:rPr>
              <a:t>a</a:t>
            </a:r>
            <a:r>
              <a:rPr lang="en-US" sz="2000" spc="-10" dirty="0">
                <a:solidFill>
                  <a:srgbClr val="212121"/>
                </a:solidFill>
                <a:effectLst/>
                <a:latin typeface="Georgia" panose="02040502050405020303" pitchFamily="18" charset="0"/>
                <a:ea typeface="Georgia" panose="02040502050405020303" pitchFamily="18" charset="0"/>
                <a:cs typeface="Georgia" panose="02040502050405020303" pitchFamily="18" charset="0"/>
              </a:rPr>
              <a:t>n</a:t>
            </a:r>
            <a:r>
              <a:rPr lang="en-US" sz="2000" dirty="0">
                <a:solidFill>
                  <a:srgbClr val="212121"/>
                </a:solidFill>
                <a:effectLst/>
                <a:latin typeface="Georgia" panose="02040502050405020303" pitchFamily="18" charset="0"/>
                <a:ea typeface="Georgia" panose="02040502050405020303" pitchFamily="18" charset="0"/>
                <a:cs typeface="Georgia" panose="02040502050405020303" pitchFamily="18" charset="0"/>
              </a:rPr>
              <a:t>g</a:t>
            </a:r>
            <a:r>
              <a:rPr lang="en-US" sz="2000" spc="15" dirty="0">
                <a:solidFill>
                  <a:srgbClr val="212121"/>
                </a:solidFill>
                <a:effectLst/>
                <a:latin typeface="Georgia" panose="02040502050405020303" pitchFamily="18" charset="0"/>
                <a:ea typeface="Georgia" panose="02040502050405020303" pitchFamily="18" charset="0"/>
                <a:cs typeface="Georgia" panose="02040502050405020303" pitchFamily="18" charset="0"/>
              </a:rPr>
              <a:t> </a:t>
            </a:r>
            <a:r>
              <a:rPr lang="en-US" sz="2000" spc="5"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d</a:t>
            </a:r>
            <a:r>
              <a:rPr lang="en-US" sz="2000"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it</a:t>
            </a:r>
            <a:r>
              <a:rPr lang="en-US" sz="2000" spc="-15"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a</a:t>
            </a:r>
            <a:r>
              <a:rPr lang="en-US" sz="2000" spc="5"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w</a:t>
            </a:r>
            <a:r>
              <a:rPr lang="en-US" sz="2000" spc="-15"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a</a:t>
            </a:r>
            <a:r>
              <a:rPr lang="en-US" sz="2000"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r</a:t>
            </a:r>
            <a:r>
              <a:rPr lang="en-US" sz="2000" dirty="0">
                <a:solidFill>
                  <a:srgbClr val="212121"/>
                </a:solidFill>
                <a:effectLst/>
                <a:latin typeface="Georgia" panose="02040502050405020303" pitchFamily="18" charset="0"/>
                <a:ea typeface="Georgia" panose="02040502050405020303" pitchFamily="18" charset="0"/>
                <a:cs typeface="Georgia" panose="02040502050405020303" pitchFamily="18" charset="0"/>
              </a:rPr>
              <a:t> </a:t>
            </a:r>
            <a:r>
              <a:rPr lang="en-US" sz="2000"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it</a:t>
            </a:r>
            <a:r>
              <a:rPr lang="en-US" sz="2000" spc="5"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u</a:t>
            </a:r>
            <a:r>
              <a:rPr lang="en-US" sz="2000" dirty="0">
                <a:solidFill>
                  <a:srgbClr val="212121"/>
                </a:solidFill>
                <a:effectLst/>
                <a:latin typeface="Georgia" panose="02040502050405020303" pitchFamily="18" charset="0"/>
                <a:ea typeface="Georgia" panose="02040502050405020303" pitchFamily="18" charset="0"/>
                <a:cs typeface="Georgia" panose="02040502050405020303" pitchFamily="18" charset="0"/>
              </a:rPr>
              <a:t>.</a:t>
            </a:r>
            <a:r>
              <a:rPr lang="en-US" sz="2000" spc="15" dirty="0">
                <a:solidFill>
                  <a:srgbClr val="212121"/>
                </a:solidFill>
                <a:effectLst/>
                <a:latin typeface="Georgia" panose="02040502050405020303" pitchFamily="18" charset="0"/>
                <a:ea typeface="Georgia" panose="02040502050405020303" pitchFamily="18" charset="0"/>
                <a:cs typeface="Georgia" panose="02040502050405020303" pitchFamily="18" charset="0"/>
              </a:rPr>
              <a:t> </a:t>
            </a:r>
            <a:r>
              <a:rPr lang="en-US" sz="2000" spc="-20"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S</a:t>
            </a:r>
            <a:r>
              <a:rPr lang="en-US" sz="2000" spc="5"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a</a:t>
            </a:r>
            <a:r>
              <a:rPr lang="en-US" sz="2000"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y</a:t>
            </a:r>
            <a:r>
              <a:rPr lang="en-US" sz="2000" spc="5"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a</a:t>
            </a:r>
            <a:r>
              <a:rPr lang="en-US" sz="2000" spc="-10"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n</a:t>
            </a:r>
            <a:r>
              <a:rPr lang="en-US" sz="2000"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g</a:t>
            </a:r>
            <a:r>
              <a:rPr lang="en-US" sz="2000" spc="-10"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n</a:t>
            </a:r>
            <a:r>
              <a:rPr lang="en-US" sz="2000"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y</a:t>
            </a:r>
            <a:r>
              <a:rPr lang="en-US" sz="2000" spc="5"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a</a:t>
            </a:r>
            <a:r>
              <a:rPr lang="en-US" sz="2000" dirty="0">
                <a:solidFill>
                  <a:srgbClr val="212121"/>
                </a:solidFill>
                <a:effectLst/>
                <a:latin typeface="Georgia" panose="02040502050405020303" pitchFamily="18" charset="0"/>
                <a:ea typeface="Georgia" panose="02040502050405020303" pitchFamily="18" charset="0"/>
                <a:cs typeface="Georgia" panose="02040502050405020303" pitchFamily="18" charset="0"/>
              </a:rPr>
              <a:t>, </a:t>
            </a:r>
            <a:r>
              <a:rPr lang="en-US" sz="2000" spc="-10"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m</a:t>
            </a:r>
            <a:r>
              <a:rPr lang="en-US" sz="2000" spc="5"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e</a:t>
            </a:r>
            <a:r>
              <a:rPr lang="en-US" sz="2000" spc="-10"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n</a:t>
            </a:r>
            <a:r>
              <a:rPr lang="en-US" sz="2000"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i</a:t>
            </a:r>
            <a:r>
              <a:rPr lang="en-US" sz="2000" spc="-10"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n</a:t>
            </a:r>
            <a:r>
              <a:rPr lang="en-US" sz="2000" spc="20"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g</a:t>
            </a:r>
            <a:r>
              <a:rPr lang="en-US" sz="2000" spc="-10"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k</a:t>
            </a:r>
            <a:r>
              <a:rPr lang="en-US" sz="2000" spc="5"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a</a:t>
            </a:r>
            <a:r>
              <a:rPr lang="en-US" sz="2000"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t</a:t>
            </a:r>
            <a:r>
              <a:rPr lang="en-US" sz="2000" spc="-10"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k</a:t>
            </a:r>
            <a:r>
              <a:rPr lang="en-US" sz="2000" spc="5"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a</a:t>
            </a:r>
            <a:r>
              <a:rPr lang="en-US" sz="2000"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n</a:t>
            </a:r>
            <a:r>
              <a:rPr lang="en-US" sz="2000" dirty="0">
                <a:solidFill>
                  <a:srgbClr val="212121"/>
                </a:solidFill>
                <a:effectLst/>
                <a:latin typeface="Georgia" panose="02040502050405020303" pitchFamily="18" charset="0"/>
                <a:ea typeface="Georgia" panose="02040502050405020303" pitchFamily="18" charset="0"/>
                <a:cs typeface="Georgia" panose="02040502050405020303" pitchFamily="18" charset="0"/>
              </a:rPr>
              <a:t> </a:t>
            </a:r>
            <a:r>
              <a:rPr lang="en-US" sz="2000" spc="5"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a</a:t>
            </a:r>
            <a:r>
              <a:rPr lang="en-US" sz="2000"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g</a:t>
            </a:r>
            <a:r>
              <a:rPr lang="en-US" sz="2000" spc="10"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r</a:t>
            </a:r>
            <a:r>
              <a:rPr lang="en-US" sz="2000" spc="5"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es</a:t>
            </a:r>
            <a:r>
              <a:rPr lang="en-US" sz="2000"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i</a:t>
            </a:r>
            <a:r>
              <a:rPr lang="en-US" sz="2000" spc="-10"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v</a:t>
            </a:r>
            <a:r>
              <a:rPr lang="en-US" sz="2000"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itas</a:t>
            </a:r>
            <a:r>
              <a:rPr lang="en-US" sz="2000" spc="10" dirty="0">
                <a:solidFill>
                  <a:srgbClr val="212121"/>
                </a:solidFill>
                <a:effectLst/>
                <a:latin typeface="Georgia" panose="02040502050405020303" pitchFamily="18" charset="0"/>
                <a:ea typeface="Georgia" panose="02040502050405020303" pitchFamily="18" charset="0"/>
                <a:cs typeface="Georgia" panose="02040502050405020303" pitchFamily="18" charset="0"/>
              </a:rPr>
              <a:t> </a:t>
            </a:r>
            <a:r>
              <a:rPr lang="en-US" sz="2000" dirty="0">
                <a:solidFill>
                  <a:srgbClr val="212121"/>
                </a:solidFill>
                <a:effectLst/>
                <a:latin typeface="Georgia" panose="02040502050405020303" pitchFamily="18" charset="0"/>
                <a:ea typeface="Georgia" panose="02040502050405020303" pitchFamily="18" charset="0"/>
                <a:cs typeface="Georgia" panose="02040502050405020303" pitchFamily="18" charset="0"/>
              </a:rPr>
              <a:t>A</a:t>
            </a:r>
            <a:r>
              <a:rPr lang="en-US" sz="2000" spc="-5" dirty="0">
                <a:solidFill>
                  <a:srgbClr val="212121"/>
                </a:solidFill>
                <a:effectLst/>
                <a:latin typeface="Georgia" panose="02040502050405020303" pitchFamily="18" charset="0"/>
                <a:ea typeface="Georgia" panose="02040502050405020303" pitchFamily="18" charset="0"/>
                <a:cs typeface="Georgia" panose="02040502050405020303" pitchFamily="18" charset="0"/>
              </a:rPr>
              <a:t>n</a:t>
            </a:r>
            <a:r>
              <a:rPr lang="en-US" sz="2000" spc="5" dirty="0">
                <a:solidFill>
                  <a:srgbClr val="212121"/>
                </a:solidFill>
                <a:effectLst/>
                <a:latin typeface="Georgia" panose="02040502050405020303" pitchFamily="18" charset="0"/>
                <a:ea typeface="Georgia" panose="02040502050405020303" pitchFamily="18" charset="0"/>
                <a:cs typeface="Georgia" panose="02040502050405020303" pitchFamily="18" charset="0"/>
              </a:rPr>
              <a:t>d</a:t>
            </a:r>
            <a:r>
              <a:rPr lang="en-US" sz="2000" dirty="0">
                <a:solidFill>
                  <a:srgbClr val="212121"/>
                </a:solidFill>
                <a:effectLst/>
                <a:latin typeface="Georgia" panose="02040502050405020303" pitchFamily="18" charset="0"/>
                <a:ea typeface="Georgia" panose="02040502050405020303" pitchFamily="18" charset="0"/>
                <a:cs typeface="Georgia" panose="02040502050405020303" pitchFamily="18" charset="0"/>
              </a:rPr>
              <a:t>a</a:t>
            </a:r>
            <a:r>
              <a:rPr lang="en-US" sz="2000" spc="15" dirty="0">
                <a:solidFill>
                  <a:srgbClr val="212121"/>
                </a:solidFill>
                <a:effectLst/>
                <a:latin typeface="Georgia" panose="02040502050405020303" pitchFamily="18" charset="0"/>
                <a:ea typeface="Georgia" panose="02040502050405020303" pitchFamily="18" charset="0"/>
                <a:cs typeface="Georgia" panose="02040502050405020303" pitchFamily="18" charset="0"/>
              </a:rPr>
              <a:t> </a:t>
            </a:r>
            <a:r>
              <a:rPr lang="en-US" sz="2000" dirty="0">
                <a:solidFill>
                  <a:srgbClr val="212121"/>
                </a:solidFill>
                <a:effectLst/>
                <a:latin typeface="Georgia" panose="02040502050405020303" pitchFamily="18" charset="0"/>
                <a:ea typeface="Georgia" panose="02040502050405020303" pitchFamily="18" charset="0"/>
                <a:cs typeface="Georgia" panose="02040502050405020303" pitchFamily="18" charset="0"/>
              </a:rPr>
              <a:t>j</a:t>
            </a:r>
            <a:r>
              <a:rPr lang="en-US" sz="2000" spc="5" dirty="0">
                <a:solidFill>
                  <a:srgbClr val="212121"/>
                </a:solidFill>
                <a:effectLst/>
                <a:latin typeface="Georgia" panose="02040502050405020303" pitchFamily="18" charset="0"/>
                <a:ea typeface="Georgia" panose="02040502050405020303" pitchFamily="18" charset="0"/>
                <a:cs typeface="Georgia" panose="02040502050405020303" pitchFamily="18" charset="0"/>
              </a:rPr>
              <a:t>u</a:t>
            </a:r>
            <a:r>
              <a:rPr lang="en-US" sz="2000" dirty="0">
                <a:solidFill>
                  <a:srgbClr val="212121"/>
                </a:solidFill>
                <a:effectLst/>
                <a:latin typeface="Georgia" panose="02040502050405020303" pitchFamily="18" charset="0"/>
                <a:ea typeface="Georgia" panose="02040502050405020303" pitchFamily="18" charset="0"/>
                <a:cs typeface="Georgia" panose="02040502050405020303" pitchFamily="18" charset="0"/>
              </a:rPr>
              <a:t>ga</a:t>
            </a:r>
            <a:r>
              <a:rPr lang="en-US" sz="2000" spc="15" dirty="0">
                <a:solidFill>
                  <a:srgbClr val="212121"/>
                </a:solidFill>
                <a:effectLst/>
                <a:latin typeface="Georgia" panose="02040502050405020303" pitchFamily="18" charset="0"/>
                <a:ea typeface="Georgia" panose="02040502050405020303" pitchFamily="18" charset="0"/>
                <a:cs typeface="Georgia" panose="02040502050405020303" pitchFamily="18" charset="0"/>
              </a:rPr>
              <a:t> </a:t>
            </a:r>
            <a:r>
              <a:rPr lang="en-US" sz="2000" spc="5"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a</a:t>
            </a:r>
            <a:r>
              <a:rPr lang="en-US" sz="2000" spc="-10"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k</a:t>
            </a:r>
            <a:r>
              <a:rPr lang="en-US" sz="2000" spc="5"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a</a:t>
            </a:r>
            <a:r>
              <a:rPr lang="en-US" sz="2000"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n</a:t>
            </a:r>
            <a:r>
              <a:rPr lang="en-US" sz="2000" spc="20" dirty="0">
                <a:solidFill>
                  <a:srgbClr val="212121"/>
                </a:solidFill>
                <a:effectLst/>
                <a:latin typeface="Georgia" panose="02040502050405020303" pitchFamily="18" charset="0"/>
                <a:ea typeface="Georgia" panose="02040502050405020303" pitchFamily="18" charset="0"/>
                <a:cs typeface="Georgia" panose="02040502050405020303" pitchFamily="18" charset="0"/>
              </a:rPr>
              <a:t> </a:t>
            </a:r>
            <a:r>
              <a:rPr lang="en-US" sz="2000" spc="-10"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m</a:t>
            </a:r>
            <a:r>
              <a:rPr lang="en-US" sz="2000" spc="5"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e</a:t>
            </a:r>
            <a:r>
              <a:rPr lang="en-US" sz="2000" spc="-10"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n</a:t>
            </a:r>
            <a:r>
              <a:rPr lang="en-US" sz="2000"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i</a:t>
            </a:r>
            <a:r>
              <a:rPr lang="en-US" sz="2000" spc="-10"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n</a:t>
            </a:r>
            <a:r>
              <a:rPr lang="en-US" sz="2000" spc="20"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g</a:t>
            </a:r>
            <a:r>
              <a:rPr lang="en-US" sz="2000" spc="-10"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k</a:t>
            </a:r>
            <a:r>
              <a:rPr lang="en-US" sz="2000" spc="5"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a</a:t>
            </a:r>
            <a:r>
              <a:rPr lang="en-US" sz="2000"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t</a:t>
            </a:r>
            <a:r>
              <a:rPr lang="en-US" sz="2000" spc="-10"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k</a:t>
            </a:r>
            <a:r>
              <a:rPr lang="en-US" sz="2000" spc="5"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a</a:t>
            </a:r>
            <a:r>
              <a:rPr lang="en-US" sz="2000"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n</a:t>
            </a:r>
            <a:r>
              <a:rPr lang="en-US" sz="2000" dirty="0">
                <a:solidFill>
                  <a:srgbClr val="212121"/>
                </a:solidFill>
                <a:effectLst/>
                <a:latin typeface="Georgia" panose="02040502050405020303" pitchFamily="18" charset="0"/>
                <a:ea typeface="Georgia" panose="02040502050405020303" pitchFamily="18" charset="0"/>
                <a:cs typeface="Georgia" panose="02040502050405020303" pitchFamily="18" charset="0"/>
              </a:rPr>
              <a:t> </a:t>
            </a:r>
            <a:r>
              <a:rPr lang="en-US" sz="2000" spc="-10"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k</a:t>
            </a:r>
            <a:r>
              <a:rPr lang="en-US" sz="2000" spc="5"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e</a:t>
            </a:r>
            <a:r>
              <a:rPr lang="en-US" sz="2000" spc="-10"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m</a:t>
            </a:r>
            <a:r>
              <a:rPr lang="en-US" sz="2000" spc="5"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u</a:t>
            </a:r>
            <a:r>
              <a:rPr lang="en-US" sz="2000" spc="-10"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n</a:t>
            </a:r>
            <a:r>
              <a:rPr lang="en-US" sz="2000"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g</a:t>
            </a:r>
            <a:r>
              <a:rPr lang="en-US" sz="2000" spc="-10"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k</a:t>
            </a:r>
            <a:r>
              <a:rPr lang="en-US" sz="2000" spc="15"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i</a:t>
            </a:r>
            <a:r>
              <a:rPr lang="en-US" sz="2000" spc="-10"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n</a:t>
            </a:r>
            <a:r>
              <a:rPr lang="en-US" sz="2000" spc="5"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a</a:t>
            </a:r>
            <a:r>
              <a:rPr lang="en-US" sz="2000"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n</a:t>
            </a:r>
            <a:r>
              <a:rPr lang="en-US" sz="2000" dirty="0">
                <a:solidFill>
                  <a:srgbClr val="212121"/>
                </a:solidFill>
                <a:effectLst/>
                <a:latin typeface="Georgia" panose="02040502050405020303" pitchFamily="18" charset="0"/>
                <a:ea typeface="Georgia" panose="02040502050405020303" pitchFamily="18" charset="0"/>
                <a:cs typeface="Georgia" panose="02040502050405020303" pitchFamily="18" charset="0"/>
              </a:rPr>
              <a:t> </a:t>
            </a:r>
            <a:r>
              <a:rPr lang="en-US" sz="2000" spc="5"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ba</a:t>
            </a:r>
            <a:r>
              <a:rPr lang="en-US" sz="2000"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h</a:t>
            </a:r>
            <a:r>
              <a:rPr lang="en-US" sz="2000" spc="5"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w</a:t>
            </a:r>
            <a:r>
              <a:rPr lang="en-US" sz="2000"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a</a:t>
            </a:r>
            <a:r>
              <a:rPr lang="en-US" sz="2000" spc="15" dirty="0">
                <a:solidFill>
                  <a:srgbClr val="212121"/>
                </a:solidFill>
                <a:effectLst/>
                <a:latin typeface="Georgia" panose="02040502050405020303" pitchFamily="18" charset="0"/>
                <a:ea typeface="Georgia" panose="02040502050405020303" pitchFamily="18" charset="0"/>
                <a:cs typeface="Georgia" panose="02040502050405020303" pitchFamily="18" charset="0"/>
              </a:rPr>
              <a:t> </a:t>
            </a:r>
            <a:r>
              <a:rPr lang="en-US" sz="2000"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t</a:t>
            </a:r>
            <a:r>
              <a:rPr lang="en-US" sz="2000" spc="5"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awa</a:t>
            </a:r>
            <a:r>
              <a:rPr lang="en-US" sz="2000" spc="-10"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r</a:t>
            </a:r>
            <a:r>
              <a:rPr lang="en-US" sz="2000" spc="5"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a</a:t>
            </a:r>
            <a:r>
              <a:rPr lang="en-US" sz="2000"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n</a:t>
            </a:r>
            <a:r>
              <a:rPr lang="en-US" sz="2000" dirty="0">
                <a:solidFill>
                  <a:srgbClr val="212121"/>
                </a:solidFill>
                <a:effectLst/>
                <a:latin typeface="Georgia" panose="02040502050405020303" pitchFamily="18" charset="0"/>
                <a:ea typeface="Georgia" panose="02040502050405020303" pitchFamily="18" charset="0"/>
                <a:cs typeface="Georgia" panose="02040502050405020303" pitchFamily="18" charset="0"/>
              </a:rPr>
              <a:t> y</a:t>
            </a:r>
            <a:r>
              <a:rPr lang="en-US" sz="2000" spc="5" dirty="0">
                <a:solidFill>
                  <a:srgbClr val="212121"/>
                </a:solidFill>
                <a:effectLst/>
                <a:latin typeface="Georgia" panose="02040502050405020303" pitchFamily="18" charset="0"/>
                <a:ea typeface="Georgia" panose="02040502050405020303" pitchFamily="18" charset="0"/>
                <a:cs typeface="Georgia" panose="02040502050405020303" pitchFamily="18" charset="0"/>
              </a:rPr>
              <a:t>a</a:t>
            </a:r>
            <a:r>
              <a:rPr lang="en-US" sz="2000" spc="-10" dirty="0">
                <a:solidFill>
                  <a:srgbClr val="212121"/>
                </a:solidFill>
                <a:effectLst/>
                <a:latin typeface="Georgia" panose="02040502050405020303" pitchFamily="18" charset="0"/>
                <a:ea typeface="Georgia" panose="02040502050405020303" pitchFamily="18" charset="0"/>
                <a:cs typeface="Georgia" panose="02040502050405020303" pitchFamily="18" charset="0"/>
              </a:rPr>
              <a:t>n</a:t>
            </a:r>
            <a:r>
              <a:rPr lang="en-US" sz="2000" dirty="0">
                <a:solidFill>
                  <a:srgbClr val="212121"/>
                </a:solidFill>
                <a:effectLst/>
                <a:latin typeface="Georgia" panose="02040502050405020303" pitchFamily="18" charset="0"/>
                <a:ea typeface="Georgia" panose="02040502050405020303" pitchFamily="18" charset="0"/>
                <a:cs typeface="Georgia" panose="02040502050405020303" pitchFamily="18" charset="0"/>
              </a:rPr>
              <a:t>g</a:t>
            </a:r>
            <a:r>
              <a:rPr lang="en-US" sz="2000" spc="10" dirty="0">
                <a:solidFill>
                  <a:srgbClr val="212121"/>
                </a:solidFill>
                <a:effectLst/>
                <a:latin typeface="Georgia" panose="02040502050405020303" pitchFamily="18" charset="0"/>
                <a:ea typeface="Georgia" panose="02040502050405020303" pitchFamily="18" charset="0"/>
                <a:cs typeface="Georgia" panose="02040502050405020303" pitchFamily="18" charset="0"/>
              </a:rPr>
              <a:t> </a:t>
            </a:r>
            <a:r>
              <a:rPr lang="en-US" sz="2000" dirty="0">
                <a:solidFill>
                  <a:srgbClr val="212121"/>
                </a:solidFill>
                <a:effectLst/>
                <a:latin typeface="Georgia" panose="02040502050405020303" pitchFamily="18" charset="0"/>
                <a:ea typeface="Georgia" panose="02040502050405020303" pitchFamily="18" charset="0"/>
                <a:cs typeface="Georgia" panose="02040502050405020303" pitchFamily="18" charset="0"/>
              </a:rPr>
              <a:t>A</a:t>
            </a:r>
            <a:r>
              <a:rPr lang="en-US" sz="2000" spc="-5" dirty="0">
                <a:solidFill>
                  <a:srgbClr val="212121"/>
                </a:solidFill>
                <a:effectLst/>
                <a:latin typeface="Georgia" panose="02040502050405020303" pitchFamily="18" charset="0"/>
                <a:ea typeface="Georgia" panose="02040502050405020303" pitchFamily="18" charset="0"/>
                <a:cs typeface="Georgia" panose="02040502050405020303" pitchFamily="18" charset="0"/>
              </a:rPr>
              <a:t>n</a:t>
            </a:r>
            <a:r>
              <a:rPr lang="en-US" sz="2000" spc="5" dirty="0">
                <a:solidFill>
                  <a:srgbClr val="212121"/>
                </a:solidFill>
                <a:effectLst/>
                <a:latin typeface="Georgia" panose="02040502050405020303" pitchFamily="18" charset="0"/>
                <a:ea typeface="Georgia" panose="02040502050405020303" pitchFamily="18" charset="0"/>
                <a:cs typeface="Georgia" panose="02040502050405020303" pitchFamily="18" charset="0"/>
              </a:rPr>
              <a:t>d</a:t>
            </a:r>
            <a:r>
              <a:rPr lang="en-US" sz="2000" dirty="0">
                <a:solidFill>
                  <a:srgbClr val="212121"/>
                </a:solidFill>
                <a:effectLst/>
                <a:latin typeface="Georgia" panose="02040502050405020303" pitchFamily="18" charset="0"/>
                <a:ea typeface="Georgia" panose="02040502050405020303" pitchFamily="18" charset="0"/>
                <a:cs typeface="Georgia" panose="02040502050405020303" pitchFamily="18" charset="0"/>
              </a:rPr>
              <a:t>a</a:t>
            </a:r>
            <a:r>
              <a:rPr lang="en-US" sz="2000" spc="15" dirty="0">
                <a:solidFill>
                  <a:srgbClr val="212121"/>
                </a:solidFill>
                <a:effectLst/>
                <a:latin typeface="Georgia" panose="02040502050405020303" pitchFamily="18" charset="0"/>
                <a:ea typeface="Georgia" panose="02040502050405020303" pitchFamily="18" charset="0"/>
                <a:cs typeface="Georgia" panose="02040502050405020303" pitchFamily="18" charset="0"/>
              </a:rPr>
              <a:t> </a:t>
            </a:r>
            <a:r>
              <a:rPr lang="en-US" sz="2000" spc="-10"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m</a:t>
            </a:r>
            <a:r>
              <a:rPr lang="en-US" sz="2000" spc="5"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e</a:t>
            </a:r>
            <a:r>
              <a:rPr lang="en-US" sz="2000" spc="-10"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n</a:t>
            </a:r>
            <a:r>
              <a:rPr lang="en-US" sz="2000" spc="5"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a</a:t>
            </a:r>
            <a:r>
              <a:rPr lang="en-US" sz="2000" spc="-10"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n</a:t>
            </a:r>
            <a:r>
              <a:rPr lang="en-US" sz="2000"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g</a:t>
            </a:r>
            <a:r>
              <a:rPr lang="en-US" sz="2000" spc="-10"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k</a:t>
            </a:r>
            <a:r>
              <a:rPr lang="en-US" sz="2000" spc="5"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a</a:t>
            </a:r>
            <a:r>
              <a:rPr lang="en-US" sz="2000"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n</a:t>
            </a:r>
            <a:r>
              <a:rPr lang="en-US" sz="2000" dirty="0">
                <a:solidFill>
                  <a:srgbClr val="212121"/>
                </a:solidFill>
                <a:effectLst/>
                <a:latin typeface="Georgia" panose="02040502050405020303" pitchFamily="18" charset="0"/>
                <a:ea typeface="Georgia" panose="02040502050405020303" pitchFamily="18" charset="0"/>
                <a:cs typeface="Georgia" panose="02040502050405020303" pitchFamily="18" charset="0"/>
              </a:rPr>
              <a:t> </a:t>
            </a:r>
            <a:r>
              <a:rPr lang="en-US" sz="2000" spc="25"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a</a:t>
            </a:r>
            <a:r>
              <a:rPr lang="en-US" sz="2000" spc="-10"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k</a:t>
            </a:r>
            <a:r>
              <a:rPr lang="en-US" sz="2000" spc="5"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a</a:t>
            </a:r>
            <a:r>
              <a:rPr lang="en-US" sz="2000"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n</a:t>
            </a:r>
            <a:r>
              <a:rPr lang="en-US" sz="2000" dirty="0">
                <a:solidFill>
                  <a:srgbClr val="212121"/>
                </a:solidFill>
                <a:effectLst/>
                <a:latin typeface="Georgia" panose="02040502050405020303" pitchFamily="18" charset="0"/>
                <a:ea typeface="Georgia" panose="02040502050405020303" pitchFamily="18" charset="0"/>
                <a:cs typeface="Georgia" panose="02040502050405020303" pitchFamily="18" charset="0"/>
              </a:rPr>
              <a:t> </a:t>
            </a:r>
            <a:r>
              <a:rPr lang="en-US" sz="2000" spc="-10"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m</a:t>
            </a:r>
            <a:r>
              <a:rPr lang="en-US" sz="2000" spc="5"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eleb</a:t>
            </a:r>
            <a:r>
              <a:rPr lang="en-US" sz="2000"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ihi</a:t>
            </a:r>
            <a:r>
              <a:rPr lang="en-US" sz="2000" spc="-10" dirty="0">
                <a:solidFill>
                  <a:srgbClr val="212121"/>
                </a:solidFill>
                <a:effectLst/>
                <a:latin typeface="Georgia" panose="02040502050405020303" pitchFamily="18" charset="0"/>
                <a:ea typeface="Georgia" panose="02040502050405020303" pitchFamily="18" charset="0"/>
                <a:cs typeface="Georgia" panose="02040502050405020303" pitchFamily="18" charset="0"/>
              </a:rPr>
              <a:t> </a:t>
            </a:r>
            <a:r>
              <a:rPr lang="en-US" sz="2000" spc="-10"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n</a:t>
            </a:r>
            <a:r>
              <a:rPr lang="en-US" sz="2000"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il</a:t>
            </a:r>
            <a:r>
              <a:rPr lang="en-US" sz="2000" spc="10"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a</a:t>
            </a:r>
            <a:r>
              <a:rPr lang="en-US" sz="2000"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i</a:t>
            </a:r>
            <a:r>
              <a:rPr lang="en-US" sz="2000" spc="-10" dirty="0">
                <a:solidFill>
                  <a:srgbClr val="212121"/>
                </a:solidFill>
                <a:effectLst/>
                <a:latin typeface="Georgia" panose="02040502050405020303" pitchFamily="18" charset="0"/>
                <a:ea typeface="Georgia" panose="02040502050405020303" pitchFamily="18" charset="0"/>
                <a:cs typeface="Georgia" panose="02040502050405020303" pitchFamily="18" charset="0"/>
              </a:rPr>
              <a:t> </a:t>
            </a:r>
            <a:r>
              <a:rPr lang="en-US" sz="2000" dirty="0">
                <a:solidFill>
                  <a:srgbClr val="212121"/>
                </a:solidFill>
                <a:effectLst/>
                <a:latin typeface="Georgia" panose="02040502050405020303" pitchFamily="18" charset="0"/>
                <a:ea typeface="Georgia" panose="02040502050405020303" pitchFamily="18" charset="0"/>
                <a:cs typeface="Georgia" panose="02040502050405020303" pitchFamily="18" charset="0"/>
              </a:rPr>
              <a:t>y</a:t>
            </a:r>
            <a:r>
              <a:rPr lang="en-US" sz="2000" spc="5" dirty="0">
                <a:solidFill>
                  <a:srgbClr val="212121"/>
                </a:solidFill>
                <a:effectLst/>
                <a:latin typeface="Georgia" panose="02040502050405020303" pitchFamily="18" charset="0"/>
                <a:ea typeface="Georgia" panose="02040502050405020303" pitchFamily="18" charset="0"/>
                <a:cs typeface="Georgia" panose="02040502050405020303" pitchFamily="18" charset="0"/>
              </a:rPr>
              <a:t>a</a:t>
            </a:r>
            <a:r>
              <a:rPr lang="en-US" sz="2000" spc="-10" dirty="0">
                <a:solidFill>
                  <a:srgbClr val="212121"/>
                </a:solidFill>
                <a:effectLst/>
                <a:latin typeface="Georgia" panose="02040502050405020303" pitchFamily="18" charset="0"/>
                <a:ea typeface="Georgia" panose="02040502050405020303" pitchFamily="18" charset="0"/>
                <a:cs typeface="Georgia" panose="02040502050405020303" pitchFamily="18" charset="0"/>
              </a:rPr>
              <a:t>n</a:t>
            </a:r>
            <a:r>
              <a:rPr lang="en-US" sz="2000" dirty="0">
                <a:solidFill>
                  <a:srgbClr val="212121"/>
                </a:solidFill>
                <a:effectLst/>
                <a:latin typeface="Georgia" panose="02040502050405020303" pitchFamily="18" charset="0"/>
                <a:ea typeface="Georgia" panose="02040502050405020303" pitchFamily="18" charset="0"/>
                <a:cs typeface="Georgia" panose="02040502050405020303" pitchFamily="18" charset="0"/>
              </a:rPr>
              <a:t>g</a:t>
            </a:r>
            <a:r>
              <a:rPr lang="en-US" sz="2000" spc="-5" dirty="0">
                <a:solidFill>
                  <a:srgbClr val="212121"/>
                </a:solidFill>
                <a:effectLst/>
                <a:latin typeface="Georgia" panose="02040502050405020303" pitchFamily="18" charset="0"/>
                <a:ea typeface="Georgia" panose="02040502050405020303" pitchFamily="18" charset="0"/>
                <a:cs typeface="Georgia" panose="02040502050405020303" pitchFamily="18" charset="0"/>
              </a:rPr>
              <a:t> </a:t>
            </a:r>
            <a:r>
              <a:rPr lang="en-US" sz="2000" spc="5"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se</a:t>
            </a:r>
            <a:r>
              <a:rPr lang="en-US" sz="2000"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h</a:t>
            </a:r>
            <a:r>
              <a:rPr lang="en-US" sz="2000" spc="5"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a</a:t>
            </a:r>
            <a:r>
              <a:rPr lang="en-US" sz="2000" spc="10"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r</a:t>
            </a:r>
            <a:r>
              <a:rPr lang="en-US" sz="2000" spc="5"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us</a:t>
            </a:r>
            <a:r>
              <a:rPr lang="en-US" sz="2000" spc="-10"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n</a:t>
            </a:r>
            <a:r>
              <a:rPr lang="en-US" sz="2000"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y</a:t>
            </a:r>
            <a:r>
              <a:rPr lang="en-US" sz="2000" spc="5" dirty="0" err="1">
                <a:solidFill>
                  <a:srgbClr val="212121"/>
                </a:solidFill>
                <a:effectLst/>
                <a:latin typeface="Georgia" panose="02040502050405020303" pitchFamily="18" charset="0"/>
                <a:ea typeface="Georgia" panose="02040502050405020303" pitchFamily="18" charset="0"/>
                <a:cs typeface="Georgia" panose="02040502050405020303" pitchFamily="18" charset="0"/>
              </a:rPr>
              <a:t>a</a:t>
            </a:r>
            <a:r>
              <a:rPr lang="en-US" sz="2000" dirty="0">
                <a:solidFill>
                  <a:srgbClr val="212121"/>
                </a:solidFill>
                <a:effectLst/>
                <a:latin typeface="Georgia" panose="02040502050405020303" pitchFamily="18" charset="0"/>
                <a:ea typeface="Georgia" panose="02040502050405020303" pitchFamily="18" charset="0"/>
                <a:cs typeface="Georgia" panose="02040502050405020303" pitchFamily="18" charset="0"/>
              </a:rPr>
              <a:t>.</a:t>
            </a:r>
            <a:endParaRPr lang="en-ID" sz="2000" dirty="0">
              <a:effectLst/>
              <a:latin typeface="Times New Roman" panose="02020603050405020304" pitchFamily="18" charset="0"/>
              <a:ea typeface="Times New Roman" panose="02020603050405020304" pitchFamily="18" charset="0"/>
            </a:endParaRPr>
          </a:p>
          <a:p>
            <a:pPr algn="just"/>
            <a:r>
              <a:rPr lang="en-US" sz="2000" dirty="0"/>
              <a:t>	</a:t>
            </a:r>
            <a:endParaRPr lang="en-US" sz="2000" dirty="0">
              <a:latin typeface="Times New Roman" pitchFamily="18" charset="0"/>
              <a:cs typeface="Times New Roman" pitchFamily="18" charset="0"/>
            </a:endParaRPr>
          </a:p>
        </p:txBody>
      </p:sp>
    </p:spTree>
    <p:extLst>
      <p:ext uri="{BB962C8B-B14F-4D97-AF65-F5344CB8AC3E}">
        <p14:creationId xmlns:p14="http://schemas.microsoft.com/office/powerpoint/2010/main" val="150689859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342975" y="762026"/>
            <a:ext cx="8458049" cy="4088243"/>
          </a:xfrm>
        </p:spPr>
        <p:txBody>
          <a:bodyPr/>
          <a:lstStyle/>
          <a:p>
            <a:pPr algn="just"/>
            <a:r>
              <a:rPr lang="en-US" sz="1800" dirty="0"/>
              <a:t>	</a:t>
            </a:r>
            <a:endParaRPr lang="en-US" sz="1800" dirty="0">
              <a:latin typeface="Times New Roman" pitchFamily="18" charset="0"/>
              <a:cs typeface="Times New Roman" pitchFamily="18" charset="0"/>
            </a:endParaRPr>
          </a:p>
        </p:txBody>
      </p:sp>
      <p:pic>
        <p:nvPicPr>
          <p:cNvPr id="5" name="Picture 4">
            <a:extLst>
              <a:ext uri="{FF2B5EF4-FFF2-40B4-BE49-F238E27FC236}">
                <a16:creationId xmlns:a16="http://schemas.microsoft.com/office/drawing/2014/main" id="{3D688BC9-C563-42FF-BB24-2C575937DB3D}"/>
              </a:ext>
            </a:extLst>
          </p:cNvPr>
          <p:cNvPicPr>
            <a:picLocks noChangeAspect="1"/>
          </p:cNvPicPr>
          <p:nvPr/>
        </p:nvPicPr>
        <p:blipFill>
          <a:blip r:embed="rId3"/>
          <a:stretch>
            <a:fillRect/>
          </a:stretch>
        </p:blipFill>
        <p:spPr>
          <a:xfrm>
            <a:off x="342975" y="762025"/>
            <a:ext cx="8043379" cy="3953665"/>
          </a:xfrm>
          <a:prstGeom prst="rect">
            <a:avLst/>
          </a:prstGeom>
        </p:spPr>
      </p:pic>
    </p:spTree>
    <p:extLst>
      <p:ext uri="{BB962C8B-B14F-4D97-AF65-F5344CB8AC3E}">
        <p14:creationId xmlns:p14="http://schemas.microsoft.com/office/powerpoint/2010/main" val="363413759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3B419A51-122B-4F5B-992F-F3CD2AE97F43}"/>
              </a:ext>
            </a:extLst>
          </p:cNvPr>
          <p:cNvSpPr>
            <a:spLocks noGrp="1"/>
          </p:cNvSpPr>
          <p:nvPr>
            <p:ph type="body" idx="1"/>
          </p:nvPr>
        </p:nvSpPr>
        <p:spPr>
          <a:xfrm>
            <a:off x="731525" y="364158"/>
            <a:ext cx="7681200" cy="3580800"/>
          </a:xfrm>
        </p:spPr>
        <p:txBody>
          <a:bodyPr/>
          <a:lstStyle/>
          <a:p>
            <a:r>
              <a:rPr lang="en-US" sz="2400" spc="5" dirty="0" err="1">
                <a:effectLst/>
                <a:latin typeface="Times New Roman" panose="02020603050405020304" pitchFamily="18" charset="0"/>
                <a:ea typeface="Times New Roman" panose="02020603050405020304" pitchFamily="18" charset="0"/>
              </a:rPr>
              <a:t>P</a:t>
            </a:r>
            <a:r>
              <a:rPr lang="en-US" sz="2400" dirty="0" err="1">
                <a:effectLst/>
                <a:latin typeface="Times New Roman" panose="02020603050405020304" pitchFamily="18" charset="0"/>
                <a:ea typeface="Times New Roman" panose="02020603050405020304" pitchFamily="18" charset="0"/>
              </a:rPr>
              <a:t>omp</a:t>
            </a:r>
            <a:r>
              <a:rPr lang="en-US" sz="2400" spc="5" dirty="0" err="1">
                <a:effectLst/>
                <a:latin typeface="Times New Roman" panose="02020603050405020304" pitchFamily="18" charset="0"/>
                <a:ea typeface="Times New Roman" panose="02020603050405020304" pitchFamily="18" charset="0"/>
              </a:rPr>
              <a:t>i</a:t>
            </a:r>
            <a:r>
              <a:rPr lang="en-US" sz="2400" spc="-5" dirty="0" err="1">
                <a:effectLst/>
                <a:latin typeface="Times New Roman" panose="02020603050405020304" pitchFamily="18" charset="0"/>
                <a:ea typeface="Times New Roman" panose="02020603050405020304" pitchFamily="18" charset="0"/>
              </a:rPr>
              <a:t>a</a:t>
            </a:r>
            <a:r>
              <a:rPr lang="en-US" sz="2400" dirty="0" err="1">
                <a:effectLst/>
                <a:latin typeface="Times New Roman" panose="02020603050405020304" pitchFamily="18" charset="0"/>
                <a:ea typeface="Times New Roman" panose="02020603050405020304" pitchFamily="18" charset="0"/>
              </a:rPr>
              <a:t>n</a:t>
            </a:r>
            <a:r>
              <a:rPr lang="en-US" sz="2400" spc="5" dirty="0">
                <a:effectLst/>
                <a:latin typeface="Times New Roman" panose="02020603050405020304" pitchFamily="18" charset="0"/>
                <a:ea typeface="Times New Roman" panose="02020603050405020304" pitchFamily="18" charset="0"/>
              </a:rPr>
              <a:t> </a:t>
            </a:r>
            <a:r>
              <a:rPr lang="en-US" sz="2400" dirty="0">
                <a:effectLst/>
                <a:latin typeface="Times New Roman" panose="02020603050405020304" pitchFamily="18" charset="0"/>
                <a:ea typeface="Times New Roman" panose="02020603050405020304" pitchFamily="18" charset="0"/>
              </a:rPr>
              <a:t>(201</a:t>
            </a:r>
            <a:r>
              <a:rPr lang="en-US" sz="2400" spc="-5" dirty="0">
                <a:effectLst/>
                <a:latin typeface="Times New Roman" panose="02020603050405020304" pitchFamily="18" charset="0"/>
                <a:ea typeface="Times New Roman" panose="02020603050405020304" pitchFamily="18" charset="0"/>
              </a:rPr>
              <a:t>1</a:t>
            </a:r>
            <a:r>
              <a:rPr lang="en-US" sz="2400"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mengk</a:t>
            </a:r>
            <a:r>
              <a:rPr lang="en-US" sz="2400" spc="5" dirty="0" err="1">
                <a:effectLst/>
                <a:latin typeface="Times New Roman" panose="02020603050405020304" pitchFamily="18" charset="0"/>
                <a:ea typeface="Times New Roman" panose="02020603050405020304" pitchFamily="18" charset="0"/>
              </a:rPr>
              <a:t>a</a:t>
            </a:r>
            <a:r>
              <a:rPr lang="en-US" sz="2400" dirty="0" err="1">
                <a:effectLst/>
                <a:latin typeface="Times New Roman" panose="02020603050405020304" pitchFamily="18" charset="0"/>
                <a:ea typeface="Times New Roman" panose="02020603050405020304" pitchFamily="18" charset="0"/>
              </a:rPr>
              <a:t>tego</a:t>
            </a:r>
            <a:r>
              <a:rPr lang="en-US" sz="2400" spc="-5" dirty="0" err="1">
                <a:effectLst/>
                <a:latin typeface="Times New Roman" panose="02020603050405020304" pitchFamily="18" charset="0"/>
                <a:ea typeface="Times New Roman" panose="02020603050405020304" pitchFamily="18" charset="0"/>
              </a:rPr>
              <a:t>r</a:t>
            </a:r>
            <a:r>
              <a:rPr lang="en-US" sz="2400" dirty="0" err="1">
                <a:effectLst/>
                <a:latin typeface="Times New Roman" panose="02020603050405020304" pitchFamily="18" charset="0"/>
                <a:ea typeface="Times New Roman" panose="02020603050405020304" pitchFamily="18" charset="0"/>
              </a:rPr>
              <a:t>ikan</a:t>
            </a:r>
            <a:r>
              <a:rPr lang="en-US" sz="2400" spc="5" dirty="0">
                <a:effectLst/>
                <a:latin typeface="Times New Roman" panose="02020603050405020304" pitchFamily="18" charset="0"/>
                <a:ea typeface="Times New Roman" panose="02020603050405020304" pitchFamily="18" charset="0"/>
              </a:rPr>
              <a:t> </a:t>
            </a:r>
            <a:r>
              <a:rPr lang="en-US" sz="2400" dirty="0">
                <a:effectLst/>
                <a:latin typeface="Times New Roman" panose="02020603050405020304" pitchFamily="18" charset="0"/>
                <a:ea typeface="Times New Roman" panose="02020603050405020304" pitchFamily="18" charset="0"/>
              </a:rPr>
              <a:t>bias</a:t>
            </a:r>
            <a:r>
              <a:rPr lang="en-US" sz="2400" spc="5"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d</a:t>
            </a:r>
            <a:r>
              <a:rPr lang="en-US" sz="2400" spc="-5" dirty="0" err="1">
                <a:effectLst/>
                <a:latin typeface="Times New Roman" panose="02020603050405020304" pitchFamily="18" charset="0"/>
                <a:ea typeface="Times New Roman" panose="02020603050405020304" pitchFamily="18" charset="0"/>
              </a:rPr>
              <a:t>a</a:t>
            </a:r>
            <a:r>
              <a:rPr lang="en-US" sz="2400" spc="15" dirty="0" err="1">
                <a:effectLst/>
                <a:latin typeface="Times New Roman" panose="02020603050405020304" pitchFamily="18" charset="0"/>
                <a:ea typeface="Times New Roman" panose="02020603050405020304" pitchFamily="18" charset="0"/>
              </a:rPr>
              <a:t>l</a:t>
            </a:r>
            <a:r>
              <a:rPr lang="en-US" sz="2400" spc="-5" dirty="0" err="1">
                <a:effectLst/>
                <a:latin typeface="Times New Roman" panose="02020603050405020304" pitchFamily="18" charset="0"/>
                <a:ea typeface="Times New Roman" panose="02020603050405020304" pitchFamily="18" charset="0"/>
              </a:rPr>
              <a:t>a</a:t>
            </a:r>
            <a:r>
              <a:rPr lang="en-US" sz="2400" dirty="0" err="1">
                <a:effectLst/>
                <a:latin typeface="Times New Roman" panose="02020603050405020304" pitchFamily="18" charset="0"/>
                <a:ea typeface="Times New Roman" panose="02020603050405020304" pitchFamily="18" charset="0"/>
              </a:rPr>
              <a:t>m</a:t>
            </a:r>
            <a:r>
              <a:rPr lang="en-US" sz="2400" spc="10"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k</a:t>
            </a:r>
            <a:r>
              <a:rPr lang="en-US" sz="2400" spc="5" dirty="0" err="1">
                <a:effectLst/>
                <a:latin typeface="Times New Roman" panose="02020603050405020304" pitchFamily="18" charset="0"/>
                <a:ea typeface="Times New Roman" panose="02020603050405020304" pitchFamily="18" charset="0"/>
              </a:rPr>
              <a:t>e</a:t>
            </a:r>
            <a:r>
              <a:rPr lang="en-US" sz="2400" dirty="0" err="1">
                <a:effectLst/>
                <a:latin typeface="Times New Roman" panose="02020603050405020304" pitchFamily="18" charset="0"/>
                <a:ea typeface="Times New Roman" panose="02020603050405020304" pitchFamily="18" charset="0"/>
              </a:rPr>
              <a:t>u</a:t>
            </a:r>
            <a:r>
              <a:rPr lang="en-US" sz="2400" spc="-5" dirty="0" err="1">
                <a:effectLst/>
                <a:latin typeface="Times New Roman" panose="02020603050405020304" pitchFamily="18" charset="0"/>
                <a:ea typeface="Times New Roman" panose="02020603050405020304" pitchFamily="18" charset="0"/>
              </a:rPr>
              <a:t>a</a:t>
            </a:r>
            <a:r>
              <a:rPr lang="en-US" sz="2400" dirty="0" err="1">
                <a:effectLst/>
                <a:latin typeface="Times New Roman" panose="02020603050405020304" pitchFamily="18" charset="0"/>
                <a:ea typeface="Times New Roman" panose="02020603050405020304" pitchFamily="18" charset="0"/>
              </a:rPr>
              <a:t>ng</a:t>
            </a:r>
            <a:r>
              <a:rPr lang="en-US" sz="2400" spc="-5" dirty="0" err="1">
                <a:effectLst/>
                <a:latin typeface="Times New Roman" panose="02020603050405020304" pitchFamily="18" charset="0"/>
                <a:ea typeface="Times New Roman" panose="02020603050405020304" pitchFamily="18" charset="0"/>
              </a:rPr>
              <a:t>a</a:t>
            </a:r>
            <a:r>
              <a:rPr lang="en-US" sz="2400" dirty="0" err="1">
                <a:effectLst/>
                <a:latin typeface="Times New Roman" panose="02020603050405020304" pitchFamily="18" charset="0"/>
                <a:ea typeface="Times New Roman" panose="02020603050405020304" pitchFamily="18" charset="0"/>
              </a:rPr>
              <a:t>n</a:t>
            </a:r>
            <a:r>
              <a:rPr lang="en-US" sz="2400" spc="5"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k</a:t>
            </a:r>
            <a:r>
              <a:rPr lang="en-US" sz="2400" spc="-5" dirty="0" err="1">
                <a:effectLst/>
                <a:latin typeface="Times New Roman" panose="02020603050405020304" pitchFamily="18" charset="0"/>
                <a:ea typeface="Times New Roman" panose="02020603050405020304" pitchFamily="18" charset="0"/>
              </a:rPr>
              <a:t>e</a:t>
            </a:r>
            <a:r>
              <a:rPr lang="en-US" sz="2400" spc="10" dirty="0" err="1">
                <a:effectLst/>
                <a:latin typeface="Times New Roman" panose="02020603050405020304" pitchFamily="18" charset="0"/>
                <a:ea typeface="Times New Roman" panose="02020603050405020304" pitchFamily="18" charset="0"/>
              </a:rPr>
              <a:t>p</a:t>
            </a:r>
            <a:r>
              <a:rPr lang="en-US" sz="2400" spc="-5" dirty="0" err="1">
                <a:effectLst/>
                <a:latin typeface="Times New Roman" panose="02020603050405020304" pitchFamily="18" charset="0"/>
                <a:ea typeface="Times New Roman" panose="02020603050405020304" pitchFamily="18" charset="0"/>
              </a:rPr>
              <a:t>e</a:t>
            </a:r>
            <a:r>
              <a:rPr lang="en-US" sz="2400" dirty="0" err="1">
                <a:effectLst/>
                <a:latin typeface="Times New Roman" panose="02020603050405020304" pitchFamily="18" charset="0"/>
                <a:ea typeface="Times New Roman" panose="02020603050405020304" pitchFamily="18" charset="0"/>
              </a:rPr>
              <a:t>ril</a:t>
            </a:r>
            <a:r>
              <a:rPr lang="en-US" sz="2400" spc="-5" dirty="0" err="1">
                <a:effectLst/>
                <a:latin typeface="Times New Roman" panose="02020603050405020304" pitchFamily="18" charset="0"/>
                <a:ea typeface="Times New Roman" panose="02020603050405020304" pitchFamily="18" charset="0"/>
              </a:rPr>
              <a:t>a</a:t>
            </a:r>
            <a:r>
              <a:rPr lang="en-US" sz="2400" dirty="0" err="1">
                <a:effectLst/>
                <a:latin typeface="Times New Roman" panose="02020603050405020304" pitchFamily="18" charset="0"/>
                <a:ea typeface="Times New Roman" panose="02020603050405020304" pitchFamily="18" charset="0"/>
              </a:rPr>
              <a:t>ku</a:t>
            </a:r>
            <a:r>
              <a:rPr lang="en-US" sz="2400" spc="-5" dirty="0" err="1">
                <a:effectLst/>
                <a:latin typeface="Times New Roman" panose="02020603050405020304" pitchFamily="18" charset="0"/>
                <a:ea typeface="Times New Roman" panose="02020603050405020304" pitchFamily="18" charset="0"/>
              </a:rPr>
              <a:t>a</a:t>
            </a:r>
            <a:r>
              <a:rPr lang="en-US" sz="2400" dirty="0" err="1">
                <a:effectLst/>
                <a:latin typeface="Times New Roman" panose="02020603050405020304" pitchFamily="18" charset="0"/>
                <a:ea typeface="Times New Roman" panose="02020603050405020304" pitchFamily="18" charset="0"/>
              </a:rPr>
              <a:t>n</a:t>
            </a:r>
            <a:r>
              <a:rPr lang="en-US" sz="2400" spc="5" dirty="0">
                <a:effectLst/>
                <a:latin typeface="Times New Roman" panose="02020603050405020304" pitchFamily="18" charset="0"/>
                <a:ea typeface="Times New Roman" panose="02020603050405020304" pitchFamily="18" charset="0"/>
              </a:rPr>
              <a:t> </a:t>
            </a:r>
            <a:r>
              <a:rPr lang="en-US" sz="2400" spc="15" dirty="0" err="1">
                <a:effectLst/>
                <a:latin typeface="Times New Roman" panose="02020603050405020304" pitchFamily="18" charset="0"/>
                <a:ea typeface="Times New Roman" panose="02020603050405020304" pitchFamily="18" charset="0"/>
              </a:rPr>
              <a:t>m</a:t>
            </a:r>
            <a:r>
              <a:rPr lang="en-US" sz="2400" spc="5" dirty="0" err="1">
                <a:effectLst/>
                <a:latin typeface="Times New Roman" panose="02020603050405020304" pitchFamily="18" charset="0"/>
                <a:ea typeface="Times New Roman" panose="02020603050405020304" pitchFamily="18" charset="0"/>
              </a:rPr>
              <a:t>e</a:t>
            </a:r>
            <a:r>
              <a:rPr lang="en-US" sz="2400" dirty="0" err="1">
                <a:effectLst/>
                <a:latin typeface="Times New Roman" panose="02020603050405020304" pitchFamily="18" charset="0"/>
                <a:ea typeface="Times New Roman" panose="02020603050405020304" pitchFamily="18" charset="0"/>
              </a:rPr>
              <a:t>njadi</a:t>
            </a:r>
            <a:r>
              <a:rPr lang="en-US" sz="2400"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dua</a:t>
            </a:r>
            <a:r>
              <a:rPr lang="en-US" sz="2400"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y</a:t>
            </a:r>
            <a:r>
              <a:rPr lang="en-US" sz="2400" spc="-5" dirty="0" err="1">
                <a:effectLst/>
                <a:latin typeface="Times New Roman" panose="02020603050405020304" pitchFamily="18" charset="0"/>
                <a:ea typeface="Times New Roman" panose="02020603050405020304" pitchFamily="18" charset="0"/>
              </a:rPr>
              <a:t>a</a:t>
            </a:r>
            <a:r>
              <a:rPr lang="en-US" sz="2400" dirty="0" err="1">
                <a:effectLst/>
                <a:latin typeface="Times New Roman" panose="02020603050405020304" pitchFamily="18" charset="0"/>
                <a:ea typeface="Times New Roman" panose="02020603050405020304" pitchFamily="18" charset="0"/>
              </a:rPr>
              <a:t>i</a:t>
            </a:r>
            <a:r>
              <a:rPr lang="en-US" sz="2400" spc="5" dirty="0" err="1">
                <a:effectLst/>
                <a:latin typeface="Times New Roman" panose="02020603050405020304" pitchFamily="18" charset="0"/>
                <a:ea typeface="Times New Roman" panose="02020603050405020304" pitchFamily="18" charset="0"/>
              </a:rPr>
              <a:t>t</a:t>
            </a:r>
            <a:r>
              <a:rPr lang="en-US" sz="2400" dirty="0" err="1">
                <a:effectLst/>
                <a:latin typeface="Times New Roman" panose="02020603050405020304" pitchFamily="18" charset="0"/>
                <a:ea typeface="Times New Roman" panose="02020603050405020304" pitchFamily="18" charset="0"/>
              </a:rPr>
              <a:t>u</a:t>
            </a:r>
            <a:r>
              <a:rPr lang="en-US" sz="2400" spc="10" dirty="0">
                <a:effectLst/>
                <a:latin typeface="Times New Roman" panose="02020603050405020304" pitchFamily="18" charset="0"/>
                <a:ea typeface="Times New Roman" panose="02020603050405020304" pitchFamily="18" charset="0"/>
              </a:rPr>
              <a:t> </a:t>
            </a:r>
            <a:r>
              <a:rPr lang="en-US" sz="2400" i="1" spc="-5" dirty="0">
                <a:effectLst/>
                <a:latin typeface="Times New Roman" panose="02020603050405020304" pitchFamily="18" charset="0"/>
                <a:ea typeface="Times New Roman" panose="02020603050405020304" pitchFamily="18" charset="0"/>
              </a:rPr>
              <a:t>c</a:t>
            </a:r>
            <a:r>
              <a:rPr lang="en-US" sz="2400" i="1" dirty="0">
                <a:effectLst/>
                <a:latin typeface="Times New Roman" panose="02020603050405020304" pitchFamily="18" charset="0"/>
                <a:ea typeface="Times New Roman" panose="02020603050405020304" pitchFamily="18" charset="0"/>
              </a:rPr>
              <a:t>ogni</a:t>
            </a:r>
            <a:r>
              <a:rPr lang="en-US" sz="2400" i="1" spc="5" dirty="0">
                <a:effectLst/>
                <a:latin typeface="Times New Roman" panose="02020603050405020304" pitchFamily="18" charset="0"/>
                <a:ea typeface="Times New Roman" panose="02020603050405020304" pitchFamily="18" charset="0"/>
              </a:rPr>
              <a:t>t</a:t>
            </a:r>
            <a:r>
              <a:rPr lang="en-US" sz="2400" i="1" dirty="0">
                <a:effectLst/>
                <a:latin typeface="Times New Roman" panose="02020603050405020304" pitchFamily="18" charset="0"/>
                <a:ea typeface="Times New Roman" panose="02020603050405020304" pitchFamily="18" charset="0"/>
              </a:rPr>
              <a:t>ive bias</a:t>
            </a:r>
            <a:r>
              <a:rPr lang="en-US" sz="2400" i="1" spc="30" dirty="0">
                <a:effectLst/>
                <a:latin typeface="Times New Roman" panose="02020603050405020304" pitchFamily="18" charset="0"/>
                <a:ea typeface="Times New Roman" panose="02020603050405020304" pitchFamily="18" charset="0"/>
              </a:rPr>
              <a:t> </a:t>
            </a:r>
            <a:r>
              <a:rPr lang="en-US" sz="2400" dirty="0">
                <a:effectLst/>
                <a:latin typeface="Times New Roman" panose="02020603050405020304" pitchFamily="18" charset="0"/>
                <a:ea typeface="Times New Roman" panose="02020603050405020304" pitchFamily="18" charset="0"/>
              </a:rPr>
              <a:t>d</a:t>
            </a:r>
            <a:r>
              <a:rPr lang="en-US" sz="2400" spc="-5" dirty="0">
                <a:effectLst/>
                <a:latin typeface="Times New Roman" panose="02020603050405020304" pitchFamily="18" charset="0"/>
                <a:ea typeface="Times New Roman" panose="02020603050405020304" pitchFamily="18" charset="0"/>
              </a:rPr>
              <a:t>a</a:t>
            </a:r>
            <a:r>
              <a:rPr lang="en-US" sz="2400" dirty="0">
                <a:effectLst/>
                <a:latin typeface="Times New Roman" panose="02020603050405020304" pitchFamily="18" charset="0"/>
                <a:ea typeface="Times New Roman" panose="02020603050405020304" pitchFamily="18" charset="0"/>
              </a:rPr>
              <a:t>n</a:t>
            </a:r>
            <a:r>
              <a:rPr lang="en-US" sz="2400" spc="10" dirty="0">
                <a:effectLst/>
                <a:latin typeface="Times New Roman" panose="02020603050405020304" pitchFamily="18" charset="0"/>
                <a:ea typeface="Times New Roman" panose="02020603050405020304" pitchFamily="18" charset="0"/>
              </a:rPr>
              <a:t> </a:t>
            </a:r>
            <a:r>
              <a:rPr lang="en-US" sz="2400" i="1" spc="-5" dirty="0">
                <a:effectLst/>
                <a:latin typeface="Times New Roman" panose="02020603050405020304" pitchFamily="18" charset="0"/>
                <a:ea typeface="Times New Roman" panose="02020603050405020304" pitchFamily="18" charset="0"/>
              </a:rPr>
              <a:t>e</a:t>
            </a:r>
            <a:r>
              <a:rPr lang="en-US" sz="2400" i="1" dirty="0">
                <a:effectLst/>
                <a:latin typeface="Times New Roman" panose="02020603050405020304" pitchFamily="18" charset="0"/>
                <a:ea typeface="Times New Roman" panose="02020603050405020304" pitchFamily="18" charset="0"/>
              </a:rPr>
              <a:t>motional</a:t>
            </a:r>
            <a:r>
              <a:rPr lang="en-US" sz="2400" i="1" spc="10" dirty="0">
                <a:effectLst/>
                <a:latin typeface="Times New Roman" panose="02020603050405020304" pitchFamily="18" charset="0"/>
                <a:ea typeface="Times New Roman" panose="02020603050405020304" pitchFamily="18" charset="0"/>
              </a:rPr>
              <a:t> </a:t>
            </a:r>
            <a:r>
              <a:rPr lang="en-US" sz="2400" i="1" dirty="0">
                <a:effectLst/>
                <a:latin typeface="Times New Roman" panose="02020603050405020304" pitchFamily="18" charset="0"/>
                <a:ea typeface="Times New Roman" panose="02020603050405020304" pitchFamily="18" charset="0"/>
              </a:rPr>
              <a:t>bia</a:t>
            </a:r>
            <a:r>
              <a:rPr lang="en-US" sz="2400" i="1" spc="10" dirty="0">
                <a:effectLst/>
                <a:latin typeface="Times New Roman" panose="02020603050405020304" pitchFamily="18" charset="0"/>
                <a:ea typeface="Times New Roman" panose="02020603050405020304" pitchFamily="18" charset="0"/>
              </a:rPr>
              <a:t>s</a:t>
            </a:r>
            <a:r>
              <a:rPr lang="en-US" sz="2400" dirty="0">
                <a:effectLst/>
                <a:latin typeface="Times New Roman" panose="02020603050405020304" pitchFamily="18" charset="0"/>
                <a:ea typeface="Times New Roman" panose="02020603050405020304" pitchFamily="18" charset="0"/>
              </a:rPr>
              <a:t>.</a:t>
            </a:r>
            <a:r>
              <a:rPr lang="en-US" sz="2400" spc="5" dirty="0">
                <a:effectLst/>
                <a:latin typeface="Times New Roman" panose="02020603050405020304" pitchFamily="18" charset="0"/>
                <a:ea typeface="Times New Roman" panose="02020603050405020304" pitchFamily="18" charset="0"/>
              </a:rPr>
              <a:t> </a:t>
            </a:r>
            <a:r>
              <a:rPr lang="en-US" sz="2400" dirty="0">
                <a:effectLst/>
                <a:latin typeface="Times New Roman" panose="02020603050405020304" pitchFamily="18" charset="0"/>
                <a:ea typeface="Times New Roman" panose="02020603050405020304" pitchFamily="18" charset="0"/>
              </a:rPr>
              <a:t>Bias</a:t>
            </a:r>
            <a:r>
              <a:rPr lang="en-US" sz="2400" spc="5"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kogni</a:t>
            </a:r>
            <a:r>
              <a:rPr lang="en-US" sz="2400" spc="5" dirty="0" err="1">
                <a:effectLst/>
                <a:latin typeface="Times New Roman" panose="02020603050405020304" pitchFamily="18" charset="0"/>
                <a:ea typeface="Times New Roman" panose="02020603050405020304" pitchFamily="18" charset="0"/>
              </a:rPr>
              <a:t>t</a:t>
            </a:r>
            <a:r>
              <a:rPr lang="en-US" sz="2400" dirty="0" err="1">
                <a:effectLst/>
                <a:latin typeface="Times New Roman" panose="02020603050405020304" pitchFamily="18" charset="0"/>
                <a:ea typeface="Times New Roman" panose="02020603050405020304" pitchFamily="18" charset="0"/>
              </a:rPr>
              <a:t>if</a:t>
            </a:r>
            <a:r>
              <a:rPr lang="en-US" sz="2400" spc="5"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men</a:t>
            </a:r>
            <a:r>
              <a:rPr lang="en-US" sz="2400" spc="-5" dirty="0" err="1">
                <a:effectLst/>
                <a:latin typeface="Times New Roman" panose="02020603050405020304" pitchFamily="18" charset="0"/>
                <a:ea typeface="Times New Roman" panose="02020603050405020304" pitchFamily="18" charset="0"/>
              </a:rPr>
              <a:t>ca</a:t>
            </a:r>
            <a:r>
              <a:rPr lang="en-US" sz="2400" dirty="0" err="1">
                <a:effectLst/>
                <a:latin typeface="Times New Roman" panose="02020603050405020304" pitchFamily="18" charset="0"/>
                <a:ea typeface="Times New Roman" panose="02020603050405020304" pitchFamily="18" charset="0"/>
              </a:rPr>
              <a:t>kup</a:t>
            </a:r>
            <a:r>
              <a:rPr lang="en-US" sz="2400" spc="15" dirty="0">
                <a:effectLst/>
                <a:latin typeface="Times New Roman" panose="02020603050405020304" pitchFamily="18" charset="0"/>
                <a:ea typeface="Times New Roman" panose="02020603050405020304" pitchFamily="18" charset="0"/>
              </a:rPr>
              <a:t> </a:t>
            </a:r>
            <a:r>
              <a:rPr lang="en-US" sz="2400" i="1" spc="10" dirty="0">
                <a:effectLst/>
                <a:latin typeface="Times New Roman" panose="02020603050405020304" pitchFamily="18" charset="0"/>
                <a:ea typeface="Times New Roman" panose="02020603050405020304" pitchFamily="18" charset="0"/>
              </a:rPr>
              <a:t>o</a:t>
            </a:r>
            <a:r>
              <a:rPr lang="en-US" sz="2400" i="1" spc="-5" dirty="0">
                <a:effectLst/>
                <a:latin typeface="Times New Roman" panose="02020603050405020304" pitchFamily="18" charset="0"/>
                <a:ea typeface="Times New Roman" panose="02020603050405020304" pitchFamily="18" charset="0"/>
              </a:rPr>
              <a:t>ve</a:t>
            </a:r>
            <a:r>
              <a:rPr lang="en-US" sz="2400" i="1" spc="10" dirty="0">
                <a:effectLst/>
                <a:latin typeface="Times New Roman" panose="02020603050405020304" pitchFamily="18" charset="0"/>
                <a:ea typeface="Times New Roman" panose="02020603050405020304" pitchFamily="18" charset="0"/>
              </a:rPr>
              <a:t>r</a:t>
            </a:r>
            <a:r>
              <a:rPr lang="en-US" sz="2400" i="1" spc="-5" dirty="0">
                <a:effectLst/>
                <a:latin typeface="Times New Roman" panose="02020603050405020304" pitchFamily="18" charset="0"/>
                <a:ea typeface="Times New Roman" panose="02020603050405020304" pitchFamily="18" charset="0"/>
              </a:rPr>
              <a:t>c</a:t>
            </a:r>
            <a:r>
              <a:rPr lang="en-US" sz="2400" i="1" dirty="0">
                <a:effectLst/>
                <a:latin typeface="Times New Roman" panose="02020603050405020304" pitchFamily="18" charset="0"/>
                <a:ea typeface="Times New Roman" panose="02020603050405020304" pitchFamily="18" charset="0"/>
              </a:rPr>
              <a:t>onf</a:t>
            </a:r>
            <a:r>
              <a:rPr lang="en-US" sz="2400" i="1" spc="5" dirty="0">
                <a:effectLst/>
                <a:latin typeface="Times New Roman" panose="02020603050405020304" pitchFamily="18" charset="0"/>
                <a:ea typeface="Times New Roman" panose="02020603050405020304" pitchFamily="18" charset="0"/>
              </a:rPr>
              <a:t>i</a:t>
            </a:r>
            <a:r>
              <a:rPr lang="en-US" sz="2400" i="1" dirty="0">
                <a:effectLst/>
                <a:latin typeface="Times New Roman" panose="02020603050405020304" pitchFamily="18" charset="0"/>
                <a:ea typeface="Times New Roman" panose="02020603050405020304" pitchFamily="18" charset="0"/>
              </a:rPr>
              <a:t>d</a:t>
            </a:r>
            <a:r>
              <a:rPr lang="en-US" sz="2400" i="1" spc="-5" dirty="0">
                <a:effectLst/>
                <a:latin typeface="Times New Roman" panose="02020603050405020304" pitchFamily="18" charset="0"/>
                <a:ea typeface="Times New Roman" panose="02020603050405020304" pitchFamily="18" charset="0"/>
              </a:rPr>
              <a:t>e</a:t>
            </a:r>
            <a:r>
              <a:rPr lang="en-US" sz="2400" i="1" dirty="0">
                <a:effectLst/>
                <a:latin typeface="Times New Roman" panose="02020603050405020304" pitchFamily="18" charset="0"/>
                <a:ea typeface="Times New Roman" panose="02020603050405020304" pitchFamily="18" charset="0"/>
              </a:rPr>
              <a:t>n</a:t>
            </a:r>
            <a:r>
              <a:rPr lang="en-US" sz="2400" i="1" spc="-5" dirty="0">
                <a:effectLst/>
                <a:latin typeface="Times New Roman" panose="02020603050405020304" pitchFamily="18" charset="0"/>
                <a:ea typeface="Times New Roman" panose="02020603050405020304" pitchFamily="18" charset="0"/>
              </a:rPr>
              <a:t>ce</a:t>
            </a:r>
            <a:r>
              <a:rPr lang="en-US" sz="2400" i="1" dirty="0">
                <a:effectLst/>
                <a:latin typeface="Times New Roman" panose="02020603050405020304" pitchFamily="18" charset="0"/>
                <a:ea typeface="Times New Roman" panose="02020603050405020304" pitchFamily="18" charset="0"/>
              </a:rPr>
              <a:t>, r</a:t>
            </a:r>
            <a:r>
              <a:rPr lang="en-US" sz="2400" i="1" spc="-5" dirty="0">
                <a:effectLst/>
                <a:latin typeface="Times New Roman" panose="02020603050405020304" pitchFamily="18" charset="0"/>
                <a:ea typeface="Times New Roman" panose="02020603050405020304" pitchFamily="18" charset="0"/>
              </a:rPr>
              <a:t>e</a:t>
            </a:r>
            <a:r>
              <a:rPr lang="en-US" sz="2400" i="1" dirty="0">
                <a:effectLst/>
                <a:latin typeface="Times New Roman" panose="02020603050405020304" pitchFamily="18" charset="0"/>
                <a:ea typeface="Times New Roman" panose="02020603050405020304" pitchFamily="18" charset="0"/>
              </a:rPr>
              <a:t>pr</a:t>
            </a:r>
            <a:r>
              <a:rPr lang="en-US" sz="2400" i="1" spc="-5" dirty="0">
                <a:effectLst/>
                <a:latin typeface="Times New Roman" panose="02020603050405020304" pitchFamily="18" charset="0"/>
                <a:ea typeface="Times New Roman" panose="02020603050405020304" pitchFamily="18" charset="0"/>
              </a:rPr>
              <a:t>e</a:t>
            </a:r>
            <a:r>
              <a:rPr lang="en-US" sz="2400" i="1" dirty="0">
                <a:effectLst/>
                <a:latin typeface="Times New Roman" panose="02020603050405020304" pitchFamily="18" charset="0"/>
                <a:ea typeface="Times New Roman" panose="02020603050405020304" pitchFamily="18" charset="0"/>
              </a:rPr>
              <a:t>s</a:t>
            </a:r>
            <a:r>
              <a:rPr lang="en-US" sz="2400" i="1" spc="-5" dirty="0">
                <a:effectLst/>
                <a:latin typeface="Times New Roman" panose="02020603050405020304" pitchFamily="18" charset="0"/>
                <a:ea typeface="Times New Roman" panose="02020603050405020304" pitchFamily="18" charset="0"/>
              </a:rPr>
              <a:t>e</a:t>
            </a:r>
            <a:r>
              <a:rPr lang="en-US" sz="2400" i="1" dirty="0">
                <a:effectLst/>
                <a:latin typeface="Times New Roman" panose="02020603050405020304" pitchFamily="18" charset="0"/>
                <a:ea typeface="Times New Roman" panose="02020603050405020304" pitchFamily="18" charset="0"/>
              </a:rPr>
              <a:t>nta</a:t>
            </a:r>
            <a:r>
              <a:rPr lang="en-US" sz="2400" i="1" spc="5" dirty="0">
                <a:effectLst/>
                <a:latin typeface="Times New Roman" panose="02020603050405020304" pitchFamily="18" charset="0"/>
                <a:ea typeface="Times New Roman" panose="02020603050405020304" pitchFamily="18" charset="0"/>
              </a:rPr>
              <a:t>t</a:t>
            </a:r>
            <a:r>
              <a:rPr lang="en-US" sz="2400" i="1" dirty="0">
                <a:effectLst/>
                <a:latin typeface="Times New Roman" panose="02020603050405020304" pitchFamily="18" charset="0"/>
                <a:ea typeface="Times New Roman" panose="02020603050405020304" pitchFamily="18" charset="0"/>
              </a:rPr>
              <a:t>iv</a:t>
            </a:r>
            <a:r>
              <a:rPr lang="en-US" sz="2400" i="1" spc="-5" dirty="0">
                <a:effectLst/>
                <a:latin typeface="Times New Roman" panose="02020603050405020304" pitchFamily="18" charset="0"/>
                <a:ea typeface="Times New Roman" panose="02020603050405020304" pitchFamily="18" charset="0"/>
              </a:rPr>
              <a:t>e</a:t>
            </a:r>
            <a:r>
              <a:rPr lang="en-US" sz="2400" i="1" dirty="0">
                <a:effectLst/>
                <a:latin typeface="Times New Roman" panose="02020603050405020304" pitchFamily="18" charset="0"/>
                <a:ea typeface="Times New Roman" panose="02020603050405020304" pitchFamily="18" charset="0"/>
              </a:rPr>
              <a:t>n</a:t>
            </a:r>
            <a:r>
              <a:rPr lang="en-US" sz="2400" i="1" spc="-5" dirty="0">
                <a:effectLst/>
                <a:latin typeface="Times New Roman" panose="02020603050405020304" pitchFamily="18" charset="0"/>
                <a:ea typeface="Times New Roman" panose="02020603050405020304" pitchFamily="18" charset="0"/>
              </a:rPr>
              <a:t>e</a:t>
            </a:r>
            <a:r>
              <a:rPr lang="en-US" sz="2400" i="1" dirty="0">
                <a:effectLst/>
                <a:latin typeface="Times New Roman" panose="02020603050405020304" pitchFamily="18" charset="0"/>
                <a:ea typeface="Times New Roman" panose="02020603050405020304" pitchFamily="18" charset="0"/>
              </a:rPr>
              <a:t>ss,</a:t>
            </a:r>
            <a:r>
              <a:rPr lang="en-US" sz="2400" i="1" spc="10" dirty="0">
                <a:effectLst/>
                <a:latin typeface="Times New Roman" panose="02020603050405020304" pitchFamily="18" charset="0"/>
                <a:ea typeface="Times New Roman" panose="02020603050405020304" pitchFamily="18" charset="0"/>
              </a:rPr>
              <a:t> </a:t>
            </a:r>
            <a:r>
              <a:rPr lang="en-US" sz="2400" i="1" dirty="0">
                <a:effectLst/>
                <a:latin typeface="Times New Roman" panose="02020603050405020304" pitchFamily="18" charset="0"/>
                <a:ea typeface="Times New Roman" panose="02020603050405020304" pitchFamily="18" charset="0"/>
              </a:rPr>
              <a:t>an</a:t>
            </a:r>
            <a:r>
              <a:rPr lang="en-US" sz="2400" i="1" spc="5" dirty="0">
                <a:effectLst/>
                <a:latin typeface="Times New Roman" panose="02020603050405020304" pitchFamily="18" charset="0"/>
                <a:ea typeface="Times New Roman" panose="02020603050405020304" pitchFamily="18" charset="0"/>
              </a:rPr>
              <a:t>c</a:t>
            </a:r>
            <a:r>
              <a:rPr lang="en-US" sz="2400" i="1" dirty="0">
                <a:effectLst/>
                <a:latin typeface="Times New Roman" panose="02020603050405020304" pitchFamily="18" charset="0"/>
                <a:ea typeface="Times New Roman" panose="02020603050405020304" pitchFamily="18" charset="0"/>
              </a:rPr>
              <a:t>horing and adjustm</a:t>
            </a:r>
            <a:r>
              <a:rPr lang="en-US" sz="2400" i="1" spc="-5" dirty="0">
                <a:effectLst/>
                <a:latin typeface="Times New Roman" panose="02020603050405020304" pitchFamily="18" charset="0"/>
                <a:ea typeface="Times New Roman" panose="02020603050405020304" pitchFamily="18" charset="0"/>
              </a:rPr>
              <a:t>e</a:t>
            </a:r>
            <a:r>
              <a:rPr lang="en-US" sz="2400" i="1" spc="10" dirty="0">
                <a:effectLst/>
                <a:latin typeface="Times New Roman" panose="02020603050405020304" pitchFamily="18" charset="0"/>
                <a:ea typeface="Times New Roman" panose="02020603050405020304" pitchFamily="18" charset="0"/>
              </a:rPr>
              <a:t>n</a:t>
            </a:r>
            <a:r>
              <a:rPr lang="en-US" sz="2400" i="1" dirty="0">
                <a:effectLst/>
                <a:latin typeface="Times New Roman" panose="02020603050405020304" pitchFamily="18" charset="0"/>
                <a:ea typeface="Times New Roman" panose="02020603050405020304" pitchFamily="18" charset="0"/>
              </a:rPr>
              <a:t>t, framing, </a:t>
            </a:r>
            <a:r>
              <a:rPr lang="en-US" sz="2400" i="1" spc="-5" dirty="0">
                <a:effectLst/>
                <a:latin typeface="Times New Roman" panose="02020603050405020304" pitchFamily="18" charset="0"/>
                <a:ea typeface="Times New Roman" panose="02020603050405020304" pitchFamily="18" charset="0"/>
              </a:rPr>
              <a:t>c</a:t>
            </a:r>
            <a:r>
              <a:rPr lang="en-US" sz="2400" i="1" dirty="0">
                <a:effectLst/>
                <a:latin typeface="Times New Roman" panose="02020603050405020304" pitchFamily="18" charset="0"/>
                <a:ea typeface="Times New Roman" panose="02020603050405020304" pitchFamily="18" charset="0"/>
              </a:rPr>
              <a:t>ogni</a:t>
            </a:r>
            <a:r>
              <a:rPr lang="en-US" sz="2400" i="1" spc="5" dirty="0">
                <a:effectLst/>
                <a:latin typeface="Times New Roman" panose="02020603050405020304" pitchFamily="18" charset="0"/>
                <a:ea typeface="Times New Roman" panose="02020603050405020304" pitchFamily="18" charset="0"/>
              </a:rPr>
              <a:t>t</a:t>
            </a:r>
            <a:r>
              <a:rPr lang="en-US" sz="2400" i="1" dirty="0">
                <a:effectLst/>
                <a:latin typeface="Times New Roman" panose="02020603050405020304" pitchFamily="18" charset="0"/>
                <a:ea typeface="Times New Roman" panose="02020603050405020304" pitchFamily="18" charset="0"/>
              </a:rPr>
              <a:t>ive</a:t>
            </a:r>
            <a:r>
              <a:rPr lang="en-US" sz="2400" i="1" spc="5" dirty="0">
                <a:effectLst/>
                <a:latin typeface="Times New Roman" panose="02020603050405020304" pitchFamily="18" charset="0"/>
                <a:ea typeface="Times New Roman" panose="02020603050405020304" pitchFamily="18" charset="0"/>
              </a:rPr>
              <a:t> </a:t>
            </a:r>
            <a:r>
              <a:rPr lang="en-US" sz="2400" i="1" dirty="0">
                <a:effectLst/>
                <a:latin typeface="Times New Roman" panose="02020603050405020304" pitchFamily="18" charset="0"/>
                <a:ea typeface="Times New Roman" panose="02020603050405020304" pitchFamily="18" charset="0"/>
              </a:rPr>
              <a:t>dis</a:t>
            </a:r>
            <a:r>
              <a:rPr lang="en-US" sz="2400" i="1" spc="5" dirty="0">
                <a:effectLst/>
                <a:latin typeface="Times New Roman" panose="02020603050405020304" pitchFamily="18" charset="0"/>
                <a:ea typeface="Times New Roman" panose="02020603050405020304" pitchFamily="18" charset="0"/>
              </a:rPr>
              <a:t>s</a:t>
            </a:r>
            <a:r>
              <a:rPr lang="en-US" sz="2400" i="1" dirty="0">
                <a:effectLst/>
                <a:latin typeface="Times New Roman" panose="02020603050405020304" pitchFamily="18" charset="0"/>
                <a:ea typeface="Times New Roman" panose="02020603050405020304" pitchFamily="18" charset="0"/>
              </a:rPr>
              <a:t>onan</a:t>
            </a:r>
            <a:r>
              <a:rPr lang="en-US" sz="2400" i="1" spc="-5" dirty="0">
                <a:effectLst/>
                <a:latin typeface="Times New Roman" panose="02020603050405020304" pitchFamily="18" charset="0"/>
                <a:ea typeface="Times New Roman" panose="02020603050405020304" pitchFamily="18" charset="0"/>
              </a:rPr>
              <a:t>ce</a:t>
            </a:r>
            <a:r>
              <a:rPr lang="en-US" sz="2400" i="1" dirty="0">
                <a:effectLst/>
                <a:latin typeface="Times New Roman" panose="02020603050405020304" pitchFamily="18" charset="0"/>
                <a:ea typeface="Times New Roman" panose="02020603050405020304" pitchFamily="18" charset="0"/>
              </a:rPr>
              <a:t>, a</a:t>
            </a:r>
            <a:r>
              <a:rPr lang="en-US" sz="2400" i="1" spc="-5" dirty="0">
                <a:effectLst/>
                <a:latin typeface="Times New Roman" panose="02020603050405020304" pitchFamily="18" charset="0"/>
                <a:ea typeface="Times New Roman" panose="02020603050405020304" pitchFamily="18" charset="0"/>
              </a:rPr>
              <a:t>v</a:t>
            </a:r>
            <a:r>
              <a:rPr lang="en-US" sz="2400" i="1" dirty="0">
                <a:effectLst/>
                <a:latin typeface="Times New Roman" panose="02020603050405020304" pitchFamily="18" charset="0"/>
                <a:ea typeface="Times New Roman" panose="02020603050405020304" pitchFamily="18" charset="0"/>
              </a:rPr>
              <a:t>ai</a:t>
            </a:r>
            <a:r>
              <a:rPr lang="en-US" sz="2400" i="1" spc="5" dirty="0">
                <a:effectLst/>
                <a:latin typeface="Times New Roman" panose="02020603050405020304" pitchFamily="18" charset="0"/>
                <a:ea typeface="Times New Roman" panose="02020603050405020304" pitchFamily="18" charset="0"/>
              </a:rPr>
              <a:t>l</a:t>
            </a:r>
            <a:r>
              <a:rPr lang="en-US" sz="2400" i="1" dirty="0">
                <a:effectLst/>
                <a:latin typeface="Times New Roman" panose="02020603050405020304" pitchFamily="18" charset="0"/>
                <a:ea typeface="Times New Roman" panose="02020603050405020304" pitchFamily="18" charset="0"/>
              </a:rPr>
              <a:t>abi</a:t>
            </a:r>
            <a:r>
              <a:rPr lang="en-US" sz="2400" i="1" spc="5" dirty="0">
                <a:effectLst/>
                <a:latin typeface="Times New Roman" panose="02020603050405020304" pitchFamily="18" charset="0"/>
                <a:ea typeface="Times New Roman" panose="02020603050405020304" pitchFamily="18" charset="0"/>
              </a:rPr>
              <a:t>l</a:t>
            </a:r>
            <a:r>
              <a:rPr lang="en-US" sz="2400" i="1" dirty="0">
                <a:effectLst/>
                <a:latin typeface="Times New Roman" panose="02020603050405020304" pitchFamily="18" charset="0"/>
                <a:ea typeface="Times New Roman" panose="02020603050405020304" pitchFamily="18" charset="0"/>
              </a:rPr>
              <a:t>i</a:t>
            </a:r>
            <a:r>
              <a:rPr lang="en-US" sz="2400" i="1" spc="5" dirty="0">
                <a:effectLst/>
                <a:latin typeface="Times New Roman" panose="02020603050405020304" pitchFamily="18" charset="0"/>
                <a:ea typeface="Times New Roman" panose="02020603050405020304" pitchFamily="18" charset="0"/>
              </a:rPr>
              <a:t>t</a:t>
            </a:r>
            <a:r>
              <a:rPr lang="en-US" sz="2400" i="1" dirty="0">
                <a:effectLst/>
                <a:latin typeface="Times New Roman" panose="02020603050405020304" pitchFamily="18" charset="0"/>
                <a:ea typeface="Times New Roman" panose="02020603050405020304" pitchFamily="18" charset="0"/>
              </a:rPr>
              <a:t>y</a:t>
            </a:r>
            <a:r>
              <a:rPr lang="en-US" sz="2400" i="1" spc="10" dirty="0">
                <a:effectLst/>
                <a:latin typeface="Times New Roman" panose="02020603050405020304" pitchFamily="18" charset="0"/>
                <a:ea typeface="Times New Roman" panose="02020603050405020304" pitchFamily="18" charset="0"/>
              </a:rPr>
              <a:t> </a:t>
            </a:r>
            <a:r>
              <a:rPr lang="en-US" sz="2400" dirty="0">
                <a:effectLst/>
                <a:latin typeface="Times New Roman" panose="02020603050405020304" pitchFamily="18" charset="0"/>
                <a:ea typeface="Times New Roman" panose="02020603050405020304" pitchFamily="18" charset="0"/>
              </a:rPr>
              <a:t>d</a:t>
            </a:r>
            <a:r>
              <a:rPr lang="en-US" sz="2400" spc="-5" dirty="0">
                <a:effectLst/>
                <a:latin typeface="Times New Roman" panose="02020603050405020304" pitchFamily="18" charset="0"/>
                <a:ea typeface="Times New Roman" panose="02020603050405020304" pitchFamily="18" charset="0"/>
              </a:rPr>
              <a:t>a</a:t>
            </a:r>
            <a:r>
              <a:rPr lang="en-US" sz="2400" dirty="0">
                <a:effectLst/>
                <a:latin typeface="Times New Roman" panose="02020603050405020304" pitchFamily="18" charset="0"/>
                <a:ea typeface="Times New Roman" panose="02020603050405020304" pitchFamily="18" charset="0"/>
              </a:rPr>
              <a:t>n</a:t>
            </a:r>
            <a:r>
              <a:rPr lang="en-US" sz="2400" spc="15" dirty="0">
                <a:effectLst/>
                <a:latin typeface="Times New Roman" panose="02020603050405020304" pitchFamily="18" charset="0"/>
                <a:ea typeface="Times New Roman" panose="02020603050405020304" pitchFamily="18" charset="0"/>
              </a:rPr>
              <a:t> </a:t>
            </a:r>
            <a:r>
              <a:rPr lang="en-US" sz="2400" i="1" dirty="0">
                <a:effectLst/>
                <a:latin typeface="Times New Roman" panose="02020603050405020304" pitchFamily="18" charset="0"/>
                <a:ea typeface="Times New Roman" panose="02020603050405020304" pitchFamily="18" charset="0"/>
              </a:rPr>
              <a:t>m</a:t>
            </a:r>
            <a:r>
              <a:rPr lang="en-US" sz="2400" i="1" spc="-5" dirty="0">
                <a:effectLst/>
                <a:latin typeface="Times New Roman" panose="02020603050405020304" pitchFamily="18" charset="0"/>
                <a:ea typeface="Times New Roman" panose="02020603050405020304" pitchFamily="18" charset="0"/>
              </a:rPr>
              <a:t>e</a:t>
            </a:r>
            <a:r>
              <a:rPr lang="en-US" sz="2400" i="1" dirty="0">
                <a:effectLst/>
                <a:latin typeface="Times New Roman" panose="02020603050405020304" pitchFamily="18" charset="0"/>
                <a:ea typeface="Times New Roman" panose="02020603050405020304" pitchFamily="18" charset="0"/>
              </a:rPr>
              <a:t>ntal a</a:t>
            </a:r>
            <a:r>
              <a:rPr lang="en-US" sz="2400" i="1" spc="-5" dirty="0">
                <a:effectLst/>
                <a:latin typeface="Times New Roman" panose="02020603050405020304" pitchFamily="18" charset="0"/>
                <a:ea typeface="Times New Roman" panose="02020603050405020304" pitchFamily="18" charset="0"/>
              </a:rPr>
              <a:t>cc</a:t>
            </a:r>
            <a:r>
              <a:rPr lang="en-US" sz="2400" i="1" dirty="0">
                <a:effectLst/>
                <a:latin typeface="Times New Roman" panose="02020603050405020304" pitchFamily="18" charset="0"/>
                <a:ea typeface="Times New Roman" panose="02020603050405020304" pitchFamily="18" charset="0"/>
              </a:rPr>
              <a:t>ount</a:t>
            </a:r>
            <a:r>
              <a:rPr lang="en-US" sz="2400" i="1" spc="5" dirty="0">
                <a:effectLst/>
                <a:latin typeface="Times New Roman" panose="02020603050405020304" pitchFamily="18" charset="0"/>
                <a:ea typeface="Times New Roman" panose="02020603050405020304" pitchFamily="18" charset="0"/>
              </a:rPr>
              <a:t>i</a:t>
            </a:r>
            <a:r>
              <a:rPr lang="en-US" sz="2400" i="1" dirty="0">
                <a:effectLst/>
                <a:latin typeface="Times New Roman" panose="02020603050405020304" pitchFamily="18" charset="0"/>
                <a:ea typeface="Times New Roman" panose="02020603050405020304" pitchFamily="18" charset="0"/>
              </a:rPr>
              <a:t>n</a:t>
            </a:r>
            <a:r>
              <a:rPr lang="en-US" sz="2400" i="1" spc="5" dirty="0">
                <a:effectLst/>
                <a:latin typeface="Times New Roman" panose="02020603050405020304" pitchFamily="18" charset="0"/>
                <a:ea typeface="Times New Roman" panose="02020603050405020304" pitchFamily="18" charset="0"/>
              </a:rPr>
              <a:t>g</a:t>
            </a:r>
            <a:r>
              <a:rPr lang="en-US" sz="2400" dirty="0">
                <a:effectLst/>
                <a:latin typeface="Times New Roman" panose="02020603050405020304" pitchFamily="18" charset="0"/>
                <a:ea typeface="Times New Roman" panose="02020603050405020304" pitchFamily="18" charset="0"/>
              </a:rPr>
              <a:t>.</a:t>
            </a:r>
            <a:r>
              <a:rPr lang="en-US" sz="2400" spc="10" dirty="0">
                <a:effectLst/>
                <a:latin typeface="Times New Roman" panose="02020603050405020304" pitchFamily="18" charset="0"/>
                <a:ea typeface="Times New Roman" panose="02020603050405020304" pitchFamily="18" charset="0"/>
              </a:rPr>
              <a:t> </a:t>
            </a:r>
            <a:r>
              <a:rPr lang="en-US" sz="2400" spc="5" dirty="0" err="1">
                <a:effectLst/>
                <a:latin typeface="Times New Roman" panose="02020603050405020304" pitchFamily="18" charset="0"/>
                <a:ea typeface="Times New Roman" panose="02020603050405020304" pitchFamily="18" charset="0"/>
              </a:rPr>
              <a:t>S</a:t>
            </a:r>
            <a:r>
              <a:rPr lang="en-US" sz="2400" spc="-5" dirty="0" err="1">
                <a:effectLst/>
                <a:latin typeface="Times New Roman" panose="02020603050405020304" pitchFamily="18" charset="0"/>
                <a:ea typeface="Times New Roman" panose="02020603050405020304" pitchFamily="18" charset="0"/>
              </a:rPr>
              <a:t>e</a:t>
            </a:r>
            <a:r>
              <a:rPr lang="en-US" sz="2400" dirty="0" err="1">
                <a:effectLst/>
                <a:latin typeface="Times New Roman" panose="02020603050405020304" pitchFamily="18" charset="0"/>
                <a:ea typeface="Times New Roman" panose="02020603050405020304" pitchFamily="18" charset="0"/>
              </a:rPr>
              <a:t>d</a:t>
            </a:r>
            <a:r>
              <a:rPr lang="en-US" sz="2400" spc="-5" dirty="0" err="1">
                <a:effectLst/>
                <a:latin typeface="Times New Roman" panose="02020603050405020304" pitchFamily="18" charset="0"/>
                <a:ea typeface="Times New Roman" panose="02020603050405020304" pitchFamily="18" charset="0"/>
              </a:rPr>
              <a:t>a</a:t>
            </a:r>
            <a:r>
              <a:rPr lang="en-US" sz="2400" dirty="0" err="1">
                <a:effectLst/>
                <a:latin typeface="Times New Roman" panose="02020603050405020304" pitchFamily="18" charset="0"/>
                <a:ea typeface="Times New Roman" panose="02020603050405020304" pitchFamily="18" charset="0"/>
              </a:rPr>
              <a:t>ngk</a:t>
            </a:r>
            <a:r>
              <a:rPr lang="en-US" sz="2400" spc="-5" dirty="0" err="1">
                <a:effectLst/>
                <a:latin typeface="Times New Roman" panose="02020603050405020304" pitchFamily="18" charset="0"/>
                <a:ea typeface="Times New Roman" panose="02020603050405020304" pitchFamily="18" charset="0"/>
              </a:rPr>
              <a:t>a</a:t>
            </a:r>
            <a:r>
              <a:rPr lang="en-US" sz="2400" dirty="0" err="1">
                <a:effectLst/>
                <a:latin typeface="Times New Roman" panose="02020603050405020304" pitchFamily="18" charset="0"/>
                <a:ea typeface="Times New Roman" panose="02020603050405020304" pitchFamily="18" charset="0"/>
              </a:rPr>
              <a:t>n</a:t>
            </a:r>
            <a:r>
              <a:rPr lang="en-US" sz="2400" spc="20" dirty="0">
                <a:effectLst/>
                <a:latin typeface="Times New Roman" panose="02020603050405020304" pitchFamily="18" charset="0"/>
                <a:ea typeface="Times New Roman" panose="02020603050405020304" pitchFamily="18" charset="0"/>
              </a:rPr>
              <a:t> </a:t>
            </a:r>
            <a:r>
              <a:rPr lang="en-US" sz="2400" dirty="0">
                <a:effectLst/>
                <a:latin typeface="Times New Roman" panose="02020603050405020304" pitchFamily="18" charset="0"/>
                <a:ea typeface="Times New Roman" panose="02020603050405020304" pitchFamily="18" charset="0"/>
              </a:rPr>
              <a:t>bias</a:t>
            </a:r>
            <a:r>
              <a:rPr lang="en-US" sz="2400" spc="10" dirty="0">
                <a:effectLst/>
                <a:latin typeface="Times New Roman" panose="02020603050405020304" pitchFamily="18" charset="0"/>
                <a:ea typeface="Times New Roman" panose="02020603050405020304" pitchFamily="18" charset="0"/>
              </a:rPr>
              <a:t> </a:t>
            </a:r>
            <a:r>
              <a:rPr lang="en-US" sz="2400" spc="-5" dirty="0" err="1">
                <a:effectLst/>
                <a:latin typeface="Times New Roman" panose="02020603050405020304" pitchFamily="18" charset="0"/>
                <a:ea typeface="Times New Roman" panose="02020603050405020304" pitchFamily="18" charset="0"/>
              </a:rPr>
              <a:t>e</a:t>
            </a:r>
            <a:r>
              <a:rPr lang="en-US" sz="2400" dirty="0" err="1">
                <a:effectLst/>
                <a:latin typeface="Times New Roman" panose="02020603050405020304" pitchFamily="18" charset="0"/>
                <a:ea typeface="Times New Roman" panose="02020603050405020304" pitchFamily="18" charset="0"/>
              </a:rPr>
              <a:t>mos</a:t>
            </a:r>
            <a:r>
              <a:rPr lang="en-US" sz="2400" spc="5" dirty="0" err="1">
                <a:effectLst/>
                <a:latin typeface="Times New Roman" panose="02020603050405020304" pitchFamily="18" charset="0"/>
                <a:ea typeface="Times New Roman" panose="02020603050405020304" pitchFamily="18" charset="0"/>
              </a:rPr>
              <a:t>i</a:t>
            </a:r>
            <a:r>
              <a:rPr lang="en-US" sz="2400" dirty="0" err="1">
                <a:effectLst/>
                <a:latin typeface="Times New Roman" panose="02020603050405020304" pitchFamily="18" charset="0"/>
                <a:ea typeface="Times New Roman" panose="02020603050405020304" pitchFamily="18" charset="0"/>
              </a:rPr>
              <a:t>on</a:t>
            </a:r>
            <a:r>
              <a:rPr lang="en-US" sz="2400" spc="-5" dirty="0" err="1">
                <a:effectLst/>
                <a:latin typeface="Times New Roman" panose="02020603050405020304" pitchFamily="18" charset="0"/>
                <a:ea typeface="Times New Roman" panose="02020603050405020304" pitchFamily="18" charset="0"/>
              </a:rPr>
              <a:t>a</a:t>
            </a:r>
            <a:r>
              <a:rPr lang="en-US" sz="2400" dirty="0" err="1">
                <a:effectLst/>
                <a:latin typeface="Times New Roman" panose="02020603050405020304" pitchFamily="18" charset="0"/>
                <a:ea typeface="Times New Roman" panose="02020603050405020304" pitchFamily="18" charset="0"/>
              </a:rPr>
              <a:t>l</a:t>
            </a:r>
            <a:r>
              <a:rPr lang="en-US" sz="2400" spc="10"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men</a:t>
            </a:r>
            <a:r>
              <a:rPr lang="en-US" sz="2400" spc="-5" dirty="0" err="1">
                <a:effectLst/>
                <a:latin typeface="Times New Roman" panose="02020603050405020304" pitchFamily="18" charset="0"/>
                <a:ea typeface="Times New Roman" panose="02020603050405020304" pitchFamily="18" charset="0"/>
              </a:rPr>
              <a:t>ca</a:t>
            </a:r>
            <a:r>
              <a:rPr lang="en-US" sz="2400" dirty="0" err="1">
                <a:effectLst/>
                <a:latin typeface="Times New Roman" panose="02020603050405020304" pitchFamily="18" charset="0"/>
                <a:ea typeface="Times New Roman" panose="02020603050405020304" pitchFamily="18" charset="0"/>
              </a:rPr>
              <a:t>k</a:t>
            </a:r>
            <a:r>
              <a:rPr lang="en-US" sz="2400" spc="10" dirty="0" err="1">
                <a:effectLst/>
                <a:latin typeface="Times New Roman" panose="02020603050405020304" pitchFamily="18" charset="0"/>
                <a:ea typeface="Times New Roman" panose="02020603050405020304" pitchFamily="18" charset="0"/>
              </a:rPr>
              <a:t>u</a:t>
            </a:r>
            <a:r>
              <a:rPr lang="en-US" sz="2400" dirty="0" err="1">
                <a:effectLst/>
                <a:latin typeface="Times New Roman" panose="02020603050405020304" pitchFamily="18" charset="0"/>
                <a:ea typeface="Times New Roman" panose="02020603050405020304" pitchFamily="18" charset="0"/>
              </a:rPr>
              <a:t>p</a:t>
            </a:r>
            <a:r>
              <a:rPr lang="en-US" sz="2400" spc="10" dirty="0">
                <a:effectLst/>
                <a:latin typeface="Times New Roman" panose="02020603050405020304" pitchFamily="18" charset="0"/>
                <a:ea typeface="Times New Roman" panose="02020603050405020304" pitchFamily="18" charset="0"/>
              </a:rPr>
              <a:t> e</a:t>
            </a:r>
            <a:r>
              <a:rPr lang="en-US" sz="2400" i="1" dirty="0">
                <a:effectLst/>
                <a:latin typeface="Times New Roman" panose="02020603050405020304" pitchFamily="18" charset="0"/>
                <a:ea typeface="Times New Roman" panose="02020603050405020304" pitchFamily="18" charset="0"/>
              </a:rPr>
              <a:t>ndowm</a:t>
            </a:r>
            <a:r>
              <a:rPr lang="en-US" sz="2400" i="1" spc="-5" dirty="0">
                <a:effectLst/>
                <a:latin typeface="Times New Roman" panose="02020603050405020304" pitchFamily="18" charset="0"/>
                <a:ea typeface="Times New Roman" panose="02020603050405020304" pitchFamily="18" charset="0"/>
              </a:rPr>
              <a:t>e</a:t>
            </a:r>
            <a:r>
              <a:rPr lang="en-US" sz="2400" i="1" dirty="0">
                <a:effectLst/>
                <a:latin typeface="Times New Roman" panose="02020603050405020304" pitchFamily="18" charset="0"/>
                <a:ea typeface="Times New Roman" panose="02020603050405020304" pitchFamily="18" charset="0"/>
              </a:rPr>
              <a:t>nt bias,</a:t>
            </a:r>
            <a:r>
              <a:rPr lang="en-US" sz="2400" i="1" spc="15" dirty="0">
                <a:effectLst/>
                <a:latin typeface="Times New Roman" panose="02020603050405020304" pitchFamily="18" charset="0"/>
                <a:ea typeface="Times New Roman" panose="02020603050405020304" pitchFamily="18" charset="0"/>
              </a:rPr>
              <a:t> </a:t>
            </a:r>
            <a:r>
              <a:rPr lang="en-US" sz="2400" i="1" dirty="0">
                <a:effectLst/>
                <a:latin typeface="Times New Roman" panose="02020603050405020304" pitchFamily="18" charset="0"/>
                <a:ea typeface="Times New Roman" panose="02020603050405020304" pitchFamily="18" charset="0"/>
              </a:rPr>
              <a:t>loss</a:t>
            </a:r>
            <a:r>
              <a:rPr lang="en-US" sz="2400" i="1" spc="15" dirty="0">
                <a:effectLst/>
                <a:latin typeface="Times New Roman" panose="02020603050405020304" pitchFamily="18" charset="0"/>
                <a:ea typeface="Times New Roman" panose="02020603050405020304" pitchFamily="18" charset="0"/>
              </a:rPr>
              <a:t> </a:t>
            </a:r>
            <a:r>
              <a:rPr lang="en-US" sz="2400" i="1" dirty="0">
                <a:effectLst/>
                <a:latin typeface="Times New Roman" panose="02020603050405020304" pitchFamily="18" charset="0"/>
                <a:ea typeface="Times New Roman" panose="02020603050405020304" pitchFamily="18" charset="0"/>
              </a:rPr>
              <a:t>a</a:t>
            </a:r>
            <a:r>
              <a:rPr lang="en-US" sz="2400" i="1" spc="-5" dirty="0">
                <a:effectLst/>
                <a:latin typeface="Times New Roman" panose="02020603050405020304" pitchFamily="18" charset="0"/>
                <a:ea typeface="Times New Roman" panose="02020603050405020304" pitchFamily="18" charset="0"/>
              </a:rPr>
              <a:t>ve</a:t>
            </a:r>
            <a:r>
              <a:rPr lang="en-US" sz="2400" i="1" dirty="0">
                <a:effectLst/>
                <a:latin typeface="Times New Roman" panose="02020603050405020304" pitchFamily="18" charset="0"/>
                <a:ea typeface="Times New Roman" panose="02020603050405020304" pitchFamily="18" charset="0"/>
              </a:rPr>
              <a:t>rs</a:t>
            </a:r>
            <a:r>
              <a:rPr lang="en-US" sz="2400" i="1" spc="5" dirty="0">
                <a:effectLst/>
                <a:latin typeface="Times New Roman" panose="02020603050405020304" pitchFamily="18" charset="0"/>
                <a:ea typeface="Times New Roman" panose="02020603050405020304" pitchFamily="18" charset="0"/>
              </a:rPr>
              <a:t>i</a:t>
            </a:r>
            <a:r>
              <a:rPr lang="en-US" sz="2400" i="1" dirty="0">
                <a:effectLst/>
                <a:latin typeface="Times New Roman" panose="02020603050405020304" pitchFamily="18" charset="0"/>
                <a:ea typeface="Times New Roman" panose="02020603050405020304" pitchFamily="18" charset="0"/>
              </a:rPr>
              <a:t>on,</a:t>
            </a:r>
            <a:r>
              <a:rPr lang="en-US" sz="2400" i="1" spc="10" dirty="0">
                <a:effectLst/>
                <a:latin typeface="Times New Roman" panose="02020603050405020304" pitchFamily="18" charset="0"/>
                <a:ea typeface="Times New Roman" panose="02020603050405020304" pitchFamily="18" charset="0"/>
              </a:rPr>
              <a:t> </a:t>
            </a:r>
            <a:r>
              <a:rPr lang="en-US" sz="2400" i="1" dirty="0">
                <a:effectLst/>
                <a:latin typeface="Times New Roman" panose="02020603050405020304" pitchFamily="18" charset="0"/>
                <a:ea typeface="Times New Roman" panose="02020603050405020304" pitchFamily="18" charset="0"/>
              </a:rPr>
              <a:t>opt</a:t>
            </a:r>
            <a:r>
              <a:rPr lang="en-US" sz="2400" i="1" spc="-5" dirty="0">
                <a:effectLst/>
                <a:latin typeface="Times New Roman" panose="02020603050405020304" pitchFamily="18" charset="0"/>
                <a:ea typeface="Times New Roman" panose="02020603050405020304" pitchFamily="18" charset="0"/>
              </a:rPr>
              <a:t>i</a:t>
            </a:r>
            <a:r>
              <a:rPr lang="en-US" sz="2400" i="1" dirty="0">
                <a:effectLst/>
                <a:latin typeface="Times New Roman" panose="02020603050405020304" pitchFamily="18" charset="0"/>
                <a:ea typeface="Times New Roman" panose="02020603050405020304" pitchFamily="18" charset="0"/>
              </a:rPr>
              <a:t>mism</a:t>
            </a:r>
            <a:r>
              <a:rPr lang="en-US" sz="2400" i="1" spc="20" dirty="0">
                <a:effectLst/>
                <a:latin typeface="Times New Roman" panose="02020603050405020304" pitchFamily="18" charset="0"/>
                <a:ea typeface="Times New Roman" panose="02020603050405020304" pitchFamily="18" charset="0"/>
              </a:rPr>
              <a:t> </a:t>
            </a:r>
            <a:r>
              <a:rPr lang="en-US" sz="2400" dirty="0">
                <a:effectLst/>
                <a:latin typeface="Times New Roman" panose="02020603050405020304" pitchFamily="18" charset="0"/>
                <a:ea typeface="Times New Roman" panose="02020603050405020304" pitchFamily="18" charset="0"/>
              </a:rPr>
              <a:t>d</a:t>
            </a:r>
            <a:r>
              <a:rPr lang="en-US" sz="2400" spc="-5" dirty="0">
                <a:effectLst/>
                <a:latin typeface="Times New Roman" panose="02020603050405020304" pitchFamily="18" charset="0"/>
                <a:ea typeface="Times New Roman" panose="02020603050405020304" pitchFamily="18" charset="0"/>
              </a:rPr>
              <a:t>a</a:t>
            </a:r>
            <a:r>
              <a:rPr lang="en-US" sz="2400" dirty="0">
                <a:effectLst/>
                <a:latin typeface="Times New Roman" panose="02020603050405020304" pitchFamily="18" charset="0"/>
                <a:ea typeface="Times New Roman" panose="02020603050405020304" pitchFamily="18" charset="0"/>
              </a:rPr>
              <a:t>n</a:t>
            </a:r>
            <a:r>
              <a:rPr lang="en-US" sz="2400" spc="10" dirty="0">
                <a:effectLst/>
                <a:latin typeface="Times New Roman" panose="02020603050405020304" pitchFamily="18" charset="0"/>
                <a:ea typeface="Times New Roman" panose="02020603050405020304" pitchFamily="18" charset="0"/>
              </a:rPr>
              <a:t> </a:t>
            </a:r>
            <a:r>
              <a:rPr lang="en-US" sz="2400" i="1" dirty="0">
                <a:effectLst/>
                <a:latin typeface="Times New Roman" panose="02020603050405020304" pitchFamily="18" charset="0"/>
                <a:ea typeface="Times New Roman" panose="02020603050405020304" pitchFamily="18" charset="0"/>
              </a:rPr>
              <a:t>sta</a:t>
            </a:r>
            <a:r>
              <a:rPr lang="en-US" sz="2400" i="1" spc="5" dirty="0">
                <a:effectLst/>
                <a:latin typeface="Times New Roman" panose="02020603050405020304" pitchFamily="18" charset="0"/>
                <a:ea typeface="Times New Roman" panose="02020603050405020304" pitchFamily="18" charset="0"/>
              </a:rPr>
              <a:t>t</a:t>
            </a:r>
            <a:r>
              <a:rPr lang="en-US" sz="2400" i="1" dirty="0">
                <a:effectLst/>
                <a:latin typeface="Times New Roman" panose="02020603050405020304" pitchFamily="18" charset="0"/>
                <a:ea typeface="Times New Roman" panose="02020603050405020304" pitchFamily="18" charset="0"/>
              </a:rPr>
              <a:t>us</a:t>
            </a:r>
            <a:r>
              <a:rPr lang="en-US" sz="2400" i="1" spc="10" dirty="0">
                <a:effectLst/>
                <a:latin typeface="Times New Roman" panose="02020603050405020304" pitchFamily="18" charset="0"/>
                <a:ea typeface="Times New Roman" panose="02020603050405020304" pitchFamily="18" charset="0"/>
              </a:rPr>
              <a:t> </a:t>
            </a:r>
            <a:r>
              <a:rPr lang="en-US" sz="2400" i="1" dirty="0">
                <a:effectLst/>
                <a:latin typeface="Times New Roman" panose="02020603050405020304" pitchFamily="18" charset="0"/>
                <a:ea typeface="Times New Roman" panose="02020603050405020304" pitchFamily="18" charset="0"/>
              </a:rPr>
              <a:t>quo.</a:t>
            </a:r>
            <a:r>
              <a:rPr lang="en-US" sz="2400" i="1" spc="15" dirty="0">
                <a:effectLst/>
                <a:latin typeface="Times New Roman" panose="02020603050405020304" pitchFamily="18" charset="0"/>
                <a:ea typeface="Times New Roman" panose="02020603050405020304" pitchFamily="18" charset="0"/>
              </a:rPr>
              <a:t> </a:t>
            </a:r>
            <a:r>
              <a:rPr lang="en-US" sz="2400" spc="-5" dirty="0" err="1">
                <a:effectLst/>
                <a:latin typeface="Times New Roman" panose="02020603050405020304" pitchFamily="18" charset="0"/>
                <a:ea typeface="Times New Roman" panose="02020603050405020304" pitchFamily="18" charset="0"/>
              </a:rPr>
              <a:t>Se</a:t>
            </a:r>
            <a:r>
              <a:rPr lang="en-US" sz="2400" dirty="0" err="1">
                <a:effectLst/>
                <a:latin typeface="Times New Roman" panose="02020603050405020304" pitchFamily="18" charset="0"/>
                <a:ea typeface="Times New Roman" panose="02020603050405020304" pitchFamily="18" charset="0"/>
              </a:rPr>
              <a:t>d</a:t>
            </a:r>
            <a:r>
              <a:rPr lang="en-US" sz="2400" spc="-5" dirty="0" err="1">
                <a:effectLst/>
                <a:latin typeface="Times New Roman" panose="02020603050405020304" pitchFamily="18" charset="0"/>
                <a:ea typeface="Times New Roman" panose="02020603050405020304" pitchFamily="18" charset="0"/>
              </a:rPr>
              <a:t>a</a:t>
            </a:r>
            <a:r>
              <a:rPr lang="en-US" sz="2400" dirty="0" err="1">
                <a:effectLst/>
                <a:latin typeface="Times New Roman" panose="02020603050405020304" pitchFamily="18" charset="0"/>
                <a:ea typeface="Times New Roman" panose="02020603050405020304" pitchFamily="18" charset="0"/>
              </a:rPr>
              <a:t>ngk</a:t>
            </a:r>
            <a:r>
              <a:rPr lang="en-US" sz="2400" spc="-5" dirty="0" err="1">
                <a:effectLst/>
                <a:latin typeface="Times New Roman" panose="02020603050405020304" pitchFamily="18" charset="0"/>
                <a:ea typeface="Times New Roman" panose="02020603050405020304" pitchFamily="18" charset="0"/>
              </a:rPr>
              <a:t>a</a:t>
            </a:r>
            <a:r>
              <a:rPr lang="en-US" sz="2400" dirty="0" err="1">
                <a:effectLst/>
                <a:latin typeface="Times New Roman" panose="02020603050405020304" pitchFamily="18" charset="0"/>
                <a:ea typeface="Times New Roman" panose="02020603050405020304" pitchFamily="18" charset="0"/>
              </a:rPr>
              <a:t>n</a:t>
            </a:r>
            <a:r>
              <a:rPr lang="en-US" sz="2400" spc="10" dirty="0">
                <a:effectLst/>
                <a:latin typeface="Times New Roman" panose="02020603050405020304" pitchFamily="18" charset="0"/>
                <a:ea typeface="Times New Roman" panose="02020603050405020304" pitchFamily="18" charset="0"/>
              </a:rPr>
              <a:t> </a:t>
            </a:r>
            <a:r>
              <a:rPr lang="en-US" sz="2400" spc="5" dirty="0" err="1">
                <a:effectLst/>
                <a:latin typeface="Times New Roman" panose="02020603050405020304" pitchFamily="18" charset="0"/>
                <a:ea typeface="Times New Roman" panose="02020603050405020304" pitchFamily="18" charset="0"/>
              </a:rPr>
              <a:t>Sh</a:t>
            </a:r>
            <a:r>
              <a:rPr lang="en-US" sz="2400" spc="-5" dirty="0" err="1">
                <a:effectLst/>
                <a:latin typeface="Times New Roman" panose="02020603050405020304" pitchFamily="18" charset="0"/>
                <a:ea typeface="Times New Roman" panose="02020603050405020304" pitchFamily="18" charset="0"/>
              </a:rPr>
              <a:t>e</a:t>
            </a:r>
            <a:r>
              <a:rPr lang="en-US" sz="2400" spc="5" dirty="0" err="1">
                <a:effectLst/>
                <a:latin typeface="Times New Roman" panose="02020603050405020304" pitchFamily="18" charset="0"/>
                <a:ea typeface="Times New Roman" panose="02020603050405020304" pitchFamily="18" charset="0"/>
              </a:rPr>
              <a:t>f</a:t>
            </a:r>
            <a:r>
              <a:rPr lang="en-US" sz="2400" dirty="0" err="1">
                <a:effectLst/>
                <a:latin typeface="Times New Roman" panose="02020603050405020304" pitchFamily="18" charset="0"/>
                <a:ea typeface="Times New Roman" panose="02020603050405020304" pitchFamily="18" charset="0"/>
              </a:rPr>
              <a:t>rin</a:t>
            </a:r>
            <a:r>
              <a:rPr lang="en-US" sz="2400" spc="10" dirty="0">
                <a:effectLst/>
                <a:latin typeface="Times New Roman" panose="02020603050405020304" pitchFamily="18" charset="0"/>
                <a:ea typeface="Times New Roman" panose="02020603050405020304" pitchFamily="18" charset="0"/>
              </a:rPr>
              <a:t> </a:t>
            </a:r>
            <a:r>
              <a:rPr lang="en-US" sz="2400" dirty="0">
                <a:effectLst/>
                <a:latin typeface="Times New Roman" panose="02020603050405020304" pitchFamily="18" charset="0"/>
                <a:ea typeface="Times New Roman" panose="02020603050405020304" pitchFamily="18" charset="0"/>
              </a:rPr>
              <a:t>(200</a:t>
            </a:r>
            <a:r>
              <a:rPr lang="en-US" sz="2400" spc="5" dirty="0">
                <a:effectLst/>
                <a:latin typeface="Times New Roman" panose="02020603050405020304" pitchFamily="18" charset="0"/>
                <a:ea typeface="Times New Roman" panose="02020603050405020304" pitchFamily="18" charset="0"/>
              </a:rPr>
              <a:t>0</a:t>
            </a:r>
            <a:r>
              <a:rPr lang="en-US" sz="2400" dirty="0">
                <a:effectLst/>
                <a:latin typeface="Times New Roman" panose="02020603050405020304" pitchFamily="18" charset="0"/>
                <a:ea typeface="Times New Roman" panose="02020603050405020304" pitchFamily="18" charset="0"/>
              </a:rPr>
              <a:t>)</a:t>
            </a:r>
            <a:r>
              <a:rPr lang="en-US" sz="2400" spc="5"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s</a:t>
            </a:r>
            <a:r>
              <a:rPr lang="en-US" sz="2400" spc="-5" dirty="0" err="1">
                <a:effectLst/>
                <a:latin typeface="Times New Roman" panose="02020603050405020304" pitchFamily="18" charset="0"/>
                <a:ea typeface="Times New Roman" panose="02020603050405020304" pitchFamily="18" charset="0"/>
              </a:rPr>
              <a:t>ec</a:t>
            </a:r>
            <a:r>
              <a:rPr lang="en-US" sz="2400" spc="5" dirty="0" err="1">
                <a:effectLst/>
                <a:latin typeface="Times New Roman" panose="02020603050405020304" pitchFamily="18" charset="0"/>
                <a:ea typeface="Times New Roman" panose="02020603050405020304" pitchFamily="18" charset="0"/>
              </a:rPr>
              <a:t>a</a:t>
            </a:r>
            <a:r>
              <a:rPr lang="en-US" sz="2400" dirty="0" err="1">
                <a:effectLst/>
                <a:latin typeface="Times New Roman" panose="02020603050405020304" pitchFamily="18" charset="0"/>
                <a:ea typeface="Times New Roman" panose="02020603050405020304" pitchFamily="18" charset="0"/>
              </a:rPr>
              <a:t>ra</a:t>
            </a:r>
            <a:r>
              <a:rPr lang="en-US" sz="2400"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luas</a:t>
            </a:r>
            <a:r>
              <a:rPr lang="en-US" sz="2400"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mengkl</a:t>
            </a:r>
            <a:r>
              <a:rPr lang="en-US" sz="2400" spc="-5" dirty="0" err="1">
                <a:effectLst/>
                <a:latin typeface="Times New Roman" panose="02020603050405020304" pitchFamily="18" charset="0"/>
                <a:ea typeface="Times New Roman" panose="02020603050405020304" pitchFamily="18" charset="0"/>
              </a:rPr>
              <a:t>a</a:t>
            </a:r>
            <a:r>
              <a:rPr lang="en-US" sz="2400" dirty="0" err="1">
                <a:effectLst/>
                <a:latin typeface="Times New Roman" panose="02020603050405020304" pitchFamily="18" charset="0"/>
                <a:ea typeface="Times New Roman" panose="02020603050405020304" pitchFamily="18" charset="0"/>
              </a:rPr>
              <a:t>sifikasikan</a:t>
            </a:r>
            <a:r>
              <a:rPr lang="en-US" sz="2400" spc="-40" dirty="0">
                <a:effectLst/>
                <a:latin typeface="Times New Roman" panose="02020603050405020304" pitchFamily="18" charset="0"/>
                <a:ea typeface="Times New Roman" panose="02020603050405020304" pitchFamily="18" charset="0"/>
              </a:rPr>
              <a:t> </a:t>
            </a:r>
            <a:r>
              <a:rPr lang="en-US" sz="2400" dirty="0">
                <a:effectLst/>
                <a:latin typeface="Times New Roman" panose="02020603050405020304" pitchFamily="18" charset="0"/>
                <a:ea typeface="Times New Roman" panose="02020603050405020304" pitchFamily="18" charset="0"/>
              </a:rPr>
              <a:t>bias</a:t>
            </a:r>
            <a:r>
              <a:rPr lang="en-US" sz="2400" spc="-15"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k</a:t>
            </a:r>
            <a:r>
              <a:rPr lang="en-US" sz="2400" spc="-5" dirty="0" err="1">
                <a:effectLst/>
                <a:latin typeface="Times New Roman" panose="02020603050405020304" pitchFamily="18" charset="0"/>
                <a:ea typeface="Times New Roman" panose="02020603050405020304" pitchFamily="18" charset="0"/>
              </a:rPr>
              <a:t>e</a:t>
            </a:r>
            <a:r>
              <a:rPr lang="en-US" sz="2400" dirty="0" err="1">
                <a:effectLst/>
                <a:latin typeface="Times New Roman" panose="02020603050405020304" pitchFamily="18" charset="0"/>
                <a:ea typeface="Times New Roman" panose="02020603050405020304" pitchFamily="18" charset="0"/>
              </a:rPr>
              <a:t>p</a:t>
            </a:r>
            <a:r>
              <a:rPr lang="en-US" sz="2400" spc="-5" dirty="0" err="1">
                <a:effectLst/>
                <a:latin typeface="Times New Roman" panose="02020603050405020304" pitchFamily="18" charset="0"/>
                <a:ea typeface="Times New Roman" panose="02020603050405020304" pitchFamily="18" charset="0"/>
              </a:rPr>
              <a:t>e</a:t>
            </a:r>
            <a:r>
              <a:rPr lang="en-US" sz="2400" dirty="0" err="1">
                <a:effectLst/>
                <a:latin typeface="Times New Roman" panose="02020603050405020304" pitchFamily="18" charset="0"/>
                <a:ea typeface="Times New Roman" panose="02020603050405020304" pitchFamily="18" charset="0"/>
              </a:rPr>
              <a:t>ril</a:t>
            </a:r>
            <a:r>
              <a:rPr lang="en-US" sz="2400" spc="-5" dirty="0" err="1">
                <a:effectLst/>
                <a:latin typeface="Times New Roman" panose="02020603050405020304" pitchFamily="18" charset="0"/>
                <a:ea typeface="Times New Roman" panose="02020603050405020304" pitchFamily="18" charset="0"/>
              </a:rPr>
              <a:t>a</a:t>
            </a:r>
            <a:r>
              <a:rPr lang="en-US" sz="2400" dirty="0" err="1">
                <a:effectLst/>
                <a:latin typeface="Times New Roman" panose="02020603050405020304" pitchFamily="18" charset="0"/>
                <a:ea typeface="Times New Roman" panose="02020603050405020304" pitchFamily="18" charset="0"/>
              </a:rPr>
              <a:t>ku</a:t>
            </a:r>
            <a:r>
              <a:rPr lang="en-US" sz="2400" spc="-5" dirty="0" err="1">
                <a:effectLst/>
                <a:latin typeface="Times New Roman" panose="02020603050405020304" pitchFamily="18" charset="0"/>
                <a:ea typeface="Times New Roman" panose="02020603050405020304" pitchFamily="18" charset="0"/>
              </a:rPr>
              <a:t>a</a:t>
            </a:r>
            <a:r>
              <a:rPr lang="en-US" sz="2400" dirty="0" err="1">
                <a:effectLst/>
                <a:latin typeface="Times New Roman" panose="02020603050405020304" pitchFamily="18" charset="0"/>
                <a:ea typeface="Times New Roman" panose="02020603050405020304" pitchFamily="18" charset="0"/>
              </a:rPr>
              <a:t>n</a:t>
            </a:r>
            <a:r>
              <a:rPr lang="en-US" sz="2400" spc="-25"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menj</a:t>
            </a:r>
            <a:r>
              <a:rPr lang="en-US" sz="2400" spc="-5" dirty="0" err="1">
                <a:effectLst/>
                <a:latin typeface="Times New Roman" panose="02020603050405020304" pitchFamily="18" charset="0"/>
                <a:ea typeface="Times New Roman" panose="02020603050405020304" pitchFamily="18" charset="0"/>
              </a:rPr>
              <a:t>a</a:t>
            </a:r>
            <a:r>
              <a:rPr lang="en-US" sz="2400" dirty="0" err="1">
                <a:effectLst/>
                <a:latin typeface="Times New Roman" panose="02020603050405020304" pitchFamily="18" charset="0"/>
                <a:ea typeface="Times New Roman" panose="02020603050405020304" pitchFamily="18" charset="0"/>
              </a:rPr>
              <a:t>di</a:t>
            </a:r>
            <a:r>
              <a:rPr lang="en-US" sz="2400" spc="-25"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d</a:t>
            </a:r>
            <a:r>
              <a:rPr lang="en-US" sz="2400" spc="10" dirty="0" err="1">
                <a:effectLst/>
                <a:latin typeface="Times New Roman" panose="02020603050405020304" pitchFamily="18" charset="0"/>
                <a:ea typeface="Times New Roman" panose="02020603050405020304" pitchFamily="18" charset="0"/>
              </a:rPr>
              <a:t>u</a:t>
            </a:r>
            <a:r>
              <a:rPr lang="en-US" sz="2400" dirty="0" err="1">
                <a:effectLst/>
                <a:latin typeface="Times New Roman" panose="02020603050405020304" pitchFamily="18" charset="0"/>
                <a:ea typeface="Times New Roman" panose="02020603050405020304" pitchFamily="18" charset="0"/>
              </a:rPr>
              <a:t>a</a:t>
            </a:r>
            <a:r>
              <a:rPr lang="en-US" sz="2400" spc="-40"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y</a:t>
            </a:r>
            <a:r>
              <a:rPr lang="en-US" sz="2400" spc="-5" dirty="0" err="1">
                <a:effectLst/>
                <a:latin typeface="Times New Roman" panose="02020603050405020304" pitchFamily="18" charset="0"/>
                <a:ea typeface="Times New Roman" panose="02020603050405020304" pitchFamily="18" charset="0"/>
              </a:rPr>
              <a:t>a</a:t>
            </a:r>
            <a:r>
              <a:rPr lang="en-US" sz="2400" dirty="0" err="1">
                <a:effectLst/>
                <a:latin typeface="Times New Roman" panose="02020603050405020304" pitchFamily="18" charset="0"/>
                <a:ea typeface="Times New Roman" panose="02020603050405020304" pitchFamily="18" charset="0"/>
              </a:rPr>
              <a:t>i</a:t>
            </a:r>
            <a:r>
              <a:rPr lang="en-US" sz="2400" spc="5" dirty="0" err="1">
                <a:effectLst/>
                <a:latin typeface="Times New Roman" panose="02020603050405020304" pitchFamily="18" charset="0"/>
                <a:ea typeface="Times New Roman" panose="02020603050405020304" pitchFamily="18" charset="0"/>
              </a:rPr>
              <a:t>t</a:t>
            </a:r>
            <a:r>
              <a:rPr lang="en-US" sz="2400" dirty="0" err="1">
                <a:effectLst/>
                <a:latin typeface="Times New Roman" panose="02020603050405020304" pitchFamily="18" charset="0"/>
                <a:ea typeface="Times New Roman" panose="02020603050405020304" pitchFamily="18" charset="0"/>
              </a:rPr>
              <a:t>u</a:t>
            </a:r>
            <a:r>
              <a:rPr lang="en-US" sz="2400" spc="-25" dirty="0">
                <a:effectLst/>
                <a:latin typeface="Times New Roman" panose="02020603050405020304" pitchFamily="18" charset="0"/>
                <a:ea typeface="Times New Roman" panose="02020603050405020304" pitchFamily="18" charset="0"/>
              </a:rPr>
              <a:t> </a:t>
            </a:r>
            <a:r>
              <a:rPr lang="en-US" sz="2400" i="1" spc="10" dirty="0">
                <a:effectLst/>
                <a:latin typeface="Times New Roman" panose="02020603050405020304" pitchFamily="18" charset="0"/>
                <a:ea typeface="Times New Roman" panose="02020603050405020304" pitchFamily="18" charset="0"/>
              </a:rPr>
              <a:t>h</a:t>
            </a:r>
            <a:r>
              <a:rPr lang="en-US" sz="2400" i="1" spc="-5" dirty="0">
                <a:effectLst/>
                <a:latin typeface="Times New Roman" panose="02020603050405020304" pitchFamily="18" charset="0"/>
                <a:ea typeface="Times New Roman" panose="02020603050405020304" pitchFamily="18" charset="0"/>
              </a:rPr>
              <a:t>e</a:t>
            </a:r>
            <a:r>
              <a:rPr lang="en-US" sz="2400" i="1" dirty="0">
                <a:effectLst/>
                <a:latin typeface="Times New Roman" panose="02020603050405020304" pitchFamily="18" charset="0"/>
                <a:ea typeface="Times New Roman" panose="02020603050405020304" pitchFamily="18" charset="0"/>
              </a:rPr>
              <a:t>uri</a:t>
            </a:r>
            <a:r>
              <a:rPr lang="en-US" sz="2400" i="1" spc="5" dirty="0">
                <a:effectLst/>
                <a:latin typeface="Times New Roman" panose="02020603050405020304" pitchFamily="18" charset="0"/>
                <a:ea typeface="Times New Roman" panose="02020603050405020304" pitchFamily="18" charset="0"/>
              </a:rPr>
              <a:t>s</a:t>
            </a:r>
            <a:r>
              <a:rPr lang="en-US" sz="2400" i="1" dirty="0">
                <a:effectLst/>
                <a:latin typeface="Times New Roman" panose="02020603050405020304" pitchFamily="18" charset="0"/>
                <a:ea typeface="Times New Roman" panose="02020603050405020304" pitchFamily="18" charset="0"/>
              </a:rPr>
              <a:t>t</a:t>
            </a:r>
            <a:r>
              <a:rPr lang="en-US" sz="2400" i="1" spc="5" dirty="0">
                <a:effectLst/>
                <a:latin typeface="Times New Roman" panose="02020603050405020304" pitchFamily="18" charset="0"/>
                <a:ea typeface="Times New Roman" panose="02020603050405020304" pitchFamily="18" charset="0"/>
              </a:rPr>
              <a:t>i</a:t>
            </a:r>
            <a:r>
              <a:rPr lang="en-US" sz="2400" i="1" dirty="0">
                <a:effectLst/>
                <a:latin typeface="Times New Roman" panose="02020603050405020304" pitchFamily="18" charset="0"/>
                <a:ea typeface="Times New Roman" panose="02020603050405020304" pitchFamily="18" charset="0"/>
              </a:rPr>
              <a:t>c</a:t>
            </a:r>
            <a:r>
              <a:rPr lang="en-US" sz="2400" i="1" spc="-40" dirty="0">
                <a:effectLst/>
                <a:latin typeface="Times New Roman" panose="02020603050405020304" pitchFamily="18" charset="0"/>
                <a:ea typeface="Times New Roman" panose="02020603050405020304" pitchFamily="18" charset="0"/>
              </a:rPr>
              <a:t> </a:t>
            </a:r>
            <a:r>
              <a:rPr lang="en-US" sz="2400" i="1" dirty="0">
                <a:effectLst/>
                <a:latin typeface="Times New Roman" panose="02020603050405020304" pitchFamily="18" charset="0"/>
                <a:ea typeface="Times New Roman" panose="02020603050405020304" pitchFamily="18" charset="0"/>
              </a:rPr>
              <a:t>driv</a:t>
            </a:r>
            <a:r>
              <a:rPr lang="en-US" sz="2400" i="1" spc="-5" dirty="0">
                <a:effectLst/>
                <a:latin typeface="Times New Roman" panose="02020603050405020304" pitchFamily="18" charset="0"/>
                <a:ea typeface="Times New Roman" panose="02020603050405020304" pitchFamily="18" charset="0"/>
              </a:rPr>
              <a:t>e</a:t>
            </a:r>
            <a:r>
              <a:rPr lang="en-US" sz="2400" i="1" dirty="0">
                <a:effectLst/>
                <a:latin typeface="Times New Roman" panose="02020603050405020304" pitchFamily="18" charset="0"/>
                <a:ea typeface="Times New Roman" panose="02020603050405020304" pitchFamily="18" charset="0"/>
              </a:rPr>
              <a:t>n</a:t>
            </a:r>
            <a:r>
              <a:rPr lang="en-US" sz="2400" i="1" spc="-25" dirty="0">
                <a:effectLst/>
                <a:latin typeface="Times New Roman" panose="02020603050405020304" pitchFamily="18" charset="0"/>
                <a:ea typeface="Times New Roman" panose="02020603050405020304" pitchFamily="18" charset="0"/>
              </a:rPr>
              <a:t> </a:t>
            </a:r>
            <a:r>
              <a:rPr lang="en-US" sz="2400" i="1" dirty="0">
                <a:effectLst/>
                <a:latin typeface="Times New Roman" panose="02020603050405020304" pitchFamily="18" charset="0"/>
                <a:ea typeface="Times New Roman" panose="02020603050405020304" pitchFamily="18" charset="0"/>
              </a:rPr>
              <a:t>b</a:t>
            </a:r>
            <a:r>
              <a:rPr lang="en-US" sz="2400" i="1" spc="15" dirty="0">
                <a:effectLst/>
                <a:latin typeface="Times New Roman" panose="02020603050405020304" pitchFamily="18" charset="0"/>
                <a:ea typeface="Times New Roman" panose="02020603050405020304" pitchFamily="18" charset="0"/>
              </a:rPr>
              <a:t>i</a:t>
            </a:r>
            <a:r>
              <a:rPr lang="en-US" sz="2400" i="1" dirty="0">
                <a:effectLst/>
                <a:latin typeface="Times New Roman" panose="02020603050405020304" pitchFamily="18" charset="0"/>
                <a:ea typeface="Times New Roman" panose="02020603050405020304" pitchFamily="18" charset="0"/>
              </a:rPr>
              <a:t>as</a:t>
            </a:r>
            <a:r>
              <a:rPr lang="en-US" sz="2400" i="1" spc="-25" dirty="0">
                <a:effectLst/>
                <a:latin typeface="Times New Roman" panose="02020603050405020304" pitchFamily="18" charset="0"/>
                <a:ea typeface="Times New Roman" panose="02020603050405020304" pitchFamily="18" charset="0"/>
              </a:rPr>
              <a:t> </a:t>
            </a:r>
            <a:r>
              <a:rPr lang="en-US" sz="2400" dirty="0">
                <a:effectLst/>
                <a:latin typeface="Times New Roman" panose="02020603050405020304" pitchFamily="18" charset="0"/>
                <a:ea typeface="Times New Roman" panose="02020603050405020304" pitchFamily="18" charset="0"/>
              </a:rPr>
              <a:t>d</a:t>
            </a:r>
            <a:r>
              <a:rPr lang="en-US" sz="2400" spc="-5" dirty="0">
                <a:effectLst/>
                <a:latin typeface="Times New Roman" panose="02020603050405020304" pitchFamily="18" charset="0"/>
                <a:ea typeface="Times New Roman" panose="02020603050405020304" pitchFamily="18" charset="0"/>
              </a:rPr>
              <a:t>a</a:t>
            </a:r>
            <a:r>
              <a:rPr lang="en-US" sz="2400" dirty="0">
                <a:effectLst/>
                <a:latin typeface="Times New Roman" panose="02020603050405020304" pitchFamily="18" charset="0"/>
                <a:ea typeface="Times New Roman" panose="02020603050405020304" pitchFamily="18" charset="0"/>
              </a:rPr>
              <a:t>n</a:t>
            </a:r>
            <a:r>
              <a:rPr lang="en-US" sz="2400" spc="-35" dirty="0">
                <a:effectLst/>
                <a:latin typeface="Times New Roman" panose="02020603050405020304" pitchFamily="18" charset="0"/>
                <a:ea typeface="Times New Roman" panose="02020603050405020304" pitchFamily="18" charset="0"/>
              </a:rPr>
              <a:t> </a:t>
            </a:r>
            <a:r>
              <a:rPr lang="en-US" sz="2400" i="1" dirty="0">
                <a:effectLst/>
                <a:latin typeface="Times New Roman" panose="02020603050405020304" pitchFamily="18" charset="0"/>
                <a:ea typeface="Times New Roman" panose="02020603050405020304" pitchFamily="18" charset="0"/>
              </a:rPr>
              <a:t>fra</a:t>
            </a:r>
            <a:r>
              <a:rPr lang="en-US" sz="2400" i="1" spc="10" dirty="0">
                <a:effectLst/>
                <a:latin typeface="Times New Roman" panose="02020603050405020304" pitchFamily="18" charset="0"/>
                <a:ea typeface="Times New Roman" panose="02020603050405020304" pitchFamily="18" charset="0"/>
              </a:rPr>
              <a:t>m</a:t>
            </a:r>
            <a:r>
              <a:rPr lang="en-US" sz="2400" i="1" dirty="0">
                <a:effectLst/>
                <a:latin typeface="Times New Roman" panose="02020603050405020304" pitchFamily="18" charset="0"/>
                <a:ea typeface="Times New Roman" panose="02020603050405020304" pitchFamily="18" charset="0"/>
              </a:rPr>
              <a:t>e d</a:t>
            </a:r>
            <a:r>
              <a:rPr lang="en-US" sz="2400" i="1" spc="-5" dirty="0">
                <a:effectLst/>
                <a:latin typeface="Times New Roman" panose="02020603050405020304" pitchFamily="18" charset="0"/>
                <a:ea typeface="Times New Roman" panose="02020603050405020304" pitchFamily="18" charset="0"/>
              </a:rPr>
              <a:t>e</a:t>
            </a:r>
            <a:r>
              <a:rPr lang="en-US" sz="2400" i="1" dirty="0">
                <a:effectLst/>
                <a:latin typeface="Times New Roman" panose="02020603050405020304" pitchFamily="18" charset="0"/>
                <a:ea typeface="Times New Roman" panose="02020603050405020304" pitchFamily="18" charset="0"/>
              </a:rPr>
              <a:t>p</a:t>
            </a:r>
            <a:r>
              <a:rPr lang="en-US" sz="2400" i="1" spc="-5" dirty="0">
                <a:effectLst/>
                <a:latin typeface="Times New Roman" panose="02020603050405020304" pitchFamily="18" charset="0"/>
                <a:ea typeface="Times New Roman" panose="02020603050405020304" pitchFamily="18" charset="0"/>
              </a:rPr>
              <a:t>e</a:t>
            </a:r>
            <a:r>
              <a:rPr lang="en-US" sz="2400" i="1" dirty="0">
                <a:effectLst/>
                <a:latin typeface="Times New Roman" panose="02020603050405020304" pitchFamily="18" charset="0"/>
                <a:ea typeface="Times New Roman" panose="02020603050405020304" pitchFamily="18" charset="0"/>
              </a:rPr>
              <a:t>nd</a:t>
            </a:r>
            <a:r>
              <a:rPr lang="en-US" sz="2400" i="1" spc="-5" dirty="0">
                <a:effectLst/>
                <a:latin typeface="Times New Roman" panose="02020603050405020304" pitchFamily="18" charset="0"/>
                <a:ea typeface="Times New Roman" panose="02020603050405020304" pitchFamily="18" charset="0"/>
              </a:rPr>
              <a:t>e</a:t>
            </a:r>
            <a:r>
              <a:rPr lang="en-US" sz="2400" i="1" dirty="0">
                <a:effectLst/>
                <a:latin typeface="Times New Roman" panose="02020603050405020304" pitchFamily="18" charset="0"/>
                <a:ea typeface="Times New Roman" panose="02020603050405020304" pitchFamily="18" charset="0"/>
              </a:rPr>
              <a:t>nt b</a:t>
            </a:r>
            <a:r>
              <a:rPr lang="en-US" sz="2400" i="1" spc="5" dirty="0">
                <a:effectLst/>
                <a:latin typeface="Times New Roman" panose="02020603050405020304" pitchFamily="18" charset="0"/>
                <a:ea typeface="Times New Roman" panose="02020603050405020304" pitchFamily="18" charset="0"/>
              </a:rPr>
              <a:t>i</a:t>
            </a:r>
            <a:r>
              <a:rPr lang="en-US" sz="2400" i="1" dirty="0">
                <a:effectLst/>
                <a:latin typeface="Times New Roman" panose="02020603050405020304" pitchFamily="18" charset="0"/>
                <a:ea typeface="Times New Roman" panose="02020603050405020304" pitchFamily="18" charset="0"/>
              </a:rPr>
              <a:t>a</a:t>
            </a:r>
            <a:r>
              <a:rPr lang="en-US" sz="2400" i="1" spc="5" dirty="0">
                <a:effectLst/>
                <a:latin typeface="Times New Roman" panose="02020603050405020304" pitchFamily="18" charset="0"/>
                <a:ea typeface="Times New Roman" panose="02020603050405020304" pitchFamily="18" charset="0"/>
              </a:rPr>
              <a:t>s</a:t>
            </a:r>
            <a:r>
              <a:rPr lang="en-US" sz="2400"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K</a:t>
            </a:r>
            <a:r>
              <a:rPr lang="en-US" sz="2400" spc="-5" dirty="0" err="1">
                <a:effectLst/>
                <a:latin typeface="Times New Roman" panose="02020603050405020304" pitchFamily="18" charset="0"/>
                <a:ea typeface="Times New Roman" panose="02020603050405020304" pitchFamily="18" charset="0"/>
              </a:rPr>
              <a:t>a</a:t>
            </a:r>
            <a:r>
              <a:rPr lang="en-US" sz="2400" dirty="0" err="1">
                <a:effectLst/>
                <a:latin typeface="Times New Roman" panose="02020603050405020304" pitchFamily="18" charset="0"/>
                <a:ea typeface="Times New Roman" panose="02020603050405020304" pitchFamily="18" charset="0"/>
              </a:rPr>
              <a:t>teg</a:t>
            </a:r>
            <a:r>
              <a:rPr lang="en-US" sz="2400" spc="10" dirty="0" err="1">
                <a:effectLst/>
                <a:latin typeface="Times New Roman" panose="02020603050405020304" pitchFamily="18" charset="0"/>
                <a:ea typeface="Times New Roman" panose="02020603050405020304" pitchFamily="18" charset="0"/>
              </a:rPr>
              <a:t>o</a:t>
            </a:r>
            <a:r>
              <a:rPr lang="en-US" sz="2400" spc="5" dirty="0" err="1">
                <a:effectLst/>
                <a:latin typeface="Times New Roman" panose="02020603050405020304" pitchFamily="18" charset="0"/>
                <a:ea typeface="Times New Roman" panose="02020603050405020304" pitchFamily="18" charset="0"/>
              </a:rPr>
              <a:t>r</a:t>
            </a:r>
            <a:r>
              <a:rPr lang="en-US" sz="2400" dirty="0" err="1">
                <a:effectLst/>
                <a:latin typeface="Times New Roman" panose="02020603050405020304" pitchFamily="18" charset="0"/>
                <a:ea typeface="Times New Roman" panose="02020603050405020304" pitchFamily="18" charset="0"/>
              </a:rPr>
              <a:t>isasi</a:t>
            </a:r>
            <a:r>
              <a:rPr lang="en-US" sz="2400" dirty="0">
                <a:effectLst/>
                <a:latin typeface="Times New Roman" panose="02020603050405020304" pitchFamily="18" charset="0"/>
                <a:ea typeface="Times New Roman" panose="02020603050405020304" pitchFamily="18" charset="0"/>
              </a:rPr>
              <a:t> </a:t>
            </a:r>
            <a:r>
              <a:rPr lang="en-US" sz="2400" spc="5" dirty="0" err="1">
                <a:effectLst/>
                <a:latin typeface="Times New Roman" panose="02020603050405020304" pitchFamily="18" charset="0"/>
                <a:ea typeface="Times New Roman" panose="02020603050405020304" pitchFamily="18" charset="0"/>
              </a:rPr>
              <a:t>m</a:t>
            </a:r>
            <a:r>
              <a:rPr lang="en-US" sz="2400" spc="-5" dirty="0" err="1">
                <a:effectLst/>
                <a:latin typeface="Times New Roman" panose="02020603050405020304" pitchFamily="18" charset="0"/>
                <a:ea typeface="Times New Roman" panose="02020603050405020304" pitchFamily="18" charset="0"/>
              </a:rPr>
              <a:t>e</a:t>
            </a:r>
            <a:r>
              <a:rPr lang="en-US" sz="2400" dirty="0" err="1">
                <a:effectLst/>
                <a:latin typeface="Times New Roman" panose="02020603050405020304" pitchFamily="18" charset="0"/>
                <a:ea typeface="Times New Roman" panose="02020603050405020304" pitchFamily="18" charset="0"/>
              </a:rPr>
              <a:t>nurut</a:t>
            </a:r>
            <a:r>
              <a:rPr lang="en-US" sz="2400"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Sh</a:t>
            </a:r>
            <a:r>
              <a:rPr lang="en-US" sz="2400" spc="-5" dirty="0" err="1">
                <a:effectLst/>
                <a:latin typeface="Times New Roman" panose="02020603050405020304" pitchFamily="18" charset="0"/>
                <a:ea typeface="Times New Roman" panose="02020603050405020304" pitchFamily="18" charset="0"/>
              </a:rPr>
              <a:t>e</a:t>
            </a:r>
            <a:r>
              <a:rPr lang="en-US" sz="2400" dirty="0" err="1">
                <a:effectLst/>
                <a:latin typeface="Times New Roman" panose="02020603050405020304" pitchFamily="18" charset="0"/>
                <a:ea typeface="Times New Roman" panose="02020603050405020304" pitchFamily="18" charset="0"/>
              </a:rPr>
              <a:t>f</a:t>
            </a:r>
            <a:r>
              <a:rPr lang="en-US" sz="2400" spc="-5" dirty="0" err="1">
                <a:effectLst/>
                <a:latin typeface="Times New Roman" panose="02020603050405020304" pitchFamily="18" charset="0"/>
                <a:ea typeface="Times New Roman" panose="02020603050405020304" pitchFamily="18" charset="0"/>
              </a:rPr>
              <a:t>r</a:t>
            </a:r>
            <a:r>
              <a:rPr lang="en-US" sz="2400" dirty="0" err="1">
                <a:effectLst/>
                <a:latin typeface="Times New Roman" panose="02020603050405020304" pitchFamily="18" charset="0"/>
                <a:ea typeface="Times New Roman" panose="02020603050405020304" pitchFamily="18" charset="0"/>
              </a:rPr>
              <a:t>in</a:t>
            </a:r>
            <a:r>
              <a:rPr lang="en-US" sz="2400" dirty="0">
                <a:effectLst/>
                <a:latin typeface="Times New Roman" panose="02020603050405020304" pitchFamily="18" charset="0"/>
                <a:ea typeface="Times New Roman" panose="02020603050405020304" pitchFamily="18" charset="0"/>
              </a:rPr>
              <a:t> </a:t>
            </a:r>
            <a:r>
              <a:rPr lang="en-US" sz="2400" spc="10" dirty="0" err="1">
                <a:effectLst/>
                <a:latin typeface="Times New Roman" panose="02020603050405020304" pitchFamily="18" charset="0"/>
                <a:ea typeface="Times New Roman" panose="02020603050405020304" pitchFamily="18" charset="0"/>
              </a:rPr>
              <a:t>i</a:t>
            </a:r>
            <a:r>
              <a:rPr lang="en-US" sz="2400" dirty="0" err="1">
                <a:effectLst/>
                <a:latin typeface="Times New Roman" panose="02020603050405020304" pitchFamily="18" charset="0"/>
                <a:ea typeface="Times New Roman" panose="02020603050405020304" pitchFamily="18" charset="0"/>
              </a:rPr>
              <a:t>ni</a:t>
            </a:r>
            <a:r>
              <a:rPr lang="en-US" sz="2400"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dap</a:t>
            </a:r>
            <a:r>
              <a:rPr lang="en-US" sz="2400" spc="-5" dirty="0" err="1">
                <a:effectLst/>
                <a:latin typeface="Times New Roman" panose="02020603050405020304" pitchFamily="18" charset="0"/>
                <a:ea typeface="Times New Roman" panose="02020603050405020304" pitchFamily="18" charset="0"/>
              </a:rPr>
              <a:t>a</a:t>
            </a:r>
            <a:r>
              <a:rPr lang="en-US" sz="2400" dirty="0" err="1">
                <a:effectLst/>
                <a:latin typeface="Times New Roman" panose="02020603050405020304" pitchFamily="18" charset="0"/>
                <a:ea typeface="Times New Roman" panose="02020603050405020304" pitchFamily="18" charset="0"/>
              </a:rPr>
              <a:t>t</a:t>
            </a:r>
            <a:r>
              <a:rPr lang="en-US" sz="2400"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d</a:t>
            </a:r>
            <a:r>
              <a:rPr lang="en-US" sz="2400" spc="5" dirty="0" err="1">
                <a:effectLst/>
                <a:latin typeface="Times New Roman" panose="02020603050405020304" pitchFamily="18" charset="0"/>
                <a:ea typeface="Times New Roman" panose="02020603050405020304" pitchFamily="18" charset="0"/>
              </a:rPr>
              <a:t>i</a:t>
            </a:r>
            <a:r>
              <a:rPr lang="en-US" sz="2400" dirty="0" err="1">
                <a:effectLst/>
                <a:latin typeface="Times New Roman" panose="02020603050405020304" pitchFamily="18" charset="0"/>
                <a:ea typeface="Times New Roman" panose="02020603050405020304" pitchFamily="18" charset="0"/>
              </a:rPr>
              <a:t>l</a:t>
            </a:r>
            <a:r>
              <a:rPr lang="en-US" sz="2400" spc="5" dirty="0" err="1">
                <a:effectLst/>
                <a:latin typeface="Times New Roman" panose="02020603050405020304" pitchFamily="18" charset="0"/>
                <a:ea typeface="Times New Roman" panose="02020603050405020304" pitchFamily="18" charset="0"/>
              </a:rPr>
              <a:t>i</a:t>
            </a:r>
            <a:r>
              <a:rPr lang="en-US" sz="2400" dirty="0" err="1">
                <a:effectLst/>
                <a:latin typeface="Times New Roman" panose="02020603050405020304" pitchFamily="18" charset="0"/>
                <a:ea typeface="Times New Roman" panose="02020603050405020304" pitchFamily="18" charset="0"/>
              </a:rPr>
              <a:t>h</a:t>
            </a:r>
            <a:r>
              <a:rPr lang="en-US" sz="2400" spc="-5" dirty="0" err="1">
                <a:effectLst/>
                <a:latin typeface="Times New Roman" panose="02020603050405020304" pitchFamily="18" charset="0"/>
                <a:ea typeface="Times New Roman" panose="02020603050405020304" pitchFamily="18" charset="0"/>
              </a:rPr>
              <a:t>a</a:t>
            </a:r>
            <a:r>
              <a:rPr lang="en-US" sz="2400" dirty="0" err="1">
                <a:effectLst/>
                <a:latin typeface="Times New Roman" panose="02020603050405020304" pitchFamily="18" charset="0"/>
                <a:ea typeface="Times New Roman" panose="02020603050405020304" pitchFamily="18" charset="0"/>
              </a:rPr>
              <a:t>t</a:t>
            </a:r>
            <a:r>
              <a:rPr lang="en-US" sz="2400"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dal</a:t>
            </a:r>
            <a:r>
              <a:rPr lang="en-US" sz="2400" spc="-5" dirty="0" err="1">
                <a:effectLst/>
                <a:latin typeface="Times New Roman" panose="02020603050405020304" pitchFamily="18" charset="0"/>
                <a:ea typeface="Times New Roman" panose="02020603050405020304" pitchFamily="18" charset="0"/>
              </a:rPr>
              <a:t>a</a:t>
            </a:r>
            <a:r>
              <a:rPr lang="en-US" sz="2400" dirty="0" err="1">
                <a:effectLst/>
                <a:latin typeface="Times New Roman" panose="02020603050405020304" pitchFamily="18" charset="0"/>
                <a:ea typeface="Times New Roman" panose="02020603050405020304" pitchFamily="18" charset="0"/>
              </a:rPr>
              <a:t>m</a:t>
            </a:r>
            <a:r>
              <a:rPr lang="en-US" sz="2400" dirty="0">
                <a:effectLst/>
                <a:latin typeface="Times New Roman" panose="02020603050405020304" pitchFamily="18" charset="0"/>
                <a:ea typeface="Times New Roman" panose="02020603050405020304" pitchFamily="18" charset="0"/>
              </a:rPr>
              <a:t> G</a:t>
            </a:r>
            <a:r>
              <a:rPr lang="en-US" sz="2400" spc="-5" dirty="0">
                <a:effectLst/>
                <a:latin typeface="Times New Roman" panose="02020603050405020304" pitchFamily="18" charset="0"/>
                <a:ea typeface="Times New Roman" panose="02020603050405020304" pitchFamily="18" charset="0"/>
              </a:rPr>
              <a:t>a</a:t>
            </a:r>
            <a:r>
              <a:rPr lang="en-US" sz="2400" spc="15" dirty="0">
                <a:effectLst/>
                <a:latin typeface="Times New Roman" panose="02020603050405020304" pitchFamily="18" charset="0"/>
                <a:ea typeface="Times New Roman" panose="02020603050405020304" pitchFamily="18" charset="0"/>
              </a:rPr>
              <a:t>m</a:t>
            </a:r>
            <a:r>
              <a:rPr lang="en-US" sz="2400" dirty="0">
                <a:effectLst/>
                <a:latin typeface="Times New Roman" panose="02020603050405020304" pitchFamily="18" charset="0"/>
                <a:ea typeface="Times New Roman" panose="02020603050405020304" pitchFamily="18" charset="0"/>
              </a:rPr>
              <a:t>b</a:t>
            </a:r>
            <a:r>
              <a:rPr lang="en-US" sz="2400" spc="-5" dirty="0">
                <a:effectLst/>
                <a:latin typeface="Times New Roman" panose="02020603050405020304" pitchFamily="18" charset="0"/>
                <a:ea typeface="Times New Roman" panose="02020603050405020304" pitchFamily="18" charset="0"/>
              </a:rPr>
              <a:t>a</a:t>
            </a:r>
            <a:r>
              <a:rPr lang="en-US" sz="2400" dirty="0">
                <a:effectLst/>
                <a:latin typeface="Times New Roman" panose="02020603050405020304" pitchFamily="18" charset="0"/>
                <a:ea typeface="Times New Roman" panose="02020603050405020304" pitchFamily="18" charset="0"/>
              </a:rPr>
              <a:t>r .</a:t>
            </a:r>
            <a:endParaRPr lang="en-ID" sz="2400" dirty="0">
              <a:effectLst/>
              <a:latin typeface="Times New Roman" panose="02020603050405020304" pitchFamily="18" charset="0"/>
              <a:ea typeface="Times New Roman" panose="02020603050405020304" pitchFamily="18" charset="0"/>
            </a:endParaRPr>
          </a:p>
          <a:p>
            <a:endParaRPr lang="en-ID" sz="1600" dirty="0"/>
          </a:p>
        </p:txBody>
      </p:sp>
    </p:spTree>
    <p:extLst>
      <p:ext uri="{BB962C8B-B14F-4D97-AF65-F5344CB8AC3E}">
        <p14:creationId xmlns:p14="http://schemas.microsoft.com/office/powerpoint/2010/main" val="41791661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916D825F-8586-4992-A77B-CAC7AF6997EE}"/>
              </a:ext>
            </a:extLst>
          </p:cNvPr>
          <p:cNvPicPr>
            <a:picLocks noChangeAspect="1"/>
          </p:cNvPicPr>
          <p:nvPr/>
        </p:nvPicPr>
        <p:blipFill>
          <a:blip r:embed="rId2"/>
          <a:stretch>
            <a:fillRect/>
          </a:stretch>
        </p:blipFill>
        <p:spPr>
          <a:xfrm>
            <a:off x="404949" y="496389"/>
            <a:ext cx="8125097" cy="4297680"/>
          </a:xfrm>
          <a:prstGeom prst="rect">
            <a:avLst/>
          </a:prstGeom>
        </p:spPr>
      </p:pic>
    </p:spTree>
    <p:extLst>
      <p:ext uri="{BB962C8B-B14F-4D97-AF65-F5344CB8AC3E}">
        <p14:creationId xmlns:p14="http://schemas.microsoft.com/office/powerpoint/2010/main" val="316170052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811158DC-1187-40EE-98A8-4489106FD9F9}"/>
              </a:ext>
            </a:extLst>
          </p:cNvPr>
          <p:cNvSpPr>
            <a:spLocks noGrp="1"/>
          </p:cNvSpPr>
          <p:nvPr>
            <p:ph type="body" idx="1"/>
          </p:nvPr>
        </p:nvSpPr>
        <p:spPr>
          <a:xfrm>
            <a:off x="391886" y="207398"/>
            <a:ext cx="8268788" cy="3580800"/>
          </a:xfrm>
        </p:spPr>
        <p:txBody>
          <a:bodyPr/>
          <a:lstStyle/>
          <a:p>
            <a:pPr marL="9525" indent="0">
              <a:spcBef>
                <a:spcPts val="30"/>
              </a:spcBef>
              <a:spcAft>
                <a:spcPts val="0"/>
              </a:spcAft>
              <a:buNone/>
            </a:pPr>
            <a:r>
              <a:rPr lang="en-US" sz="2000" i="1" dirty="0">
                <a:effectLst/>
                <a:latin typeface="Times New Roman" panose="02020603050405020304" pitchFamily="18" charset="0"/>
                <a:ea typeface="Times New Roman" panose="02020603050405020304" pitchFamily="18" charset="0"/>
              </a:rPr>
              <a:t>O</a:t>
            </a:r>
            <a:r>
              <a:rPr lang="en-US" sz="2000" i="1" spc="-5" dirty="0">
                <a:effectLst/>
                <a:latin typeface="Times New Roman" panose="02020603050405020304" pitchFamily="18" charset="0"/>
                <a:ea typeface="Times New Roman" panose="02020603050405020304" pitchFamily="18" charset="0"/>
              </a:rPr>
              <a:t>ve</a:t>
            </a:r>
            <a:r>
              <a:rPr lang="en-US" sz="2000" i="1" dirty="0">
                <a:effectLst/>
                <a:latin typeface="Times New Roman" panose="02020603050405020304" pitchFamily="18" charset="0"/>
                <a:ea typeface="Times New Roman" panose="02020603050405020304" pitchFamily="18" charset="0"/>
              </a:rPr>
              <a:t>r</a:t>
            </a:r>
            <a:r>
              <a:rPr lang="en-US" sz="2000" i="1" spc="-5" dirty="0">
                <a:effectLst/>
                <a:latin typeface="Times New Roman" panose="02020603050405020304" pitchFamily="18" charset="0"/>
                <a:ea typeface="Times New Roman" panose="02020603050405020304" pitchFamily="18" charset="0"/>
              </a:rPr>
              <a:t>c</a:t>
            </a:r>
            <a:r>
              <a:rPr lang="en-US" sz="2000" i="1" dirty="0">
                <a:effectLst/>
                <a:latin typeface="Times New Roman" panose="02020603050405020304" pitchFamily="18" charset="0"/>
                <a:ea typeface="Times New Roman" panose="02020603050405020304" pitchFamily="18" charset="0"/>
              </a:rPr>
              <a:t>onf</a:t>
            </a:r>
            <a:r>
              <a:rPr lang="en-US" sz="2000" i="1" spc="5" dirty="0">
                <a:effectLst/>
                <a:latin typeface="Times New Roman" panose="02020603050405020304" pitchFamily="18" charset="0"/>
                <a:ea typeface="Times New Roman" panose="02020603050405020304" pitchFamily="18" charset="0"/>
              </a:rPr>
              <a:t>i</a:t>
            </a:r>
            <a:r>
              <a:rPr lang="en-US" sz="2000" i="1" dirty="0">
                <a:effectLst/>
                <a:latin typeface="Times New Roman" panose="02020603050405020304" pitchFamily="18" charset="0"/>
                <a:ea typeface="Times New Roman" panose="02020603050405020304" pitchFamily="18" charset="0"/>
              </a:rPr>
              <a:t>d</a:t>
            </a:r>
            <a:r>
              <a:rPr lang="en-US" sz="2000" i="1" spc="-5" dirty="0">
                <a:effectLst/>
                <a:latin typeface="Times New Roman" panose="02020603050405020304" pitchFamily="18" charset="0"/>
                <a:ea typeface="Times New Roman" panose="02020603050405020304" pitchFamily="18" charset="0"/>
              </a:rPr>
              <a:t>e</a:t>
            </a:r>
            <a:r>
              <a:rPr lang="en-US" sz="2000" i="1" spc="10" dirty="0">
                <a:effectLst/>
                <a:latin typeface="Times New Roman" panose="02020603050405020304" pitchFamily="18" charset="0"/>
                <a:ea typeface="Times New Roman" panose="02020603050405020304" pitchFamily="18" charset="0"/>
              </a:rPr>
              <a:t>n</a:t>
            </a:r>
            <a:r>
              <a:rPr lang="en-US" sz="2000" i="1" spc="-5" dirty="0">
                <a:effectLst/>
                <a:latin typeface="Times New Roman" panose="02020603050405020304" pitchFamily="18" charset="0"/>
                <a:ea typeface="Times New Roman" panose="02020603050405020304" pitchFamily="18" charset="0"/>
              </a:rPr>
              <a:t>c</a:t>
            </a:r>
            <a:r>
              <a:rPr lang="en-US" sz="2000" i="1" dirty="0">
                <a:effectLst/>
                <a:latin typeface="Times New Roman" panose="02020603050405020304" pitchFamily="18" charset="0"/>
                <a:ea typeface="Times New Roman" panose="02020603050405020304" pitchFamily="18" charset="0"/>
              </a:rPr>
              <a:t>e </a:t>
            </a:r>
            <a:r>
              <a:rPr lang="en-US" sz="2000" dirty="0">
                <a:effectLst/>
                <a:latin typeface="Times New Roman" panose="02020603050405020304" pitchFamily="18" charset="0"/>
                <a:ea typeface="Times New Roman" panose="02020603050405020304" pitchFamily="18" charset="0"/>
              </a:rPr>
              <a:t>(</a:t>
            </a:r>
            <a:r>
              <a:rPr lang="en-US" sz="2000" spc="10" dirty="0" err="1">
                <a:effectLst/>
                <a:latin typeface="Times New Roman" panose="02020603050405020304" pitchFamily="18" charset="0"/>
                <a:ea typeface="Times New Roman" panose="02020603050405020304" pitchFamily="18" charset="0"/>
              </a:rPr>
              <a:t>t</a:t>
            </a:r>
            <a:r>
              <a:rPr lang="en-US" sz="2000" spc="-5" dirty="0" err="1">
                <a:effectLst/>
                <a:latin typeface="Times New Roman" panose="02020603050405020304" pitchFamily="18" charset="0"/>
                <a:ea typeface="Times New Roman" panose="02020603050405020304" pitchFamily="18" charset="0"/>
              </a:rPr>
              <a:t>e</a:t>
            </a:r>
            <a:r>
              <a:rPr lang="en-US" sz="2000" dirty="0" err="1">
                <a:effectLst/>
                <a:latin typeface="Times New Roman" panose="02020603050405020304" pitchFamily="18" charset="0"/>
                <a:ea typeface="Times New Roman" panose="02020603050405020304" pitchFamily="18" charset="0"/>
              </a:rPr>
              <a:t>rl</a:t>
            </a:r>
            <a:r>
              <a:rPr lang="en-US" sz="2000" spc="-5" dirty="0" err="1">
                <a:effectLst/>
                <a:latin typeface="Times New Roman" panose="02020603050405020304" pitchFamily="18" charset="0"/>
                <a:ea typeface="Times New Roman" panose="02020603050405020304" pitchFamily="18" charset="0"/>
              </a:rPr>
              <a:t>a</a:t>
            </a:r>
            <a:r>
              <a:rPr lang="en-US" sz="2000" dirty="0" err="1">
                <a:effectLst/>
                <a:latin typeface="Times New Roman" panose="02020603050405020304" pitchFamily="18" charset="0"/>
                <a:ea typeface="Times New Roman" panose="02020603050405020304" pitchFamily="18" charset="0"/>
              </a:rPr>
              <a:t>lu</a:t>
            </a:r>
            <a:r>
              <a:rPr lang="en-US" sz="2000" dirty="0">
                <a:effectLst/>
                <a:latin typeface="Times New Roman" panose="02020603050405020304" pitchFamily="18" charset="0"/>
                <a:ea typeface="Times New Roman" panose="02020603050405020304" pitchFamily="18" charset="0"/>
              </a:rPr>
              <a:t> </a:t>
            </a:r>
            <a:r>
              <a:rPr lang="en-US" sz="2000" spc="15" dirty="0" err="1">
                <a:effectLst/>
                <a:latin typeface="Times New Roman" panose="02020603050405020304" pitchFamily="18" charset="0"/>
                <a:ea typeface="Times New Roman" panose="02020603050405020304" pitchFamily="18" charset="0"/>
              </a:rPr>
              <a:t>p</a:t>
            </a:r>
            <a:r>
              <a:rPr lang="en-US" sz="2000" spc="-5" dirty="0" err="1">
                <a:effectLst/>
                <a:latin typeface="Times New Roman" panose="02020603050405020304" pitchFamily="18" charset="0"/>
                <a:ea typeface="Times New Roman" panose="02020603050405020304" pitchFamily="18" charset="0"/>
              </a:rPr>
              <a:t>e</a:t>
            </a:r>
            <a:r>
              <a:rPr lang="en-US" sz="2000" dirty="0" err="1">
                <a:effectLst/>
                <a:latin typeface="Times New Roman" panose="02020603050405020304" pitchFamily="18" charset="0"/>
                <a:ea typeface="Times New Roman" panose="02020603050405020304" pitchFamily="18" charset="0"/>
              </a:rPr>
              <a:t>r</a:t>
            </a:r>
            <a:r>
              <a:rPr lang="en-US" sz="2000" spc="-10" dirty="0" err="1">
                <a:effectLst/>
                <a:latin typeface="Times New Roman" panose="02020603050405020304" pitchFamily="18" charset="0"/>
                <a:ea typeface="Times New Roman" panose="02020603050405020304" pitchFamily="18" charset="0"/>
              </a:rPr>
              <a:t>c</a:t>
            </a:r>
            <a:r>
              <a:rPr lang="en-US" sz="2000" spc="-5" dirty="0" err="1">
                <a:effectLst/>
                <a:latin typeface="Times New Roman" panose="02020603050405020304" pitchFamily="18" charset="0"/>
                <a:ea typeface="Times New Roman" panose="02020603050405020304" pitchFamily="18" charset="0"/>
              </a:rPr>
              <a:t>a</a:t>
            </a:r>
            <a:r>
              <a:rPr lang="en-US" sz="2000" spc="10" dirty="0" err="1">
                <a:effectLst/>
                <a:latin typeface="Times New Roman" panose="02020603050405020304" pitchFamily="18" charset="0"/>
                <a:ea typeface="Times New Roman" panose="02020603050405020304" pitchFamily="18" charset="0"/>
              </a:rPr>
              <a:t>y</a:t>
            </a:r>
            <a:r>
              <a:rPr lang="en-US" sz="2000" dirty="0" err="1">
                <a:effectLst/>
                <a:latin typeface="Times New Roman" panose="02020603050405020304" pitchFamily="18" charset="0"/>
                <a:ea typeface="Times New Roman" panose="02020603050405020304" pitchFamily="18" charset="0"/>
              </a:rPr>
              <a:t>a</a:t>
            </a:r>
            <a:r>
              <a:rPr lang="en-US" sz="2000" spc="-5"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diri</a:t>
            </a:r>
            <a:r>
              <a:rPr lang="en-US" sz="2000" dirty="0">
                <a:effectLst/>
                <a:latin typeface="Times New Roman" panose="02020603050405020304" pitchFamily="18" charset="0"/>
                <a:ea typeface="Times New Roman" panose="02020603050405020304" pitchFamily="18" charset="0"/>
              </a:rPr>
              <a:t>)</a:t>
            </a:r>
            <a:endParaRPr lang="en-ID" sz="2000" dirty="0">
              <a:effectLst/>
              <a:latin typeface="Times New Roman" panose="02020603050405020304" pitchFamily="18" charset="0"/>
              <a:ea typeface="Times New Roman" panose="02020603050405020304" pitchFamily="18" charset="0"/>
            </a:endParaRPr>
          </a:p>
          <a:p>
            <a:pPr>
              <a:lnSpc>
                <a:spcPts val="600"/>
              </a:lnSpc>
              <a:spcBef>
                <a:spcPts val="35"/>
              </a:spcBef>
              <a:spcAft>
                <a:spcPts val="0"/>
              </a:spcAft>
            </a:pPr>
            <a:r>
              <a:rPr lang="en-US" sz="2000" dirty="0">
                <a:effectLst/>
                <a:latin typeface="Times New Roman" panose="02020603050405020304" pitchFamily="18" charset="0"/>
                <a:ea typeface="Times New Roman" panose="02020603050405020304" pitchFamily="18" charset="0"/>
              </a:rPr>
              <a:t> </a:t>
            </a:r>
            <a:endParaRPr lang="en-ID" sz="2000" dirty="0">
              <a:effectLst/>
              <a:latin typeface="Times New Roman" panose="02020603050405020304" pitchFamily="18" charset="0"/>
              <a:ea typeface="Times New Roman" panose="02020603050405020304" pitchFamily="18" charset="0"/>
            </a:endParaRPr>
          </a:p>
          <a:p>
            <a:pPr marL="152400" indent="0" algn="just">
              <a:buNone/>
            </a:pPr>
            <a:r>
              <a:rPr lang="en-US" sz="2000" dirty="0">
                <a:effectLst/>
                <a:latin typeface="Times New Roman" panose="02020603050405020304" pitchFamily="18" charset="0"/>
                <a:ea typeface="Times New Roman" panose="02020603050405020304" pitchFamily="18" charset="0"/>
              </a:rPr>
              <a:t>Bias</a:t>
            </a:r>
            <a:r>
              <a:rPr lang="en-US" sz="2000" spc="15"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ini</a:t>
            </a:r>
            <a:r>
              <a:rPr lang="en-US" sz="2000" spc="20"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me</a:t>
            </a:r>
            <a:r>
              <a:rPr lang="en-US" sz="2000" spc="-5" dirty="0" err="1">
                <a:effectLst/>
                <a:latin typeface="Times New Roman" panose="02020603050405020304" pitchFamily="18" charset="0"/>
                <a:ea typeface="Times New Roman" panose="02020603050405020304" pitchFamily="18" charset="0"/>
              </a:rPr>
              <a:t>r</a:t>
            </a:r>
            <a:r>
              <a:rPr lang="en-US" sz="2000" dirty="0" err="1">
                <a:effectLst/>
                <a:latin typeface="Times New Roman" panose="02020603050405020304" pitchFamily="18" charset="0"/>
                <a:ea typeface="Times New Roman" panose="02020603050405020304" pitchFamily="18" charset="0"/>
              </a:rPr>
              <a:t>ujuk</a:t>
            </a:r>
            <a:r>
              <a:rPr lang="en-US" sz="2000" spc="15" dirty="0">
                <a:effectLst/>
                <a:latin typeface="Times New Roman" panose="02020603050405020304" pitchFamily="18" charset="0"/>
                <a:ea typeface="Times New Roman" panose="02020603050405020304" pitchFamily="18" charset="0"/>
              </a:rPr>
              <a:t> </a:t>
            </a:r>
            <a:r>
              <a:rPr lang="en-US" sz="2000" dirty="0">
                <a:effectLst/>
                <a:latin typeface="Times New Roman" panose="02020603050405020304" pitchFamily="18" charset="0"/>
                <a:ea typeface="Times New Roman" panose="02020603050405020304" pitchFamily="18" charset="0"/>
              </a:rPr>
              <a:t>p</a:t>
            </a:r>
            <a:r>
              <a:rPr lang="en-US" sz="2000" spc="-5" dirty="0">
                <a:effectLst/>
                <a:latin typeface="Times New Roman" panose="02020603050405020304" pitchFamily="18" charset="0"/>
                <a:ea typeface="Times New Roman" panose="02020603050405020304" pitchFamily="18" charset="0"/>
              </a:rPr>
              <a:t>a</a:t>
            </a:r>
            <a:r>
              <a:rPr lang="en-US" sz="2000" dirty="0">
                <a:effectLst/>
                <a:latin typeface="Times New Roman" panose="02020603050405020304" pitchFamily="18" charset="0"/>
                <a:ea typeface="Times New Roman" panose="02020603050405020304" pitchFamily="18" charset="0"/>
              </a:rPr>
              <a:t>da </a:t>
            </a:r>
            <a:r>
              <a:rPr lang="en-US" sz="2000" dirty="0" err="1">
                <a:effectLst/>
                <a:latin typeface="Times New Roman" panose="02020603050405020304" pitchFamily="18" charset="0"/>
                <a:ea typeface="Times New Roman" panose="02020603050405020304" pitchFamily="18" charset="0"/>
              </a:rPr>
              <a:t>kondisi</a:t>
            </a:r>
            <a:r>
              <a:rPr lang="en-US" sz="2000" spc="30" dirty="0">
                <a:effectLst/>
                <a:latin typeface="Times New Roman" panose="02020603050405020304" pitchFamily="18" charset="0"/>
                <a:ea typeface="Times New Roman" panose="02020603050405020304" pitchFamily="18" charset="0"/>
              </a:rPr>
              <a:t> </a:t>
            </a:r>
            <a:r>
              <a:rPr lang="en-US" sz="2000" dirty="0">
                <a:effectLst/>
                <a:latin typeface="Times New Roman" panose="02020603050405020304" pitchFamily="18" charset="0"/>
                <a:ea typeface="Times New Roman" panose="02020603050405020304" pitchFamily="18" charset="0"/>
              </a:rPr>
              <a:t>di</a:t>
            </a:r>
            <a:r>
              <a:rPr lang="en-US" sz="2000" spc="5" dirty="0">
                <a:effectLst/>
                <a:latin typeface="Times New Roman" panose="02020603050405020304" pitchFamily="18" charset="0"/>
                <a:ea typeface="Times New Roman" panose="02020603050405020304" pitchFamily="18" charset="0"/>
              </a:rPr>
              <a:t> </a:t>
            </a:r>
            <a:r>
              <a:rPr lang="en-US" sz="2000" dirty="0">
                <a:effectLst/>
                <a:latin typeface="Times New Roman" panose="02020603050405020304" pitchFamily="18" charset="0"/>
                <a:ea typeface="Times New Roman" panose="02020603050405020304" pitchFamily="18" charset="0"/>
              </a:rPr>
              <a:t>mana</a:t>
            </a:r>
            <a:r>
              <a:rPr lang="en-US" sz="2000" spc="10" dirty="0">
                <a:effectLst/>
                <a:latin typeface="Times New Roman" panose="02020603050405020304" pitchFamily="18" charset="0"/>
                <a:ea typeface="Times New Roman" panose="02020603050405020304" pitchFamily="18" charset="0"/>
              </a:rPr>
              <a:t> </a:t>
            </a:r>
            <a:r>
              <a:rPr lang="en-US" sz="2000" dirty="0">
                <a:effectLst/>
                <a:latin typeface="Times New Roman" panose="02020603050405020304" pitchFamily="18" charset="0"/>
                <a:ea typeface="Times New Roman" panose="02020603050405020304" pitchFamily="18" charset="0"/>
              </a:rPr>
              <a:t>or</a:t>
            </a:r>
            <a:r>
              <a:rPr lang="en-US" sz="2000" spc="-10" dirty="0">
                <a:effectLst/>
                <a:latin typeface="Times New Roman" panose="02020603050405020304" pitchFamily="18" charset="0"/>
                <a:ea typeface="Times New Roman" panose="02020603050405020304" pitchFamily="18" charset="0"/>
              </a:rPr>
              <a:t>a</a:t>
            </a:r>
            <a:r>
              <a:rPr lang="en-US" sz="2000" dirty="0">
                <a:effectLst/>
                <a:latin typeface="Times New Roman" panose="02020603050405020304" pitchFamily="18" charset="0"/>
                <a:ea typeface="Times New Roman" panose="02020603050405020304" pitchFamily="18" charset="0"/>
              </a:rPr>
              <a:t>ng</a:t>
            </a:r>
            <a:r>
              <a:rPr lang="en-US" sz="2000" spc="25"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te</a:t>
            </a:r>
            <a:r>
              <a:rPr lang="en-US" sz="2000" spc="-5" dirty="0" err="1">
                <a:effectLst/>
                <a:latin typeface="Times New Roman" panose="02020603050405020304" pitchFamily="18" charset="0"/>
                <a:ea typeface="Times New Roman" panose="02020603050405020304" pitchFamily="18" charset="0"/>
              </a:rPr>
              <a:t>r</a:t>
            </a:r>
            <a:r>
              <a:rPr lang="en-US" sz="2000" dirty="0" err="1">
                <a:effectLst/>
                <a:latin typeface="Times New Roman" panose="02020603050405020304" pitchFamily="18" charset="0"/>
                <a:ea typeface="Times New Roman" panose="02020603050405020304" pitchFamily="18" charset="0"/>
              </a:rPr>
              <a:t>lalu</a:t>
            </a:r>
            <a:r>
              <a:rPr lang="en-US" sz="2000" spc="15"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p</a:t>
            </a:r>
            <a:r>
              <a:rPr lang="en-US" sz="2000" spc="-5" dirty="0" err="1">
                <a:effectLst/>
                <a:latin typeface="Times New Roman" panose="02020603050405020304" pitchFamily="18" charset="0"/>
                <a:ea typeface="Times New Roman" panose="02020603050405020304" pitchFamily="18" charset="0"/>
              </a:rPr>
              <a:t>e</a:t>
            </a:r>
            <a:r>
              <a:rPr lang="en-US" sz="2000" dirty="0" err="1">
                <a:effectLst/>
                <a:latin typeface="Times New Roman" panose="02020603050405020304" pitchFamily="18" charset="0"/>
                <a:ea typeface="Times New Roman" panose="02020603050405020304" pitchFamily="18" charset="0"/>
              </a:rPr>
              <a:t>r</a:t>
            </a:r>
            <a:r>
              <a:rPr lang="en-US" sz="2000" spc="-10" dirty="0" err="1">
                <a:effectLst/>
                <a:latin typeface="Times New Roman" panose="02020603050405020304" pitchFamily="18" charset="0"/>
                <a:ea typeface="Times New Roman" panose="02020603050405020304" pitchFamily="18" charset="0"/>
              </a:rPr>
              <a:t>c</a:t>
            </a:r>
            <a:r>
              <a:rPr lang="en-US" sz="2000" spc="5" dirty="0" err="1">
                <a:effectLst/>
                <a:latin typeface="Times New Roman" panose="02020603050405020304" pitchFamily="18" charset="0"/>
                <a:ea typeface="Times New Roman" panose="02020603050405020304" pitchFamily="18" charset="0"/>
              </a:rPr>
              <a:t>a</a:t>
            </a:r>
            <a:r>
              <a:rPr lang="en-US" sz="2000" spc="10" dirty="0" err="1">
                <a:effectLst/>
                <a:latin typeface="Times New Roman" panose="02020603050405020304" pitchFamily="18" charset="0"/>
                <a:ea typeface="Times New Roman" panose="02020603050405020304" pitchFamily="18" charset="0"/>
              </a:rPr>
              <a:t>y</a:t>
            </a:r>
            <a:r>
              <a:rPr lang="en-US" sz="2000" dirty="0" err="1">
                <a:effectLst/>
                <a:latin typeface="Times New Roman" panose="02020603050405020304" pitchFamily="18" charset="0"/>
                <a:ea typeface="Times New Roman" panose="02020603050405020304" pitchFamily="18" charset="0"/>
              </a:rPr>
              <a:t>a</a:t>
            </a:r>
            <a:r>
              <a:rPr lang="en-US" sz="2000" spc="10"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diri</a:t>
            </a:r>
            <a:r>
              <a:rPr lang="en-US" sz="2000" spc="20"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tent</a:t>
            </a:r>
            <a:r>
              <a:rPr lang="en-US" sz="2000" spc="-5" dirty="0" err="1">
                <a:effectLst/>
                <a:latin typeface="Times New Roman" panose="02020603050405020304" pitchFamily="18" charset="0"/>
                <a:ea typeface="Times New Roman" panose="02020603050405020304" pitchFamily="18" charset="0"/>
              </a:rPr>
              <a:t>a</a:t>
            </a:r>
            <a:r>
              <a:rPr lang="en-US" sz="2000" dirty="0" err="1">
                <a:effectLst/>
                <a:latin typeface="Times New Roman" panose="02020603050405020304" pitchFamily="18" charset="0"/>
                <a:ea typeface="Times New Roman" panose="02020603050405020304" pitchFamily="18" charset="0"/>
              </a:rPr>
              <a:t>ng</a:t>
            </a:r>
            <a:r>
              <a:rPr lang="en-US" sz="2000"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p</a:t>
            </a:r>
            <a:r>
              <a:rPr lang="en-US" sz="2000" spc="-5" dirty="0" err="1">
                <a:effectLst/>
                <a:latin typeface="Times New Roman" panose="02020603050405020304" pitchFamily="18" charset="0"/>
                <a:ea typeface="Times New Roman" panose="02020603050405020304" pitchFamily="18" charset="0"/>
              </a:rPr>
              <a:t>e</a:t>
            </a:r>
            <a:r>
              <a:rPr lang="en-US" sz="2000" dirty="0" err="1">
                <a:effectLst/>
                <a:latin typeface="Times New Roman" panose="02020603050405020304" pitchFamily="18" charset="0"/>
                <a:ea typeface="Times New Roman" panose="02020603050405020304" pitchFamily="18" charset="0"/>
              </a:rPr>
              <a:t>ng</a:t>
            </a:r>
            <a:r>
              <a:rPr lang="en-US" sz="2000" spc="-5" dirty="0" err="1">
                <a:effectLst/>
                <a:latin typeface="Times New Roman" panose="02020603050405020304" pitchFamily="18" charset="0"/>
                <a:ea typeface="Times New Roman" panose="02020603050405020304" pitchFamily="18" charset="0"/>
              </a:rPr>
              <a:t>e</a:t>
            </a:r>
            <a:r>
              <a:rPr lang="en-US" sz="2000" dirty="0" err="1">
                <a:effectLst/>
                <a:latin typeface="Times New Roman" panose="02020603050405020304" pitchFamily="18" charset="0"/>
                <a:ea typeface="Times New Roman" panose="02020603050405020304" pitchFamily="18" charset="0"/>
              </a:rPr>
              <a:t>tahu</a:t>
            </a:r>
            <a:r>
              <a:rPr lang="en-US" sz="2000" spc="-5" dirty="0" err="1">
                <a:effectLst/>
                <a:latin typeface="Times New Roman" panose="02020603050405020304" pitchFamily="18" charset="0"/>
                <a:ea typeface="Times New Roman" panose="02020603050405020304" pitchFamily="18" charset="0"/>
              </a:rPr>
              <a:t>a</a:t>
            </a:r>
            <a:r>
              <a:rPr lang="en-US" sz="2000" dirty="0" err="1">
                <a:effectLst/>
                <a:latin typeface="Times New Roman" panose="02020603050405020304" pitchFamily="18" charset="0"/>
                <a:ea typeface="Times New Roman" panose="02020603050405020304" pitchFamily="18" charset="0"/>
              </a:rPr>
              <a:t>n</a:t>
            </a:r>
            <a:r>
              <a:rPr lang="en-US" sz="2000" spc="-15" dirty="0">
                <a:effectLst/>
                <a:latin typeface="Times New Roman" panose="02020603050405020304" pitchFamily="18" charset="0"/>
                <a:ea typeface="Times New Roman" panose="02020603050405020304" pitchFamily="18" charset="0"/>
              </a:rPr>
              <a:t> </a:t>
            </a:r>
            <a:r>
              <a:rPr lang="en-US" sz="2000" dirty="0">
                <a:effectLst/>
                <a:latin typeface="Times New Roman" panose="02020603050405020304" pitchFamily="18" charset="0"/>
                <a:ea typeface="Times New Roman" panose="02020603050405020304" pitchFamily="18" charset="0"/>
              </a:rPr>
              <a:t>d</a:t>
            </a:r>
            <a:r>
              <a:rPr lang="en-US" sz="2000" spc="-5" dirty="0">
                <a:effectLst/>
                <a:latin typeface="Times New Roman" panose="02020603050405020304" pitchFamily="18" charset="0"/>
                <a:ea typeface="Times New Roman" panose="02020603050405020304" pitchFamily="18" charset="0"/>
              </a:rPr>
              <a:t>a</a:t>
            </a:r>
            <a:r>
              <a:rPr lang="en-US" sz="2000" dirty="0">
                <a:effectLst/>
                <a:latin typeface="Times New Roman" panose="02020603050405020304" pitchFamily="18" charset="0"/>
                <a:ea typeface="Times New Roman" panose="02020603050405020304" pitchFamily="18" charset="0"/>
              </a:rPr>
              <a:t>n</a:t>
            </a:r>
            <a:r>
              <a:rPr lang="en-US" sz="2000" spc="-25"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k</a:t>
            </a:r>
            <a:r>
              <a:rPr lang="en-US" sz="2000" spc="-5" dirty="0" err="1">
                <a:effectLst/>
                <a:latin typeface="Times New Roman" panose="02020603050405020304" pitchFamily="18" charset="0"/>
                <a:ea typeface="Times New Roman" panose="02020603050405020304" pitchFamily="18" charset="0"/>
              </a:rPr>
              <a:t>e</a:t>
            </a:r>
            <a:r>
              <a:rPr lang="en-US" sz="2000" spc="15" dirty="0" err="1">
                <a:effectLst/>
                <a:latin typeface="Times New Roman" panose="02020603050405020304" pitchFamily="18" charset="0"/>
                <a:ea typeface="Times New Roman" panose="02020603050405020304" pitchFamily="18" charset="0"/>
              </a:rPr>
              <a:t>t</a:t>
            </a:r>
            <a:r>
              <a:rPr lang="en-US" sz="2000" spc="-5" dirty="0" err="1">
                <a:effectLst/>
                <a:latin typeface="Times New Roman" panose="02020603050405020304" pitchFamily="18" charset="0"/>
                <a:ea typeface="Times New Roman" panose="02020603050405020304" pitchFamily="18" charset="0"/>
              </a:rPr>
              <a:t>e</a:t>
            </a:r>
            <a:r>
              <a:rPr lang="en-US" sz="2000" dirty="0" err="1">
                <a:effectLst/>
                <a:latin typeface="Times New Roman" panose="02020603050405020304" pitchFamily="18" charset="0"/>
                <a:ea typeface="Times New Roman" panose="02020603050405020304" pitchFamily="18" charset="0"/>
              </a:rPr>
              <a:t>r</a:t>
            </a:r>
            <a:r>
              <a:rPr lang="en-US" sz="2000" spc="-10" dirty="0" err="1">
                <a:effectLst/>
                <a:latin typeface="Times New Roman" panose="02020603050405020304" pitchFamily="18" charset="0"/>
                <a:ea typeface="Times New Roman" panose="02020603050405020304" pitchFamily="18" charset="0"/>
              </a:rPr>
              <a:t>a</a:t>
            </a:r>
            <a:r>
              <a:rPr lang="en-US" sz="2000" spc="15" dirty="0" err="1">
                <a:effectLst/>
                <a:latin typeface="Times New Roman" panose="02020603050405020304" pitchFamily="18" charset="0"/>
                <a:ea typeface="Times New Roman" panose="02020603050405020304" pitchFamily="18" charset="0"/>
              </a:rPr>
              <a:t>m</a:t>
            </a:r>
            <a:r>
              <a:rPr lang="en-US" sz="2000" dirty="0" err="1">
                <a:effectLst/>
                <a:latin typeface="Times New Roman" panose="02020603050405020304" pitchFamily="18" charset="0"/>
                <a:ea typeface="Times New Roman" panose="02020603050405020304" pitchFamily="18" charset="0"/>
              </a:rPr>
              <a:t>pi</a:t>
            </a:r>
            <a:r>
              <a:rPr lang="en-US" sz="2000" spc="5" dirty="0" err="1">
                <a:effectLst/>
                <a:latin typeface="Times New Roman" panose="02020603050405020304" pitchFamily="18" charset="0"/>
                <a:ea typeface="Times New Roman" panose="02020603050405020304" pitchFamily="18" charset="0"/>
              </a:rPr>
              <a:t>l</a:t>
            </a:r>
            <a:r>
              <a:rPr lang="en-US" sz="2000" spc="-5" dirty="0" err="1">
                <a:effectLst/>
                <a:latin typeface="Times New Roman" panose="02020603050405020304" pitchFamily="18" charset="0"/>
                <a:ea typeface="Times New Roman" panose="02020603050405020304" pitchFamily="18" charset="0"/>
              </a:rPr>
              <a:t>a</a:t>
            </a:r>
            <a:r>
              <a:rPr lang="en-US" sz="2000" dirty="0" err="1">
                <a:effectLst/>
                <a:latin typeface="Times New Roman" panose="02020603050405020304" pitchFamily="18" charset="0"/>
                <a:ea typeface="Times New Roman" panose="02020603050405020304" pitchFamily="18" charset="0"/>
              </a:rPr>
              <a:t>n</a:t>
            </a:r>
            <a:r>
              <a:rPr lang="en-US" sz="2000" spc="-25" dirty="0">
                <a:effectLst/>
                <a:latin typeface="Times New Roman" panose="02020603050405020304" pitchFamily="18" charset="0"/>
                <a:ea typeface="Times New Roman" panose="02020603050405020304" pitchFamily="18" charset="0"/>
              </a:rPr>
              <a:t> </a:t>
            </a:r>
            <a:r>
              <a:rPr lang="en-US" sz="2000" dirty="0">
                <a:effectLst/>
                <a:latin typeface="Times New Roman" panose="02020603050405020304" pitchFamily="18" charset="0"/>
                <a:ea typeface="Times New Roman" panose="02020603050405020304" pitchFamily="18" charset="0"/>
              </a:rPr>
              <a:t>y</a:t>
            </a:r>
            <a:r>
              <a:rPr lang="en-US" sz="2000" spc="-5" dirty="0">
                <a:effectLst/>
                <a:latin typeface="Times New Roman" panose="02020603050405020304" pitchFamily="18" charset="0"/>
                <a:ea typeface="Times New Roman" panose="02020603050405020304" pitchFamily="18" charset="0"/>
              </a:rPr>
              <a:t>a</a:t>
            </a:r>
            <a:r>
              <a:rPr lang="en-US" sz="2000" dirty="0">
                <a:effectLst/>
                <a:latin typeface="Times New Roman" panose="02020603050405020304" pitchFamily="18" charset="0"/>
                <a:ea typeface="Times New Roman" panose="02020603050405020304" pitchFamily="18" charset="0"/>
              </a:rPr>
              <a:t>ng</a:t>
            </a:r>
            <a:r>
              <a:rPr lang="en-US" sz="2000" spc="-25"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me</a:t>
            </a:r>
            <a:r>
              <a:rPr lang="en-US" sz="2000" spc="5" dirty="0" err="1">
                <a:effectLst/>
                <a:latin typeface="Times New Roman" panose="02020603050405020304" pitchFamily="18" charset="0"/>
                <a:ea typeface="Times New Roman" panose="02020603050405020304" pitchFamily="18" charset="0"/>
              </a:rPr>
              <a:t>r</a:t>
            </a:r>
            <a:r>
              <a:rPr lang="en-US" sz="2000" spc="-5" dirty="0" err="1">
                <a:effectLst/>
                <a:latin typeface="Times New Roman" panose="02020603050405020304" pitchFamily="18" charset="0"/>
                <a:ea typeface="Times New Roman" panose="02020603050405020304" pitchFamily="18" charset="0"/>
              </a:rPr>
              <a:t>e</a:t>
            </a:r>
            <a:r>
              <a:rPr lang="en-US" sz="2000" dirty="0" err="1">
                <a:effectLst/>
                <a:latin typeface="Times New Roman" panose="02020603050405020304" pitchFamily="18" charset="0"/>
                <a:ea typeface="Times New Roman" panose="02020603050405020304" pitchFamily="18" charset="0"/>
              </a:rPr>
              <a:t>ka</a:t>
            </a:r>
            <a:r>
              <a:rPr lang="en-US" sz="2000" spc="-30"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m</a:t>
            </a:r>
            <a:r>
              <a:rPr lang="en-US" sz="2000" spc="5" dirty="0" err="1">
                <a:effectLst/>
                <a:latin typeface="Times New Roman" panose="02020603050405020304" pitchFamily="18" charset="0"/>
                <a:ea typeface="Times New Roman" panose="02020603050405020304" pitchFamily="18" charset="0"/>
              </a:rPr>
              <a:t>i</a:t>
            </a:r>
            <a:r>
              <a:rPr lang="en-US" sz="2000" dirty="0" err="1">
                <a:effectLst/>
                <a:latin typeface="Times New Roman" panose="02020603050405020304" pitchFamily="18" charset="0"/>
                <a:ea typeface="Times New Roman" panose="02020603050405020304" pitchFamily="18" charset="0"/>
              </a:rPr>
              <a:t>l</a:t>
            </a:r>
            <a:r>
              <a:rPr lang="en-US" sz="2000" spc="5" dirty="0" err="1">
                <a:effectLst/>
                <a:latin typeface="Times New Roman" panose="02020603050405020304" pitchFamily="18" charset="0"/>
                <a:ea typeface="Times New Roman" panose="02020603050405020304" pitchFamily="18" charset="0"/>
              </a:rPr>
              <a:t>i</a:t>
            </a:r>
            <a:r>
              <a:rPr lang="en-US" sz="2000" dirty="0" err="1">
                <a:effectLst/>
                <a:latin typeface="Times New Roman" panose="02020603050405020304" pitchFamily="18" charset="0"/>
                <a:ea typeface="Times New Roman" panose="02020603050405020304" pitchFamily="18" charset="0"/>
              </a:rPr>
              <a:t>ki</a:t>
            </a:r>
            <a:r>
              <a:rPr lang="en-US" sz="2000" spc="-20"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s</a:t>
            </a:r>
            <a:r>
              <a:rPr lang="en-US" sz="2000" spc="-5" dirty="0" err="1">
                <a:effectLst/>
                <a:latin typeface="Times New Roman" panose="02020603050405020304" pitchFamily="18" charset="0"/>
                <a:ea typeface="Times New Roman" panose="02020603050405020304" pitchFamily="18" charset="0"/>
              </a:rPr>
              <a:t>e</a:t>
            </a:r>
            <a:r>
              <a:rPr lang="en-US" sz="2000" dirty="0" err="1">
                <a:effectLst/>
                <a:latin typeface="Times New Roman" panose="02020603050405020304" pitchFamily="18" charset="0"/>
                <a:ea typeface="Times New Roman" panose="02020603050405020304" pitchFamily="18" charset="0"/>
              </a:rPr>
              <a:t>hingga</a:t>
            </a:r>
            <a:r>
              <a:rPr lang="en-US" sz="2000" spc="-10"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meng</a:t>
            </a:r>
            <a:r>
              <a:rPr lang="en-US" sz="2000" spc="-5" dirty="0" err="1">
                <a:effectLst/>
                <a:latin typeface="Times New Roman" panose="02020603050405020304" pitchFamily="18" charset="0"/>
                <a:ea typeface="Times New Roman" panose="02020603050405020304" pitchFamily="18" charset="0"/>
              </a:rPr>
              <a:t>a</a:t>
            </a:r>
            <a:r>
              <a:rPr lang="en-US" sz="2000" spc="10" dirty="0" err="1">
                <a:effectLst/>
                <a:latin typeface="Times New Roman" panose="02020603050405020304" pitchFamily="18" charset="0"/>
                <a:ea typeface="Times New Roman" panose="02020603050405020304" pitchFamily="18" charset="0"/>
              </a:rPr>
              <a:t>b</a:t>
            </a:r>
            <a:r>
              <a:rPr lang="en-US" sz="2000" spc="-5" dirty="0" err="1">
                <a:effectLst/>
                <a:latin typeface="Times New Roman" panose="02020603050405020304" pitchFamily="18" charset="0"/>
                <a:ea typeface="Times New Roman" panose="02020603050405020304" pitchFamily="18" charset="0"/>
              </a:rPr>
              <a:t>a</a:t>
            </a:r>
            <a:r>
              <a:rPr lang="en-US" sz="2000" dirty="0" err="1">
                <a:effectLst/>
                <a:latin typeface="Times New Roman" panose="02020603050405020304" pitchFamily="18" charset="0"/>
                <a:ea typeface="Times New Roman" panose="02020603050405020304" pitchFamily="18" charset="0"/>
              </a:rPr>
              <a:t>ikan</a:t>
            </a:r>
            <a:r>
              <a:rPr lang="en-US" sz="2000" spc="-25"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r</a:t>
            </a:r>
            <a:r>
              <a:rPr lang="en-US" sz="2000" spc="10" dirty="0" err="1">
                <a:effectLst/>
                <a:latin typeface="Times New Roman" panose="02020603050405020304" pitchFamily="18" charset="0"/>
                <a:ea typeface="Times New Roman" panose="02020603050405020304" pitchFamily="18" charset="0"/>
              </a:rPr>
              <a:t>i</a:t>
            </a:r>
            <a:r>
              <a:rPr lang="en-US" sz="2000" dirty="0" err="1">
                <a:effectLst/>
                <a:latin typeface="Times New Roman" panose="02020603050405020304" pitchFamily="18" charset="0"/>
                <a:ea typeface="Times New Roman" panose="02020603050405020304" pitchFamily="18" charset="0"/>
              </a:rPr>
              <a:t>siko</a:t>
            </a:r>
            <a:r>
              <a:rPr lang="en-US" sz="2000" dirty="0">
                <a:effectLst/>
                <a:latin typeface="Times New Roman" panose="02020603050405020304" pitchFamily="18" charset="0"/>
                <a:ea typeface="Times New Roman" panose="02020603050405020304" pitchFamily="18" charset="0"/>
              </a:rPr>
              <a:t> y</a:t>
            </a:r>
            <a:r>
              <a:rPr lang="en-US" sz="2000" spc="-5" dirty="0">
                <a:effectLst/>
                <a:latin typeface="Times New Roman" panose="02020603050405020304" pitchFamily="18" charset="0"/>
                <a:ea typeface="Times New Roman" panose="02020603050405020304" pitchFamily="18" charset="0"/>
              </a:rPr>
              <a:t>a</a:t>
            </a:r>
            <a:r>
              <a:rPr lang="en-US" sz="2000" dirty="0">
                <a:effectLst/>
                <a:latin typeface="Times New Roman" panose="02020603050405020304" pitchFamily="18" charset="0"/>
                <a:ea typeface="Times New Roman" panose="02020603050405020304" pitchFamily="18" charset="0"/>
              </a:rPr>
              <a:t>ng</a:t>
            </a:r>
            <a:r>
              <a:rPr lang="en-US" sz="2000" spc="5"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te</a:t>
            </a:r>
            <a:r>
              <a:rPr lang="en-US" sz="2000" spc="-5" dirty="0" err="1">
                <a:effectLst/>
                <a:latin typeface="Times New Roman" panose="02020603050405020304" pitchFamily="18" charset="0"/>
                <a:ea typeface="Times New Roman" panose="02020603050405020304" pitchFamily="18" charset="0"/>
              </a:rPr>
              <a:t>r</a:t>
            </a:r>
            <a:r>
              <a:rPr lang="en-US" sz="2000" dirty="0" err="1">
                <a:effectLst/>
                <a:latin typeface="Times New Roman" panose="02020603050405020304" pitchFamily="18" charset="0"/>
                <a:ea typeface="Times New Roman" panose="02020603050405020304" pitchFamily="18" charset="0"/>
              </a:rPr>
              <a:t>k</a:t>
            </a:r>
            <a:r>
              <a:rPr lang="en-US" sz="2000" spc="-5" dirty="0" err="1">
                <a:effectLst/>
                <a:latin typeface="Times New Roman" panose="02020603050405020304" pitchFamily="18" charset="0"/>
                <a:ea typeface="Times New Roman" panose="02020603050405020304" pitchFamily="18" charset="0"/>
              </a:rPr>
              <a:t>a</a:t>
            </a:r>
            <a:r>
              <a:rPr lang="en-US" sz="2000" dirty="0" err="1">
                <a:effectLst/>
                <a:latin typeface="Times New Roman" panose="02020603050405020304" pitchFamily="18" charset="0"/>
                <a:ea typeface="Times New Roman" panose="02020603050405020304" pitchFamily="18" charset="0"/>
              </a:rPr>
              <a:t>it</a:t>
            </a:r>
            <a:r>
              <a:rPr lang="en-US" sz="2000" spc="10"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d</a:t>
            </a:r>
            <a:r>
              <a:rPr lang="en-US" sz="2000" spc="-5" dirty="0" err="1">
                <a:effectLst/>
                <a:latin typeface="Times New Roman" panose="02020603050405020304" pitchFamily="18" charset="0"/>
                <a:ea typeface="Times New Roman" panose="02020603050405020304" pitchFamily="18" charset="0"/>
              </a:rPr>
              <a:t>e</a:t>
            </a:r>
            <a:r>
              <a:rPr lang="en-US" sz="2000" dirty="0" err="1">
                <a:effectLst/>
                <a:latin typeface="Times New Roman" panose="02020603050405020304" pitchFamily="18" charset="0"/>
                <a:ea typeface="Times New Roman" panose="02020603050405020304" pitchFamily="18" charset="0"/>
              </a:rPr>
              <a:t>ng</a:t>
            </a:r>
            <a:r>
              <a:rPr lang="en-US" sz="2000" spc="-5" dirty="0" err="1">
                <a:effectLst/>
                <a:latin typeface="Times New Roman" panose="02020603050405020304" pitchFamily="18" charset="0"/>
                <a:ea typeface="Times New Roman" panose="02020603050405020304" pitchFamily="18" charset="0"/>
              </a:rPr>
              <a:t>a</a:t>
            </a:r>
            <a:r>
              <a:rPr lang="en-US" sz="2000" dirty="0" err="1">
                <a:effectLst/>
                <a:latin typeface="Times New Roman" panose="02020603050405020304" pitchFamily="18" charset="0"/>
                <a:ea typeface="Times New Roman" panose="02020603050405020304" pitchFamily="18" charset="0"/>
              </a:rPr>
              <a:t>n</a:t>
            </a:r>
            <a:r>
              <a:rPr lang="en-US" sz="2000" spc="5"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invest</a:t>
            </a:r>
            <a:r>
              <a:rPr lang="en-US" sz="2000" spc="-5" dirty="0" err="1">
                <a:effectLst/>
                <a:latin typeface="Times New Roman" panose="02020603050405020304" pitchFamily="18" charset="0"/>
                <a:ea typeface="Times New Roman" panose="02020603050405020304" pitchFamily="18" charset="0"/>
              </a:rPr>
              <a:t>a</a:t>
            </a:r>
            <a:r>
              <a:rPr lang="en-US" sz="2000" dirty="0" err="1">
                <a:effectLst/>
                <a:latin typeface="Times New Roman" panose="02020603050405020304" pitchFamily="18" charset="0"/>
                <a:ea typeface="Times New Roman" panose="02020603050405020304" pitchFamily="18" charset="0"/>
              </a:rPr>
              <a:t>si</a:t>
            </a:r>
            <a:r>
              <a:rPr lang="en-US" sz="2000"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Od</a:t>
            </a:r>
            <a:r>
              <a:rPr lang="en-US" sz="2000" spc="5" dirty="0" err="1">
                <a:effectLst/>
                <a:latin typeface="Times New Roman" panose="02020603050405020304" pitchFamily="18" charset="0"/>
                <a:ea typeface="Times New Roman" panose="02020603050405020304" pitchFamily="18" charset="0"/>
              </a:rPr>
              <a:t>e</a:t>
            </a:r>
            <a:r>
              <a:rPr lang="en-US" sz="2000" spc="-5" dirty="0" err="1">
                <a:effectLst/>
                <a:latin typeface="Times New Roman" panose="02020603050405020304" pitchFamily="18" charset="0"/>
                <a:ea typeface="Times New Roman" panose="02020603050405020304" pitchFamily="18" charset="0"/>
              </a:rPr>
              <a:t>a</a:t>
            </a:r>
            <a:r>
              <a:rPr lang="en-US" sz="2000" dirty="0" err="1">
                <a:effectLst/>
                <a:latin typeface="Times New Roman" panose="02020603050405020304" pitchFamily="18" charset="0"/>
                <a:ea typeface="Times New Roman" panose="02020603050405020304" pitchFamily="18" charset="0"/>
              </a:rPr>
              <a:t>n</a:t>
            </a:r>
            <a:r>
              <a:rPr lang="en-US" sz="2000" spc="240" dirty="0">
                <a:effectLst/>
                <a:latin typeface="Times New Roman" panose="02020603050405020304" pitchFamily="18" charset="0"/>
                <a:ea typeface="Times New Roman" panose="02020603050405020304" pitchFamily="18" charset="0"/>
              </a:rPr>
              <a:t> </a:t>
            </a:r>
            <a:r>
              <a:rPr lang="en-US" sz="2000" dirty="0">
                <a:effectLst/>
                <a:latin typeface="Times New Roman" panose="02020603050405020304" pitchFamily="18" charset="0"/>
                <a:ea typeface="Times New Roman" panose="02020603050405020304" pitchFamily="18" charset="0"/>
              </a:rPr>
              <a:t>(19</a:t>
            </a:r>
            <a:r>
              <a:rPr lang="en-US" sz="2000" spc="10" dirty="0">
                <a:effectLst/>
                <a:latin typeface="Times New Roman" panose="02020603050405020304" pitchFamily="18" charset="0"/>
                <a:ea typeface="Times New Roman" panose="02020603050405020304" pitchFamily="18" charset="0"/>
              </a:rPr>
              <a:t>9</a:t>
            </a:r>
            <a:r>
              <a:rPr lang="en-US" sz="2000" dirty="0">
                <a:effectLst/>
                <a:latin typeface="Times New Roman" panose="02020603050405020304" pitchFamily="18" charset="0"/>
                <a:ea typeface="Times New Roman" panose="02020603050405020304" pitchFamily="18" charset="0"/>
              </a:rPr>
              <a:t>8)</a:t>
            </a:r>
            <a:r>
              <a:rPr lang="en-US" sz="2000" spc="245"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menj</a:t>
            </a:r>
            <a:r>
              <a:rPr lang="en-US" sz="2000" spc="-5" dirty="0" err="1">
                <a:effectLst/>
                <a:latin typeface="Times New Roman" panose="02020603050405020304" pitchFamily="18" charset="0"/>
                <a:ea typeface="Times New Roman" panose="02020603050405020304" pitchFamily="18" charset="0"/>
              </a:rPr>
              <a:t>e</a:t>
            </a:r>
            <a:r>
              <a:rPr lang="en-US" sz="2000" dirty="0" err="1">
                <a:effectLst/>
                <a:latin typeface="Times New Roman" panose="02020603050405020304" pitchFamily="18" charset="0"/>
                <a:ea typeface="Times New Roman" panose="02020603050405020304" pitchFamily="18" charset="0"/>
              </a:rPr>
              <a:t>lask</a:t>
            </a:r>
            <a:r>
              <a:rPr lang="en-US" sz="2000" spc="-5" dirty="0" err="1">
                <a:effectLst/>
                <a:latin typeface="Times New Roman" panose="02020603050405020304" pitchFamily="18" charset="0"/>
                <a:ea typeface="Times New Roman" panose="02020603050405020304" pitchFamily="18" charset="0"/>
              </a:rPr>
              <a:t>a</a:t>
            </a:r>
            <a:r>
              <a:rPr lang="en-US" sz="2000" dirty="0" err="1">
                <a:effectLst/>
                <a:latin typeface="Times New Roman" panose="02020603050405020304" pitchFamily="18" charset="0"/>
                <a:ea typeface="Times New Roman" panose="02020603050405020304" pitchFamily="18" charset="0"/>
              </a:rPr>
              <a:t>n</a:t>
            </a:r>
            <a:r>
              <a:rPr lang="en-US" sz="2000" spc="240"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b</a:t>
            </a:r>
            <a:r>
              <a:rPr lang="en-US" sz="2000" spc="-5" dirty="0" err="1">
                <a:effectLst/>
                <a:latin typeface="Times New Roman" panose="02020603050405020304" pitchFamily="18" charset="0"/>
                <a:ea typeface="Times New Roman" panose="02020603050405020304" pitchFamily="18" charset="0"/>
              </a:rPr>
              <a:t>a</a:t>
            </a:r>
            <a:r>
              <a:rPr lang="en-US" sz="2000" spc="10" dirty="0" err="1">
                <a:effectLst/>
                <a:latin typeface="Times New Roman" panose="02020603050405020304" pitchFamily="18" charset="0"/>
                <a:ea typeface="Times New Roman" panose="02020603050405020304" pitchFamily="18" charset="0"/>
              </a:rPr>
              <a:t>h</a:t>
            </a:r>
            <a:r>
              <a:rPr lang="en-US" sz="2000" dirty="0" err="1">
                <a:effectLst/>
                <a:latin typeface="Times New Roman" panose="02020603050405020304" pitchFamily="18" charset="0"/>
                <a:ea typeface="Times New Roman" panose="02020603050405020304" pitchFamily="18" charset="0"/>
              </a:rPr>
              <a:t>wa</a:t>
            </a:r>
            <a:r>
              <a:rPr lang="en-US" sz="2000" spc="230" dirty="0">
                <a:effectLst/>
                <a:latin typeface="Times New Roman" panose="02020603050405020304" pitchFamily="18" charset="0"/>
                <a:ea typeface="Times New Roman" panose="02020603050405020304" pitchFamily="18" charset="0"/>
              </a:rPr>
              <a:t> </a:t>
            </a:r>
            <a:r>
              <a:rPr lang="en-US" sz="2000" dirty="0">
                <a:effectLst/>
                <a:latin typeface="Times New Roman" panose="02020603050405020304" pitchFamily="18" charset="0"/>
                <a:ea typeface="Times New Roman" panose="02020603050405020304" pitchFamily="18" charset="0"/>
              </a:rPr>
              <a:t>i</a:t>
            </a:r>
            <a:r>
              <a:rPr lang="en-US" sz="2000" spc="15" dirty="0">
                <a:effectLst/>
                <a:latin typeface="Times New Roman" panose="02020603050405020304" pitchFamily="18" charset="0"/>
                <a:ea typeface="Times New Roman" panose="02020603050405020304" pitchFamily="18" charset="0"/>
              </a:rPr>
              <a:t>n</a:t>
            </a:r>
            <a:r>
              <a:rPr lang="en-US" sz="2000" dirty="0">
                <a:effectLst/>
                <a:latin typeface="Times New Roman" panose="02020603050405020304" pitchFamily="18" charset="0"/>
                <a:ea typeface="Times New Roman" panose="02020603050405020304" pitchFamily="18" charset="0"/>
              </a:rPr>
              <a:t>v</a:t>
            </a:r>
            <a:r>
              <a:rPr lang="en-US" sz="2000" spc="-5" dirty="0">
                <a:effectLst/>
                <a:latin typeface="Times New Roman" panose="02020603050405020304" pitchFamily="18" charset="0"/>
                <a:ea typeface="Times New Roman" panose="02020603050405020304" pitchFamily="18" charset="0"/>
              </a:rPr>
              <a:t>e</a:t>
            </a:r>
            <a:r>
              <a:rPr lang="en-US" sz="2000" dirty="0">
                <a:effectLst/>
                <a:latin typeface="Times New Roman" panose="02020603050405020304" pitchFamily="18" charset="0"/>
                <a:ea typeface="Times New Roman" panose="02020603050405020304" pitchFamily="18" charset="0"/>
              </a:rPr>
              <a:t>stor </a:t>
            </a:r>
            <a:r>
              <a:rPr lang="en-US" sz="2000" dirty="0" err="1">
                <a:effectLst/>
                <a:latin typeface="Times New Roman" panose="02020603050405020304" pitchFamily="18" charset="0"/>
                <a:ea typeface="Times New Roman" panose="02020603050405020304" pitchFamily="18" charset="0"/>
              </a:rPr>
              <a:t>d</a:t>
            </a:r>
            <a:r>
              <a:rPr lang="en-US" sz="2000" spc="-5" dirty="0" err="1">
                <a:effectLst/>
                <a:latin typeface="Times New Roman" panose="02020603050405020304" pitchFamily="18" charset="0"/>
                <a:ea typeface="Times New Roman" panose="02020603050405020304" pitchFamily="18" charset="0"/>
              </a:rPr>
              <a:t>e</a:t>
            </a:r>
            <a:r>
              <a:rPr lang="en-US" sz="2000" dirty="0" err="1">
                <a:effectLst/>
                <a:latin typeface="Times New Roman" panose="02020603050405020304" pitchFamily="18" charset="0"/>
                <a:ea typeface="Times New Roman" panose="02020603050405020304" pitchFamily="18" charset="0"/>
              </a:rPr>
              <a:t>ng</a:t>
            </a:r>
            <a:r>
              <a:rPr lang="en-US" sz="2000" spc="-5" dirty="0" err="1">
                <a:effectLst/>
                <a:latin typeface="Times New Roman" panose="02020603050405020304" pitchFamily="18" charset="0"/>
                <a:ea typeface="Times New Roman" panose="02020603050405020304" pitchFamily="18" charset="0"/>
              </a:rPr>
              <a:t>a</a:t>
            </a:r>
            <a:r>
              <a:rPr lang="en-US" sz="2000" dirty="0" err="1">
                <a:effectLst/>
                <a:latin typeface="Times New Roman" panose="02020603050405020304" pitchFamily="18" charset="0"/>
                <a:ea typeface="Times New Roman" panose="02020603050405020304" pitchFamily="18" charset="0"/>
              </a:rPr>
              <a:t>n</a:t>
            </a:r>
            <a:r>
              <a:rPr lang="en-US" sz="2000" spc="10" dirty="0">
                <a:effectLst/>
                <a:latin typeface="Times New Roman" panose="02020603050405020304" pitchFamily="18" charset="0"/>
                <a:ea typeface="Times New Roman" panose="02020603050405020304" pitchFamily="18" charset="0"/>
              </a:rPr>
              <a:t> </a:t>
            </a:r>
            <a:r>
              <a:rPr lang="en-US" sz="2000" i="1" dirty="0">
                <a:effectLst/>
                <a:latin typeface="Times New Roman" panose="02020603050405020304" pitchFamily="18" charset="0"/>
                <a:ea typeface="Times New Roman" panose="02020603050405020304" pitchFamily="18" charset="0"/>
              </a:rPr>
              <a:t>discount</a:t>
            </a:r>
            <a:r>
              <a:rPr lang="en-US" sz="2000" i="1" spc="10" dirty="0">
                <a:effectLst/>
                <a:latin typeface="Times New Roman" panose="02020603050405020304" pitchFamily="18" charset="0"/>
                <a:ea typeface="Times New Roman" panose="02020603050405020304" pitchFamily="18" charset="0"/>
              </a:rPr>
              <a:t> </a:t>
            </a:r>
            <a:r>
              <a:rPr lang="en-US" sz="2000" i="1" dirty="0">
                <a:effectLst/>
                <a:latin typeface="Times New Roman" panose="02020603050405020304" pitchFamily="18" charset="0"/>
                <a:ea typeface="Times New Roman" panose="02020603050405020304" pitchFamily="18" charset="0"/>
              </a:rPr>
              <a:t>bro</a:t>
            </a:r>
            <a:r>
              <a:rPr lang="en-US" sz="2000" i="1" spc="5" dirty="0">
                <a:effectLst/>
                <a:latin typeface="Times New Roman" panose="02020603050405020304" pitchFamily="18" charset="0"/>
                <a:ea typeface="Times New Roman" panose="02020603050405020304" pitchFamily="18" charset="0"/>
              </a:rPr>
              <a:t>k</a:t>
            </a:r>
            <a:r>
              <a:rPr lang="en-US" sz="2000" i="1" spc="-5" dirty="0">
                <a:effectLst/>
                <a:latin typeface="Times New Roman" panose="02020603050405020304" pitchFamily="18" charset="0"/>
                <a:ea typeface="Times New Roman" panose="02020603050405020304" pitchFamily="18" charset="0"/>
              </a:rPr>
              <a:t>e</a:t>
            </a:r>
            <a:r>
              <a:rPr lang="en-US" sz="2000" i="1" dirty="0">
                <a:effectLst/>
                <a:latin typeface="Times New Roman" panose="02020603050405020304" pitchFamily="18" charset="0"/>
                <a:ea typeface="Times New Roman" panose="02020603050405020304" pitchFamily="18" charset="0"/>
              </a:rPr>
              <a:t>r</a:t>
            </a:r>
            <a:r>
              <a:rPr lang="en-US" sz="2000" i="1" spc="10" dirty="0">
                <a:effectLst/>
                <a:latin typeface="Times New Roman" panose="02020603050405020304" pitchFamily="18" charset="0"/>
                <a:ea typeface="Times New Roman" panose="02020603050405020304" pitchFamily="18" charset="0"/>
              </a:rPr>
              <a:t>a</a:t>
            </a:r>
            <a:r>
              <a:rPr lang="en-US" sz="2000" i="1" dirty="0">
                <a:effectLst/>
                <a:latin typeface="Times New Roman" panose="02020603050405020304" pitchFamily="18" charset="0"/>
                <a:ea typeface="Times New Roman" panose="02020603050405020304" pitchFamily="18" charset="0"/>
              </a:rPr>
              <a:t>ge</a:t>
            </a:r>
            <a:r>
              <a:rPr lang="en-US" sz="2000" i="1" spc="5" dirty="0">
                <a:effectLst/>
                <a:latin typeface="Times New Roman" panose="02020603050405020304" pitchFamily="18" charset="0"/>
                <a:ea typeface="Times New Roman" panose="02020603050405020304" pitchFamily="18" charset="0"/>
              </a:rPr>
              <a:t> </a:t>
            </a:r>
            <a:r>
              <a:rPr lang="en-US" sz="2000" i="1" dirty="0">
                <a:effectLst/>
                <a:latin typeface="Times New Roman" panose="02020603050405020304" pitchFamily="18" charset="0"/>
                <a:ea typeface="Times New Roman" panose="02020603050405020304" pitchFamily="18" charset="0"/>
              </a:rPr>
              <a:t>a</a:t>
            </a:r>
            <a:r>
              <a:rPr lang="en-US" sz="2000" i="1" spc="-5" dirty="0">
                <a:effectLst/>
                <a:latin typeface="Times New Roman" panose="02020603050405020304" pitchFamily="18" charset="0"/>
                <a:ea typeface="Times New Roman" panose="02020603050405020304" pitchFamily="18" charset="0"/>
              </a:rPr>
              <a:t>cc</a:t>
            </a:r>
            <a:r>
              <a:rPr lang="en-US" sz="2000" i="1" dirty="0">
                <a:effectLst/>
                <a:latin typeface="Times New Roman" panose="02020603050405020304" pitchFamily="18" charset="0"/>
                <a:ea typeface="Times New Roman" panose="02020603050405020304" pitchFamily="18" charset="0"/>
              </a:rPr>
              <a:t>ounts</a:t>
            </a:r>
            <a:r>
              <a:rPr lang="en-US" sz="2000" i="1" spc="15"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menj</a:t>
            </a:r>
            <a:r>
              <a:rPr lang="en-US" sz="2000" spc="-5" dirty="0" err="1">
                <a:effectLst/>
                <a:latin typeface="Times New Roman" panose="02020603050405020304" pitchFamily="18" charset="0"/>
                <a:ea typeface="Times New Roman" panose="02020603050405020304" pitchFamily="18" charset="0"/>
              </a:rPr>
              <a:t>a</a:t>
            </a:r>
            <a:r>
              <a:rPr lang="en-US" sz="2000" dirty="0" err="1">
                <a:effectLst/>
                <a:latin typeface="Times New Roman" panose="02020603050405020304" pitchFamily="18" charset="0"/>
                <a:ea typeface="Times New Roman" panose="02020603050405020304" pitchFamily="18" charset="0"/>
              </a:rPr>
              <a:t>di</a:t>
            </a:r>
            <a:r>
              <a:rPr lang="en-US" sz="2000" spc="10" dirty="0">
                <a:effectLst/>
                <a:latin typeface="Times New Roman" panose="02020603050405020304" pitchFamily="18" charset="0"/>
                <a:ea typeface="Times New Roman" panose="02020603050405020304" pitchFamily="18" charset="0"/>
              </a:rPr>
              <a:t> </a:t>
            </a:r>
            <a:r>
              <a:rPr lang="en-US" sz="2000" spc="15" dirty="0" err="1">
                <a:effectLst/>
                <a:latin typeface="Times New Roman" panose="02020603050405020304" pitchFamily="18" charset="0"/>
                <a:ea typeface="Times New Roman" panose="02020603050405020304" pitchFamily="18" charset="0"/>
              </a:rPr>
              <a:t>t</a:t>
            </a:r>
            <a:r>
              <a:rPr lang="en-US" sz="2000" spc="-5" dirty="0" err="1">
                <a:effectLst/>
                <a:latin typeface="Times New Roman" panose="02020603050405020304" pitchFamily="18" charset="0"/>
                <a:ea typeface="Times New Roman" panose="02020603050405020304" pitchFamily="18" charset="0"/>
              </a:rPr>
              <a:t>e</a:t>
            </a:r>
            <a:r>
              <a:rPr lang="en-US" sz="2000" dirty="0" err="1">
                <a:effectLst/>
                <a:latin typeface="Times New Roman" panose="02020603050405020304" pitchFamily="18" charset="0"/>
                <a:ea typeface="Times New Roman" panose="02020603050405020304" pitchFamily="18" charset="0"/>
              </a:rPr>
              <a:t>r</a:t>
            </a:r>
            <a:r>
              <a:rPr lang="en-US" sz="2000" spc="10" dirty="0" err="1">
                <a:effectLst/>
                <a:latin typeface="Times New Roman" panose="02020603050405020304" pitchFamily="18" charset="0"/>
                <a:ea typeface="Times New Roman" panose="02020603050405020304" pitchFamily="18" charset="0"/>
              </a:rPr>
              <a:t>l</a:t>
            </a:r>
            <a:r>
              <a:rPr lang="en-US" sz="2000" spc="-5" dirty="0" err="1">
                <a:effectLst/>
                <a:latin typeface="Times New Roman" panose="02020603050405020304" pitchFamily="18" charset="0"/>
                <a:ea typeface="Times New Roman" panose="02020603050405020304" pitchFamily="18" charset="0"/>
              </a:rPr>
              <a:t>a</a:t>
            </a:r>
            <a:r>
              <a:rPr lang="en-US" sz="2000" dirty="0" err="1">
                <a:effectLst/>
                <a:latin typeface="Times New Roman" panose="02020603050405020304" pitchFamily="18" charset="0"/>
                <a:ea typeface="Times New Roman" panose="02020603050405020304" pitchFamily="18" charset="0"/>
              </a:rPr>
              <a:t>lu</a:t>
            </a:r>
            <a:r>
              <a:rPr lang="en-US" sz="2000" spc="10"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p</a:t>
            </a:r>
            <a:r>
              <a:rPr lang="en-US" sz="2000" spc="-5" dirty="0" err="1">
                <a:effectLst/>
                <a:latin typeface="Times New Roman" panose="02020603050405020304" pitchFamily="18" charset="0"/>
                <a:ea typeface="Times New Roman" panose="02020603050405020304" pitchFamily="18" charset="0"/>
              </a:rPr>
              <a:t>e</a:t>
            </a:r>
            <a:r>
              <a:rPr lang="en-US" sz="2000" dirty="0" err="1">
                <a:effectLst/>
                <a:latin typeface="Times New Roman" panose="02020603050405020304" pitchFamily="18" charset="0"/>
                <a:ea typeface="Times New Roman" panose="02020603050405020304" pitchFamily="18" charset="0"/>
              </a:rPr>
              <a:t>rc</a:t>
            </a:r>
            <a:r>
              <a:rPr lang="en-US" sz="2000" spc="-5" dirty="0" err="1">
                <a:effectLst/>
                <a:latin typeface="Times New Roman" panose="02020603050405020304" pitchFamily="18" charset="0"/>
                <a:ea typeface="Times New Roman" panose="02020603050405020304" pitchFamily="18" charset="0"/>
              </a:rPr>
              <a:t>a</a:t>
            </a:r>
            <a:r>
              <a:rPr lang="en-US" sz="2000" dirty="0" err="1">
                <a:effectLst/>
                <a:latin typeface="Times New Roman" panose="02020603050405020304" pitchFamily="18" charset="0"/>
                <a:ea typeface="Times New Roman" panose="02020603050405020304" pitchFamily="18" charset="0"/>
              </a:rPr>
              <a:t>ya</a:t>
            </a:r>
            <a:r>
              <a:rPr lang="en-US" sz="2000"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diri</a:t>
            </a:r>
            <a:r>
              <a:rPr lang="en-US" sz="2000" spc="10" dirty="0">
                <a:effectLst/>
                <a:latin typeface="Times New Roman" panose="02020603050405020304" pitchFamily="18" charset="0"/>
                <a:ea typeface="Times New Roman" panose="02020603050405020304" pitchFamily="18" charset="0"/>
              </a:rPr>
              <a:t> d</a:t>
            </a:r>
            <a:r>
              <a:rPr lang="en-US" sz="2000" spc="-5" dirty="0">
                <a:effectLst/>
                <a:latin typeface="Times New Roman" panose="02020603050405020304" pitchFamily="18" charset="0"/>
                <a:ea typeface="Times New Roman" panose="02020603050405020304" pitchFamily="18" charset="0"/>
              </a:rPr>
              <a:t>a</a:t>
            </a:r>
            <a:r>
              <a:rPr lang="en-US" sz="2000" dirty="0">
                <a:effectLst/>
                <a:latin typeface="Times New Roman" panose="02020603050405020304" pitchFamily="18" charset="0"/>
                <a:ea typeface="Times New Roman" panose="02020603050405020304" pitchFamily="18" charset="0"/>
              </a:rPr>
              <a:t>n</a:t>
            </a:r>
            <a:r>
              <a:rPr lang="en-US" sz="2000" spc="5"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te</a:t>
            </a:r>
            <a:r>
              <a:rPr lang="en-US" sz="2000" spc="-5" dirty="0" err="1">
                <a:effectLst/>
                <a:latin typeface="Times New Roman" panose="02020603050405020304" pitchFamily="18" charset="0"/>
                <a:ea typeface="Times New Roman" panose="02020603050405020304" pitchFamily="18" charset="0"/>
              </a:rPr>
              <a:t>r</a:t>
            </a:r>
            <a:r>
              <a:rPr lang="en-US" sz="2000" spc="15" dirty="0" err="1">
                <a:effectLst/>
                <a:latin typeface="Times New Roman" panose="02020603050405020304" pitchFamily="18" charset="0"/>
                <a:ea typeface="Times New Roman" panose="02020603050405020304" pitchFamily="18" charset="0"/>
              </a:rPr>
              <a:t>l</a:t>
            </a:r>
            <a:r>
              <a:rPr lang="en-US" sz="2000" dirty="0" err="1">
                <a:effectLst/>
                <a:latin typeface="Times New Roman" panose="02020603050405020304" pitchFamily="18" charset="0"/>
                <a:ea typeface="Times New Roman" panose="02020603050405020304" pitchFamily="18" charset="0"/>
              </a:rPr>
              <a:t>ibat</a:t>
            </a:r>
            <a:r>
              <a:rPr lang="en-US" sz="2000"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d</a:t>
            </a:r>
            <a:r>
              <a:rPr lang="en-US" sz="2000" spc="-5" dirty="0" err="1">
                <a:effectLst/>
                <a:latin typeface="Times New Roman" panose="02020603050405020304" pitchFamily="18" charset="0"/>
                <a:ea typeface="Times New Roman" panose="02020603050405020304" pitchFamily="18" charset="0"/>
              </a:rPr>
              <a:t>a</a:t>
            </a:r>
            <a:r>
              <a:rPr lang="en-US" sz="2000" dirty="0" err="1">
                <a:effectLst/>
                <a:latin typeface="Times New Roman" panose="02020603050405020304" pitchFamily="18" charset="0"/>
                <a:ea typeface="Times New Roman" panose="02020603050405020304" pitchFamily="18" charset="0"/>
              </a:rPr>
              <a:t>lam</a:t>
            </a:r>
            <a:r>
              <a:rPr lang="en-US" sz="2000"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p</a:t>
            </a:r>
            <a:r>
              <a:rPr lang="en-US" sz="2000" spc="-5" dirty="0" err="1">
                <a:effectLst/>
                <a:latin typeface="Times New Roman" panose="02020603050405020304" pitchFamily="18" charset="0"/>
                <a:ea typeface="Times New Roman" panose="02020603050405020304" pitchFamily="18" charset="0"/>
              </a:rPr>
              <a:t>e</a:t>
            </a:r>
            <a:r>
              <a:rPr lang="en-US" sz="2000" dirty="0" err="1">
                <a:effectLst/>
                <a:latin typeface="Times New Roman" panose="02020603050405020304" pitchFamily="18" charset="0"/>
                <a:ea typeface="Times New Roman" panose="02020603050405020304" pitchFamily="18" charset="0"/>
              </a:rPr>
              <a:t>r</a:t>
            </a:r>
            <a:r>
              <a:rPr lang="en-US" sz="2000" spc="5" dirty="0" err="1">
                <a:effectLst/>
                <a:latin typeface="Times New Roman" panose="02020603050405020304" pitchFamily="18" charset="0"/>
                <a:ea typeface="Times New Roman" panose="02020603050405020304" pitchFamily="18" charset="0"/>
              </a:rPr>
              <a:t>d</a:t>
            </a:r>
            <a:r>
              <a:rPr lang="en-US" sz="2000" spc="-5" dirty="0" err="1">
                <a:effectLst/>
                <a:latin typeface="Times New Roman" panose="02020603050405020304" pitchFamily="18" charset="0"/>
                <a:ea typeface="Times New Roman" panose="02020603050405020304" pitchFamily="18" charset="0"/>
              </a:rPr>
              <a:t>a</a:t>
            </a:r>
            <a:r>
              <a:rPr lang="en-US" sz="2000" dirty="0" err="1">
                <a:effectLst/>
                <a:latin typeface="Times New Roman" panose="02020603050405020304" pitchFamily="18" charset="0"/>
                <a:ea typeface="Times New Roman" panose="02020603050405020304" pitchFamily="18" charset="0"/>
              </a:rPr>
              <a:t>g</a:t>
            </a:r>
            <a:r>
              <a:rPr lang="en-US" sz="2000" spc="-5" dirty="0" err="1">
                <a:effectLst/>
                <a:latin typeface="Times New Roman" panose="02020603050405020304" pitchFamily="18" charset="0"/>
                <a:ea typeface="Times New Roman" panose="02020603050405020304" pitchFamily="18" charset="0"/>
              </a:rPr>
              <a:t>a</a:t>
            </a:r>
            <a:r>
              <a:rPr lang="en-US" sz="2000" dirty="0" err="1">
                <a:effectLst/>
                <a:latin typeface="Times New Roman" panose="02020603050405020304" pitchFamily="18" charset="0"/>
                <a:ea typeface="Times New Roman" panose="02020603050405020304" pitchFamily="18" charset="0"/>
              </a:rPr>
              <a:t>n</a:t>
            </a:r>
            <a:r>
              <a:rPr lang="en-US" sz="2000" spc="10" dirty="0" err="1">
                <a:effectLst/>
                <a:latin typeface="Times New Roman" panose="02020603050405020304" pitchFamily="18" charset="0"/>
                <a:ea typeface="Times New Roman" panose="02020603050405020304" pitchFamily="18" charset="0"/>
              </a:rPr>
              <a:t>g</a:t>
            </a:r>
            <a:r>
              <a:rPr lang="en-US" sz="2000" spc="-5" dirty="0" err="1">
                <a:effectLst/>
                <a:latin typeface="Times New Roman" panose="02020603050405020304" pitchFamily="18" charset="0"/>
                <a:ea typeface="Times New Roman" panose="02020603050405020304" pitchFamily="18" charset="0"/>
              </a:rPr>
              <a:t>a</a:t>
            </a:r>
            <a:r>
              <a:rPr lang="en-US" sz="2000" dirty="0" err="1">
                <a:effectLst/>
                <a:latin typeface="Times New Roman" panose="02020603050405020304" pitchFamily="18" charset="0"/>
                <a:ea typeface="Times New Roman" panose="02020603050405020304" pitchFamily="18" charset="0"/>
              </a:rPr>
              <a:t>n</a:t>
            </a:r>
            <a:r>
              <a:rPr lang="en-US" sz="2000"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s</a:t>
            </a:r>
            <a:r>
              <a:rPr lang="en-US" sz="2000" spc="-5" dirty="0" err="1">
                <a:effectLst/>
                <a:latin typeface="Times New Roman" panose="02020603050405020304" pitchFamily="18" charset="0"/>
                <a:ea typeface="Times New Roman" panose="02020603050405020304" pitchFamily="18" charset="0"/>
              </a:rPr>
              <a:t>a</a:t>
            </a:r>
            <a:r>
              <a:rPr lang="en-US" sz="2000" spc="10" dirty="0" err="1">
                <a:effectLst/>
                <a:latin typeface="Times New Roman" panose="02020603050405020304" pitchFamily="18" charset="0"/>
                <a:ea typeface="Times New Roman" panose="02020603050405020304" pitchFamily="18" charset="0"/>
              </a:rPr>
              <a:t>h</a:t>
            </a:r>
            <a:r>
              <a:rPr lang="en-US" sz="2000" spc="-5" dirty="0" err="1">
                <a:effectLst/>
                <a:latin typeface="Times New Roman" panose="02020603050405020304" pitchFamily="18" charset="0"/>
                <a:ea typeface="Times New Roman" panose="02020603050405020304" pitchFamily="18" charset="0"/>
              </a:rPr>
              <a:t>a</a:t>
            </a:r>
            <a:r>
              <a:rPr lang="en-US" sz="2000" dirty="0" err="1">
                <a:effectLst/>
                <a:latin typeface="Times New Roman" panose="02020603050405020304" pitchFamily="18" charset="0"/>
                <a:ea typeface="Times New Roman" panose="02020603050405020304" pitchFamily="18" charset="0"/>
              </a:rPr>
              <a:t>m</a:t>
            </a:r>
            <a:r>
              <a:rPr lang="en-US" sz="2000" spc="5"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s</a:t>
            </a:r>
            <a:r>
              <a:rPr lang="en-US" sz="2000" spc="-5" dirty="0" err="1">
                <a:effectLst/>
                <a:latin typeface="Times New Roman" panose="02020603050405020304" pitchFamily="18" charset="0"/>
                <a:ea typeface="Times New Roman" panose="02020603050405020304" pitchFamily="18" charset="0"/>
              </a:rPr>
              <a:t>e</a:t>
            </a:r>
            <a:r>
              <a:rPr lang="en-US" sz="2000" spc="5" dirty="0" err="1">
                <a:effectLst/>
                <a:latin typeface="Times New Roman" panose="02020603050405020304" pitchFamily="18" charset="0"/>
                <a:ea typeface="Times New Roman" panose="02020603050405020304" pitchFamily="18" charset="0"/>
              </a:rPr>
              <a:t>c</a:t>
            </a:r>
            <a:r>
              <a:rPr lang="en-US" sz="2000" spc="-5" dirty="0" err="1">
                <a:effectLst/>
                <a:latin typeface="Times New Roman" panose="02020603050405020304" pitchFamily="18" charset="0"/>
                <a:ea typeface="Times New Roman" panose="02020603050405020304" pitchFamily="18" charset="0"/>
              </a:rPr>
              <a:t>a</a:t>
            </a:r>
            <a:r>
              <a:rPr lang="en-US" sz="2000" dirty="0" err="1">
                <a:effectLst/>
                <a:latin typeface="Times New Roman" panose="02020603050405020304" pitchFamily="18" charset="0"/>
                <a:ea typeface="Times New Roman" panose="02020603050405020304" pitchFamily="18" charset="0"/>
              </a:rPr>
              <a:t>ra</a:t>
            </a:r>
            <a:r>
              <a:rPr lang="en-US" sz="2000" spc="5"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b</a:t>
            </a:r>
            <a:r>
              <a:rPr lang="en-US" sz="2000" spc="-5" dirty="0" err="1">
                <a:effectLst/>
                <a:latin typeface="Times New Roman" panose="02020603050405020304" pitchFamily="18" charset="0"/>
                <a:ea typeface="Times New Roman" panose="02020603050405020304" pitchFamily="18" charset="0"/>
              </a:rPr>
              <a:t>e</a:t>
            </a:r>
            <a:r>
              <a:rPr lang="en-US" sz="2000" dirty="0" err="1">
                <a:effectLst/>
                <a:latin typeface="Times New Roman" panose="02020603050405020304" pitchFamily="18" charset="0"/>
                <a:ea typeface="Times New Roman" panose="02020603050405020304" pitchFamily="18" charset="0"/>
              </a:rPr>
              <a:t>rl</a:t>
            </a:r>
            <a:r>
              <a:rPr lang="en-US" sz="2000" spc="-5" dirty="0" err="1">
                <a:effectLst/>
                <a:latin typeface="Times New Roman" panose="02020603050405020304" pitchFamily="18" charset="0"/>
                <a:ea typeface="Times New Roman" panose="02020603050405020304" pitchFamily="18" charset="0"/>
              </a:rPr>
              <a:t>e</a:t>
            </a:r>
            <a:r>
              <a:rPr lang="en-US" sz="2000" dirty="0" err="1">
                <a:effectLst/>
                <a:latin typeface="Times New Roman" panose="02020603050405020304" pitchFamily="18" charset="0"/>
                <a:ea typeface="Times New Roman" panose="02020603050405020304" pitchFamily="18" charset="0"/>
              </a:rPr>
              <a:t>bi</a:t>
            </a:r>
            <a:r>
              <a:rPr lang="en-US" sz="2000" spc="15" dirty="0" err="1">
                <a:effectLst/>
                <a:latin typeface="Times New Roman" panose="02020603050405020304" pitchFamily="18" charset="0"/>
                <a:ea typeface="Times New Roman" panose="02020603050405020304" pitchFamily="18" charset="0"/>
              </a:rPr>
              <a:t>h</a:t>
            </a:r>
            <a:r>
              <a:rPr lang="en-US" sz="2000" spc="-5" dirty="0" err="1">
                <a:effectLst/>
                <a:latin typeface="Times New Roman" panose="02020603050405020304" pitchFamily="18" charset="0"/>
                <a:ea typeface="Times New Roman" panose="02020603050405020304" pitchFamily="18" charset="0"/>
              </a:rPr>
              <a:t>a</a:t>
            </a:r>
            <a:r>
              <a:rPr lang="en-US" sz="2000" dirty="0" err="1">
                <a:effectLst/>
                <a:latin typeface="Times New Roman" panose="02020603050405020304" pitchFamily="18" charset="0"/>
                <a:ea typeface="Times New Roman" panose="02020603050405020304" pitchFamily="18" charset="0"/>
              </a:rPr>
              <a:t>n</a:t>
            </a:r>
            <a:r>
              <a:rPr lang="en-US" sz="2000" dirty="0">
                <a:effectLst/>
                <a:latin typeface="Times New Roman" panose="02020603050405020304" pitchFamily="18" charset="0"/>
                <a:ea typeface="Times New Roman" panose="02020603050405020304" pitchFamily="18" charset="0"/>
              </a:rPr>
              <a:t>.</a:t>
            </a:r>
            <a:r>
              <a:rPr lang="en-US" sz="2000" spc="15"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N</a:t>
            </a:r>
            <a:r>
              <a:rPr lang="en-US" sz="2000" spc="-5" dirty="0" err="1">
                <a:effectLst/>
                <a:latin typeface="Times New Roman" panose="02020603050405020304" pitchFamily="18" charset="0"/>
                <a:ea typeface="Times New Roman" panose="02020603050405020304" pitchFamily="18" charset="0"/>
              </a:rPr>
              <a:t>a</a:t>
            </a:r>
            <a:r>
              <a:rPr lang="en-US" sz="2000" dirty="0" err="1">
                <a:effectLst/>
                <a:latin typeface="Times New Roman" panose="02020603050405020304" pitchFamily="18" charset="0"/>
                <a:ea typeface="Times New Roman" panose="02020603050405020304" pitchFamily="18" charset="0"/>
              </a:rPr>
              <a:t>mun</a:t>
            </a:r>
            <a:r>
              <a:rPr lang="en-US" sz="2000" dirty="0">
                <a:effectLst/>
                <a:latin typeface="Times New Roman" panose="02020603050405020304" pitchFamily="18" charset="0"/>
                <a:ea typeface="Times New Roman" panose="02020603050405020304" pitchFamily="18" charset="0"/>
              </a:rPr>
              <a:t>,</a:t>
            </a:r>
            <a:r>
              <a:rPr lang="en-US" sz="2000" spc="25"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Od</a:t>
            </a:r>
            <a:r>
              <a:rPr lang="en-US" sz="2000" spc="5" dirty="0" err="1">
                <a:effectLst/>
                <a:latin typeface="Times New Roman" panose="02020603050405020304" pitchFamily="18" charset="0"/>
                <a:ea typeface="Times New Roman" panose="02020603050405020304" pitchFamily="18" charset="0"/>
              </a:rPr>
              <a:t>e</a:t>
            </a:r>
            <a:r>
              <a:rPr lang="en-US" sz="2000" spc="-5" dirty="0" err="1">
                <a:effectLst/>
                <a:latin typeface="Times New Roman" panose="02020603050405020304" pitchFamily="18" charset="0"/>
                <a:ea typeface="Times New Roman" panose="02020603050405020304" pitchFamily="18" charset="0"/>
              </a:rPr>
              <a:t>a</a:t>
            </a:r>
            <a:r>
              <a:rPr lang="en-US" sz="2000" dirty="0" err="1">
                <a:effectLst/>
                <a:latin typeface="Times New Roman" panose="02020603050405020304" pitchFamily="18" charset="0"/>
                <a:ea typeface="Times New Roman" panose="02020603050405020304" pitchFamily="18" charset="0"/>
              </a:rPr>
              <a:t>n</a:t>
            </a:r>
            <a:r>
              <a:rPr lang="en-US" sz="2000" dirty="0">
                <a:effectLst/>
                <a:latin typeface="Times New Roman" panose="02020603050405020304" pitchFamily="18" charset="0"/>
                <a:ea typeface="Times New Roman" panose="02020603050405020304" pitchFamily="18" charset="0"/>
              </a:rPr>
              <a:t> (199</a:t>
            </a:r>
            <a:r>
              <a:rPr lang="en-US" sz="2000" spc="10" dirty="0">
                <a:effectLst/>
                <a:latin typeface="Times New Roman" panose="02020603050405020304" pitchFamily="18" charset="0"/>
                <a:ea typeface="Times New Roman" panose="02020603050405020304" pitchFamily="18" charset="0"/>
              </a:rPr>
              <a:t>8</a:t>
            </a:r>
            <a:r>
              <a:rPr lang="en-US" sz="2000" dirty="0">
                <a:effectLst/>
                <a:latin typeface="Times New Roman" panose="02020603050405020304" pitchFamily="18" charset="0"/>
                <a:ea typeface="Times New Roman" panose="02020603050405020304" pitchFamily="18" charset="0"/>
              </a:rPr>
              <a:t>)</a:t>
            </a:r>
            <a:r>
              <a:rPr lang="en-US" sz="2000" spc="10" dirty="0">
                <a:effectLst/>
                <a:latin typeface="Times New Roman" panose="02020603050405020304" pitchFamily="18" charset="0"/>
                <a:ea typeface="Times New Roman" panose="02020603050405020304" pitchFamily="18" charset="0"/>
              </a:rPr>
              <a:t> </a:t>
            </a:r>
            <a:r>
              <a:rPr lang="en-US" sz="2000" dirty="0">
                <a:effectLst/>
                <a:latin typeface="Times New Roman" panose="02020603050405020304" pitchFamily="18" charset="0"/>
                <a:ea typeface="Times New Roman" panose="02020603050405020304" pitchFamily="18" charset="0"/>
              </a:rPr>
              <a:t>juga </a:t>
            </a:r>
            <a:r>
              <a:rPr lang="en-US" sz="2000" dirty="0" err="1">
                <a:effectLst/>
                <a:latin typeface="Times New Roman" panose="02020603050405020304" pitchFamily="18" charset="0"/>
                <a:ea typeface="Times New Roman" panose="02020603050405020304" pitchFamily="18" charset="0"/>
              </a:rPr>
              <a:t>mengusulk</a:t>
            </a:r>
            <a:r>
              <a:rPr lang="en-US" sz="2000" spc="-5" dirty="0" err="1">
                <a:effectLst/>
                <a:latin typeface="Times New Roman" panose="02020603050405020304" pitchFamily="18" charset="0"/>
                <a:ea typeface="Times New Roman" panose="02020603050405020304" pitchFamily="18" charset="0"/>
              </a:rPr>
              <a:t>a</a:t>
            </a:r>
            <a:r>
              <a:rPr lang="en-US" sz="2000" dirty="0" err="1">
                <a:effectLst/>
                <a:latin typeface="Times New Roman" panose="02020603050405020304" pitchFamily="18" charset="0"/>
                <a:ea typeface="Times New Roman" panose="02020603050405020304" pitchFamily="18" charset="0"/>
              </a:rPr>
              <a:t>n</a:t>
            </a:r>
            <a:r>
              <a:rPr lang="en-US" sz="2000" spc="5"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b</a:t>
            </a:r>
            <a:r>
              <a:rPr lang="en-US" sz="2000" spc="-5" dirty="0" err="1">
                <a:effectLst/>
                <a:latin typeface="Times New Roman" panose="02020603050405020304" pitchFamily="18" charset="0"/>
                <a:ea typeface="Times New Roman" panose="02020603050405020304" pitchFamily="18" charset="0"/>
              </a:rPr>
              <a:t>a</a:t>
            </a:r>
            <a:r>
              <a:rPr lang="en-US" sz="2000" dirty="0" err="1">
                <a:effectLst/>
                <a:latin typeface="Times New Roman" panose="02020603050405020304" pitchFamily="18" charset="0"/>
                <a:ea typeface="Times New Roman" panose="02020603050405020304" pitchFamily="18" charset="0"/>
              </a:rPr>
              <a:t>hwa</a:t>
            </a:r>
            <a:r>
              <a:rPr lang="en-US" sz="2000" spc="10"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k</a:t>
            </a:r>
            <a:r>
              <a:rPr lang="en-US" sz="2000" spc="-5" dirty="0" err="1">
                <a:effectLst/>
                <a:latin typeface="Times New Roman" panose="02020603050405020304" pitchFamily="18" charset="0"/>
                <a:ea typeface="Times New Roman" panose="02020603050405020304" pitchFamily="18" charset="0"/>
              </a:rPr>
              <a:t>a</a:t>
            </a:r>
            <a:r>
              <a:rPr lang="en-US" sz="2000" dirty="0" err="1">
                <a:effectLst/>
                <a:latin typeface="Times New Roman" panose="02020603050405020304" pitchFamily="18" charset="0"/>
                <a:ea typeface="Times New Roman" panose="02020603050405020304" pitchFamily="18" charset="0"/>
              </a:rPr>
              <a:t>r</a:t>
            </a:r>
            <a:r>
              <a:rPr lang="en-US" sz="2000" spc="-10" dirty="0" err="1">
                <a:effectLst/>
                <a:latin typeface="Times New Roman" panose="02020603050405020304" pitchFamily="18" charset="0"/>
                <a:ea typeface="Times New Roman" panose="02020603050405020304" pitchFamily="18" charset="0"/>
              </a:rPr>
              <a:t>e</a:t>
            </a:r>
            <a:r>
              <a:rPr lang="en-US" sz="2000" dirty="0" err="1">
                <a:effectLst/>
                <a:latin typeface="Times New Roman" panose="02020603050405020304" pitchFamily="18" charset="0"/>
                <a:ea typeface="Times New Roman" panose="02020603050405020304" pitchFamily="18" charset="0"/>
              </a:rPr>
              <a:t>na</a:t>
            </a:r>
            <a:r>
              <a:rPr lang="en-US" sz="2000"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p</a:t>
            </a:r>
            <a:r>
              <a:rPr lang="en-US" sz="2000" spc="5" dirty="0" err="1">
                <a:effectLst/>
                <a:latin typeface="Times New Roman" panose="02020603050405020304" pitchFamily="18" charset="0"/>
                <a:ea typeface="Times New Roman" panose="02020603050405020304" pitchFamily="18" charset="0"/>
              </a:rPr>
              <a:t>e</a:t>
            </a:r>
            <a:r>
              <a:rPr lang="en-US" sz="2000" dirty="0" err="1">
                <a:effectLst/>
                <a:latin typeface="Times New Roman" panose="02020603050405020304" pitchFamily="18" charset="0"/>
                <a:ea typeface="Times New Roman" panose="02020603050405020304" pitchFamily="18" charset="0"/>
              </a:rPr>
              <a:t>rd</a:t>
            </a:r>
            <a:r>
              <a:rPr lang="en-US" sz="2000" spc="-10" dirty="0" err="1">
                <a:effectLst/>
                <a:latin typeface="Times New Roman" panose="02020603050405020304" pitchFamily="18" charset="0"/>
                <a:ea typeface="Times New Roman" panose="02020603050405020304" pitchFamily="18" charset="0"/>
              </a:rPr>
              <a:t>a</a:t>
            </a:r>
            <a:r>
              <a:rPr lang="en-US" sz="2000" spc="10" dirty="0" err="1">
                <a:effectLst/>
                <a:latin typeface="Times New Roman" panose="02020603050405020304" pitchFamily="18" charset="0"/>
                <a:ea typeface="Times New Roman" panose="02020603050405020304" pitchFamily="18" charset="0"/>
              </a:rPr>
              <a:t>g</a:t>
            </a:r>
            <a:r>
              <a:rPr lang="en-US" sz="2000" spc="-5" dirty="0" err="1">
                <a:effectLst/>
                <a:latin typeface="Times New Roman" panose="02020603050405020304" pitchFamily="18" charset="0"/>
                <a:ea typeface="Times New Roman" panose="02020603050405020304" pitchFamily="18" charset="0"/>
              </a:rPr>
              <a:t>a</a:t>
            </a:r>
            <a:r>
              <a:rPr lang="en-US" sz="2000" dirty="0" err="1">
                <a:effectLst/>
                <a:latin typeface="Times New Roman" panose="02020603050405020304" pitchFamily="18" charset="0"/>
                <a:ea typeface="Times New Roman" panose="02020603050405020304" pitchFamily="18" charset="0"/>
              </a:rPr>
              <a:t>ng</a:t>
            </a:r>
            <a:r>
              <a:rPr lang="en-US" sz="2000" spc="-5" dirty="0" err="1">
                <a:effectLst/>
                <a:latin typeface="Times New Roman" panose="02020603050405020304" pitchFamily="18" charset="0"/>
                <a:ea typeface="Times New Roman" panose="02020603050405020304" pitchFamily="18" charset="0"/>
              </a:rPr>
              <a:t>a</a:t>
            </a:r>
            <a:r>
              <a:rPr lang="en-US" sz="2000" dirty="0" err="1">
                <a:effectLst/>
                <a:latin typeface="Times New Roman" panose="02020603050405020304" pitchFamily="18" charset="0"/>
                <a:ea typeface="Times New Roman" panose="02020603050405020304" pitchFamily="18" charset="0"/>
              </a:rPr>
              <a:t>n</a:t>
            </a:r>
            <a:r>
              <a:rPr lang="en-US" sz="2000" spc="15"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b</a:t>
            </a:r>
            <a:r>
              <a:rPr lang="en-US" sz="2000" spc="-5" dirty="0" err="1">
                <a:effectLst/>
                <a:latin typeface="Times New Roman" panose="02020603050405020304" pitchFamily="18" charset="0"/>
                <a:ea typeface="Times New Roman" panose="02020603050405020304" pitchFamily="18" charset="0"/>
              </a:rPr>
              <a:t>e</a:t>
            </a:r>
            <a:r>
              <a:rPr lang="en-US" sz="2000" dirty="0" err="1">
                <a:effectLst/>
                <a:latin typeface="Times New Roman" panose="02020603050405020304" pitchFamily="18" charset="0"/>
                <a:ea typeface="Times New Roman" panose="02020603050405020304" pitchFamily="18" charset="0"/>
              </a:rPr>
              <a:t>rl</a:t>
            </a:r>
            <a:r>
              <a:rPr lang="en-US" sz="2000" spc="-5" dirty="0" err="1">
                <a:effectLst/>
                <a:latin typeface="Times New Roman" panose="02020603050405020304" pitchFamily="18" charset="0"/>
                <a:ea typeface="Times New Roman" panose="02020603050405020304" pitchFamily="18" charset="0"/>
              </a:rPr>
              <a:t>e</a:t>
            </a:r>
            <a:r>
              <a:rPr lang="en-US" sz="2000" dirty="0" err="1">
                <a:effectLst/>
                <a:latin typeface="Times New Roman" panose="02020603050405020304" pitchFamily="18" charset="0"/>
                <a:ea typeface="Times New Roman" panose="02020603050405020304" pitchFamily="18" charset="0"/>
              </a:rPr>
              <a:t>bih</a:t>
            </a:r>
            <a:r>
              <a:rPr lang="en-US" sz="2000" dirty="0">
                <a:effectLst/>
                <a:latin typeface="Times New Roman" panose="02020603050405020304" pitchFamily="18" charset="0"/>
                <a:ea typeface="Times New Roman" panose="02020603050405020304" pitchFamily="18" charset="0"/>
              </a:rPr>
              <a:t>,</a:t>
            </a:r>
            <a:r>
              <a:rPr lang="en-US" sz="2000" spc="5"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k</a:t>
            </a:r>
            <a:r>
              <a:rPr lang="en-US" sz="2000" spc="-5" dirty="0" err="1">
                <a:effectLst/>
                <a:latin typeface="Times New Roman" panose="02020603050405020304" pitchFamily="18" charset="0"/>
                <a:ea typeface="Times New Roman" panose="02020603050405020304" pitchFamily="18" charset="0"/>
              </a:rPr>
              <a:t>e</a:t>
            </a:r>
            <a:r>
              <a:rPr lang="en-US" sz="2000" dirty="0" err="1">
                <a:effectLst/>
                <a:latin typeface="Times New Roman" panose="02020603050405020304" pitchFamily="18" charset="0"/>
                <a:ea typeface="Times New Roman" panose="02020603050405020304" pitchFamily="18" charset="0"/>
              </a:rPr>
              <a:t>untungan</a:t>
            </a:r>
            <a:r>
              <a:rPr lang="en-US" sz="2000" spc="15" dirty="0">
                <a:effectLst/>
                <a:latin typeface="Times New Roman" panose="02020603050405020304" pitchFamily="18" charset="0"/>
                <a:ea typeface="Times New Roman" panose="02020603050405020304" pitchFamily="18" charset="0"/>
              </a:rPr>
              <a:t> </a:t>
            </a:r>
            <a:r>
              <a:rPr lang="en-US" sz="2000" dirty="0">
                <a:effectLst/>
                <a:latin typeface="Times New Roman" panose="02020603050405020304" pitchFamily="18" charset="0"/>
                <a:ea typeface="Times New Roman" panose="02020603050405020304" pitchFamily="18" charset="0"/>
              </a:rPr>
              <a:t>y</a:t>
            </a:r>
            <a:r>
              <a:rPr lang="en-US" sz="2000" spc="-5" dirty="0">
                <a:effectLst/>
                <a:latin typeface="Times New Roman" panose="02020603050405020304" pitchFamily="18" charset="0"/>
                <a:ea typeface="Times New Roman" panose="02020603050405020304" pitchFamily="18" charset="0"/>
              </a:rPr>
              <a:t>a</a:t>
            </a:r>
            <a:r>
              <a:rPr lang="en-US" sz="2000" dirty="0">
                <a:effectLst/>
                <a:latin typeface="Times New Roman" panose="02020603050405020304" pitchFamily="18" charset="0"/>
                <a:ea typeface="Times New Roman" panose="02020603050405020304" pitchFamily="18" charset="0"/>
              </a:rPr>
              <a:t>ng </a:t>
            </a:r>
            <a:r>
              <a:rPr lang="en-US" sz="2000" dirty="0" err="1">
                <a:effectLst/>
                <a:latin typeface="Times New Roman" panose="02020603050405020304" pitchFamily="18" charset="0"/>
                <a:ea typeface="Times New Roman" panose="02020603050405020304" pitchFamily="18" charset="0"/>
              </a:rPr>
              <a:t>dir</a:t>
            </a:r>
            <a:r>
              <a:rPr lang="en-US" sz="2000" spc="-5" dirty="0" err="1">
                <a:effectLst/>
                <a:latin typeface="Times New Roman" panose="02020603050405020304" pitchFamily="18" charset="0"/>
                <a:ea typeface="Times New Roman" panose="02020603050405020304" pitchFamily="18" charset="0"/>
              </a:rPr>
              <a:t>ea</a:t>
            </a:r>
            <a:r>
              <a:rPr lang="en-US" sz="2000" dirty="0" err="1">
                <a:effectLst/>
                <a:latin typeface="Times New Roman" panose="02020603050405020304" pitchFamily="18" charset="0"/>
                <a:ea typeface="Times New Roman" panose="02020603050405020304" pitchFamily="18" charset="0"/>
              </a:rPr>
              <a:t>l</a:t>
            </a:r>
            <a:r>
              <a:rPr lang="en-US" sz="2000" spc="5" dirty="0" err="1">
                <a:effectLst/>
                <a:latin typeface="Times New Roman" panose="02020603050405020304" pitchFamily="18" charset="0"/>
                <a:ea typeface="Times New Roman" panose="02020603050405020304" pitchFamily="18" charset="0"/>
              </a:rPr>
              <a:t>i</a:t>
            </a:r>
            <a:r>
              <a:rPr lang="en-US" sz="2000" dirty="0" err="1">
                <a:effectLst/>
                <a:latin typeface="Times New Roman" panose="02020603050405020304" pitchFamily="18" charset="0"/>
                <a:ea typeface="Times New Roman" panose="02020603050405020304" pitchFamily="18" charset="0"/>
              </a:rPr>
              <a:t>s</a:t>
            </a:r>
            <a:r>
              <a:rPr lang="en-US" sz="2000" spc="-5" dirty="0" err="1">
                <a:effectLst/>
                <a:latin typeface="Times New Roman" panose="02020603050405020304" pitchFamily="18" charset="0"/>
                <a:ea typeface="Times New Roman" panose="02020603050405020304" pitchFamily="18" charset="0"/>
              </a:rPr>
              <a:t>a</a:t>
            </a:r>
            <a:r>
              <a:rPr lang="en-US" sz="2000" dirty="0" err="1">
                <a:effectLst/>
                <a:latin typeface="Times New Roman" panose="02020603050405020304" pitchFamily="18" charset="0"/>
                <a:ea typeface="Times New Roman" panose="02020603050405020304" pitchFamily="18" charset="0"/>
              </a:rPr>
              <a:t>sikan</a:t>
            </a:r>
            <a:r>
              <a:rPr lang="en-US" sz="2000" spc="10"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t</a:t>
            </a:r>
            <a:r>
              <a:rPr lang="en-US" sz="2000" spc="5" dirty="0" err="1">
                <a:effectLst/>
                <a:latin typeface="Times New Roman" panose="02020603050405020304" pitchFamily="18" charset="0"/>
                <a:ea typeface="Times New Roman" panose="02020603050405020304" pitchFamily="18" charset="0"/>
              </a:rPr>
              <a:t>i</a:t>
            </a:r>
            <a:r>
              <a:rPr lang="en-US" sz="2000" dirty="0" err="1">
                <a:effectLst/>
                <a:latin typeface="Times New Roman" panose="02020603050405020304" pitchFamily="18" charset="0"/>
                <a:ea typeface="Times New Roman" panose="02020603050405020304" pitchFamily="18" charset="0"/>
              </a:rPr>
              <a:t>d</a:t>
            </a:r>
            <a:r>
              <a:rPr lang="en-US" sz="2000" spc="-5" dirty="0" err="1">
                <a:effectLst/>
                <a:latin typeface="Times New Roman" panose="02020603050405020304" pitchFamily="18" charset="0"/>
                <a:ea typeface="Times New Roman" panose="02020603050405020304" pitchFamily="18" charset="0"/>
              </a:rPr>
              <a:t>a</a:t>
            </a:r>
            <a:r>
              <a:rPr lang="en-US" sz="2000" dirty="0" err="1">
                <a:effectLst/>
                <a:latin typeface="Times New Roman" panose="02020603050405020304" pitchFamily="18" charset="0"/>
                <a:ea typeface="Times New Roman" panose="02020603050405020304" pitchFamily="18" charset="0"/>
              </a:rPr>
              <a:t>k</a:t>
            </a:r>
            <a:r>
              <a:rPr lang="en-US" sz="2000" spc="15" dirty="0">
                <a:effectLst/>
                <a:latin typeface="Times New Roman" panose="02020603050405020304" pitchFamily="18" charset="0"/>
                <a:ea typeface="Times New Roman" panose="02020603050405020304" pitchFamily="18" charset="0"/>
              </a:rPr>
              <a:t> </a:t>
            </a:r>
            <a:r>
              <a:rPr lang="en-US" sz="2000" spc="-5" dirty="0" err="1">
                <a:effectLst/>
                <a:latin typeface="Times New Roman" panose="02020603050405020304" pitchFamily="18" charset="0"/>
                <a:ea typeface="Times New Roman" panose="02020603050405020304" pitchFamily="18" charset="0"/>
              </a:rPr>
              <a:t>c</a:t>
            </a:r>
            <a:r>
              <a:rPr lang="en-US" sz="2000" dirty="0" err="1">
                <a:effectLst/>
                <a:latin typeface="Times New Roman" panose="02020603050405020304" pitchFamily="18" charset="0"/>
                <a:ea typeface="Times New Roman" panose="02020603050405020304" pitchFamily="18" charset="0"/>
              </a:rPr>
              <a:t>u</a:t>
            </a:r>
            <a:r>
              <a:rPr lang="en-US" sz="2000" spc="10" dirty="0" err="1">
                <a:effectLst/>
                <a:latin typeface="Times New Roman" panose="02020603050405020304" pitchFamily="18" charset="0"/>
                <a:ea typeface="Times New Roman" panose="02020603050405020304" pitchFamily="18" charset="0"/>
              </a:rPr>
              <a:t>k</a:t>
            </a:r>
            <a:r>
              <a:rPr lang="en-US" sz="2000" dirty="0" err="1">
                <a:effectLst/>
                <a:latin typeface="Times New Roman" panose="02020603050405020304" pitchFamily="18" charset="0"/>
                <a:ea typeface="Times New Roman" panose="02020603050405020304" pitchFamily="18" charset="0"/>
              </a:rPr>
              <a:t>up</a:t>
            </a:r>
            <a:r>
              <a:rPr lang="en-US" sz="2000" spc="10"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untuk</a:t>
            </a:r>
            <a:r>
              <a:rPr lang="en-US" sz="2000" spc="10"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menutup</a:t>
            </a:r>
            <a:r>
              <a:rPr lang="en-US" sz="2000" spc="10"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biaya</a:t>
            </a:r>
            <a:r>
              <a:rPr lang="en-US" sz="2000"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tr</a:t>
            </a:r>
            <a:r>
              <a:rPr lang="en-US" sz="2000" spc="-5" dirty="0" err="1">
                <a:effectLst/>
                <a:latin typeface="Times New Roman" panose="02020603050405020304" pitchFamily="18" charset="0"/>
                <a:ea typeface="Times New Roman" panose="02020603050405020304" pitchFamily="18" charset="0"/>
              </a:rPr>
              <a:t>a</a:t>
            </a:r>
            <a:r>
              <a:rPr lang="en-US" sz="2000" dirty="0" err="1">
                <a:effectLst/>
                <a:latin typeface="Times New Roman" panose="02020603050405020304" pitchFamily="18" charset="0"/>
                <a:ea typeface="Times New Roman" panose="02020603050405020304" pitchFamily="18" charset="0"/>
              </a:rPr>
              <a:t>ns</a:t>
            </a:r>
            <a:r>
              <a:rPr lang="en-US" sz="2000" spc="-5" dirty="0" err="1">
                <a:effectLst/>
                <a:latin typeface="Times New Roman" panose="02020603050405020304" pitchFamily="18" charset="0"/>
                <a:ea typeface="Times New Roman" panose="02020603050405020304" pitchFamily="18" charset="0"/>
              </a:rPr>
              <a:t>a</a:t>
            </a:r>
            <a:r>
              <a:rPr lang="en-US" sz="2000" dirty="0" err="1">
                <a:effectLst/>
                <a:latin typeface="Times New Roman" panose="02020603050405020304" pitchFamily="18" charset="0"/>
                <a:ea typeface="Times New Roman" panose="02020603050405020304" pitchFamily="18" charset="0"/>
              </a:rPr>
              <a:t>ksi</a:t>
            </a:r>
            <a:r>
              <a:rPr lang="en-US" sz="2000" dirty="0">
                <a:effectLst/>
                <a:latin typeface="Times New Roman" panose="02020603050405020304" pitchFamily="18" charset="0"/>
                <a:ea typeface="Times New Roman" panose="02020603050405020304" pitchFamily="18" charset="0"/>
              </a:rPr>
              <a:t>.</a:t>
            </a:r>
            <a:r>
              <a:rPr lang="en-US" sz="2000" spc="10" dirty="0">
                <a:effectLst/>
                <a:latin typeface="Times New Roman" panose="02020603050405020304" pitchFamily="18" charset="0"/>
                <a:ea typeface="Times New Roman" panose="02020603050405020304" pitchFamily="18" charset="0"/>
              </a:rPr>
              <a:t> </a:t>
            </a:r>
            <a:r>
              <a:rPr lang="en-US" sz="2000" spc="10" dirty="0" err="1">
                <a:effectLst/>
                <a:latin typeface="Times New Roman" panose="02020603050405020304" pitchFamily="18" charset="0"/>
                <a:ea typeface="Times New Roman" panose="02020603050405020304" pitchFamily="18" charset="0"/>
              </a:rPr>
              <a:t>D</a:t>
            </a:r>
            <a:r>
              <a:rPr lang="en-US" sz="2000" spc="-5" dirty="0" err="1">
                <a:effectLst/>
                <a:latin typeface="Times New Roman" panose="02020603050405020304" pitchFamily="18" charset="0"/>
                <a:ea typeface="Times New Roman" panose="02020603050405020304" pitchFamily="18" charset="0"/>
              </a:rPr>
              <a:t>e</a:t>
            </a:r>
            <a:r>
              <a:rPr lang="en-US" sz="2000" dirty="0" err="1">
                <a:effectLst/>
                <a:latin typeface="Times New Roman" panose="02020603050405020304" pitchFamily="18" charset="0"/>
                <a:ea typeface="Times New Roman" panose="02020603050405020304" pitchFamily="18" charset="0"/>
              </a:rPr>
              <a:t>m</a:t>
            </a:r>
            <a:r>
              <a:rPr lang="en-US" sz="2000" spc="5" dirty="0" err="1">
                <a:effectLst/>
                <a:latin typeface="Times New Roman" panose="02020603050405020304" pitchFamily="18" charset="0"/>
                <a:ea typeface="Times New Roman" panose="02020603050405020304" pitchFamily="18" charset="0"/>
              </a:rPr>
              <a:t>i</a:t>
            </a:r>
            <a:r>
              <a:rPr lang="en-US" sz="2000" dirty="0" err="1">
                <a:effectLst/>
                <a:latin typeface="Times New Roman" panose="02020603050405020304" pitchFamily="18" charset="0"/>
                <a:ea typeface="Times New Roman" panose="02020603050405020304" pitchFamily="18" charset="0"/>
              </a:rPr>
              <a:t>kian</a:t>
            </a:r>
            <a:r>
              <a:rPr lang="en-US" sz="2000" spc="5" dirty="0">
                <a:effectLst/>
                <a:latin typeface="Times New Roman" panose="02020603050405020304" pitchFamily="18" charset="0"/>
                <a:ea typeface="Times New Roman" panose="02020603050405020304" pitchFamily="18" charset="0"/>
              </a:rPr>
              <a:t> </a:t>
            </a:r>
            <a:r>
              <a:rPr lang="en-US" sz="2000" dirty="0">
                <a:effectLst/>
                <a:latin typeface="Times New Roman" panose="02020603050405020304" pitchFamily="18" charset="0"/>
                <a:ea typeface="Times New Roman" panose="02020603050405020304" pitchFamily="18" charset="0"/>
              </a:rPr>
              <a:t>pula, B</a:t>
            </a:r>
            <a:r>
              <a:rPr lang="en-US" sz="2000" spc="-5" dirty="0">
                <a:effectLst/>
                <a:latin typeface="Times New Roman" panose="02020603050405020304" pitchFamily="18" charset="0"/>
                <a:ea typeface="Times New Roman" panose="02020603050405020304" pitchFamily="18" charset="0"/>
              </a:rPr>
              <a:t>a</a:t>
            </a:r>
            <a:r>
              <a:rPr lang="en-US" sz="2000" dirty="0">
                <a:effectLst/>
                <a:latin typeface="Times New Roman" panose="02020603050405020304" pitchFamily="18" charset="0"/>
                <a:ea typeface="Times New Roman" panose="02020603050405020304" pitchFamily="18" charset="0"/>
              </a:rPr>
              <a:t>rb</a:t>
            </a:r>
            <a:r>
              <a:rPr lang="en-US" sz="2000" spc="-10" dirty="0">
                <a:effectLst/>
                <a:latin typeface="Times New Roman" panose="02020603050405020304" pitchFamily="18" charset="0"/>
                <a:ea typeface="Times New Roman" panose="02020603050405020304" pitchFamily="18" charset="0"/>
              </a:rPr>
              <a:t>e</a:t>
            </a:r>
            <a:r>
              <a:rPr lang="en-US" sz="2000" dirty="0">
                <a:effectLst/>
                <a:latin typeface="Times New Roman" panose="02020603050405020304" pitchFamily="18" charset="0"/>
                <a:ea typeface="Times New Roman" panose="02020603050405020304" pitchFamily="18" charset="0"/>
              </a:rPr>
              <a:t>r</a:t>
            </a:r>
            <a:r>
              <a:rPr lang="en-US" sz="2000" spc="-40" dirty="0">
                <a:effectLst/>
                <a:latin typeface="Times New Roman" panose="02020603050405020304" pitchFamily="18" charset="0"/>
                <a:ea typeface="Times New Roman" panose="02020603050405020304" pitchFamily="18" charset="0"/>
              </a:rPr>
              <a:t> </a:t>
            </a:r>
            <a:r>
              <a:rPr lang="en-US" sz="2000" dirty="0">
                <a:effectLst/>
                <a:latin typeface="Times New Roman" panose="02020603050405020304" pitchFamily="18" charset="0"/>
                <a:ea typeface="Times New Roman" panose="02020603050405020304" pitchFamily="18" charset="0"/>
              </a:rPr>
              <a:t>d</a:t>
            </a:r>
            <a:r>
              <a:rPr lang="en-US" sz="2000" spc="-5" dirty="0">
                <a:effectLst/>
                <a:latin typeface="Times New Roman" panose="02020603050405020304" pitchFamily="18" charset="0"/>
                <a:ea typeface="Times New Roman" panose="02020603050405020304" pitchFamily="18" charset="0"/>
              </a:rPr>
              <a:t>a</a:t>
            </a:r>
            <a:r>
              <a:rPr lang="en-US" sz="2000" dirty="0">
                <a:effectLst/>
                <a:latin typeface="Times New Roman" panose="02020603050405020304" pitchFamily="18" charset="0"/>
                <a:ea typeface="Times New Roman" panose="02020603050405020304" pitchFamily="18" charset="0"/>
              </a:rPr>
              <a:t>n</a:t>
            </a:r>
            <a:r>
              <a:rPr lang="en-US" sz="2000" spc="-35"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Od</a:t>
            </a:r>
            <a:r>
              <a:rPr lang="en-US" sz="2000" spc="5" dirty="0" err="1">
                <a:effectLst/>
                <a:latin typeface="Times New Roman" panose="02020603050405020304" pitchFamily="18" charset="0"/>
                <a:ea typeface="Times New Roman" panose="02020603050405020304" pitchFamily="18" charset="0"/>
              </a:rPr>
              <a:t>e</a:t>
            </a:r>
            <a:r>
              <a:rPr lang="en-US" sz="2000" spc="-5" dirty="0" err="1">
                <a:effectLst/>
                <a:latin typeface="Times New Roman" panose="02020603050405020304" pitchFamily="18" charset="0"/>
                <a:ea typeface="Times New Roman" panose="02020603050405020304" pitchFamily="18" charset="0"/>
              </a:rPr>
              <a:t>a</a:t>
            </a:r>
            <a:r>
              <a:rPr lang="en-US" sz="2000" dirty="0" err="1">
                <a:effectLst/>
                <a:latin typeface="Times New Roman" panose="02020603050405020304" pitchFamily="18" charset="0"/>
                <a:ea typeface="Times New Roman" panose="02020603050405020304" pitchFamily="18" charset="0"/>
              </a:rPr>
              <a:t>n</a:t>
            </a:r>
            <a:r>
              <a:rPr lang="en-US" sz="2000" spc="-35" dirty="0">
                <a:effectLst/>
                <a:latin typeface="Times New Roman" panose="02020603050405020304" pitchFamily="18" charset="0"/>
                <a:ea typeface="Times New Roman" panose="02020603050405020304" pitchFamily="18" charset="0"/>
              </a:rPr>
              <a:t> </a:t>
            </a:r>
            <a:r>
              <a:rPr lang="en-US" sz="2000" dirty="0">
                <a:effectLst/>
                <a:latin typeface="Times New Roman" panose="02020603050405020304" pitchFamily="18" charset="0"/>
                <a:ea typeface="Times New Roman" panose="02020603050405020304" pitchFamily="18" charset="0"/>
              </a:rPr>
              <a:t>(200</a:t>
            </a:r>
            <a:r>
              <a:rPr lang="en-US" sz="2000" spc="-5" dirty="0">
                <a:effectLst/>
                <a:latin typeface="Times New Roman" panose="02020603050405020304" pitchFamily="18" charset="0"/>
                <a:ea typeface="Times New Roman" panose="02020603050405020304" pitchFamily="18" charset="0"/>
              </a:rPr>
              <a:t>0</a:t>
            </a:r>
            <a:r>
              <a:rPr lang="en-US" sz="2000" dirty="0">
                <a:effectLst/>
                <a:latin typeface="Times New Roman" panose="02020603050405020304" pitchFamily="18" charset="0"/>
                <a:ea typeface="Times New Roman" panose="02020603050405020304" pitchFamily="18" charset="0"/>
              </a:rPr>
              <a:t>), D</a:t>
            </a:r>
            <a:r>
              <a:rPr lang="en-US" sz="2000" spc="-5" dirty="0">
                <a:effectLst/>
                <a:latin typeface="Times New Roman" panose="02020603050405020304" pitchFamily="18" charset="0"/>
                <a:ea typeface="Times New Roman" panose="02020603050405020304" pitchFamily="18" charset="0"/>
              </a:rPr>
              <a:t>a</a:t>
            </a:r>
            <a:r>
              <a:rPr lang="en-US" sz="2000" dirty="0">
                <a:effectLst/>
                <a:latin typeface="Times New Roman" panose="02020603050405020304" pitchFamily="18" charset="0"/>
                <a:ea typeface="Times New Roman" panose="02020603050405020304" pitchFamily="18" charset="0"/>
              </a:rPr>
              <a:t>niel </a:t>
            </a:r>
            <a:r>
              <a:rPr lang="en-US" sz="2000" spc="-5" dirty="0">
                <a:effectLst/>
                <a:latin typeface="Times New Roman" panose="02020603050405020304" pitchFamily="18" charset="0"/>
                <a:ea typeface="Times New Roman" panose="02020603050405020304" pitchFamily="18" charset="0"/>
              </a:rPr>
              <a:t>e</a:t>
            </a:r>
            <a:r>
              <a:rPr lang="en-US" sz="2000" dirty="0">
                <a:effectLst/>
                <a:latin typeface="Times New Roman" panose="02020603050405020304" pitchFamily="18" charset="0"/>
                <a:ea typeface="Times New Roman" panose="02020603050405020304" pitchFamily="18" charset="0"/>
              </a:rPr>
              <a:t>t</a:t>
            </a:r>
            <a:r>
              <a:rPr lang="en-US" sz="2000" spc="5" dirty="0">
                <a:effectLst/>
                <a:latin typeface="Times New Roman" panose="02020603050405020304" pitchFamily="18" charset="0"/>
                <a:ea typeface="Times New Roman" panose="02020603050405020304" pitchFamily="18" charset="0"/>
              </a:rPr>
              <a:t> </a:t>
            </a:r>
            <a:r>
              <a:rPr lang="en-US" sz="2000" spc="-5" dirty="0">
                <a:effectLst/>
                <a:latin typeface="Times New Roman" panose="02020603050405020304" pitchFamily="18" charset="0"/>
                <a:ea typeface="Times New Roman" panose="02020603050405020304" pitchFamily="18" charset="0"/>
              </a:rPr>
              <a:t>a</a:t>
            </a:r>
            <a:r>
              <a:rPr lang="en-US" sz="2000" dirty="0">
                <a:effectLst/>
                <a:latin typeface="Times New Roman" panose="02020603050405020304" pitchFamily="18" charset="0"/>
                <a:ea typeface="Times New Roman" panose="02020603050405020304" pitchFamily="18" charset="0"/>
              </a:rPr>
              <a:t>l.</a:t>
            </a:r>
            <a:r>
              <a:rPr lang="en-US" sz="2000" spc="5" dirty="0">
                <a:effectLst/>
                <a:latin typeface="Times New Roman" panose="02020603050405020304" pitchFamily="18" charset="0"/>
                <a:ea typeface="Times New Roman" panose="02020603050405020304" pitchFamily="18" charset="0"/>
              </a:rPr>
              <a:t> </a:t>
            </a:r>
            <a:r>
              <a:rPr lang="en-US" sz="2000" dirty="0">
                <a:effectLst/>
                <a:latin typeface="Times New Roman" panose="02020603050405020304" pitchFamily="18" charset="0"/>
                <a:ea typeface="Times New Roman" panose="02020603050405020304" pitchFamily="18" charset="0"/>
              </a:rPr>
              <a:t>(</a:t>
            </a:r>
            <a:r>
              <a:rPr lang="en-US" sz="2000" spc="-15" dirty="0">
                <a:effectLst/>
                <a:latin typeface="Times New Roman" panose="02020603050405020304" pitchFamily="18" charset="0"/>
                <a:ea typeface="Times New Roman" panose="02020603050405020304" pitchFamily="18" charset="0"/>
              </a:rPr>
              <a:t>1</a:t>
            </a:r>
            <a:r>
              <a:rPr lang="en-US" sz="2000" dirty="0">
                <a:effectLst/>
                <a:latin typeface="Times New Roman" panose="02020603050405020304" pitchFamily="18" charset="0"/>
                <a:ea typeface="Times New Roman" panose="02020603050405020304" pitchFamily="18" charset="0"/>
              </a:rPr>
              <a:t>998)</a:t>
            </a:r>
            <a:r>
              <a:rPr lang="en-US" sz="2000" spc="10" dirty="0">
                <a:effectLst/>
                <a:latin typeface="Times New Roman" panose="02020603050405020304" pitchFamily="18" charset="0"/>
                <a:ea typeface="Times New Roman" panose="02020603050405020304" pitchFamily="18" charset="0"/>
              </a:rPr>
              <a:t> </a:t>
            </a:r>
            <a:r>
              <a:rPr lang="en-US" sz="2000" dirty="0">
                <a:effectLst/>
                <a:latin typeface="Times New Roman" panose="02020603050405020304" pitchFamily="18" charset="0"/>
                <a:ea typeface="Times New Roman" panose="02020603050405020304" pitchFamily="18" charset="0"/>
              </a:rPr>
              <a:t>d</a:t>
            </a:r>
            <a:r>
              <a:rPr lang="en-US" sz="2000" spc="-5" dirty="0">
                <a:effectLst/>
                <a:latin typeface="Times New Roman" panose="02020603050405020304" pitchFamily="18" charset="0"/>
                <a:ea typeface="Times New Roman" panose="02020603050405020304" pitchFamily="18" charset="0"/>
              </a:rPr>
              <a:t>a</a:t>
            </a:r>
            <a:r>
              <a:rPr lang="en-US" sz="2000" dirty="0">
                <a:effectLst/>
                <a:latin typeface="Times New Roman" panose="02020603050405020304" pitchFamily="18" charset="0"/>
                <a:ea typeface="Times New Roman" panose="02020603050405020304" pitchFamily="18" charset="0"/>
              </a:rPr>
              <a:t>n </a:t>
            </a:r>
            <a:r>
              <a:rPr lang="en-US" sz="2000" spc="-5" dirty="0">
                <a:effectLst/>
                <a:latin typeface="Times New Roman" panose="02020603050405020304" pitchFamily="18" charset="0"/>
                <a:ea typeface="Times New Roman" panose="02020603050405020304" pitchFamily="18" charset="0"/>
              </a:rPr>
              <a:t>We</a:t>
            </a:r>
            <a:r>
              <a:rPr lang="en-US" sz="2000" dirty="0">
                <a:effectLst/>
                <a:latin typeface="Times New Roman" panose="02020603050405020304" pitchFamily="18" charset="0"/>
                <a:ea typeface="Times New Roman" panose="02020603050405020304" pitchFamily="18" charset="0"/>
              </a:rPr>
              <a:t>b</a:t>
            </a:r>
            <a:r>
              <a:rPr lang="en-US" sz="2000" spc="-5" dirty="0">
                <a:effectLst/>
                <a:latin typeface="Times New Roman" panose="02020603050405020304" pitchFamily="18" charset="0"/>
                <a:ea typeface="Times New Roman" panose="02020603050405020304" pitchFamily="18" charset="0"/>
              </a:rPr>
              <a:t>e</a:t>
            </a:r>
            <a:r>
              <a:rPr lang="en-US" sz="2000" dirty="0">
                <a:effectLst/>
                <a:latin typeface="Times New Roman" panose="02020603050405020304" pitchFamily="18" charset="0"/>
                <a:ea typeface="Times New Roman" panose="02020603050405020304" pitchFamily="18" charset="0"/>
              </a:rPr>
              <a:t>r d</a:t>
            </a:r>
            <a:r>
              <a:rPr lang="en-US" sz="2000" spc="-5" dirty="0">
                <a:effectLst/>
                <a:latin typeface="Times New Roman" panose="02020603050405020304" pitchFamily="18" charset="0"/>
                <a:ea typeface="Times New Roman" panose="02020603050405020304" pitchFamily="18" charset="0"/>
              </a:rPr>
              <a:t>a</a:t>
            </a:r>
            <a:r>
              <a:rPr lang="en-US" sz="2000" dirty="0">
                <a:effectLst/>
                <a:latin typeface="Times New Roman" panose="02020603050405020304" pitchFamily="18" charset="0"/>
                <a:ea typeface="Times New Roman" panose="02020603050405020304" pitchFamily="18" charset="0"/>
              </a:rPr>
              <a:t>n C</a:t>
            </a:r>
            <a:r>
              <a:rPr lang="en-US" sz="2000" spc="5" dirty="0">
                <a:effectLst/>
                <a:latin typeface="Times New Roman" panose="02020603050405020304" pitchFamily="18" charset="0"/>
                <a:ea typeface="Times New Roman" panose="02020603050405020304" pitchFamily="18" charset="0"/>
              </a:rPr>
              <a:t>a</a:t>
            </a:r>
            <a:r>
              <a:rPr lang="en-US" sz="2000" dirty="0">
                <a:effectLst/>
                <a:latin typeface="Times New Roman" panose="02020603050405020304" pitchFamily="18" charset="0"/>
                <a:ea typeface="Times New Roman" panose="02020603050405020304" pitchFamily="18" charset="0"/>
              </a:rPr>
              <a:t>me</a:t>
            </a:r>
            <a:r>
              <a:rPr lang="en-US" sz="2000" spc="-5" dirty="0">
                <a:effectLst/>
                <a:latin typeface="Times New Roman" panose="02020603050405020304" pitchFamily="18" charset="0"/>
                <a:ea typeface="Times New Roman" panose="02020603050405020304" pitchFamily="18" charset="0"/>
              </a:rPr>
              <a:t>re</a:t>
            </a:r>
            <a:r>
              <a:rPr lang="en-US" sz="2000" dirty="0">
                <a:effectLst/>
                <a:latin typeface="Times New Roman" panose="02020603050405020304" pitchFamily="18" charset="0"/>
                <a:ea typeface="Times New Roman" panose="02020603050405020304" pitchFamily="18" charset="0"/>
              </a:rPr>
              <a:t>r (199</a:t>
            </a:r>
            <a:r>
              <a:rPr lang="en-US" sz="2000" spc="-5" dirty="0">
                <a:effectLst/>
                <a:latin typeface="Times New Roman" panose="02020603050405020304" pitchFamily="18" charset="0"/>
                <a:ea typeface="Times New Roman" panose="02020603050405020304" pitchFamily="18" charset="0"/>
              </a:rPr>
              <a:t>8</a:t>
            </a:r>
            <a:r>
              <a:rPr lang="en-US" sz="2000" dirty="0">
                <a:effectLst/>
                <a:latin typeface="Times New Roman" panose="02020603050405020304" pitchFamily="18" charset="0"/>
                <a:ea typeface="Times New Roman" panose="02020603050405020304" pitchFamily="18" charset="0"/>
              </a:rPr>
              <a:t>). </a:t>
            </a:r>
            <a:r>
              <a:rPr lang="en-US" sz="2000" spc="5" dirty="0">
                <a:effectLst/>
                <a:latin typeface="Times New Roman" panose="02020603050405020304" pitchFamily="18" charset="0"/>
                <a:ea typeface="Times New Roman" panose="02020603050405020304" pitchFamily="18" charset="0"/>
              </a:rPr>
              <a:t>S</a:t>
            </a:r>
            <a:r>
              <a:rPr lang="en-US" sz="2000" spc="-5" dirty="0">
                <a:effectLst/>
                <a:latin typeface="Times New Roman" panose="02020603050405020304" pitchFamily="18" charset="0"/>
                <a:ea typeface="Times New Roman" panose="02020603050405020304" pitchFamily="18" charset="0"/>
              </a:rPr>
              <a:t>e</a:t>
            </a:r>
            <a:r>
              <a:rPr lang="en-US" sz="2000" dirty="0">
                <a:effectLst/>
                <a:latin typeface="Times New Roman" panose="02020603050405020304" pitchFamily="18" charset="0"/>
                <a:ea typeface="Times New Roman" panose="02020603050405020304" pitchFamily="18" charset="0"/>
              </a:rPr>
              <a:t>b</a:t>
            </a:r>
            <a:r>
              <a:rPr lang="en-US" sz="2000" spc="-5" dirty="0">
                <a:effectLst/>
                <a:latin typeface="Times New Roman" panose="02020603050405020304" pitchFamily="18" charset="0"/>
                <a:ea typeface="Times New Roman" panose="02020603050405020304" pitchFamily="18" charset="0"/>
              </a:rPr>
              <a:t>a</a:t>
            </a:r>
            <a:r>
              <a:rPr lang="en-US" sz="2000" dirty="0">
                <a:effectLst/>
                <a:latin typeface="Times New Roman" panose="02020603050405020304" pitchFamily="18" charset="0"/>
                <a:ea typeface="Times New Roman" panose="02020603050405020304" pitchFamily="18" charset="0"/>
              </a:rPr>
              <a:t>gian</a:t>
            </a:r>
            <a:r>
              <a:rPr lang="en-US" sz="2000" spc="10"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b</a:t>
            </a:r>
            <a:r>
              <a:rPr lang="en-US" sz="2000" spc="-5" dirty="0" err="1">
                <a:effectLst/>
                <a:latin typeface="Times New Roman" panose="02020603050405020304" pitchFamily="18" charset="0"/>
                <a:ea typeface="Times New Roman" panose="02020603050405020304" pitchFamily="18" charset="0"/>
              </a:rPr>
              <a:t>e</a:t>
            </a:r>
            <a:r>
              <a:rPr lang="en-US" sz="2000" dirty="0" err="1">
                <a:effectLst/>
                <a:latin typeface="Times New Roman" panose="02020603050405020304" pitchFamily="18" charset="0"/>
                <a:ea typeface="Times New Roman" panose="02020603050405020304" pitchFamily="18" charset="0"/>
              </a:rPr>
              <a:t>s</a:t>
            </a:r>
            <a:r>
              <a:rPr lang="en-US" sz="2000" spc="-5" dirty="0" err="1">
                <a:effectLst/>
                <a:latin typeface="Times New Roman" panose="02020603050405020304" pitchFamily="18" charset="0"/>
                <a:ea typeface="Times New Roman" panose="02020603050405020304" pitchFamily="18" charset="0"/>
              </a:rPr>
              <a:t>a</a:t>
            </a:r>
            <a:r>
              <a:rPr lang="en-US" sz="2000" dirty="0" err="1">
                <a:effectLst/>
                <a:latin typeface="Times New Roman" panose="02020603050405020304" pitchFamily="18" charset="0"/>
                <a:ea typeface="Times New Roman" panose="02020603050405020304" pitchFamily="18" charset="0"/>
              </a:rPr>
              <a:t>r</a:t>
            </a:r>
            <a:r>
              <a:rPr lang="en-US" sz="2000"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p</a:t>
            </a:r>
            <a:r>
              <a:rPr lang="en-US" sz="2000" spc="-5" dirty="0" err="1">
                <a:effectLst/>
                <a:latin typeface="Times New Roman" panose="02020603050405020304" pitchFamily="18" charset="0"/>
                <a:ea typeface="Times New Roman" panose="02020603050405020304" pitchFamily="18" charset="0"/>
              </a:rPr>
              <a:t>e</a:t>
            </a:r>
            <a:r>
              <a:rPr lang="en-US" sz="2000" dirty="0" err="1">
                <a:effectLst/>
                <a:latin typeface="Times New Roman" panose="02020603050405020304" pitchFamily="18" charset="0"/>
                <a:ea typeface="Times New Roman" panose="02020603050405020304" pitchFamily="18" charset="0"/>
              </a:rPr>
              <a:t>n</a:t>
            </a:r>
            <a:r>
              <a:rPr lang="en-US" sz="2000" spc="-5" dirty="0" err="1">
                <a:effectLst/>
                <a:latin typeface="Times New Roman" panose="02020603050405020304" pitchFamily="18" charset="0"/>
                <a:ea typeface="Times New Roman" panose="02020603050405020304" pitchFamily="18" charset="0"/>
              </a:rPr>
              <a:t>e</a:t>
            </a:r>
            <a:r>
              <a:rPr lang="en-US" sz="2000" dirty="0" err="1">
                <a:effectLst/>
                <a:latin typeface="Times New Roman" panose="02020603050405020304" pitchFamily="18" charset="0"/>
                <a:ea typeface="Times New Roman" panose="02020603050405020304" pitchFamily="18" charset="0"/>
              </a:rPr>
              <a:t>l</a:t>
            </a:r>
            <a:r>
              <a:rPr lang="en-US" sz="2000" spc="5" dirty="0" err="1">
                <a:effectLst/>
                <a:latin typeface="Times New Roman" panose="02020603050405020304" pitchFamily="18" charset="0"/>
                <a:ea typeface="Times New Roman" panose="02020603050405020304" pitchFamily="18" charset="0"/>
              </a:rPr>
              <a:t>i</a:t>
            </a:r>
            <a:r>
              <a:rPr lang="en-US" sz="2000" dirty="0" err="1">
                <a:effectLst/>
                <a:latin typeface="Times New Roman" panose="02020603050405020304" pitchFamily="18" charset="0"/>
                <a:ea typeface="Times New Roman" panose="02020603050405020304" pitchFamily="18" charset="0"/>
              </a:rPr>
              <a:t>t</a:t>
            </a:r>
            <a:r>
              <a:rPr lang="en-US" sz="2000" spc="5" dirty="0" err="1">
                <a:effectLst/>
                <a:latin typeface="Times New Roman" panose="02020603050405020304" pitchFamily="18" charset="0"/>
                <a:ea typeface="Times New Roman" panose="02020603050405020304" pitchFamily="18" charset="0"/>
              </a:rPr>
              <a:t>i</a:t>
            </a:r>
            <a:r>
              <a:rPr lang="en-US" sz="2000" spc="-5" dirty="0" err="1">
                <a:effectLst/>
                <a:latin typeface="Times New Roman" panose="02020603050405020304" pitchFamily="18" charset="0"/>
                <a:ea typeface="Times New Roman" panose="02020603050405020304" pitchFamily="18" charset="0"/>
              </a:rPr>
              <a:t>a</a:t>
            </a:r>
            <a:r>
              <a:rPr lang="en-US" sz="2000" dirty="0" err="1">
                <a:effectLst/>
                <a:latin typeface="Times New Roman" panose="02020603050405020304" pitchFamily="18" charset="0"/>
                <a:ea typeface="Times New Roman" panose="02020603050405020304" pitchFamily="18" charset="0"/>
              </a:rPr>
              <a:t>n</a:t>
            </a:r>
            <a:r>
              <a:rPr lang="en-US" sz="2000" spc="5"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ini</a:t>
            </a:r>
            <a:r>
              <a:rPr lang="en-US" sz="2000" spc="10"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mengungk</a:t>
            </a:r>
            <a:r>
              <a:rPr lang="en-US" sz="2000" spc="-5" dirty="0" err="1">
                <a:effectLst/>
                <a:latin typeface="Times New Roman" panose="02020603050405020304" pitchFamily="18" charset="0"/>
                <a:ea typeface="Times New Roman" panose="02020603050405020304" pitchFamily="18" charset="0"/>
              </a:rPr>
              <a:t>a</a:t>
            </a:r>
            <a:r>
              <a:rPr lang="en-US" sz="2000" dirty="0" err="1">
                <a:effectLst/>
                <a:latin typeface="Times New Roman" panose="02020603050405020304" pitchFamily="18" charset="0"/>
                <a:ea typeface="Times New Roman" panose="02020603050405020304" pitchFamily="18" charset="0"/>
              </a:rPr>
              <a:t>pk</a:t>
            </a:r>
            <a:r>
              <a:rPr lang="en-US" sz="2000" spc="-5" dirty="0" err="1">
                <a:effectLst/>
                <a:latin typeface="Times New Roman" panose="02020603050405020304" pitchFamily="18" charset="0"/>
                <a:ea typeface="Times New Roman" panose="02020603050405020304" pitchFamily="18" charset="0"/>
              </a:rPr>
              <a:t>a</a:t>
            </a:r>
            <a:r>
              <a:rPr lang="en-US" sz="2000" dirty="0" err="1">
                <a:effectLst/>
                <a:latin typeface="Times New Roman" panose="02020603050405020304" pitchFamily="18" charset="0"/>
                <a:ea typeface="Times New Roman" panose="02020603050405020304" pitchFamily="18" charset="0"/>
              </a:rPr>
              <a:t>n</a:t>
            </a:r>
            <a:r>
              <a:rPr lang="en-US" sz="2000" spc="5"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b</a:t>
            </a:r>
            <a:r>
              <a:rPr lang="en-US" sz="2000" spc="-5" dirty="0" err="1">
                <a:effectLst/>
                <a:latin typeface="Times New Roman" panose="02020603050405020304" pitchFamily="18" charset="0"/>
                <a:ea typeface="Times New Roman" panose="02020603050405020304" pitchFamily="18" charset="0"/>
              </a:rPr>
              <a:t>a</a:t>
            </a:r>
            <a:r>
              <a:rPr lang="en-US" sz="2000" dirty="0" err="1">
                <a:effectLst/>
                <a:latin typeface="Times New Roman" panose="02020603050405020304" pitchFamily="18" charset="0"/>
                <a:ea typeface="Times New Roman" panose="02020603050405020304" pitchFamily="18" charset="0"/>
              </a:rPr>
              <a:t>h</a:t>
            </a:r>
            <a:r>
              <a:rPr lang="en-US" sz="2000" spc="10" dirty="0" err="1">
                <a:effectLst/>
                <a:latin typeface="Times New Roman" panose="02020603050405020304" pitchFamily="18" charset="0"/>
                <a:ea typeface="Times New Roman" panose="02020603050405020304" pitchFamily="18" charset="0"/>
              </a:rPr>
              <a:t>w</a:t>
            </a:r>
            <a:r>
              <a:rPr lang="en-US" sz="2000" dirty="0" err="1">
                <a:effectLst/>
                <a:latin typeface="Times New Roman" panose="02020603050405020304" pitchFamily="18" charset="0"/>
                <a:ea typeface="Times New Roman" panose="02020603050405020304" pitchFamily="18" charset="0"/>
              </a:rPr>
              <a:t>a</a:t>
            </a:r>
            <a:r>
              <a:rPr lang="en-US" sz="2000"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te</a:t>
            </a:r>
            <a:r>
              <a:rPr lang="en-US" sz="2000" spc="-5" dirty="0" err="1">
                <a:effectLst/>
                <a:latin typeface="Times New Roman" panose="02020603050405020304" pitchFamily="18" charset="0"/>
                <a:ea typeface="Times New Roman" panose="02020603050405020304" pitchFamily="18" charset="0"/>
              </a:rPr>
              <a:t>r</a:t>
            </a:r>
            <a:r>
              <a:rPr lang="en-US" sz="2000" dirty="0" err="1">
                <a:effectLst/>
                <a:latin typeface="Times New Roman" panose="02020603050405020304" pitchFamily="18" charset="0"/>
                <a:ea typeface="Times New Roman" panose="02020603050405020304" pitchFamily="18" charset="0"/>
              </a:rPr>
              <a:t>lalu</a:t>
            </a:r>
            <a:r>
              <a:rPr lang="en-US" sz="2000" spc="5"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p</a:t>
            </a:r>
            <a:r>
              <a:rPr lang="en-US" sz="2000" spc="-5" dirty="0" err="1">
                <a:effectLst/>
                <a:latin typeface="Times New Roman" panose="02020603050405020304" pitchFamily="18" charset="0"/>
                <a:ea typeface="Times New Roman" panose="02020603050405020304" pitchFamily="18" charset="0"/>
              </a:rPr>
              <a:t>e</a:t>
            </a:r>
            <a:r>
              <a:rPr lang="en-US" sz="2000" spc="5" dirty="0" err="1">
                <a:effectLst/>
                <a:latin typeface="Times New Roman" panose="02020603050405020304" pitchFamily="18" charset="0"/>
                <a:ea typeface="Times New Roman" panose="02020603050405020304" pitchFamily="18" charset="0"/>
              </a:rPr>
              <a:t>r</a:t>
            </a:r>
            <a:r>
              <a:rPr lang="en-US" sz="2000" spc="-5" dirty="0" err="1">
                <a:effectLst/>
                <a:latin typeface="Times New Roman" panose="02020603050405020304" pitchFamily="18" charset="0"/>
                <a:ea typeface="Times New Roman" panose="02020603050405020304" pitchFamily="18" charset="0"/>
              </a:rPr>
              <a:t>ca</a:t>
            </a:r>
            <a:r>
              <a:rPr lang="en-US" sz="2000" dirty="0" err="1">
                <a:effectLst/>
                <a:latin typeface="Times New Roman" panose="02020603050405020304" pitchFamily="18" charset="0"/>
                <a:ea typeface="Times New Roman" panose="02020603050405020304" pitchFamily="18" charset="0"/>
              </a:rPr>
              <a:t>ya</a:t>
            </a:r>
            <a:r>
              <a:rPr lang="en-US" sz="2000"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diri</a:t>
            </a:r>
            <a:r>
              <a:rPr lang="en-US" sz="2000" spc="5"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diseb</a:t>
            </a:r>
            <a:r>
              <a:rPr lang="en-US" sz="2000" spc="-5" dirty="0" err="1">
                <a:effectLst/>
                <a:latin typeface="Times New Roman" panose="02020603050405020304" pitchFamily="18" charset="0"/>
                <a:ea typeface="Times New Roman" panose="02020603050405020304" pitchFamily="18" charset="0"/>
              </a:rPr>
              <a:t>a</a:t>
            </a:r>
            <a:r>
              <a:rPr lang="en-US" sz="2000" dirty="0" err="1">
                <a:effectLst/>
                <a:latin typeface="Times New Roman" panose="02020603050405020304" pitchFamily="18" charset="0"/>
                <a:ea typeface="Times New Roman" panose="02020603050405020304" pitchFamily="18" charset="0"/>
              </a:rPr>
              <a:t>bk</a:t>
            </a:r>
            <a:r>
              <a:rPr lang="en-US" sz="2000" spc="-5" dirty="0" err="1">
                <a:effectLst/>
                <a:latin typeface="Times New Roman" panose="02020603050405020304" pitchFamily="18" charset="0"/>
                <a:ea typeface="Times New Roman" panose="02020603050405020304" pitchFamily="18" charset="0"/>
              </a:rPr>
              <a:t>a</a:t>
            </a:r>
            <a:r>
              <a:rPr lang="en-US" sz="2000" dirty="0" err="1">
                <a:effectLst/>
                <a:latin typeface="Times New Roman" panose="02020603050405020304" pitchFamily="18" charset="0"/>
                <a:ea typeface="Times New Roman" panose="02020603050405020304" pitchFamily="18" charset="0"/>
              </a:rPr>
              <a:t>n</a:t>
            </a:r>
            <a:r>
              <a:rPr lang="en-US" sz="2000" spc="5" dirty="0">
                <a:effectLst/>
                <a:latin typeface="Times New Roman" panose="02020603050405020304" pitchFamily="18" charset="0"/>
                <a:ea typeface="Times New Roman" panose="02020603050405020304" pitchFamily="18" charset="0"/>
              </a:rPr>
              <a:t> </a:t>
            </a:r>
            <a:r>
              <a:rPr lang="en-US" sz="2000" dirty="0">
                <a:effectLst/>
                <a:latin typeface="Times New Roman" panose="02020603050405020304" pitchFamily="18" charset="0"/>
                <a:ea typeface="Times New Roman" panose="02020603050405020304" pitchFamily="18" charset="0"/>
              </a:rPr>
              <a:t>in</a:t>
            </a:r>
            <a:r>
              <a:rPr lang="en-US" sz="2000" spc="15" dirty="0">
                <a:effectLst/>
                <a:latin typeface="Times New Roman" panose="02020603050405020304" pitchFamily="18" charset="0"/>
                <a:ea typeface="Times New Roman" panose="02020603050405020304" pitchFamily="18" charset="0"/>
              </a:rPr>
              <a:t>v</a:t>
            </a:r>
            <a:r>
              <a:rPr lang="en-US" sz="2000" spc="-5" dirty="0">
                <a:effectLst/>
                <a:latin typeface="Times New Roman" panose="02020603050405020304" pitchFamily="18" charset="0"/>
                <a:ea typeface="Times New Roman" panose="02020603050405020304" pitchFamily="18" charset="0"/>
              </a:rPr>
              <a:t>e</a:t>
            </a:r>
            <a:r>
              <a:rPr lang="en-US" sz="2000" dirty="0">
                <a:effectLst/>
                <a:latin typeface="Times New Roman" panose="02020603050405020304" pitchFamily="18" charset="0"/>
                <a:ea typeface="Times New Roman" panose="02020603050405020304" pitchFamily="18" charset="0"/>
              </a:rPr>
              <a:t>stor </a:t>
            </a:r>
            <a:r>
              <a:rPr lang="en-US" sz="2000" dirty="0" err="1">
                <a:effectLst/>
                <a:latin typeface="Times New Roman" panose="02020603050405020304" pitchFamily="18" charset="0"/>
                <a:ea typeface="Times New Roman" panose="02020603050405020304" pitchFamily="18" charset="0"/>
              </a:rPr>
              <a:t>memi</a:t>
            </a:r>
            <a:r>
              <a:rPr lang="en-US" sz="2000" spc="5" dirty="0" err="1">
                <a:effectLst/>
                <a:latin typeface="Times New Roman" panose="02020603050405020304" pitchFamily="18" charset="0"/>
                <a:ea typeface="Times New Roman" panose="02020603050405020304" pitchFamily="18" charset="0"/>
              </a:rPr>
              <a:t>l</a:t>
            </a:r>
            <a:r>
              <a:rPr lang="en-US" sz="2000" dirty="0" err="1">
                <a:effectLst/>
                <a:latin typeface="Times New Roman" panose="02020603050405020304" pitchFamily="18" charset="0"/>
                <a:ea typeface="Times New Roman" panose="02020603050405020304" pitchFamily="18" charset="0"/>
              </a:rPr>
              <a:t>iki</a:t>
            </a:r>
            <a:r>
              <a:rPr lang="en-US" sz="2000" spc="-20"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i</a:t>
            </a:r>
            <a:r>
              <a:rPr lang="en-US" sz="2000" spc="5" dirty="0" err="1">
                <a:effectLst/>
                <a:latin typeface="Times New Roman" panose="02020603050405020304" pitchFamily="18" charset="0"/>
                <a:ea typeface="Times New Roman" panose="02020603050405020304" pitchFamily="18" charset="0"/>
              </a:rPr>
              <a:t>l</a:t>
            </a:r>
            <a:r>
              <a:rPr lang="en-US" sz="2000" dirty="0" err="1">
                <a:effectLst/>
                <a:latin typeface="Times New Roman" panose="02020603050405020304" pitchFamily="18" charset="0"/>
                <a:ea typeface="Times New Roman" panose="02020603050405020304" pitchFamily="18" charset="0"/>
              </a:rPr>
              <a:t>usi</a:t>
            </a:r>
            <a:r>
              <a:rPr lang="en-US" sz="2000" spc="-20"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p</a:t>
            </a:r>
            <a:r>
              <a:rPr lang="en-US" sz="2000" spc="-5" dirty="0" err="1">
                <a:effectLst/>
                <a:latin typeface="Times New Roman" panose="02020603050405020304" pitchFamily="18" charset="0"/>
                <a:ea typeface="Times New Roman" panose="02020603050405020304" pitchFamily="18" charset="0"/>
              </a:rPr>
              <a:t>e</a:t>
            </a:r>
            <a:r>
              <a:rPr lang="en-US" sz="2000" dirty="0" err="1">
                <a:effectLst/>
                <a:latin typeface="Times New Roman" panose="02020603050405020304" pitchFamily="18" charset="0"/>
                <a:ea typeface="Times New Roman" panose="02020603050405020304" pitchFamily="18" charset="0"/>
              </a:rPr>
              <a:t>ng</a:t>
            </a:r>
            <a:r>
              <a:rPr lang="en-US" sz="2000" spc="-5" dirty="0" err="1">
                <a:effectLst/>
                <a:latin typeface="Times New Roman" panose="02020603050405020304" pitchFamily="18" charset="0"/>
                <a:ea typeface="Times New Roman" panose="02020603050405020304" pitchFamily="18" charset="0"/>
              </a:rPr>
              <a:t>e</a:t>
            </a:r>
            <a:r>
              <a:rPr lang="en-US" sz="2000" dirty="0" err="1">
                <a:effectLst/>
                <a:latin typeface="Times New Roman" panose="02020603050405020304" pitchFamily="18" charset="0"/>
                <a:ea typeface="Times New Roman" panose="02020603050405020304" pitchFamily="18" charset="0"/>
              </a:rPr>
              <a:t>tahu</a:t>
            </a:r>
            <a:r>
              <a:rPr lang="en-US" sz="2000" spc="-5" dirty="0" err="1">
                <a:effectLst/>
                <a:latin typeface="Times New Roman" panose="02020603050405020304" pitchFamily="18" charset="0"/>
                <a:ea typeface="Times New Roman" panose="02020603050405020304" pitchFamily="18" charset="0"/>
              </a:rPr>
              <a:t>a</a:t>
            </a:r>
            <a:r>
              <a:rPr lang="en-US" sz="2000" dirty="0" err="1">
                <a:effectLst/>
                <a:latin typeface="Times New Roman" panose="02020603050405020304" pitchFamily="18" charset="0"/>
                <a:ea typeface="Times New Roman" panose="02020603050405020304" pitchFamily="18" charset="0"/>
              </a:rPr>
              <a:t>n</a:t>
            </a:r>
            <a:r>
              <a:rPr lang="en-US" sz="2000" spc="-25" dirty="0">
                <a:effectLst/>
                <a:latin typeface="Times New Roman" panose="02020603050405020304" pitchFamily="18" charset="0"/>
                <a:ea typeface="Times New Roman" panose="02020603050405020304" pitchFamily="18" charset="0"/>
              </a:rPr>
              <a:t> </a:t>
            </a:r>
            <a:r>
              <a:rPr lang="en-US" sz="2000" dirty="0">
                <a:effectLst/>
                <a:latin typeface="Times New Roman" panose="02020603050405020304" pitchFamily="18" charset="0"/>
                <a:ea typeface="Times New Roman" panose="02020603050405020304" pitchFamily="18" charset="0"/>
              </a:rPr>
              <a:t>y</a:t>
            </a:r>
            <a:r>
              <a:rPr lang="en-US" sz="2000" spc="-5" dirty="0">
                <a:effectLst/>
                <a:latin typeface="Times New Roman" panose="02020603050405020304" pitchFamily="18" charset="0"/>
                <a:ea typeface="Times New Roman" panose="02020603050405020304" pitchFamily="18" charset="0"/>
              </a:rPr>
              <a:t>a</a:t>
            </a:r>
            <a:r>
              <a:rPr lang="en-US" sz="2000" dirty="0">
                <a:effectLst/>
                <a:latin typeface="Times New Roman" panose="02020603050405020304" pitchFamily="18" charset="0"/>
                <a:ea typeface="Times New Roman" panose="02020603050405020304" pitchFamily="18" charset="0"/>
              </a:rPr>
              <a:t>ng</a:t>
            </a:r>
            <a:r>
              <a:rPr lang="en-US" sz="2000" spc="-25"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unggul</a:t>
            </a:r>
            <a:r>
              <a:rPr lang="en-US" sz="2000" dirty="0">
                <a:effectLst/>
                <a:latin typeface="Times New Roman" panose="02020603050405020304" pitchFamily="18" charset="0"/>
                <a:ea typeface="Times New Roman" panose="02020603050405020304" pitchFamily="18" charset="0"/>
              </a:rPr>
              <a:t>,</a:t>
            </a:r>
            <a:r>
              <a:rPr lang="en-US" sz="2000" spc="-10" dirty="0">
                <a:effectLst/>
                <a:latin typeface="Times New Roman" panose="02020603050405020304" pitchFamily="18" charset="0"/>
                <a:ea typeface="Times New Roman" panose="02020603050405020304" pitchFamily="18" charset="0"/>
              </a:rPr>
              <a:t> </a:t>
            </a:r>
            <a:r>
              <a:rPr lang="en-US" sz="2000" dirty="0">
                <a:effectLst/>
                <a:latin typeface="Times New Roman" panose="02020603050405020304" pitchFamily="18" charset="0"/>
                <a:ea typeface="Times New Roman" panose="02020603050405020304" pitchFamily="18" charset="0"/>
              </a:rPr>
              <a:t>y</a:t>
            </a:r>
            <a:r>
              <a:rPr lang="en-US" sz="2000" spc="-5" dirty="0">
                <a:effectLst/>
                <a:latin typeface="Times New Roman" panose="02020603050405020304" pitchFamily="18" charset="0"/>
                <a:ea typeface="Times New Roman" panose="02020603050405020304" pitchFamily="18" charset="0"/>
              </a:rPr>
              <a:t>a</a:t>
            </a:r>
            <a:r>
              <a:rPr lang="en-US" sz="2000" dirty="0">
                <a:effectLst/>
                <a:latin typeface="Times New Roman" panose="02020603050405020304" pitchFamily="18" charset="0"/>
                <a:ea typeface="Times New Roman" panose="02020603050405020304" pitchFamily="18" charset="0"/>
              </a:rPr>
              <a:t>ng</a:t>
            </a:r>
            <a:r>
              <a:rPr lang="en-US" sz="2000" spc="-25"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di</a:t>
            </a:r>
            <a:r>
              <a:rPr lang="en-US" sz="2000" spc="15" dirty="0" err="1">
                <a:effectLst/>
                <a:latin typeface="Times New Roman" panose="02020603050405020304" pitchFamily="18" charset="0"/>
                <a:ea typeface="Times New Roman" panose="02020603050405020304" pitchFamily="18" charset="0"/>
              </a:rPr>
              <a:t>p</a:t>
            </a:r>
            <a:r>
              <a:rPr lang="en-US" sz="2000" spc="-5" dirty="0" err="1">
                <a:effectLst/>
                <a:latin typeface="Times New Roman" panose="02020603050405020304" pitchFamily="18" charset="0"/>
                <a:ea typeface="Times New Roman" panose="02020603050405020304" pitchFamily="18" charset="0"/>
              </a:rPr>
              <a:t>e</a:t>
            </a:r>
            <a:r>
              <a:rPr lang="en-US" sz="2000" dirty="0" err="1">
                <a:effectLst/>
                <a:latin typeface="Times New Roman" panose="02020603050405020304" pitchFamily="18" charset="0"/>
                <a:ea typeface="Times New Roman" panose="02020603050405020304" pitchFamily="18" charset="0"/>
              </a:rPr>
              <a:t>rku</a:t>
            </a:r>
            <a:r>
              <a:rPr lang="en-US" sz="2000" spc="-10" dirty="0" err="1">
                <a:effectLst/>
                <a:latin typeface="Times New Roman" panose="02020603050405020304" pitchFamily="18" charset="0"/>
                <a:ea typeface="Times New Roman" panose="02020603050405020304" pitchFamily="18" charset="0"/>
              </a:rPr>
              <a:t>a</a:t>
            </a:r>
            <a:r>
              <a:rPr lang="en-US" sz="2000" dirty="0" err="1">
                <a:effectLst/>
                <a:latin typeface="Times New Roman" panose="02020603050405020304" pitchFamily="18" charset="0"/>
                <a:ea typeface="Times New Roman" panose="02020603050405020304" pitchFamily="18" charset="0"/>
              </a:rPr>
              <a:t>t</a:t>
            </a:r>
            <a:r>
              <a:rPr lang="en-US" sz="2000" spc="-20" dirty="0">
                <a:effectLst/>
                <a:latin typeface="Times New Roman" panose="02020603050405020304" pitchFamily="18" charset="0"/>
                <a:ea typeface="Times New Roman" panose="02020603050405020304" pitchFamily="18" charset="0"/>
              </a:rPr>
              <a:t> </a:t>
            </a:r>
            <a:r>
              <a:rPr lang="en-US" sz="2000" dirty="0">
                <a:effectLst/>
                <a:latin typeface="Times New Roman" panose="02020603050405020304" pitchFamily="18" charset="0"/>
                <a:ea typeface="Times New Roman" panose="02020603050405020304" pitchFamily="18" charset="0"/>
              </a:rPr>
              <a:t>oleh</a:t>
            </a:r>
            <a:r>
              <a:rPr lang="en-US" sz="2000" spc="-15"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k</a:t>
            </a:r>
            <a:r>
              <a:rPr lang="en-US" sz="2000" spc="-5" dirty="0" err="1">
                <a:effectLst/>
                <a:latin typeface="Times New Roman" panose="02020603050405020304" pitchFamily="18" charset="0"/>
                <a:ea typeface="Times New Roman" panose="02020603050405020304" pitchFamily="18" charset="0"/>
              </a:rPr>
              <a:t>e</a:t>
            </a:r>
            <a:r>
              <a:rPr lang="en-US" sz="2000" spc="10" dirty="0" err="1">
                <a:effectLst/>
                <a:latin typeface="Times New Roman" panose="02020603050405020304" pitchFamily="18" charset="0"/>
                <a:ea typeface="Times New Roman" panose="02020603050405020304" pitchFamily="18" charset="0"/>
              </a:rPr>
              <a:t>b</a:t>
            </a:r>
            <a:r>
              <a:rPr lang="en-US" sz="2000" spc="-5" dirty="0" err="1">
                <a:effectLst/>
                <a:latin typeface="Times New Roman" panose="02020603050405020304" pitchFamily="18" charset="0"/>
                <a:ea typeface="Times New Roman" panose="02020603050405020304" pitchFamily="18" charset="0"/>
              </a:rPr>
              <a:t>e</a:t>
            </a:r>
            <a:r>
              <a:rPr lang="en-US" sz="2000" dirty="0" err="1">
                <a:effectLst/>
                <a:latin typeface="Times New Roman" panose="02020603050405020304" pitchFamily="18" charset="0"/>
                <a:ea typeface="Times New Roman" panose="02020603050405020304" pitchFamily="18" charset="0"/>
              </a:rPr>
              <a:t>rh</a:t>
            </a:r>
            <a:r>
              <a:rPr lang="en-US" sz="2000" spc="-10" dirty="0" err="1">
                <a:effectLst/>
                <a:latin typeface="Times New Roman" panose="02020603050405020304" pitchFamily="18" charset="0"/>
                <a:ea typeface="Times New Roman" panose="02020603050405020304" pitchFamily="18" charset="0"/>
              </a:rPr>
              <a:t>a</a:t>
            </a:r>
            <a:r>
              <a:rPr lang="en-US" sz="2000" dirty="0" err="1">
                <a:effectLst/>
                <a:latin typeface="Times New Roman" panose="02020603050405020304" pitchFamily="18" charset="0"/>
                <a:ea typeface="Times New Roman" panose="02020603050405020304" pitchFamily="18" charset="0"/>
              </a:rPr>
              <a:t>si</a:t>
            </a:r>
            <a:r>
              <a:rPr lang="en-US" sz="2000" spc="5" dirty="0" err="1">
                <a:effectLst/>
                <a:latin typeface="Times New Roman" panose="02020603050405020304" pitchFamily="18" charset="0"/>
                <a:ea typeface="Times New Roman" panose="02020603050405020304" pitchFamily="18" charset="0"/>
              </a:rPr>
              <a:t>l</a:t>
            </a:r>
            <a:r>
              <a:rPr lang="en-US" sz="2000" spc="-5" dirty="0" err="1">
                <a:effectLst/>
                <a:latin typeface="Times New Roman" panose="02020603050405020304" pitchFamily="18" charset="0"/>
                <a:ea typeface="Times New Roman" panose="02020603050405020304" pitchFamily="18" charset="0"/>
              </a:rPr>
              <a:t>a</a:t>
            </a:r>
            <a:r>
              <a:rPr lang="en-US" sz="2000" dirty="0" err="1">
                <a:effectLst/>
                <a:latin typeface="Times New Roman" panose="02020603050405020304" pitchFamily="18" charset="0"/>
                <a:ea typeface="Times New Roman" panose="02020603050405020304" pitchFamily="18" charset="0"/>
              </a:rPr>
              <a:t>n</a:t>
            </a:r>
            <a:r>
              <a:rPr lang="en-US" sz="2000" spc="5" dirty="0">
                <a:effectLst/>
                <a:latin typeface="Times New Roman" panose="02020603050405020304" pitchFamily="18" charset="0"/>
                <a:ea typeface="Times New Roman" panose="02020603050405020304" pitchFamily="18" charset="0"/>
              </a:rPr>
              <a:t> </a:t>
            </a:r>
            <a:r>
              <a:rPr lang="en-US" sz="2000" dirty="0">
                <a:effectLst/>
                <a:latin typeface="Times New Roman" panose="02020603050405020304" pitchFamily="18" charset="0"/>
                <a:ea typeface="Times New Roman" panose="02020603050405020304" pitchFamily="18" charset="0"/>
              </a:rPr>
              <a:t>masa </a:t>
            </a:r>
            <a:r>
              <a:rPr lang="en-US" sz="2000" dirty="0" err="1">
                <a:effectLst/>
                <a:latin typeface="Times New Roman" panose="02020603050405020304" pitchFamily="18" charset="0"/>
                <a:ea typeface="Times New Roman" panose="02020603050405020304" pitchFamily="18" charset="0"/>
              </a:rPr>
              <a:t>lalu</a:t>
            </a:r>
            <a:r>
              <a:rPr lang="en-US" sz="2000" spc="5"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me</a:t>
            </a:r>
            <a:r>
              <a:rPr lang="en-US" sz="2000" spc="-5" dirty="0" err="1">
                <a:effectLst/>
                <a:latin typeface="Times New Roman" panose="02020603050405020304" pitchFamily="18" charset="0"/>
                <a:ea typeface="Times New Roman" panose="02020603050405020304" pitchFamily="18" charset="0"/>
              </a:rPr>
              <a:t>re</a:t>
            </a:r>
            <a:r>
              <a:rPr lang="en-US" sz="2000" dirty="0" err="1">
                <a:effectLst/>
                <a:latin typeface="Times New Roman" panose="02020603050405020304" pitchFamily="18" charset="0"/>
                <a:ea typeface="Times New Roman" panose="02020603050405020304" pitchFamily="18" charset="0"/>
              </a:rPr>
              <a:t>k</a:t>
            </a:r>
            <a:r>
              <a:rPr lang="en-US" sz="2000" spc="-5" dirty="0" err="1">
                <a:effectLst/>
                <a:latin typeface="Times New Roman" panose="02020603050405020304" pitchFamily="18" charset="0"/>
                <a:ea typeface="Times New Roman" panose="02020603050405020304" pitchFamily="18" charset="0"/>
              </a:rPr>
              <a:t>a</a:t>
            </a:r>
            <a:r>
              <a:rPr lang="en-US" sz="2000"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N</a:t>
            </a:r>
            <a:r>
              <a:rPr lang="en-US" sz="2000" spc="-5" dirty="0" err="1">
                <a:effectLst/>
                <a:latin typeface="Times New Roman" panose="02020603050405020304" pitchFamily="18" charset="0"/>
                <a:ea typeface="Times New Roman" panose="02020603050405020304" pitchFamily="18" charset="0"/>
              </a:rPr>
              <a:t>a</a:t>
            </a:r>
            <a:r>
              <a:rPr lang="en-US" sz="2000" dirty="0" err="1">
                <a:effectLst/>
                <a:latin typeface="Times New Roman" panose="02020603050405020304" pitchFamily="18" charset="0"/>
                <a:ea typeface="Times New Roman" panose="02020603050405020304" pitchFamily="18" charset="0"/>
              </a:rPr>
              <a:t>mun</a:t>
            </a:r>
            <a:r>
              <a:rPr lang="en-US" sz="2000" spc="5"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p</a:t>
            </a:r>
            <a:r>
              <a:rPr lang="en-US" sz="2000" spc="-5" dirty="0" err="1">
                <a:effectLst/>
                <a:latin typeface="Times New Roman" panose="02020603050405020304" pitchFamily="18" charset="0"/>
                <a:ea typeface="Times New Roman" panose="02020603050405020304" pitchFamily="18" charset="0"/>
              </a:rPr>
              <a:t>e</a:t>
            </a:r>
            <a:r>
              <a:rPr lang="en-US" sz="2000" dirty="0" err="1">
                <a:effectLst/>
                <a:latin typeface="Times New Roman" panose="02020603050405020304" pitchFamily="18" charset="0"/>
                <a:ea typeface="Times New Roman" panose="02020603050405020304" pitchFamily="18" charset="0"/>
              </a:rPr>
              <a:t>n</a:t>
            </a:r>
            <a:r>
              <a:rPr lang="en-US" sz="2000" spc="15" dirty="0" err="1">
                <a:effectLst/>
                <a:latin typeface="Times New Roman" panose="02020603050405020304" pitchFamily="18" charset="0"/>
                <a:ea typeface="Times New Roman" panose="02020603050405020304" pitchFamily="18" charset="0"/>
              </a:rPr>
              <a:t>i</a:t>
            </a:r>
            <a:r>
              <a:rPr lang="en-US" sz="2000" dirty="0" err="1">
                <a:effectLst/>
                <a:latin typeface="Times New Roman" panose="02020603050405020304" pitchFamily="18" charset="0"/>
                <a:ea typeface="Times New Roman" panose="02020603050405020304" pitchFamily="18" charset="0"/>
              </a:rPr>
              <a:t>ngk</a:t>
            </a:r>
            <a:r>
              <a:rPr lang="en-US" sz="2000" spc="-5" dirty="0" err="1">
                <a:effectLst/>
                <a:latin typeface="Times New Roman" panose="02020603050405020304" pitchFamily="18" charset="0"/>
                <a:ea typeface="Times New Roman" panose="02020603050405020304" pitchFamily="18" charset="0"/>
              </a:rPr>
              <a:t>a</a:t>
            </a:r>
            <a:r>
              <a:rPr lang="en-US" sz="2000" dirty="0" err="1">
                <a:effectLst/>
                <a:latin typeface="Times New Roman" panose="02020603050405020304" pitchFamily="18" charset="0"/>
                <a:ea typeface="Times New Roman" panose="02020603050405020304" pitchFamily="18" charset="0"/>
              </a:rPr>
              <a:t>tan</a:t>
            </a:r>
            <a:r>
              <a:rPr lang="en-US" sz="2000" dirty="0">
                <a:effectLst/>
                <a:latin typeface="Times New Roman" panose="02020603050405020304" pitchFamily="18" charset="0"/>
                <a:ea typeface="Times New Roman" panose="02020603050405020304" pitchFamily="18" charset="0"/>
              </a:rPr>
              <a:t> volu</a:t>
            </a:r>
            <a:r>
              <a:rPr lang="en-US" sz="2000" spc="5" dirty="0">
                <a:effectLst/>
                <a:latin typeface="Times New Roman" panose="02020603050405020304" pitchFamily="18" charset="0"/>
                <a:ea typeface="Times New Roman" panose="02020603050405020304" pitchFamily="18" charset="0"/>
              </a:rPr>
              <a:t>m</a:t>
            </a:r>
            <a:r>
              <a:rPr lang="en-US" sz="2000" dirty="0">
                <a:effectLst/>
                <a:latin typeface="Times New Roman" panose="02020603050405020304" pitchFamily="18" charset="0"/>
                <a:ea typeface="Times New Roman" panose="02020603050405020304" pitchFamily="18" charset="0"/>
              </a:rPr>
              <a:t>e </a:t>
            </a:r>
            <a:r>
              <a:rPr lang="en-US" sz="2000" dirty="0" err="1">
                <a:effectLst/>
                <a:latin typeface="Times New Roman" panose="02020603050405020304" pitchFamily="18" charset="0"/>
                <a:ea typeface="Times New Roman" panose="02020603050405020304" pitchFamily="18" charset="0"/>
              </a:rPr>
              <a:t>p</a:t>
            </a:r>
            <a:r>
              <a:rPr lang="en-US" sz="2000" spc="-5" dirty="0" err="1">
                <a:effectLst/>
                <a:latin typeface="Times New Roman" panose="02020603050405020304" pitchFamily="18" charset="0"/>
                <a:ea typeface="Times New Roman" panose="02020603050405020304" pitchFamily="18" charset="0"/>
              </a:rPr>
              <a:t>e</a:t>
            </a:r>
            <a:r>
              <a:rPr lang="en-US" sz="2000" dirty="0" err="1">
                <a:effectLst/>
                <a:latin typeface="Times New Roman" panose="02020603050405020304" pitchFamily="18" charset="0"/>
                <a:ea typeface="Times New Roman" panose="02020603050405020304" pitchFamily="18" charset="0"/>
              </a:rPr>
              <a:t>rd</a:t>
            </a:r>
            <a:r>
              <a:rPr lang="en-US" sz="2000" spc="-10" dirty="0" err="1">
                <a:effectLst/>
                <a:latin typeface="Times New Roman" panose="02020603050405020304" pitchFamily="18" charset="0"/>
                <a:ea typeface="Times New Roman" panose="02020603050405020304" pitchFamily="18" charset="0"/>
              </a:rPr>
              <a:t>a</a:t>
            </a:r>
            <a:r>
              <a:rPr lang="en-US" sz="2000" spc="10" dirty="0" err="1">
                <a:effectLst/>
                <a:latin typeface="Times New Roman" panose="02020603050405020304" pitchFamily="18" charset="0"/>
                <a:ea typeface="Times New Roman" panose="02020603050405020304" pitchFamily="18" charset="0"/>
              </a:rPr>
              <a:t>g</a:t>
            </a:r>
            <a:r>
              <a:rPr lang="en-US" sz="2000" spc="-5" dirty="0" err="1">
                <a:effectLst/>
                <a:latin typeface="Times New Roman" panose="02020603050405020304" pitchFamily="18" charset="0"/>
                <a:ea typeface="Times New Roman" panose="02020603050405020304" pitchFamily="18" charset="0"/>
              </a:rPr>
              <a:t>a</a:t>
            </a:r>
            <a:r>
              <a:rPr lang="en-US" sz="2000" dirty="0" err="1">
                <a:effectLst/>
                <a:latin typeface="Times New Roman" panose="02020603050405020304" pitchFamily="18" charset="0"/>
                <a:ea typeface="Times New Roman" panose="02020603050405020304" pitchFamily="18" charset="0"/>
              </a:rPr>
              <a:t>ng</a:t>
            </a:r>
            <a:r>
              <a:rPr lang="en-US" sz="2000" spc="-5" dirty="0" err="1">
                <a:effectLst/>
                <a:latin typeface="Times New Roman" panose="02020603050405020304" pitchFamily="18" charset="0"/>
                <a:ea typeface="Times New Roman" panose="02020603050405020304" pitchFamily="18" charset="0"/>
              </a:rPr>
              <a:t>a</a:t>
            </a:r>
            <a:r>
              <a:rPr lang="en-US" sz="2000" dirty="0" err="1">
                <a:effectLst/>
                <a:latin typeface="Times New Roman" panose="02020603050405020304" pitchFamily="18" charset="0"/>
                <a:ea typeface="Times New Roman" panose="02020603050405020304" pitchFamily="18" charset="0"/>
              </a:rPr>
              <a:t>n</a:t>
            </a:r>
            <a:r>
              <a:rPr lang="en-US" sz="2000" spc="5"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dise</a:t>
            </a:r>
            <a:r>
              <a:rPr lang="en-US" sz="2000" spc="-5" dirty="0" err="1">
                <a:effectLst/>
                <a:latin typeface="Times New Roman" panose="02020603050405020304" pitchFamily="18" charset="0"/>
                <a:ea typeface="Times New Roman" panose="02020603050405020304" pitchFamily="18" charset="0"/>
              </a:rPr>
              <a:t>r</a:t>
            </a:r>
            <a:r>
              <a:rPr lang="en-US" sz="2000" dirty="0" err="1">
                <a:effectLst/>
                <a:latin typeface="Times New Roman" panose="02020603050405020304" pitchFamily="18" charset="0"/>
                <a:ea typeface="Times New Roman" panose="02020603050405020304" pitchFamily="18" charset="0"/>
              </a:rPr>
              <a:t>tai</a:t>
            </a:r>
            <a:r>
              <a:rPr lang="en-US" sz="2000" spc="5"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d</a:t>
            </a:r>
            <a:r>
              <a:rPr lang="en-US" sz="2000" spc="-5" dirty="0" err="1">
                <a:effectLst/>
                <a:latin typeface="Times New Roman" panose="02020603050405020304" pitchFamily="18" charset="0"/>
                <a:ea typeface="Times New Roman" panose="02020603050405020304" pitchFamily="18" charset="0"/>
              </a:rPr>
              <a:t>e</a:t>
            </a:r>
            <a:r>
              <a:rPr lang="en-US" sz="2000" dirty="0" err="1">
                <a:effectLst/>
                <a:latin typeface="Times New Roman" panose="02020603050405020304" pitchFamily="18" charset="0"/>
                <a:ea typeface="Times New Roman" panose="02020603050405020304" pitchFamily="18" charset="0"/>
              </a:rPr>
              <a:t>n</a:t>
            </a:r>
            <a:r>
              <a:rPr lang="en-US" sz="2000" spc="10" dirty="0" err="1">
                <a:effectLst/>
                <a:latin typeface="Times New Roman" panose="02020603050405020304" pitchFamily="18" charset="0"/>
                <a:ea typeface="Times New Roman" panose="02020603050405020304" pitchFamily="18" charset="0"/>
              </a:rPr>
              <a:t>g</a:t>
            </a:r>
            <a:r>
              <a:rPr lang="en-US" sz="2000" spc="-5" dirty="0" err="1">
                <a:effectLst/>
                <a:latin typeface="Times New Roman" panose="02020603050405020304" pitchFamily="18" charset="0"/>
                <a:ea typeface="Times New Roman" panose="02020603050405020304" pitchFamily="18" charset="0"/>
              </a:rPr>
              <a:t>a</a:t>
            </a:r>
            <a:r>
              <a:rPr lang="en-US" sz="2000" dirty="0" err="1">
                <a:effectLst/>
                <a:latin typeface="Times New Roman" panose="02020603050405020304" pitchFamily="18" charset="0"/>
                <a:ea typeface="Times New Roman" panose="02020603050405020304" pitchFamily="18" charset="0"/>
              </a:rPr>
              <a:t>n</a:t>
            </a:r>
            <a:r>
              <a:rPr lang="en-US" sz="2000" spc="5"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biaya</a:t>
            </a:r>
            <a:r>
              <a:rPr lang="en-US" sz="2000"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p</a:t>
            </a:r>
            <a:r>
              <a:rPr lang="en-US" sz="2000" spc="-5" dirty="0" err="1">
                <a:effectLst/>
                <a:latin typeface="Times New Roman" panose="02020603050405020304" pitchFamily="18" charset="0"/>
                <a:ea typeface="Times New Roman" panose="02020603050405020304" pitchFamily="18" charset="0"/>
              </a:rPr>
              <a:t>e</a:t>
            </a:r>
            <a:r>
              <a:rPr lang="en-US" sz="2000" dirty="0" err="1">
                <a:effectLst/>
                <a:latin typeface="Times New Roman" panose="02020603050405020304" pitchFamily="18" charset="0"/>
                <a:ea typeface="Times New Roman" panose="02020603050405020304" pitchFamily="18" charset="0"/>
              </a:rPr>
              <a:t>rd</a:t>
            </a:r>
            <a:r>
              <a:rPr lang="en-US" sz="2000" spc="-10" dirty="0" err="1">
                <a:effectLst/>
                <a:latin typeface="Times New Roman" panose="02020603050405020304" pitchFamily="18" charset="0"/>
                <a:ea typeface="Times New Roman" panose="02020603050405020304" pitchFamily="18" charset="0"/>
              </a:rPr>
              <a:t>a</a:t>
            </a:r>
            <a:r>
              <a:rPr lang="en-US" sz="2000" dirty="0" err="1">
                <a:effectLst/>
                <a:latin typeface="Times New Roman" panose="02020603050405020304" pitchFamily="18" charset="0"/>
                <a:ea typeface="Times New Roman" panose="02020603050405020304" pitchFamily="18" charset="0"/>
              </a:rPr>
              <a:t>g</a:t>
            </a:r>
            <a:r>
              <a:rPr lang="en-US" sz="2000" spc="-5" dirty="0" err="1">
                <a:effectLst/>
                <a:latin typeface="Times New Roman" panose="02020603050405020304" pitchFamily="18" charset="0"/>
                <a:ea typeface="Times New Roman" panose="02020603050405020304" pitchFamily="18" charset="0"/>
              </a:rPr>
              <a:t>a</a:t>
            </a:r>
            <a:r>
              <a:rPr lang="en-US" sz="2000" dirty="0" err="1">
                <a:effectLst/>
                <a:latin typeface="Times New Roman" panose="02020603050405020304" pitchFamily="18" charset="0"/>
                <a:ea typeface="Times New Roman" panose="02020603050405020304" pitchFamily="18" charset="0"/>
              </a:rPr>
              <a:t>n</a:t>
            </a:r>
            <a:r>
              <a:rPr lang="en-US" sz="2000" spc="10" dirty="0" err="1">
                <a:effectLst/>
                <a:latin typeface="Times New Roman" panose="02020603050405020304" pitchFamily="18" charset="0"/>
                <a:ea typeface="Times New Roman" panose="02020603050405020304" pitchFamily="18" charset="0"/>
              </a:rPr>
              <a:t>g</a:t>
            </a:r>
            <a:r>
              <a:rPr lang="en-US" sz="2000" spc="-5" dirty="0" err="1">
                <a:effectLst/>
                <a:latin typeface="Times New Roman" panose="02020603050405020304" pitchFamily="18" charset="0"/>
                <a:ea typeface="Times New Roman" panose="02020603050405020304" pitchFamily="18" charset="0"/>
              </a:rPr>
              <a:t>a</a:t>
            </a:r>
            <a:r>
              <a:rPr lang="en-US" sz="2000" dirty="0" err="1">
                <a:effectLst/>
                <a:latin typeface="Times New Roman" panose="02020603050405020304" pitchFamily="18" charset="0"/>
                <a:ea typeface="Times New Roman" panose="02020603050405020304" pitchFamily="18" charset="0"/>
              </a:rPr>
              <a:t>n</a:t>
            </a:r>
            <a:r>
              <a:rPr lang="en-US" sz="2000"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t</a:t>
            </a:r>
            <a:r>
              <a:rPr lang="en-US" sz="2000" spc="5" dirty="0" err="1">
                <a:effectLst/>
                <a:latin typeface="Times New Roman" panose="02020603050405020304" pitchFamily="18" charset="0"/>
                <a:ea typeface="Times New Roman" panose="02020603050405020304" pitchFamily="18" charset="0"/>
              </a:rPr>
              <a:t>i</a:t>
            </a:r>
            <a:r>
              <a:rPr lang="en-US" sz="2000" dirty="0" err="1">
                <a:effectLst/>
                <a:latin typeface="Times New Roman" panose="02020603050405020304" pitchFamily="18" charset="0"/>
                <a:ea typeface="Times New Roman" panose="02020603050405020304" pitchFamily="18" charset="0"/>
              </a:rPr>
              <a:t>nggi</a:t>
            </a:r>
            <a:r>
              <a:rPr lang="en-US" sz="2000" dirty="0">
                <a:effectLst/>
                <a:latin typeface="Times New Roman" panose="02020603050405020304" pitchFamily="18" charset="0"/>
                <a:ea typeface="Times New Roman" panose="02020603050405020304" pitchFamily="18" charset="0"/>
              </a:rPr>
              <a:t> </a:t>
            </a:r>
            <a:r>
              <a:rPr lang="en-US" sz="2000" spc="5" dirty="0" err="1">
                <a:effectLst/>
                <a:latin typeface="Times New Roman" panose="02020603050405020304" pitchFamily="18" charset="0"/>
                <a:ea typeface="Times New Roman" panose="02020603050405020304" pitchFamily="18" charset="0"/>
              </a:rPr>
              <a:t>t</a:t>
            </a:r>
            <a:r>
              <a:rPr lang="en-US" sz="2000" spc="-5" dirty="0" err="1">
                <a:effectLst/>
                <a:latin typeface="Times New Roman" panose="02020603050405020304" pitchFamily="18" charset="0"/>
                <a:ea typeface="Times New Roman" panose="02020603050405020304" pitchFamily="18" charset="0"/>
              </a:rPr>
              <a:t>e</a:t>
            </a:r>
            <a:r>
              <a:rPr lang="en-US" sz="2000" dirty="0" err="1">
                <a:effectLst/>
                <a:latin typeface="Times New Roman" panose="02020603050405020304" pitchFamily="18" charset="0"/>
                <a:ea typeface="Times New Roman" panose="02020603050405020304" pitchFamily="18" charset="0"/>
              </a:rPr>
              <a:t>rb</a:t>
            </a:r>
            <a:r>
              <a:rPr lang="en-US" sz="2000" spc="5" dirty="0" err="1">
                <a:effectLst/>
                <a:latin typeface="Times New Roman" panose="02020603050405020304" pitchFamily="18" charset="0"/>
                <a:ea typeface="Times New Roman" panose="02020603050405020304" pitchFamily="18" charset="0"/>
              </a:rPr>
              <a:t>u</a:t>
            </a:r>
            <a:r>
              <a:rPr lang="en-US" sz="2000" dirty="0" err="1">
                <a:effectLst/>
                <a:latin typeface="Times New Roman" panose="02020603050405020304" pitchFamily="18" charset="0"/>
                <a:ea typeface="Times New Roman" panose="02020603050405020304" pitchFamily="18" charset="0"/>
              </a:rPr>
              <a:t>kti</a:t>
            </a:r>
            <a:r>
              <a:rPr lang="en-US" sz="2000" spc="5"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jus</a:t>
            </a:r>
            <a:r>
              <a:rPr lang="en-US" sz="2000" spc="5" dirty="0" err="1">
                <a:effectLst/>
                <a:latin typeface="Times New Roman" panose="02020603050405020304" pitchFamily="18" charset="0"/>
                <a:ea typeface="Times New Roman" panose="02020603050405020304" pitchFamily="18" charset="0"/>
              </a:rPr>
              <a:t>t</a:t>
            </a:r>
            <a:r>
              <a:rPr lang="en-US" sz="2000" dirty="0" err="1">
                <a:effectLst/>
                <a:latin typeface="Times New Roman" panose="02020603050405020304" pitchFamily="18" charset="0"/>
                <a:ea typeface="Times New Roman" panose="02020603050405020304" pitchFamily="18" charset="0"/>
              </a:rPr>
              <a:t>ru</a:t>
            </a:r>
            <a:r>
              <a:rPr lang="en-US" sz="2000" spc="10"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me</a:t>
            </a:r>
            <a:r>
              <a:rPr lang="en-US" sz="2000" spc="-5" dirty="0" err="1">
                <a:effectLst/>
                <a:latin typeface="Times New Roman" panose="02020603050405020304" pitchFamily="18" charset="0"/>
                <a:ea typeface="Times New Roman" panose="02020603050405020304" pitchFamily="18" charset="0"/>
              </a:rPr>
              <a:t>r</a:t>
            </a:r>
            <a:r>
              <a:rPr lang="en-US" sz="2000" dirty="0" err="1">
                <a:effectLst/>
                <a:latin typeface="Times New Roman" panose="02020603050405020304" pitchFamily="18" charset="0"/>
                <a:ea typeface="Times New Roman" panose="02020603050405020304" pitchFamily="18" charset="0"/>
              </a:rPr>
              <a:t>ugikan</a:t>
            </a:r>
            <a:r>
              <a:rPr lang="en-US" sz="2000"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untuk</a:t>
            </a:r>
            <a:r>
              <a:rPr lang="en-US" sz="2000"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kine</a:t>
            </a:r>
            <a:r>
              <a:rPr lang="en-US" sz="2000" spc="-5" dirty="0" err="1">
                <a:effectLst/>
                <a:latin typeface="Times New Roman" panose="02020603050405020304" pitchFamily="18" charset="0"/>
                <a:ea typeface="Times New Roman" panose="02020603050405020304" pitchFamily="18" charset="0"/>
              </a:rPr>
              <a:t>r</a:t>
            </a:r>
            <a:r>
              <a:rPr lang="en-US" sz="2000" dirty="0" err="1">
                <a:effectLst/>
                <a:latin typeface="Times New Roman" panose="02020603050405020304" pitchFamily="18" charset="0"/>
                <a:ea typeface="Times New Roman" panose="02020603050405020304" pitchFamily="18" charset="0"/>
              </a:rPr>
              <a:t>ja</a:t>
            </a:r>
            <a:r>
              <a:rPr lang="en-US" sz="2000"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po</a:t>
            </a:r>
            <a:r>
              <a:rPr lang="en-US" sz="2000" spc="-5" dirty="0" err="1">
                <a:effectLst/>
                <a:latin typeface="Times New Roman" panose="02020603050405020304" pitchFamily="18" charset="0"/>
                <a:ea typeface="Times New Roman" panose="02020603050405020304" pitchFamily="18" charset="0"/>
              </a:rPr>
              <a:t>r</a:t>
            </a:r>
            <a:r>
              <a:rPr lang="en-US" sz="2000" dirty="0" err="1">
                <a:effectLst/>
                <a:latin typeface="Times New Roman" panose="02020603050405020304" pitchFamily="18" charset="0"/>
                <a:ea typeface="Times New Roman" panose="02020603050405020304" pitchFamily="18" charset="0"/>
              </a:rPr>
              <a:t>tofolio</a:t>
            </a:r>
            <a:r>
              <a:rPr lang="en-US" sz="2000" dirty="0">
                <a:effectLst/>
                <a:latin typeface="Times New Roman" panose="02020603050405020304" pitchFamily="18" charset="0"/>
                <a:ea typeface="Times New Roman" panose="02020603050405020304" pitchFamily="18" charset="0"/>
              </a:rPr>
              <a:t>.</a:t>
            </a:r>
            <a:endParaRPr lang="en-ID" sz="1400" dirty="0"/>
          </a:p>
        </p:txBody>
      </p:sp>
    </p:spTree>
    <p:extLst>
      <p:ext uri="{BB962C8B-B14F-4D97-AF65-F5344CB8AC3E}">
        <p14:creationId xmlns:p14="http://schemas.microsoft.com/office/powerpoint/2010/main" val="183612672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92869A62-3D58-45A9-BA23-680D23DB331A}"/>
              </a:ext>
            </a:extLst>
          </p:cNvPr>
          <p:cNvSpPr>
            <a:spLocks noGrp="1"/>
          </p:cNvSpPr>
          <p:nvPr>
            <p:ph type="body" idx="1"/>
          </p:nvPr>
        </p:nvSpPr>
        <p:spPr>
          <a:xfrm>
            <a:off x="261258" y="102905"/>
            <a:ext cx="8425542" cy="4756478"/>
          </a:xfrm>
        </p:spPr>
        <p:txBody>
          <a:bodyPr/>
          <a:lstStyle/>
          <a:p>
            <a:pPr marL="9525" indent="0">
              <a:spcBef>
                <a:spcPts val="30"/>
              </a:spcBef>
              <a:spcAft>
                <a:spcPts val="0"/>
              </a:spcAft>
              <a:buNone/>
            </a:pPr>
            <a:r>
              <a:rPr lang="en-US" sz="1800" i="1" dirty="0">
                <a:effectLst/>
                <a:latin typeface="Times New Roman" panose="02020603050405020304" pitchFamily="18" charset="0"/>
                <a:ea typeface="Times New Roman" panose="02020603050405020304" pitchFamily="18" charset="0"/>
              </a:rPr>
              <a:t>E</a:t>
            </a:r>
            <a:r>
              <a:rPr lang="en-US" sz="1800" i="1" spc="-5" dirty="0">
                <a:effectLst/>
                <a:latin typeface="Times New Roman" panose="02020603050405020304" pitchFamily="18" charset="0"/>
                <a:ea typeface="Times New Roman" panose="02020603050405020304" pitchFamily="18" charset="0"/>
              </a:rPr>
              <a:t>xce</a:t>
            </a:r>
            <a:r>
              <a:rPr lang="en-US" sz="1800" i="1" dirty="0">
                <a:effectLst/>
                <a:latin typeface="Times New Roman" panose="02020603050405020304" pitchFamily="18" charset="0"/>
                <a:ea typeface="Times New Roman" panose="02020603050405020304" pitchFamily="18" charset="0"/>
              </a:rPr>
              <a:t>ss</a:t>
            </a:r>
            <a:r>
              <a:rPr lang="en-US" sz="1800" i="1" spc="5" dirty="0">
                <a:effectLst/>
                <a:latin typeface="Times New Roman" panose="02020603050405020304" pitchFamily="18" charset="0"/>
                <a:ea typeface="Times New Roman" panose="02020603050405020304" pitchFamily="18" charset="0"/>
              </a:rPr>
              <a:t>iv</a:t>
            </a:r>
            <a:r>
              <a:rPr lang="en-US" sz="1800" i="1" dirty="0">
                <a:effectLst/>
                <a:latin typeface="Times New Roman" panose="02020603050405020304" pitchFamily="18" charset="0"/>
                <a:ea typeface="Times New Roman" panose="02020603050405020304" pitchFamily="18" charset="0"/>
              </a:rPr>
              <a:t>e</a:t>
            </a:r>
            <a:r>
              <a:rPr lang="en-US" sz="1800" i="1" spc="-5" dirty="0">
                <a:effectLst/>
                <a:latin typeface="Times New Roman" panose="02020603050405020304" pitchFamily="18" charset="0"/>
                <a:ea typeface="Times New Roman" panose="02020603050405020304" pitchFamily="18" charset="0"/>
              </a:rPr>
              <a:t> </a:t>
            </a:r>
            <a:r>
              <a:rPr lang="en-US" sz="1800" i="1" dirty="0">
                <a:effectLst/>
                <a:latin typeface="Times New Roman" panose="02020603050405020304" pitchFamily="18" charset="0"/>
                <a:ea typeface="Times New Roman" panose="02020603050405020304" pitchFamily="18" charset="0"/>
              </a:rPr>
              <a:t>Optimism</a:t>
            </a:r>
            <a:r>
              <a:rPr lang="en-US" sz="1800" i="1" spc="5" dirty="0">
                <a:effectLst/>
                <a:latin typeface="Times New Roman" panose="02020603050405020304" pitchFamily="18" charset="0"/>
                <a:ea typeface="Times New Roman" panose="02020603050405020304" pitchFamily="18" charset="0"/>
              </a:rPr>
              <a:t> </a:t>
            </a:r>
            <a:r>
              <a:rPr lang="en-US" sz="1800" dirty="0">
                <a:effectLst/>
                <a:latin typeface="Times New Roman" panose="02020603050405020304" pitchFamily="18" charset="0"/>
                <a:ea typeface="Times New Roman" panose="02020603050405020304" pitchFamily="18" charset="0"/>
              </a:rPr>
              <a:t>(</a:t>
            </a:r>
            <a:r>
              <a:rPr lang="en-US" sz="1800" dirty="0" err="1">
                <a:effectLst/>
                <a:latin typeface="Times New Roman" panose="02020603050405020304" pitchFamily="18" charset="0"/>
                <a:ea typeface="Times New Roman" panose="02020603050405020304" pitchFamily="18" charset="0"/>
              </a:rPr>
              <a:t>optimis</a:t>
            </a:r>
            <a:r>
              <a:rPr lang="en-US" sz="1800" spc="5" dirty="0" err="1">
                <a:effectLst/>
                <a:latin typeface="Times New Roman" panose="02020603050405020304" pitchFamily="18" charset="0"/>
                <a:ea typeface="Times New Roman" panose="02020603050405020304" pitchFamily="18" charset="0"/>
              </a:rPr>
              <a:t>m</a:t>
            </a:r>
            <a:r>
              <a:rPr lang="en-US" sz="1800" dirty="0" err="1">
                <a:effectLst/>
                <a:latin typeface="Times New Roman" panose="02020603050405020304" pitchFamily="18" charset="0"/>
                <a:ea typeface="Times New Roman" panose="02020603050405020304" pitchFamily="18" charset="0"/>
              </a:rPr>
              <a:t>e</a:t>
            </a:r>
            <a:r>
              <a:rPr lang="en-US" sz="1800" spc="-5" dirty="0">
                <a:effectLst/>
                <a:latin typeface="Times New Roman" panose="02020603050405020304" pitchFamily="18" charset="0"/>
                <a:ea typeface="Times New Roman" panose="02020603050405020304" pitchFamily="18" charset="0"/>
              </a:rPr>
              <a:t> </a:t>
            </a:r>
            <a:r>
              <a:rPr lang="en-US" sz="1800" dirty="0">
                <a:effectLst/>
                <a:latin typeface="Times New Roman" panose="02020603050405020304" pitchFamily="18" charset="0"/>
                <a:ea typeface="Times New Roman" panose="02020603050405020304" pitchFamily="18" charset="0"/>
              </a:rPr>
              <a:t>y</a:t>
            </a:r>
            <a:r>
              <a:rPr lang="en-US" sz="1800" spc="-5" dirty="0">
                <a:effectLst/>
                <a:latin typeface="Times New Roman" panose="02020603050405020304" pitchFamily="18" charset="0"/>
                <a:ea typeface="Times New Roman" panose="02020603050405020304" pitchFamily="18" charset="0"/>
              </a:rPr>
              <a:t>a</a:t>
            </a:r>
            <a:r>
              <a:rPr lang="en-US" sz="1800" dirty="0">
                <a:effectLst/>
                <a:latin typeface="Times New Roman" panose="02020603050405020304" pitchFamily="18" charset="0"/>
                <a:ea typeface="Times New Roman" panose="02020603050405020304" pitchFamily="18" charset="0"/>
              </a:rPr>
              <a:t>ng </a:t>
            </a:r>
            <a:r>
              <a:rPr lang="en-US" sz="1800" dirty="0" err="1">
                <a:effectLst/>
                <a:latin typeface="Times New Roman" panose="02020603050405020304" pitchFamily="18" charset="0"/>
                <a:ea typeface="Times New Roman" panose="02020603050405020304" pitchFamily="18" charset="0"/>
              </a:rPr>
              <a:t>b</a:t>
            </a:r>
            <a:r>
              <a:rPr lang="en-US" sz="1800" spc="-5" dirty="0" err="1">
                <a:effectLst/>
                <a:latin typeface="Times New Roman" panose="02020603050405020304" pitchFamily="18" charset="0"/>
                <a:ea typeface="Times New Roman" panose="02020603050405020304" pitchFamily="18" charset="0"/>
              </a:rPr>
              <a:t>e</a:t>
            </a:r>
            <a:r>
              <a:rPr lang="en-US" sz="1800" dirty="0" err="1">
                <a:effectLst/>
                <a:latin typeface="Times New Roman" panose="02020603050405020304" pitchFamily="18" charset="0"/>
                <a:ea typeface="Times New Roman" panose="02020603050405020304" pitchFamily="18" charset="0"/>
              </a:rPr>
              <a:t>rl</a:t>
            </a:r>
            <a:r>
              <a:rPr lang="en-US" sz="1800" spc="-5" dirty="0" err="1">
                <a:effectLst/>
                <a:latin typeface="Times New Roman" panose="02020603050405020304" pitchFamily="18" charset="0"/>
                <a:ea typeface="Times New Roman" panose="02020603050405020304" pitchFamily="18" charset="0"/>
              </a:rPr>
              <a:t>e</a:t>
            </a:r>
            <a:r>
              <a:rPr lang="en-US" sz="1800" dirty="0" err="1">
                <a:effectLst/>
                <a:latin typeface="Times New Roman" panose="02020603050405020304" pitchFamily="18" charset="0"/>
                <a:ea typeface="Times New Roman" panose="02020603050405020304" pitchFamily="18" charset="0"/>
              </a:rPr>
              <a:t>bihan</a:t>
            </a:r>
            <a:r>
              <a:rPr lang="en-US" sz="1800" dirty="0">
                <a:effectLst/>
                <a:latin typeface="Times New Roman" panose="02020603050405020304" pitchFamily="18" charset="0"/>
                <a:ea typeface="Times New Roman" panose="02020603050405020304" pitchFamily="18" charset="0"/>
              </a:rPr>
              <a:t>)</a:t>
            </a:r>
            <a:endParaRPr lang="en-ID" sz="1800" dirty="0">
              <a:effectLst/>
              <a:latin typeface="Times New Roman" panose="02020603050405020304" pitchFamily="18" charset="0"/>
              <a:ea typeface="Times New Roman" panose="02020603050405020304" pitchFamily="18" charset="0"/>
            </a:endParaRPr>
          </a:p>
          <a:p>
            <a:pPr>
              <a:lnSpc>
                <a:spcPts val="600"/>
              </a:lnSpc>
              <a:spcBef>
                <a:spcPts val="35"/>
              </a:spcBef>
              <a:spcAft>
                <a:spcPts val="0"/>
              </a:spcAft>
            </a:pPr>
            <a:r>
              <a:rPr lang="en-US" sz="1800" dirty="0">
                <a:effectLst/>
                <a:latin typeface="Times New Roman" panose="02020603050405020304" pitchFamily="18" charset="0"/>
                <a:ea typeface="Times New Roman" panose="02020603050405020304" pitchFamily="18" charset="0"/>
              </a:rPr>
              <a:t> </a:t>
            </a:r>
            <a:endParaRPr lang="en-ID" sz="1800" dirty="0">
              <a:effectLst/>
              <a:latin typeface="Times New Roman" panose="02020603050405020304" pitchFamily="18" charset="0"/>
              <a:ea typeface="Times New Roman" panose="02020603050405020304" pitchFamily="18" charset="0"/>
            </a:endParaRPr>
          </a:p>
          <a:p>
            <a:pPr marL="535305" marR="52705" algn="just">
              <a:spcAft>
                <a:spcPts val="0"/>
              </a:spcAft>
            </a:pPr>
            <a:r>
              <a:rPr lang="en-US" sz="1800" dirty="0" err="1">
                <a:effectLst/>
                <a:latin typeface="Times New Roman" panose="02020603050405020304" pitchFamily="18" charset="0"/>
                <a:ea typeface="Times New Roman" panose="02020603050405020304" pitchFamily="18" charset="0"/>
              </a:rPr>
              <a:t>D</a:t>
            </a:r>
            <a:r>
              <a:rPr lang="en-US" sz="1800" spc="-5" dirty="0" err="1">
                <a:effectLst/>
                <a:latin typeface="Times New Roman" panose="02020603050405020304" pitchFamily="18" charset="0"/>
                <a:ea typeface="Times New Roman" panose="02020603050405020304" pitchFamily="18" charset="0"/>
              </a:rPr>
              <a:t>a</a:t>
            </a:r>
            <a:r>
              <a:rPr lang="en-US" sz="1800" dirty="0" err="1">
                <a:effectLst/>
                <a:latin typeface="Times New Roman" panose="02020603050405020304" pitchFamily="18" charset="0"/>
                <a:ea typeface="Times New Roman" panose="02020603050405020304" pitchFamily="18" charset="0"/>
              </a:rPr>
              <a:t>lam</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konteks</a:t>
            </a:r>
            <a:r>
              <a:rPr lang="en-US" sz="1800" spc="1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k</a:t>
            </a:r>
            <a:r>
              <a:rPr lang="en-US" sz="1800" spc="-5" dirty="0" err="1">
                <a:effectLst/>
                <a:latin typeface="Times New Roman" panose="02020603050405020304" pitchFamily="18" charset="0"/>
                <a:ea typeface="Times New Roman" panose="02020603050405020304" pitchFamily="18" charset="0"/>
              </a:rPr>
              <a:t>e</a:t>
            </a:r>
            <a:r>
              <a:rPr lang="en-US" sz="1800" dirty="0" err="1">
                <a:effectLst/>
                <a:latin typeface="Times New Roman" panose="02020603050405020304" pitchFamily="18" charset="0"/>
                <a:ea typeface="Times New Roman" panose="02020603050405020304" pitchFamily="18" charset="0"/>
              </a:rPr>
              <a:t>u</a:t>
            </a:r>
            <a:r>
              <a:rPr lang="en-US" sz="1800" spc="-5" dirty="0" err="1">
                <a:effectLst/>
                <a:latin typeface="Times New Roman" panose="02020603050405020304" pitchFamily="18" charset="0"/>
                <a:ea typeface="Times New Roman" panose="02020603050405020304" pitchFamily="18" charset="0"/>
              </a:rPr>
              <a:t>a</a:t>
            </a:r>
            <a:r>
              <a:rPr lang="en-US" sz="1800" spc="10" dirty="0" err="1">
                <a:effectLst/>
                <a:latin typeface="Times New Roman" panose="02020603050405020304" pitchFamily="18" charset="0"/>
                <a:ea typeface="Times New Roman" panose="02020603050405020304" pitchFamily="18" charset="0"/>
              </a:rPr>
              <a:t>n</a:t>
            </a:r>
            <a:r>
              <a:rPr lang="en-US" sz="1800" dirty="0" err="1">
                <a:effectLst/>
                <a:latin typeface="Times New Roman" panose="02020603050405020304" pitchFamily="18" charset="0"/>
                <a:ea typeface="Times New Roman" panose="02020603050405020304" pitchFamily="18" charset="0"/>
              </a:rPr>
              <a:t>g</a:t>
            </a:r>
            <a:r>
              <a:rPr lang="en-US" sz="1800" spc="-5" dirty="0" err="1">
                <a:effectLst/>
                <a:latin typeface="Times New Roman" panose="02020603050405020304" pitchFamily="18" charset="0"/>
                <a:ea typeface="Times New Roman" panose="02020603050405020304" pitchFamily="18" charset="0"/>
              </a:rPr>
              <a:t>a</a:t>
            </a:r>
            <a:r>
              <a:rPr lang="en-US" sz="1800" dirty="0" err="1">
                <a:effectLst/>
                <a:latin typeface="Times New Roman" panose="02020603050405020304" pitchFamily="18" charset="0"/>
                <a:ea typeface="Times New Roman" panose="02020603050405020304" pitchFamily="18" charset="0"/>
              </a:rPr>
              <a:t>n</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opt</a:t>
            </a:r>
            <a:r>
              <a:rPr lang="en-US" sz="1800" spc="5" dirty="0" err="1">
                <a:effectLst/>
                <a:latin typeface="Times New Roman" panose="02020603050405020304" pitchFamily="18" charset="0"/>
                <a:ea typeface="Times New Roman" panose="02020603050405020304" pitchFamily="18" charset="0"/>
              </a:rPr>
              <a:t>i</a:t>
            </a:r>
            <a:r>
              <a:rPr lang="en-US" sz="1800" dirty="0" err="1">
                <a:effectLst/>
                <a:latin typeface="Times New Roman" panose="02020603050405020304" pitchFamily="18" charset="0"/>
                <a:ea typeface="Times New Roman" panose="02020603050405020304" pitchFamily="18" charset="0"/>
              </a:rPr>
              <a:t>m</a:t>
            </a:r>
            <a:r>
              <a:rPr lang="en-US" sz="1800" spc="5" dirty="0" err="1">
                <a:effectLst/>
                <a:latin typeface="Times New Roman" panose="02020603050405020304" pitchFamily="18" charset="0"/>
                <a:ea typeface="Times New Roman" panose="02020603050405020304" pitchFamily="18" charset="0"/>
              </a:rPr>
              <a:t>i</a:t>
            </a:r>
            <a:r>
              <a:rPr lang="en-US" sz="1800" dirty="0" err="1">
                <a:effectLst/>
                <a:latin typeface="Times New Roman" panose="02020603050405020304" pitchFamily="18" charset="0"/>
                <a:ea typeface="Times New Roman" panose="02020603050405020304" pitchFamily="18" charset="0"/>
              </a:rPr>
              <a:t>sme</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p</a:t>
            </a:r>
            <a:r>
              <a:rPr lang="en-US" sz="1800" spc="-10" dirty="0" err="1">
                <a:effectLst/>
                <a:latin typeface="Times New Roman" panose="02020603050405020304" pitchFamily="18" charset="0"/>
                <a:ea typeface="Times New Roman" panose="02020603050405020304" pitchFamily="18" charset="0"/>
              </a:rPr>
              <a:t>e</a:t>
            </a:r>
            <a:r>
              <a:rPr lang="en-US" sz="1800" dirty="0" err="1">
                <a:effectLst/>
                <a:latin typeface="Times New Roman" panose="02020603050405020304" pitchFamily="18" charset="0"/>
                <a:ea typeface="Times New Roman" panose="02020603050405020304" pitchFamily="18" charset="0"/>
              </a:rPr>
              <a:t>si</a:t>
            </a:r>
            <a:r>
              <a:rPr lang="en-US" sz="1800" spc="15" dirty="0" err="1">
                <a:effectLst/>
                <a:latin typeface="Times New Roman" panose="02020603050405020304" pitchFamily="18" charset="0"/>
                <a:ea typeface="Times New Roman" panose="02020603050405020304" pitchFamily="18" charset="0"/>
              </a:rPr>
              <a:t>m</a:t>
            </a:r>
            <a:r>
              <a:rPr lang="en-US" sz="1800" dirty="0" err="1">
                <a:effectLst/>
                <a:latin typeface="Times New Roman" panose="02020603050405020304" pitchFamily="18" charset="0"/>
                <a:ea typeface="Times New Roman" panose="02020603050405020304" pitchFamily="18" charset="0"/>
              </a:rPr>
              <a:t>is</a:t>
            </a:r>
            <a:r>
              <a:rPr lang="en-US" sz="1800" spc="5" dirty="0" err="1">
                <a:effectLst/>
                <a:latin typeface="Times New Roman" panose="02020603050405020304" pitchFamily="18" charset="0"/>
                <a:ea typeface="Times New Roman" panose="02020603050405020304" pitchFamily="18" charset="0"/>
              </a:rPr>
              <a:t>m</a:t>
            </a:r>
            <a:r>
              <a:rPr lang="en-US" sz="1800" spc="-5" dirty="0" err="1">
                <a:effectLst/>
                <a:latin typeface="Times New Roman" panose="02020603050405020304" pitchFamily="18" charset="0"/>
                <a:ea typeface="Times New Roman" panose="02020603050405020304" pitchFamily="18" charset="0"/>
              </a:rPr>
              <a:t>e</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dide</a:t>
            </a:r>
            <a:r>
              <a:rPr lang="en-US" sz="1800" spc="-5" dirty="0" err="1">
                <a:effectLst/>
                <a:latin typeface="Times New Roman" panose="02020603050405020304" pitchFamily="18" charset="0"/>
                <a:ea typeface="Times New Roman" panose="02020603050405020304" pitchFamily="18" charset="0"/>
              </a:rPr>
              <a:t>f</a:t>
            </a:r>
            <a:r>
              <a:rPr lang="en-US" sz="1800" dirty="0" err="1">
                <a:effectLst/>
                <a:latin typeface="Times New Roman" panose="02020603050405020304" pitchFamily="18" charset="0"/>
                <a:ea typeface="Times New Roman" panose="02020603050405020304" pitchFamily="18" charset="0"/>
              </a:rPr>
              <a:t>in</a:t>
            </a:r>
            <a:r>
              <a:rPr lang="en-US" sz="1800" spc="5" dirty="0" err="1">
                <a:effectLst/>
                <a:latin typeface="Times New Roman" panose="02020603050405020304" pitchFamily="18" charset="0"/>
                <a:ea typeface="Times New Roman" panose="02020603050405020304" pitchFamily="18" charset="0"/>
              </a:rPr>
              <a:t>i</a:t>
            </a:r>
            <a:r>
              <a:rPr lang="en-US" sz="1800" dirty="0" err="1">
                <a:effectLst/>
                <a:latin typeface="Times New Roman" panose="02020603050405020304" pitchFamily="18" charset="0"/>
                <a:ea typeface="Times New Roman" panose="02020603050405020304" pitchFamily="18" charset="0"/>
              </a:rPr>
              <a:t>sikan</a:t>
            </a:r>
            <a:r>
              <a:rPr lang="en-US" sz="1800" dirty="0">
                <a:effectLst/>
                <a:latin typeface="Times New Roman" panose="02020603050405020304" pitchFamily="18" charset="0"/>
                <a:ea typeface="Times New Roman" panose="02020603050405020304" pitchFamily="18" charset="0"/>
              </a:rPr>
              <a:t> </a:t>
            </a:r>
            <a:r>
              <a:rPr lang="en-US" sz="1800" spc="10" dirty="0" err="1">
                <a:effectLst/>
                <a:latin typeface="Times New Roman" panose="02020603050405020304" pitchFamily="18" charset="0"/>
                <a:ea typeface="Times New Roman" panose="02020603050405020304" pitchFamily="18" charset="0"/>
              </a:rPr>
              <a:t>s</a:t>
            </a:r>
            <a:r>
              <a:rPr lang="en-US" sz="1800" spc="5" dirty="0" err="1">
                <a:effectLst/>
                <a:latin typeface="Times New Roman" panose="02020603050405020304" pitchFamily="18" charset="0"/>
                <a:ea typeface="Times New Roman" panose="02020603050405020304" pitchFamily="18" charset="0"/>
              </a:rPr>
              <a:t>e</a:t>
            </a:r>
            <a:r>
              <a:rPr lang="en-US" sz="1800" dirty="0" err="1">
                <a:effectLst/>
                <a:latin typeface="Times New Roman" panose="02020603050405020304" pitchFamily="18" charset="0"/>
                <a:ea typeface="Times New Roman" panose="02020603050405020304" pitchFamily="18" charset="0"/>
              </a:rPr>
              <a:t>b</a:t>
            </a:r>
            <a:r>
              <a:rPr lang="en-US" sz="1800" spc="-5" dirty="0" err="1">
                <a:effectLst/>
                <a:latin typeface="Times New Roman" panose="02020603050405020304" pitchFamily="18" charset="0"/>
                <a:ea typeface="Times New Roman" panose="02020603050405020304" pitchFamily="18" charset="0"/>
              </a:rPr>
              <a:t>a</a:t>
            </a:r>
            <a:r>
              <a:rPr lang="en-US" sz="1800" dirty="0" err="1">
                <a:effectLst/>
                <a:latin typeface="Times New Roman" panose="02020603050405020304" pitchFamily="18" charset="0"/>
                <a:ea typeface="Times New Roman" panose="02020603050405020304" pitchFamily="18" charset="0"/>
              </a:rPr>
              <a:t>g</a:t>
            </a:r>
            <a:r>
              <a:rPr lang="en-US" sz="1800" spc="-5" dirty="0" err="1">
                <a:effectLst/>
                <a:latin typeface="Times New Roman" panose="02020603050405020304" pitchFamily="18" charset="0"/>
                <a:ea typeface="Times New Roman" panose="02020603050405020304" pitchFamily="18" charset="0"/>
              </a:rPr>
              <a:t>a</a:t>
            </a:r>
            <a:r>
              <a:rPr lang="en-US" sz="1800" dirty="0" err="1">
                <a:effectLst/>
                <a:latin typeface="Times New Roman" panose="02020603050405020304" pitchFamily="18" charset="0"/>
                <a:ea typeface="Times New Roman" panose="02020603050405020304" pitchFamily="18" charset="0"/>
              </a:rPr>
              <a:t>i</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k</a:t>
            </a:r>
            <a:r>
              <a:rPr lang="en-US" sz="1800" spc="-5" dirty="0" err="1">
                <a:effectLst/>
                <a:latin typeface="Times New Roman" panose="02020603050405020304" pitchFamily="18" charset="0"/>
                <a:ea typeface="Times New Roman" panose="02020603050405020304" pitchFamily="18" charset="0"/>
              </a:rPr>
              <a:t>ece</a:t>
            </a:r>
            <a:r>
              <a:rPr lang="en-US" sz="1800" dirty="0" err="1">
                <a:effectLst/>
                <a:latin typeface="Times New Roman" panose="02020603050405020304" pitchFamily="18" charset="0"/>
                <a:ea typeface="Times New Roman" panose="02020603050405020304" pitchFamily="18" charset="0"/>
              </a:rPr>
              <a:t>n</a:t>
            </a:r>
            <a:r>
              <a:rPr lang="en-US" sz="1800" spc="10" dirty="0" err="1">
                <a:effectLst/>
                <a:latin typeface="Times New Roman" panose="02020603050405020304" pitchFamily="18" charset="0"/>
                <a:ea typeface="Times New Roman" panose="02020603050405020304" pitchFamily="18" charset="0"/>
              </a:rPr>
              <a:t>d</a:t>
            </a:r>
            <a:r>
              <a:rPr lang="en-US" sz="1800" spc="-5" dirty="0" err="1">
                <a:effectLst/>
                <a:latin typeface="Times New Roman" panose="02020603050405020304" pitchFamily="18" charset="0"/>
                <a:ea typeface="Times New Roman" panose="02020603050405020304" pitchFamily="18" charset="0"/>
              </a:rPr>
              <a:t>e</a:t>
            </a:r>
            <a:r>
              <a:rPr lang="en-US" sz="1800" dirty="0" err="1">
                <a:effectLst/>
                <a:latin typeface="Times New Roman" panose="02020603050405020304" pitchFamily="18" charset="0"/>
                <a:ea typeface="Times New Roman" panose="02020603050405020304" pitchFamily="18" charset="0"/>
              </a:rPr>
              <a:t>rung</a:t>
            </a:r>
            <a:r>
              <a:rPr lang="en-US" sz="1800" spc="-10" dirty="0" err="1">
                <a:effectLst/>
                <a:latin typeface="Times New Roman" panose="02020603050405020304" pitchFamily="18" charset="0"/>
                <a:ea typeface="Times New Roman" panose="02020603050405020304" pitchFamily="18" charset="0"/>
              </a:rPr>
              <a:t>a</a:t>
            </a:r>
            <a:r>
              <a:rPr lang="en-US" sz="1800" dirty="0" err="1">
                <a:effectLst/>
                <a:latin typeface="Times New Roman" panose="02020603050405020304" pitchFamily="18" charset="0"/>
                <a:ea typeface="Times New Roman" panose="02020603050405020304" pitchFamily="18" charset="0"/>
              </a:rPr>
              <a:t>n</a:t>
            </a:r>
            <a:r>
              <a:rPr lang="en-US" sz="1800" spc="15" dirty="0">
                <a:effectLst/>
                <a:latin typeface="Times New Roman" panose="02020603050405020304" pitchFamily="18" charset="0"/>
                <a:ea typeface="Times New Roman" panose="02020603050405020304" pitchFamily="18" charset="0"/>
              </a:rPr>
              <a:t> </a:t>
            </a:r>
            <a:r>
              <a:rPr lang="en-US" sz="1800" dirty="0">
                <a:effectLst/>
                <a:latin typeface="Times New Roman" panose="02020603050405020304" pitchFamily="18" charset="0"/>
                <a:ea typeface="Times New Roman" panose="02020603050405020304" pitchFamily="18" charset="0"/>
              </a:rPr>
              <a:t>investor</a:t>
            </a:r>
            <a:r>
              <a:rPr lang="en-US" sz="1800" spc="15"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untuk</a:t>
            </a:r>
            <a:r>
              <a:rPr lang="en-US" sz="1800" spc="5"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mel</a:t>
            </a:r>
            <a:r>
              <a:rPr lang="en-US" sz="1800" spc="-5" dirty="0" err="1">
                <a:effectLst/>
                <a:latin typeface="Times New Roman" panose="02020603050405020304" pitchFamily="18" charset="0"/>
                <a:ea typeface="Times New Roman" panose="02020603050405020304" pitchFamily="18" charset="0"/>
              </a:rPr>
              <a:t>e</a:t>
            </a:r>
            <a:r>
              <a:rPr lang="en-US" sz="1800" dirty="0" err="1">
                <a:effectLst/>
                <a:latin typeface="Times New Roman" panose="02020603050405020304" pitchFamily="18" charset="0"/>
                <a:ea typeface="Times New Roman" panose="02020603050405020304" pitchFamily="18" charset="0"/>
              </a:rPr>
              <a:t>bi</a:t>
            </a:r>
            <a:r>
              <a:rPr lang="en-US" sz="1800" spc="15" dirty="0" err="1">
                <a:effectLst/>
                <a:latin typeface="Times New Roman" panose="02020603050405020304" pitchFamily="18" charset="0"/>
                <a:ea typeface="Times New Roman" panose="02020603050405020304" pitchFamily="18" charset="0"/>
              </a:rPr>
              <a:t>h</a:t>
            </a:r>
            <a:r>
              <a:rPr lang="en-US" sz="1800" spc="-5" dirty="0" err="1">
                <a:effectLst/>
                <a:latin typeface="Times New Roman" panose="02020603050405020304" pitchFamily="18" charset="0"/>
                <a:ea typeface="Times New Roman" panose="02020603050405020304" pitchFamily="18" charset="0"/>
              </a:rPr>
              <a:t>-</a:t>
            </a:r>
            <a:r>
              <a:rPr lang="en-US" sz="1800" dirty="0" err="1">
                <a:effectLst/>
                <a:latin typeface="Times New Roman" panose="02020603050405020304" pitchFamily="18" charset="0"/>
                <a:ea typeface="Times New Roman" panose="02020603050405020304" pitchFamily="18" charset="0"/>
              </a:rPr>
              <a:t>lebihk</a:t>
            </a:r>
            <a:r>
              <a:rPr lang="en-US" sz="1800" spc="-5" dirty="0" err="1">
                <a:effectLst/>
                <a:latin typeface="Times New Roman" panose="02020603050405020304" pitchFamily="18" charset="0"/>
                <a:ea typeface="Times New Roman" panose="02020603050405020304" pitchFamily="18" charset="0"/>
              </a:rPr>
              <a:t>a</a:t>
            </a:r>
            <a:r>
              <a:rPr lang="en-US" sz="1800" dirty="0" err="1">
                <a:effectLst/>
                <a:latin typeface="Times New Roman" panose="02020603050405020304" pitchFamily="18" charset="0"/>
                <a:ea typeface="Times New Roman" panose="02020603050405020304" pitchFamily="18" charset="0"/>
              </a:rPr>
              <a:t>n</a:t>
            </a:r>
            <a:r>
              <a:rPr lang="en-US" sz="1800" spc="15" dirty="0">
                <a:effectLst/>
                <a:latin typeface="Times New Roman" panose="02020603050405020304" pitchFamily="18" charset="0"/>
                <a:ea typeface="Times New Roman" panose="02020603050405020304" pitchFamily="18" charset="0"/>
              </a:rPr>
              <a:t> </a:t>
            </a:r>
            <a:r>
              <a:rPr lang="en-US" sz="1800" dirty="0">
                <a:effectLst/>
                <a:latin typeface="Times New Roman" panose="02020603050405020304" pitchFamily="18" charset="0"/>
                <a:ea typeface="Times New Roman" panose="02020603050405020304" pitchFamily="18" charset="0"/>
              </a:rPr>
              <a:t>(</a:t>
            </a:r>
            <a:r>
              <a:rPr lang="en-US" sz="1800" dirty="0" err="1">
                <a:effectLst/>
                <a:latin typeface="Times New Roman" panose="02020603050405020304" pitchFamily="18" charset="0"/>
                <a:ea typeface="Times New Roman" panose="02020603050405020304" pitchFamily="18" charset="0"/>
              </a:rPr>
              <a:t>m</a:t>
            </a:r>
            <a:r>
              <a:rPr lang="en-US" sz="1800" spc="-5" dirty="0" err="1">
                <a:effectLst/>
                <a:latin typeface="Times New Roman" panose="02020603050405020304" pitchFamily="18" charset="0"/>
                <a:ea typeface="Times New Roman" panose="02020603050405020304" pitchFamily="18" charset="0"/>
              </a:rPr>
              <a:t>e</a:t>
            </a:r>
            <a:r>
              <a:rPr lang="en-US" sz="1800" dirty="0" err="1">
                <a:effectLst/>
                <a:latin typeface="Times New Roman" panose="02020603050405020304" pitchFamily="18" charset="0"/>
                <a:ea typeface="Times New Roman" panose="02020603050405020304" pitchFamily="18" charset="0"/>
              </a:rPr>
              <a:t>r</a:t>
            </a:r>
            <a:r>
              <a:rPr lang="en-US" sz="1800" spc="-10" dirty="0" err="1">
                <a:effectLst/>
                <a:latin typeface="Times New Roman" panose="02020603050405020304" pitchFamily="18" charset="0"/>
                <a:ea typeface="Times New Roman" panose="02020603050405020304" pitchFamily="18" charset="0"/>
              </a:rPr>
              <a:t>e</a:t>
            </a:r>
            <a:r>
              <a:rPr lang="en-US" sz="1800" dirty="0" err="1">
                <a:effectLst/>
                <a:latin typeface="Times New Roman" panose="02020603050405020304" pitchFamily="18" charset="0"/>
                <a:ea typeface="Times New Roman" panose="02020603050405020304" pitchFamily="18" charset="0"/>
              </a:rPr>
              <a:t>meh</a:t>
            </a:r>
            <a:r>
              <a:rPr lang="en-US" sz="1800" spc="10" dirty="0" err="1">
                <a:effectLst/>
                <a:latin typeface="Times New Roman" panose="02020603050405020304" pitchFamily="18" charset="0"/>
                <a:ea typeface="Times New Roman" panose="02020603050405020304" pitchFamily="18" charset="0"/>
              </a:rPr>
              <a:t>k</a:t>
            </a:r>
            <a:r>
              <a:rPr lang="en-US" sz="1800" spc="-5" dirty="0" err="1">
                <a:effectLst/>
                <a:latin typeface="Times New Roman" panose="02020603050405020304" pitchFamily="18" charset="0"/>
                <a:ea typeface="Times New Roman" panose="02020603050405020304" pitchFamily="18" charset="0"/>
              </a:rPr>
              <a:t>a</a:t>
            </a:r>
            <a:r>
              <a:rPr lang="en-US" sz="1800" dirty="0" err="1">
                <a:effectLst/>
                <a:latin typeface="Times New Roman" panose="02020603050405020304" pitchFamily="18" charset="0"/>
                <a:ea typeface="Times New Roman" panose="02020603050405020304" pitchFamily="18" charset="0"/>
              </a:rPr>
              <a:t>n</a:t>
            </a:r>
            <a:r>
              <a:rPr lang="en-US" sz="1800" dirty="0">
                <a:effectLst/>
                <a:latin typeface="Times New Roman" panose="02020603050405020304" pitchFamily="18" charset="0"/>
                <a:ea typeface="Times New Roman" panose="02020603050405020304" pitchFamily="18" charset="0"/>
              </a:rPr>
              <a:t>) </a:t>
            </a:r>
            <a:r>
              <a:rPr lang="en-US" sz="1800" spc="10" dirty="0" err="1">
                <a:effectLst/>
                <a:latin typeface="Times New Roman" panose="02020603050405020304" pitchFamily="18" charset="0"/>
                <a:ea typeface="Times New Roman" panose="02020603050405020304" pitchFamily="18" charset="0"/>
              </a:rPr>
              <a:t>p</a:t>
            </a:r>
            <a:r>
              <a:rPr lang="en-US" sz="1800" spc="-5" dirty="0" err="1">
                <a:effectLst/>
                <a:latin typeface="Times New Roman" panose="02020603050405020304" pitchFamily="18" charset="0"/>
                <a:ea typeface="Times New Roman" panose="02020603050405020304" pitchFamily="18" charset="0"/>
              </a:rPr>
              <a:t>e</a:t>
            </a:r>
            <a:r>
              <a:rPr lang="en-US" sz="1800" dirty="0" err="1">
                <a:effectLst/>
                <a:latin typeface="Times New Roman" panose="02020603050405020304" pitchFamily="18" charset="0"/>
                <a:ea typeface="Times New Roman" panose="02020603050405020304" pitchFamily="18" charset="0"/>
              </a:rPr>
              <a:t>ng</a:t>
            </a:r>
            <a:r>
              <a:rPr lang="en-US" sz="1800" spc="-5" dirty="0" err="1">
                <a:effectLst/>
                <a:latin typeface="Times New Roman" panose="02020603050405020304" pitchFamily="18" charset="0"/>
                <a:ea typeface="Times New Roman" panose="02020603050405020304" pitchFamily="18" charset="0"/>
              </a:rPr>
              <a:t>e</a:t>
            </a:r>
            <a:r>
              <a:rPr lang="en-US" sz="1800" dirty="0" err="1">
                <a:effectLst/>
                <a:latin typeface="Times New Roman" panose="02020603050405020304" pitchFamily="18" charset="0"/>
                <a:ea typeface="Times New Roman" panose="02020603050405020304" pitchFamily="18" charset="0"/>
              </a:rPr>
              <a:t>m</a:t>
            </a:r>
            <a:r>
              <a:rPr lang="en-US" sz="1800" spc="15" dirty="0" err="1">
                <a:effectLst/>
                <a:latin typeface="Times New Roman" panose="02020603050405020304" pitchFamily="18" charset="0"/>
                <a:ea typeface="Times New Roman" panose="02020603050405020304" pitchFamily="18" charset="0"/>
              </a:rPr>
              <a:t>b</a:t>
            </a:r>
            <a:r>
              <a:rPr lang="en-US" sz="1800" spc="-5" dirty="0" err="1">
                <a:effectLst/>
                <a:latin typeface="Times New Roman" panose="02020603050405020304" pitchFamily="18" charset="0"/>
                <a:ea typeface="Times New Roman" panose="02020603050405020304" pitchFamily="18" charset="0"/>
              </a:rPr>
              <a:t>a</a:t>
            </a:r>
            <a:r>
              <a:rPr lang="en-US" sz="1800" dirty="0" err="1">
                <a:effectLst/>
                <a:latin typeface="Times New Roman" panose="02020603050405020304" pitchFamily="18" charset="0"/>
                <a:ea typeface="Times New Roman" panose="02020603050405020304" pitchFamily="18" charset="0"/>
              </a:rPr>
              <a:t>l</a:t>
            </a:r>
            <a:r>
              <a:rPr lang="en-US" sz="1800" spc="5" dirty="0" err="1">
                <a:effectLst/>
                <a:latin typeface="Times New Roman" panose="02020603050405020304" pitchFamily="18" charset="0"/>
                <a:ea typeface="Times New Roman" panose="02020603050405020304" pitchFamily="18" charset="0"/>
              </a:rPr>
              <a:t>i</a:t>
            </a:r>
            <a:r>
              <a:rPr lang="en-US" sz="1800" spc="-5" dirty="0" err="1">
                <a:effectLst/>
                <a:latin typeface="Times New Roman" panose="02020603050405020304" pitchFamily="18" charset="0"/>
                <a:ea typeface="Times New Roman" panose="02020603050405020304" pitchFamily="18" charset="0"/>
              </a:rPr>
              <a:t>a</a:t>
            </a:r>
            <a:r>
              <a:rPr lang="en-US" sz="1800" dirty="0" err="1">
                <a:effectLst/>
                <a:latin typeface="Times New Roman" panose="02020603050405020304" pitchFamily="18" charset="0"/>
                <a:ea typeface="Times New Roman" panose="02020603050405020304" pitchFamily="18" charset="0"/>
              </a:rPr>
              <a:t>n</a:t>
            </a:r>
            <a:r>
              <a:rPr lang="en-US" sz="1800" dirty="0">
                <a:effectLst/>
                <a:latin typeface="Times New Roman" panose="02020603050405020304" pitchFamily="18" charset="0"/>
                <a:ea typeface="Times New Roman" panose="02020603050405020304" pitchFamily="18" charset="0"/>
              </a:rPr>
              <a:t> r</a:t>
            </a:r>
            <a:r>
              <a:rPr lang="en-US" sz="1800" spc="-10" dirty="0">
                <a:effectLst/>
                <a:latin typeface="Times New Roman" panose="02020603050405020304" pitchFamily="18" charset="0"/>
                <a:ea typeface="Times New Roman" panose="02020603050405020304" pitchFamily="18" charset="0"/>
              </a:rPr>
              <a:t>a</a:t>
            </a:r>
            <a:r>
              <a:rPr lang="en-US" sz="1800" dirty="0">
                <a:effectLst/>
                <a:latin typeface="Times New Roman" panose="02020603050405020304" pitchFamily="18" charset="0"/>
                <a:ea typeface="Times New Roman" panose="02020603050405020304" pitchFamily="18" charset="0"/>
              </a:rPr>
              <a:t>ta</a:t>
            </a:r>
            <a:r>
              <a:rPr lang="en-US" sz="1800" spc="-5" dirty="0">
                <a:effectLst/>
                <a:latin typeface="Times New Roman" panose="02020603050405020304" pitchFamily="18" charset="0"/>
                <a:ea typeface="Times New Roman" panose="02020603050405020304" pitchFamily="18" charset="0"/>
              </a:rPr>
              <a:t>-</a:t>
            </a:r>
            <a:r>
              <a:rPr lang="en-US" sz="1800" spc="5" dirty="0">
                <a:effectLst/>
                <a:latin typeface="Times New Roman" panose="02020603050405020304" pitchFamily="18" charset="0"/>
                <a:ea typeface="Times New Roman" panose="02020603050405020304" pitchFamily="18" charset="0"/>
              </a:rPr>
              <a:t>r</a:t>
            </a:r>
            <a:r>
              <a:rPr lang="en-US" sz="1800" spc="-5" dirty="0">
                <a:effectLst/>
                <a:latin typeface="Times New Roman" panose="02020603050405020304" pitchFamily="18" charset="0"/>
                <a:ea typeface="Times New Roman" panose="02020603050405020304" pitchFamily="18" charset="0"/>
              </a:rPr>
              <a:t>a</a:t>
            </a:r>
            <a:r>
              <a:rPr lang="en-US" sz="1800" dirty="0">
                <a:effectLst/>
                <a:latin typeface="Times New Roman" panose="02020603050405020304" pitchFamily="18" charset="0"/>
                <a:ea typeface="Times New Roman" panose="02020603050405020304" pitchFamily="18" charset="0"/>
              </a:rPr>
              <a:t>ta y</a:t>
            </a:r>
            <a:r>
              <a:rPr lang="en-US" sz="1800" spc="-5" dirty="0">
                <a:effectLst/>
                <a:latin typeface="Times New Roman" panose="02020603050405020304" pitchFamily="18" charset="0"/>
                <a:ea typeface="Times New Roman" panose="02020603050405020304" pitchFamily="18" charset="0"/>
              </a:rPr>
              <a:t>a</a:t>
            </a:r>
            <a:r>
              <a:rPr lang="en-US" sz="1800" dirty="0">
                <a:effectLst/>
                <a:latin typeface="Times New Roman" panose="02020603050405020304" pitchFamily="18" charset="0"/>
                <a:ea typeface="Times New Roman" panose="02020603050405020304" pitchFamily="18" charset="0"/>
              </a:rPr>
              <a:t>ng </a:t>
            </a:r>
            <a:r>
              <a:rPr lang="en-US" sz="1800" dirty="0" err="1">
                <a:effectLst/>
                <a:latin typeface="Times New Roman" panose="02020603050405020304" pitchFamily="18" charset="0"/>
                <a:ea typeface="Times New Roman" panose="02020603050405020304" pitchFamily="18" charset="0"/>
              </a:rPr>
              <a:t>dih</a:t>
            </a:r>
            <a:r>
              <a:rPr lang="en-US" sz="1800" spc="10" dirty="0" err="1">
                <a:effectLst/>
                <a:latin typeface="Times New Roman" panose="02020603050405020304" pitchFamily="18" charset="0"/>
                <a:ea typeface="Times New Roman" panose="02020603050405020304" pitchFamily="18" charset="0"/>
              </a:rPr>
              <a:t>a</a:t>
            </a:r>
            <a:r>
              <a:rPr lang="en-US" sz="1800" dirty="0" err="1">
                <a:effectLst/>
                <a:latin typeface="Times New Roman" panose="02020603050405020304" pitchFamily="18" charset="0"/>
                <a:ea typeface="Times New Roman" panose="02020603050405020304" pitchFamily="18" charset="0"/>
              </a:rPr>
              <a:t>r</a:t>
            </a:r>
            <a:r>
              <a:rPr lang="en-US" sz="1800" spc="-10" dirty="0" err="1">
                <a:effectLst/>
                <a:latin typeface="Times New Roman" panose="02020603050405020304" pitchFamily="18" charset="0"/>
                <a:ea typeface="Times New Roman" panose="02020603050405020304" pitchFamily="18" charset="0"/>
              </a:rPr>
              <a:t>a</a:t>
            </a:r>
            <a:r>
              <a:rPr lang="en-US" sz="1800" dirty="0" err="1">
                <a:effectLst/>
                <a:latin typeface="Times New Roman" panose="02020603050405020304" pitchFamily="18" charset="0"/>
                <a:ea typeface="Times New Roman" panose="02020603050405020304" pitchFamily="18" charset="0"/>
              </a:rPr>
              <a:t>pk</a:t>
            </a:r>
            <a:r>
              <a:rPr lang="en-US" sz="1800" spc="5" dirty="0" err="1">
                <a:effectLst/>
                <a:latin typeface="Times New Roman" panose="02020603050405020304" pitchFamily="18" charset="0"/>
                <a:ea typeface="Times New Roman" panose="02020603050405020304" pitchFamily="18" charset="0"/>
              </a:rPr>
              <a:t>a</a:t>
            </a:r>
            <a:r>
              <a:rPr lang="en-US" sz="1800" dirty="0" err="1">
                <a:effectLst/>
                <a:latin typeface="Times New Roman" panose="02020603050405020304" pitchFamily="18" charset="0"/>
                <a:ea typeface="Times New Roman" panose="02020603050405020304" pitchFamily="18" charset="0"/>
              </a:rPr>
              <a:t>n</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d</a:t>
            </a:r>
            <a:r>
              <a:rPr lang="en-US" sz="1800" spc="-5" dirty="0" err="1">
                <a:effectLst/>
                <a:latin typeface="Times New Roman" panose="02020603050405020304" pitchFamily="18" charset="0"/>
                <a:ea typeface="Times New Roman" panose="02020603050405020304" pitchFamily="18" charset="0"/>
              </a:rPr>
              <a:t>a</a:t>
            </a:r>
            <a:r>
              <a:rPr lang="en-US" sz="1800" dirty="0" err="1">
                <a:effectLst/>
                <a:latin typeface="Times New Roman" panose="02020603050405020304" pitchFamily="18" charset="0"/>
                <a:ea typeface="Times New Roman" panose="02020603050405020304" pitchFamily="18" charset="0"/>
              </a:rPr>
              <a:t>ri</a:t>
            </a:r>
            <a:r>
              <a:rPr lang="en-US" sz="1800" dirty="0">
                <a:effectLst/>
                <a:latin typeface="Times New Roman" panose="02020603050405020304" pitchFamily="18" charset="0"/>
                <a:ea typeface="Times New Roman" panose="02020603050405020304" pitchFamily="18" charset="0"/>
              </a:rPr>
              <a:t> </a:t>
            </a:r>
            <a:r>
              <a:rPr lang="en-US" sz="1800" spc="-5" dirty="0" err="1">
                <a:effectLst/>
                <a:latin typeface="Times New Roman" panose="02020603050405020304" pitchFamily="18" charset="0"/>
                <a:ea typeface="Times New Roman" panose="02020603050405020304" pitchFamily="18" charset="0"/>
              </a:rPr>
              <a:t>a</a:t>
            </a:r>
            <a:r>
              <a:rPr lang="en-US" sz="1800" spc="15" dirty="0" err="1">
                <a:effectLst/>
                <a:latin typeface="Times New Roman" panose="02020603050405020304" pitchFamily="18" charset="0"/>
                <a:ea typeface="Times New Roman" panose="02020603050405020304" pitchFamily="18" charset="0"/>
              </a:rPr>
              <a:t>s</a:t>
            </a:r>
            <a:r>
              <a:rPr lang="en-US" sz="1800" spc="-5" dirty="0" err="1">
                <a:effectLst/>
                <a:latin typeface="Times New Roman" panose="02020603050405020304" pitchFamily="18" charset="0"/>
                <a:ea typeface="Times New Roman" panose="02020603050405020304" pitchFamily="18" charset="0"/>
              </a:rPr>
              <a:t>e</a:t>
            </a:r>
            <a:r>
              <a:rPr lang="en-US" sz="1800" dirty="0" err="1">
                <a:effectLst/>
                <a:latin typeface="Times New Roman" panose="02020603050405020304" pitchFamily="18" charset="0"/>
                <a:ea typeface="Times New Roman" panose="02020603050405020304" pitchFamily="18" charset="0"/>
              </a:rPr>
              <a:t>t</a:t>
            </a:r>
            <a:r>
              <a:rPr lang="en-US" sz="1800" spc="5"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b</a:t>
            </a:r>
            <a:r>
              <a:rPr lang="en-US" sz="1800" spc="-5" dirty="0" err="1">
                <a:effectLst/>
                <a:latin typeface="Times New Roman" panose="02020603050405020304" pitchFamily="18" charset="0"/>
                <a:ea typeface="Times New Roman" panose="02020603050405020304" pitchFamily="18" charset="0"/>
              </a:rPr>
              <a:t>e</a:t>
            </a:r>
            <a:r>
              <a:rPr lang="en-US" sz="1800" dirty="0" err="1">
                <a:effectLst/>
                <a:latin typeface="Times New Roman" panose="02020603050405020304" pitchFamily="18" charset="0"/>
                <a:ea typeface="Times New Roman" panose="02020603050405020304" pitchFamily="18" charset="0"/>
              </a:rPr>
              <a:t>risiko</a:t>
            </a:r>
            <a:r>
              <a:rPr lang="en-US" sz="1800" spc="5" dirty="0">
                <a:effectLst/>
                <a:latin typeface="Times New Roman" panose="02020603050405020304" pitchFamily="18" charset="0"/>
                <a:ea typeface="Times New Roman" panose="02020603050405020304" pitchFamily="18" charset="0"/>
              </a:rPr>
              <a:t> </a:t>
            </a:r>
            <a:r>
              <a:rPr lang="en-US" sz="1800" dirty="0">
                <a:effectLst/>
                <a:latin typeface="Times New Roman" panose="02020603050405020304" pitchFamily="18" charset="0"/>
                <a:ea typeface="Times New Roman" panose="02020603050405020304" pitchFamily="18" charset="0"/>
              </a:rPr>
              <a:t>(</a:t>
            </a:r>
            <a:r>
              <a:rPr lang="en-US" sz="1800" spc="-5" dirty="0">
                <a:effectLst/>
                <a:latin typeface="Times New Roman" panose="02020603050405020304" pitchFamily="18" charset="0"/>
                <a:ea typeface="Times New Roman" panose="02020603050405020304" pitchFamily="18" charset="0"/>
              </a:rPr>
              <a:t>He</a:t>
            </a:r>
            <a:r>
              <a:rPr lang="en-US" sz="1800" dirty="0">
                <a:effectLst/>
                <a:latin typeface="Times New Roman" panose="02020603050405020304" pitchFamily="18" charset="0"/>
                <a:ea typeface="Times New Roman" panose="02020603050405020304" pitchFamily="18" charset="0"/>
              </a:rPr>
              <a:t>i</a:t>
            </a:r>
            <a:r>
              <a:rPr lang="en-US" sz="1800" spc="10" dirty="0">
                <a:effectLst/>
                <a:latin typeface="Times New Roman" panose="02020603050405020304" pitchFamily="18" charset="0"/>
                <a:ea typeface="Times New Roman" panose="02020603050405020304" pitchFamily="18" charset="0"/>
              </a:rPr>
              <a:t>f</a:t>
            </a:r>
            <a:r>
              <a:rPr lang="en-US" sz="1800" spc="-5" dirty="0">
                <a:effectLst/>
                <a:latin typeface="Times New Roman" panose="02020603050405020304" pitchFamily="18" charset="0"/>
                <a:ea typeface="Times New Roman" panose="02020603050405020304" pitchFamily="18" charset="0"/>
              </a:rPr>
              <a:t>e</a:t>
            </a:r>
            <a:r>
              <a:rPr lang="en-US" sz="1800" dirty="0">
                <a:effectLst/>
                <a:latin typeface="Times New Roman" panose="02020603050405020304" pitchFamily="18" charset="0"/>
                <a:ea typeface="Times New Roman" panose="02020603050405020304" pitchFamily="18" charset="0"/>
              </a:rPr>
              <a:t>tz &amp;</a:t>
            </a:r>
            <a:r>
              <a:rPr lang="en-US" sz="1800" spc="5" dirty="0">
                <a:effectLst/>
                <a:latin typeface="Times New Roman" panose="02020603050405020304" pitchFamily="18" charset="0"/>
                <a:ea typeface="Times New Roman" panose="02020603050405020304" pitchFamily="18" charset="0"/>
              </a:rPr>
              <a:t> S</a:t>
            </a:r>
            <a:r>
              <a:rPr lang="en-US" sz="1800" dirty="0">
                <a:effectLst/>
                <a:latin typeface="Times New Roman" panose="02020603050405020304" pitchFamily="18" charset="0"/>
                <a:ea typeface="Times New Roman" panose="02020603050405020304" pitchFamily="18" charset="0"/>
              </a:rPr>
              <a:t>pieg</a:t>
            </a:r>
            <a:r>
              <a:rPr lang="en-US" sz="1800" spc="-5" dirty="0">
                <a:effectLst/>
                <a:latin typeface="Times New Roman" panose="02020603050405020304" pitchFamily="18" charset="0"/>
                <a:ea typeface="Times New Roman" panose="02020603050405020304" pitchFamily="18" charset="0"/>
              </a:rPr>
              <a:t>e</a:t>
            </a:r>
            <a:r>
              <a:rPr lang="en-US" sz="1800" dirty="0">
                <a:effectLst/>
                <a:latin typeface="Times New Roman" panose="02020603050405020304" pitchFamily="18" charset="0"/>
                <a:ea typeface="Times New Roman" panose="02020603050405020304" pitchFamily="18" charset="0"/>
              </a:rPr>
              <a:t>l,</a:t>
            </a:r>
            <a:r>
              <a:rPr lang="en-US" sz="1800" spc="5" dirty="0">
                <a:effectLst/>
                <a:latin typeface="Times New Roman" panose="02020603050405020304" pitchFamily="18" charset="0"/>
                <a:ea typeface="Times New Roman" panose="02020603050405020304" pitchFamily="18" charset="0"/>
              </a:rPr>
              <a:t> </a:t>
            </a:r>
            <a:r>
              <a:rPr lang="en-US" sz="1800" dirty="0">
                <a:effectLst/>
                <a:latin typeface="Times New Roman" panose="02020603050405020304" pitchFamily="18" charset="0"/>
                <a:ea typeface="Times New Roman" panose="02020603050405020304" pitchFamily="18" charset="0"/>
              </a:rPr>
              <a:t>2001;</a:t>
            </a:r>
            <a:r>
              <a:rPr lang="en-US" sz="1800" spc="5" dirty="0">
                <a:effectLst/>
                <a:latin typeface="Times New Roman" panose="02020603050405020304" pitchFamily="18" charset="0"/>
                <a:ea typeface="Times New Roman" panose="02020603050405020304" pitchFamily="18" charset="0"/>
              </a:rPr>
              <a:t> </a:t>
            </a:r>
            <a:r>
              <a:rPr lang="en-US" sz="1800" dirty="0">
                <a:effectLst/>
                <a:latin typeface="Times New Roman" panose="02020603050405020304" pitchFamily="18" charset="0"/>
                <a:ea typeface="Times New Roman" panose="02020603050405020304" pitchFamily="18" charset="0"/>
              </a:rPr>
              <a:t>G</a:t>
            </a:r>
            <a:r>
              <a:rPr lang="en-US" sz="1800" spc="-5" dirty="0">
                <a:effectLst/>
                <a:latin typeface="Times New Roman" panose="02020603050405020304" pitchFamily="18" charset="0"/>
                <a:ea typeface="Times New Roman" panose="02020603050405020304" pitchFamily="18" charset="0"/>
              </a:rPr>
              <a:t>e</a:t>
            </a:r>
            <a:r>
              <a:rPr lang="en-US" sz="1800" dirty="0">
                <a:effectLst/>
                <a:latin typeface="Times New Roman" panose="02020603050405020304" pitchFamily="18" charset="0"/>
                <a:ea typeface="Times New Roman" panose="02020603050405020304" pitchFamily="18" charset="0"/>
              </a:rPr>
              <a:t>rm</a:t>
            </a:r>
            <a:r>
              <a:rPr lang="en-US" sz="1800" spc="-5" dirty="0">
                <a:effectLst/>
                <a:latin typeface="Times New Roman" panose="02020603050405020304" pitchFamily="18" charset="0"/>
                <a:ea typeface="Times New Roman" panose="02020603050405020304" pitchFamily="18" charset="0"/>
              </a:rPr>
              <a:t>a</a:t>
            </a:r>
            <a:r>
              <a:rPr lang="en-US" sz="1800" dirty="0">
                <a:effectLst/>
                <a:latin typeface="Times New Roman" panose="02020603050405020304" pitchFamily="18" charset="0"/>
                <a:ea typeface="Times New Roman" panose="02020603050405020304" pitchFamily="18" charset="0"/>
              </a:rPr>
              <a:t>in </a:t>
            </a:r>
            <a:r>
              <a:rPr lang="en-US" sz="1800" spc="-5" dirty="0">
                <a:effectLst/>
                <a:latin typeface="Times New Roman" panose="02020603050405020304" pitchFamily="18" charset="0"/>
                <a:ea typeface="Times New Roman" panose="02020603050405020304" pitchFamily="18" charset="0"/>
              </a:rPr>
              <a:t>e</a:t>
            </a:r>
            <a:r>
              <a:rPr lang="en-US" sz="1800" dirty="0">
                <a:effectLst/>
                <a:latin typeface="Times New Roman" panose="02020603050405020304" pitchFamily="18" charset="0"/>
                <a:ea typeface="Times New Roman" panose="02020603050405020304" pitchFamily="18" charset="0"/>
              </a:rPr>
              <a:t>t al., 2005; </a:t>
            </a:r>
            <a:r>
              <a:rPr lang="en-US" sz="1800" spc="5" dirty="0">
                <a:effectLst/>
                <a:latin typeface="Times New Roman" panose="02020603050405020304" pitchFamily="18" charset="0"/>
                <a:ea typeface="Times New Roman" panose="02020603050405020304" pitchFamily="18" charset="0"/>
              </a:rPr>
              <a:t>B</a:t>
            </a:r>
            <a:r>
              <a:rPr lang="en-US" sz="1800" spc="-5" dirty="0">
                <a:effectLst/>
                <a:latin typeface="Times New Roman" panose="02020603050405020304" pitchFamily="18" charset="0"/>
                <a:ea typeface="Times New Roman" panose="02020603050405020304" pitchFamily="18" charset="0"/>
              </a:rPr>
              <a:t>a</a:t>
            </a:r>
            <a:r>
              <a:rPr lang="en-US" sz="1800" dirty="0">
                <a:effectLst/>
                <a:latin typeface="Times New Roman" panose="02020603050405020304" pitchFamily="18" charset="0"/>
                <a:ea typeface="Times New Roman" panose="02020603050405020304" pitchFamily="18" charset="0"/>
              </a:rPr>
              <a:t>rone</a:t>
            </a:r>
            <a:r>
              <a:rPr lang="en-US" sz="1800" spc="-1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A</a:t>
            </a:r>
            <a:r>
              <a:rPr lang="en-US" sz="1800" spc="10" dirty="0" err="1">
                <a:effectLst/>
                <a:latin typeface="Times New Roman" panose="02020603050405020304" pitchFamily="18" charset="0"/>
                <a:ea typeface="Times New Roman" panose="02020603050405020304" pitchFamily="18" charset="0"/>
              </a:rPr>
              <a:t>d</a:t>
            </a:r>
            <a:r>
              <a:rPr lang="en-US" sz="1800" spc="-5" dirty="0" err="1">
                <a:effectLst/>
                <a:latin typeface="Times New Roman" panose="02020603050405020304" pitchFamily="18" charset="0"/>
                <a:ea typeface="Times New Roman" panose="02020603050405020304" pitchFamily="18" charset="0"/>
              </a:rPr>
              <a:t>e</a:t>
            </a:r>
            <a:r>
              <a:rPr lang="en-US" sz="1800" dirty="0" err="1">
                <a:effectLst/>
                <a:latin typeface="Times New Roman" panose="02020603050405020304" pitchFamily="18" charset="0"/>
                <a:ea typeface="Times New Roman" panose="02020603050405020304" pitchFamily="18" charset="0"/>
              </a:rPr>
              <a:t>si</a:t>
            </a:r>
            <a:r>
              <a:rPr lang="en-US" sz="1800" dirty="0">
                <a:effectLst/>
                <a:latin typeface="Times New Roman" panose="02020603050405020304" pitchFamily="18" charset="0"/>
                <a:ea typeface="Times New Roman" panose="02020603050405020304" pitchFamily="18" charset="0"/>
              </a:rPr>
              <a:t> et </a:t>
            </a:r>
            <a:r>
              <a:rPr lang="en-US" sz="1800" spc="-5" dirty="0">
                <a:effectLst/>
                <a:latin typeface="Times New Roman" panose="02020603050405020304" pitchFamily="18" charset="0"/>
                <a:ea typeface="Times New Roman" panose="02020603050405020304" pitchFamily="18" charset="0"/>
              </a:rPr>
              <a:t>a</a:t>
            </a:r>
            <a:r>
              <a:rPr lang="en-US" sz="1800" dirty="0">
                <a:effectLst/>
                <a:latin typeface="Times New Roman" panose="02020603050405020304" pitchFamily="18" charset="0"/>
                <a:ea typeface="Times New Roman" panose="02020603050405020304" pitchFamily="18" charset="0"/>
              </a:rPr>
              <a:t>l., 2012). </a:t>
            </a:r>
            <a:r>
              <a:rPr lang="en-US" sz="1800" spc="5" dirty="0" err="1">
                <a:effectLst/>
                <a:latin typeface="Times New Roman" panose="02020603050405020304" pitchFamily="18" charset="0"/>
                <a:ea typeface="Times New Roman" panose="02020603050405020304" pitchFamily="18" charset="0"/>
              </a:rPr>
              <a:t>S</a:t>
            </a:r>
            <a:r>
              <a:rPr lang="en-US" sz="1800" dirty="0" err="1">
                <a:effectLst/>
                <a:latin typeface="Times New Roman" panose="02020603050405020304" pitchFamily="18" charset="0"/>
                <a:ea typeface="Times New Roman" panose="02020603050405020304" pitchFamily="18" charset="0"/>
              </a:rPr>
              <a:t>h</a:t>
            </a:r>
            <a:r>
              <a:rPr lang="en-US" sz="1800" spc="-5" dirty="0" err="1">
                <a:effectLst/>
                <a:latin typeface="Times New Roman" panose="02020603050405020304" pitchFamily="18" charset="0"/>
                <a:ea typeface="Times New Roman" panose="02020603050405020304" pitchFamily="18" charset="0"/>
              </a:rPr>
              <a:t>e</a:t>
            </a:r>
            <a:r>
              <a:rPr lang="en-US" sz="1800" dirty="0" err="1">
                <a:effectLst/>
                <a:latin typeface="Times New Roman" panose="02020603050405020304" pitchFamily="18" charset="0"/>
                <a:ea typeface="Times New Roman" panose="02020603050405020304" pitchFamily="18" charset="0"/>
              </a:rPr>
              <a:t>f</a:t>
            </a:r>
            <a:r>
              <a:rPr lang="en-US" sz="1800" spc="-5" dirty="0" err="1">
                <a:effectLst/>
                <a:latin typeface="Times New Roman" panose="02020603050405020304" pitchFamily="18" charset="0"/>
                <a:ea typeface="Times New Roman" panose="02020603050405020304" pitchFamily="18" charset="0"/>
              </a:rPr>
              <a:t>r</a:t>
            </a:r>
            <a:r>
              <a:rPr lang="en-US" sz="1800" dirty="0" err="1">
                <a:effectLst/>
                <a:latin typeface="Times New Roman" panose="02020603050405020304" pitchFamily="18" charset="0"/>
                <a:ea typeface="Times New Roman" panose="02020603050405020304" pitchFamily="18" charset="0"/>
              </a:rPr>
              <a:t>in</a:t>
            </a:r>
            <a:r>
              <a:rPr lang="en-US" sz="1800" spc="10" dirty="0">
                <a:effectLst/>
                <a:latin typeface="Times New Roman" panose="02020603050405020304" pitchFamily="18" charset="0"/>
                <a:ea typeface="Times New Roman" panose="02020603050405020304" pitchFamily="18" charset="0"/>
              </a:rPr>
              <a:t> d</a:t>
            </a:r>
            <a:r>
              <a:rPr lang="en-US" sz="1800" spc="-5" dirty="0">
                <a:effectLst/>
                <a:latin typeface="Times New Roman" panose="02020603050405020304" pitchFamily="18" charset="0"/>
                <a:ea typeface="Times New Roman" panose="02020603050405020304" pitchFamily="18" charset="0"/>
              </a:rPr>
              <a:t>a</a:t>
            </a:r>
            <a:r>
              <a:rPr lang="en-US" sz="1800" dirty="0">
                <a:effectLst/>
                <a:latin typeface="Times New Roman" panose="02020603050405020304" pitchFamily="18" charset="0"/>
                <a:ea typeface="Times New Roman" panose="02020603050405020304" pitchFamily="18" charset="0"/>
              </a:rPr>
              <a:t>n</a:t>
            </a:r>
            <a:r>
              <a:rPr lang="en-US" sz="1800" spc="5" dirty="0">
                <a:effectLst/>
                <a:latin typeface="Times New Roman" panose="02020603050405020304" pitchFamily="18" charset="0"/>
                <a:ea typeface="Times New Roman" panose="02020603050405020304" pitchFamily="18" charset="0"/>
              </a:rPr>
              <a:t> S</a:t>
            </a:r>
            <a:r>
              <a:rPr lang="en-US" sz="1800" dirty="0">
                <a:effectLst/>
                <a:latin typeface="Times New Roman" panose="02020603050405020304" pitchFamily="18" charset="0"/>
                <a:ea typeface="Times New Roman" panose="02020603050405020304" pitchFamily="18" charset="0"/>
              </a:rPr>
              <a:t>ta</a:t>
            </a:r>
            <a:r>
              <a:rPr lang="en-US" sz="1800" spc="10" dirty="0">
                <a:effectLst/>
                <a:latin typeface="Times New Roman" panose="02020603050405020304" pitchFamily="18" charset="0"/>
                <a:ea typeface="Times New Roman" panose="02020603050405020304" pitchFamily="18" charset="0"/>
              </a:rPr>
              <a:t>t</a:t>
            </a:r>
            <a:r>
              <a:rPr lang="en-US" sz="1800" dirty="0">
                <a:effectLst/>
                <a:latin typeface="Times New Roman" panose="02020603050405020304" pitchFamily="18" charset="0"/>
                <a:ea typeface="Times New Roman" panose="02020603050405020304" pitchFamily="18" charset="0"/>
              </a:rPr>
              <a:t>man (2</a:t>
            </a:r>
            <a:r>
              <a:rPr lang="en-US" sz="1800" spc="-5" dirty="0">
                <a:effectLst/>
                <a:latin typeface="Times New Roman" panose="02020603050405020304" pitchFamily="18" charset="0"/>
                <a:ea typeface="Times New Roman" panose="02020603050405020304" pitchFamily="18" charset="0"/>
              </a:rPr>
              <a:t>0</a:t>
            </a:r>
            <a:r>
              <a:rPr lang="en-US" sz="1800" dirty="0">
                <a:effectLst/>
                <a:latin typeface="Times New Roman" panose="02020603050405020304" pitchFamily="18" charset="0"/>
                <a:ea typeface="Times New Roman" panose="02020603050405020304" pitchFamily="18" charset="0"/>
              </a:rPr>
              <a:t>11)</a:t>
            </a:r>
            <a:r>
              <a:rPr lang="en-US" sz="1800" spc="-3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men</a:t>
            </a:r>
            <a:r>
              <a:rPr lang="en-US" sz="1800" spc="-5" dirty="0" err="1">
                <a:effectLst/>
                <a:latin typeface="Times New Roman" panose="02020603050405020304" pitchFamily="18" charset="0"/>
                <a:ea typeface="Times New Roman" panose="02020603050405020304" pitchFamily="18" charset="0"/>
              </a:rPr>
              <a:t>e</a:t>
            </a:r>
            <a:r>
              <a:rPr lang="en-US" sz="1800" dirty="0" err="1">
                <a:effectLst/>
                <a:latin typeface="Times New Roman" panose="02020603050405020304" pitchFamily="18" charset="0"/>
                <a:ea typeface="Times New Roman" panose="02020603050405020304" pitchFamily="18" charset="0"/>
              </a:rPr>
              <a:t>mu</a:t>
            </a:r>
            <a:r>
              <a:rPr lang="en-US" sz="1800" spc="15" dirty="0" err="1">
                <a:effectLst/>
                <a:latin typeface="Times New Roman" panose="02020603050405020304" pitchFamily="18" charset="0"/>
                <a:ea typeface="Times New Roman" panose="02020603050405020304" pitchFamily="18" charset="0"/>
              </a:rPr>
              <a:t>k</a:t>
            </a:r>
            <a:r>
              <a:rPr lang="en-US" sz="1800" spc="-5" dirty="0" err="1">
                <a:effectLst/>
                <a:latin typeface="Times New Roman" panose="02020603050405020304" pitchFamily="18" charset="0"/>
                <a:ea typeface="Times New Roman" panose="02020603050405020304" pitchFamily="18" charset="0"/>
              </a:rPr>
              <a:t>a</a:t>
            </a:r>
            <a:r>
              <a:rPr lang="en-US" sz="1800" dirty="0" err="1">
                <a:effectLst/>
                <a:latin typeface="Times New Roman" panose="02020603050405020304" pitchFamily="18" charset="0"/>
                <a:ea typeface="Times New Roman" panose="02020603050405020304" pitchFamily="18" charset="0"/>
              </a:rPr>
              <a:t>n</a:t>
            </a:r>
            <a:r>
              <a:rPr lang="en-US" sz="1800" spc="-25"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b</a:t>
            </a:r>
            <a:r>
              <a:rPr lang="en-US" sz="1800" spc="-5" dirty="0" err="1">
                <a:effectLst/>
                <a:latin typeface="Times New Roman" panose="02020603050405020304" pitchFamily="18" charset="0"/>
                <a:ea typeface="Times New Roman" panose="02020603050405020304" pitchFamily="18" charset="0"/>
              </a:rPr>
              <a:t>a</a:t>
            </a:r>
            <a:r>
              <a:rPr lang="en-US" sz="1800" spc="10" dirty="0" err="1">
                <a:effectLst/>
                <a:latin typeface="Times New Roman" panose="02020603050405020304" pitchFamily="18" charset="0"/>
                <a:ea typeface="Times New Roman" panose="02020603050405020304" pitchFamily="18" charset="0"/>
              </a:rPr>
              <a:t>hw</a:t>
            </a:r>
            <a:r>
              <a:rPr lang="en-US" sz="1800" dirty="0" err="1">
                <a:effectLst/>
                <a:latin typeface="Times New Roman" panose="02020603050405020304" pitchFamily="18" charset="0"/>
                <a:ea typeface="Times New Roman" panose="02020603050405020304" pitchFamily="18" charset="0"/>
              </a:rPr>
              <a:t>a</a:t>
            </a:r>
            <a:r>
              <a:rPr lang="en-US" sz="1800" spc="-3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opt</a:t>
            </a:r>
            <a:r>
              <a:rPr lang="en-US" sz="1800" spc="5" dirty="0" err="1">
                <a:effectLst/>
                <a:latin typeface="Times New Roman" panose="02020603050405020304" pitchFamily="18" charset="0"/>
                <a:ea typeface="Times New Roman" panose="02020603050405020304" pitchFamily="18" charset="0"/>
              </a:rPr>
              <a:t>i</a:t>
            </a:r>
            <a:r>
              <a:rPr lang="en-US" sz="1800" dirty="0" err="1">
                <a:effectLst/>
                <a:latin typeface="Times New Roman" panose="02020603050405020304" pitchFamily="18" charset="0"/>
                <a:ea typeface="Times New Roman" panose="02020603050405020304" pitchFamily="18" charset="0"/>
              </a:rPr>
              <a:t>m</a:t>
            </a:r>
            <a:r>
              <a:rPr lang="en-US" sz="1800" spc="5" dirty="0" err="1">
                <a:effectLst/>
                <a:latin typeface="Times New Roman" panose="02020603050405020304" pitchFamily="18" charset="0"/>
                <a:ea typeface="Times New Roman" panose="02020603050405020304" pitchFamily="18" charset="0"/>
              </a:rPr>
              <a:t>i</a:t>
            </a:r>
            <a:r>
              <a:rPr lang="en-US" sz="1800" dirty="0" err="1">
                <a:effectLst/>
                <a:latin typeface="Times New Roman" panose="02020603050405020304" pitchFamily="18" charset="0"/>
                <a:ea typeface="Times New Roman" panose="02020603050405020304" pitchFamily="18" charset="0"/>
              </a:rPr>
              <a:t>sme</a:t>
            </a:r>
            <a:r>
              <a:rPr lang="en-US" sz="1800" spc="-25"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b</a:t>
            </a:r>
            <a:r>
              <a:rPr lang="en-US" sz="1800" spc="-5" dirty="0" err="1">
                <a:effectLst/>
                <a:latin typeface="Times New Roman" panose="02020603050405020304" pitchFamily="18" charset="0"/>
                <a:ea typeface="Times New Roman" panose="02020603050405020304" pitchFamily="18" charset="0"/>
              </a:rPr>
              <a:t>e</a:t>
            </a:r>
            <a:r>
              <a:rPr lang="en-US" sz="1800" dirty="0" err="1">
                <a:effectLst/>
                <a:latin typeface="Times New Roman" panose="02020603050405020304" pitchFamily="18" charset="0"/>
                <a:ea typeface="Times New Roman" panose="02020603050405020304" pitchFamily="18" charset="0"/>
              </a:rPr>
              <a:t>rl</a:t>
            </a:r>
            <a:r>
              <a:rPr lang="en-US" sz="1800" spc="-5" dirty="0" err="1">
                <a:effectLst/>
                <a:latin typeface="Times New Roman" panose="02020603050405020304" pitchFamily="18" charset="0"/>
                <a:ea typeface="Times New Roman" panose="02020603050405020304" pitchFamily="18" charset="0"/>
              </a:rPr>
              <a:t>e</a:t>
            </a:r>
            <a:r>
              <a:rPr lang="en-US" sz="1800" dirty="0" err="1">
                <a:effectLst/>
                <a:latin typeface="Times New Roman" panose="02020603050405020304" pitchFamily="18" charset="0"/>
                <a:ea typeface="Times New Roman" panose="02020603050405020304" pitchFamily="18" charset="0"/>
              </a:rPr>
              <a:t>bihan</a:t>
            </a:r>
            <a:r>
              <a:rPr lang="en-US" sz="1800" spc="-15" dirty="0">
                <a:effectLst/>
                <a:latin typeface="Times New Roman" panose="02020603050405020304" pitchFamily="18" charset="0"/>
                <a:ea typeface="Times New Roman" panose="02020603050405020304" pitchFamily="18" charset="0"/>
              </a:rPr>
              <a:t> </a:t>
            </a:r>
            <a:r>
              <a:rPr lang="en-US" sz="1800" spc="10" dirty="0" err="1">
                <a:effectLst/>
                <a:latin typeface="Times New Roman" panose="02020603050405020304" pitchFamily="18" charset="0"/>
                <a:ea typeface="Times New Roman" panose="02020603050405020304" pitchFamily="18" charset="0"/>
              </a:rPr>
              <a:t>d</a:t>
            </a:r>
            <a:r>
              <a:rPr lang="en-US" sz="1800" spc="-5" dirty="0" err="1">
                <a:effectLst/>
                <a:latin typeface="Times New Roman" panose="02020603050405020304" pitchFamily="18" charset="0"/>
                <a:ea typeface="Times New Roman" panose="02020603050405020304" pitchFamily="18" charset="0"/>
              </a:rPr>
              <a:t>a</a:t>
            </a:r>
            <a:r>
              <a:rPr lang="en-US" sz="1800" dirty="0" err="1">
                <a:effectLst/>
                <a:latin typeface="Times New Roman" panose="02020603050405020304" pitchFamily="18" charset="0"/>
                <a:ea typeface="Times New Roman" panose="02020603050405020304" pitchFamily="18" charset="0"/>
              </a:rPr>
              <a:t>p</a:t>
            </a:r>
            <a:r>
              <a:rPr lang="en-US" sz="1800" spc="-5" dirty="0" err="1">
                <a:effectLst/>
                <a:latin typeface="Times New Roman" panose="02020603050405020304" pitchFamily="18" charset="0"/>
                <a:ea typeface="Times New Roman" panose="02020603050405020304" pitchFamily="18" charset="0"/>
              </a:rPr>
              <a:t>a</a:t>
            </a:r>
            <a:r>
              <a:rPr lang="en-US" sz="1800" dirty="0" err="1">
                <a:effectLst/>
                <a:latin typeface="Times New Roman" panose="02020603050405020304" pitchFamily="18" charset="0"/>
                <a:ea typeface="Times New Roman" panose="02020603050405020304" pitchFamily="18" charset="0"/>
              </a:rPr>
              <a:t>t</a:t>
            </a:r>
            <a:r>
              <a:rPr lang="en-US" sz="1800" spc="-2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men</a:t>
            </a:r>
            <a:r>
              <a:rPr lang="en-US" sz="1800" spc="-5" dirty="0" err="1">
                <a:effectLst/>
                <a:latin typeface="Times New Roman" panose="02020603050405020304" pitchFamily="18" charset="0"/>
                <a:ea typeface="Times New Roman" panose="02020603050405020304" pitchFamily="18" charset="0"/>
              </a:rPr>
              <a:t>c</a:t>
            </a:r>
            <a:r>
              <a:rPr lang="en-US" sz="1800" dirty="0" err="1">
                <a:effectLst/>
                <a:latin typeface="Times New Roman" panose="02020603050405020304" pitchFamily="18" charset="0"/>
                <a:ea typeface="Times New Roman" panose="02020603050405020304" pitchFamily="18" charset="0"/>
              </a:rPr>
              <a:t>ip</a:t>
            </a:r>
            <a:r>
              <a:rPr lang="en-US" sz="1800" spc="5" dirty="0" err="1">
                <a:effectLst/>
                <a:latin typeface="Times New Roman" panose="02020603050405020304" pitchFamily="18" charset="0"/>
                <a:ea typeface="Times New Roman" panose="02020603050405020304" pitchFamily="18" charset="0"/>
              </a:rPr>
              <a:t>t</a:t>
            </a:r>
            <a:r>
              <a:rPr lang="en-US" sz="1800" spc="-5" dirty="0" err="1">
                <a:effectLst/>
                <a:latin typeface="Times New Roman" panose="02020603050405020304" pitchFamily="18" charset="0"/>
                <a:ea typeface="Times New Roman" panose="02020603050405020304" pitchFamily="18" charset="0"/>
              </a:rPr>
              <a:t>a</a:t>
            </a:r>
            <a:r>
              <a:rPr lang="en-US" sz="1800" spc="10" dirty="0" err="1">
                <a:effectLst/>
                <a:latin typeface="Times New Roman" panose="02020603050405020304" pitchFamily="18" charset="0"/>
                <a:ea typeface="Times New Roman" panose="02020603050405020304" pitchFamily="18" charset="0"/>
              </a:rPr>
              <a:t>k</a:t>
            </a:r>
            <a:r>
              <a:rPr lang="en-US" sz="1800" spc="-5" dirty="0" err="1">
                <a:effectLst/>
                <a:latin typeface="Times New Roman" panose="02020603050405020304" pitchFamily="18" charset="0"/>
                <a:ea typeface="Times New Roman" panose="02020603050405020304" pitchFamily="18" charset="0"/>
              </a:rPr>
              <a:t>a</a:t>
            </a:r>
            <a:r>
              <a:rPr lang="en-US" sz="1800" dirty="0" err="1">
                <a:effectLst/>
                <a:latin typeface="Times New Roman" panose="02020603050405020304" pitchFamily="18" charset="0"/>
                <a:ea typeface="Times New Roman" panose="02020603050405020304" pitchFamily="18" charset="0"/>
              </a:rPr>
              <a:t>n</a:t>
            </a:r>
            <a:r>
              <a:rPr lang="en-US" sz="1800" spc="-5" dirty="0">
                <a:effectLst/>
                <a:latin typeface="Times New Roman" panose="02020603050405020304" pitchFamily="18" charset="0"/>
                <a:ea typeface="Times New Roman" panose="02020603050405020304" pitchFamily="18" charset="0"/>
              </a:rPr>
              <a:t> </a:t>
            </a:r>
            <a:r>
              <a:rPr lang="en-US" sz="1800" i="1" dirty="0">
                <a:effectLst/>
                <a:latin typeface="Times New Roman" panose="02020603050405020304" pitchFamily="18" charset="0"/>
                <a:ea typeface="Times New Roman" panose="02020603050405020304" pitchFamily="18" charset="0"/>
              </a:rPr>
              <a:t>sp</a:t>
            </a:r>
            <a:r>
              <a:rPr lang="en-US" sz="1800" i="1" spc="5" dirty="0">
                <a:effectLst/>
                <a:latin typeface="Times New Roman" panose="02020603050405020304" pitchFamily="18" charset="0"/>
                <a:ea typeface="Times New Roman" panose="02020603050405020304" pitchFamily="18" charset="0"/>
              </a:rPr>
              <a:t>e</a:t>
            </a:r>
            <a:r>
              <a:rPr lang="en-US" sz="1800" i="1" spc="-5" dirty="0">
                <a:effectLst/>
                <a:latin typeface="Times New Roman" panose="02020603050405020304" pitchFamily="18" charset="0"/>
                <a:ea typeface="Times New Roman" panose="02020603050405020304" pitchFamily="18" charset="0"/>
              </a:rPr>
              <a:t>c</a:t>
            </a:r>
            <a:r>
              <a:rPr lang="en-US" sz="1800" i="1" dirty="0">
                <a:effectLst/>
                <a:latin typeface="Times New Roman" panose="02020603050405020304" pitchFamily="18" charset="0"/>
                <a:ea typeface="Times New Roman" panose="02020603050405020304" pitchFamily="18" charset="0"/>
              </a:rPr>
              <a:t>u</a:t>
            </a:r>
            <a:r>
              <a:rPr lang="en-US" sz="1800" i="1" spc="15" dirty="0">
                <a:effectLst/>
                <a:latin typeface="Times New Roman" panose="02020603050405020304" pitchFamily="18" charset="0"/>
                <a:ea typeface="Times New Roman" panose="02020603050405020304" pitchFamily="18" charset="0"/>
              </a:rPr>
              <a:t>l</a:t>
            </a:r>
            <a:r>
              <a:rPr lang="en-US" sz="1800" i="1" dirty="0">
                <a:effectLst/>
                <a:latin typeface="Times New Roman" panose="02020603050405020304" pitchFamily="18" charset="0"/>
                <a:ea typeface="Times New Roman" panose="02020603050405020304" pitchFamily="18" charset="0"/>
              </a:rPr>
              <a:t>at</a:t>
            </a:r>
            <a:r>
              <a:rPr lang="en-US" sz="1800" i="1" spc="5" dirty="0">
                <a:effectLst/>
                <a:latin typeface="Times New Roman" panose="02020603050405020304" pitchFamily="18" charset="0"/>
                <a:ea typeface="Times New Roman" panose="02020603050405020304" pitchFamily="18" charset="0"/>
              </a:rPr>
              <a:t>i</a:t>
            </a:r>
            <a:r>
              <a:rPr lang="en-US" sz="1800" i="1" spc="-5" dirty="0">
                <a:effectLst/>
                <a:latin typeface="Times New Roman" panose="02020603050405020304" pitchFamily="18" charset="0"/>
                <a:ea typeface="Times New Roman" panose="02020603050405020304" pitchFamily="18" charset="0"/>
              </a:rPr>
              <a:t>v</a:t>
            </a:r>
            <a:r>
              <a:rPr lang="en-US" sz="1800" i="1" dirty="0">
                <a:effectLst/>
                <a:latin typeface="Times New Roman" panose="02020603050405020304" pitchFamily="18" charset="0"/>
                <a:ea typeface="Times New Roman" panose="02020603050405020304" pitchFamily="18" charset="0"/>
              </a:rPr>
              <a:t>e bubbles</a:t>
            </a:r>
            <a:r>
              <a:rPr lang="en-US" sz="1800" i="1" spc="-60" dirty="0">
                <a:effectLst/>
                <a:latin typeface="Times New Roman" panose="02020603050405020304" pitchFamily="18" charset="0"/>
                <a:ea typeface="Times New Roman" panose="02020603050405020304" pitchFamily="18" charset="0"/>
              </a:rPr>
              <a:t> </a:t>
            </a:r>
            <a:r>
              <a:rPr lang="en-US" sz="1800" dirty="0">
                <a:effectLst/>
                <a:latin typeface="Times New Roman" panose="02020603050405020304" pitchFamily="18" charset="0"/>
                <a:ea typeface="Times New Roman" panose="02020603050405020304" pitchFamily="18" charset="0"/>
              </a:rPr>
              <a:t>di</a:t>
            </a:r>
            <a:r>
              <a:rPr lang="en-US" sz="1800" spc="-60" dirty="0">
                <a:effectLst/>
                <a:latin typeface="Times New Roman" panose="02020603050405020304" pitchFamily="18" charset="0"/>
                <a:ea typeface="Times New Roman" panose="02020603050405020304" pitchFamily="18" charset="0"/>
              </a:rPr>
              <a:t> </a:t>
            </a:r>
            <a:r>
              <a:rPr lang="en-US" sz="1800" dirty="0">
                <a:effectLst/>
                <a:latin typeface="Times New Roman" panose="02020603050405020304" pitchFamily="18" charset="0"/>
                <a:ea typeface="Times New Roman" panose="02020603050405020304" pitchFamily="18" charset="0"/>
              </a:rPr>
              <a:t>p</a:t>
            </a:r>
            <a:r>
              <a:rPr lang="en-US" sz="1800" spc="-5" dirty="0">
                <a:effectLst/>
                <a:latin typeface="Times New Roman" panose="02020603050405020304" pitchFamily="18" charset="0"/>
                <a:ea typeface="Times New Roman" panose="02020603050405020304" pitchFamily="18" charset="0"/>
              </a:rPr>
              <a:t>a</a:t>
            </a:r>
            <a:r>
              <a:rPr lang="en-US" sz="1800" dirty="0">
                <a:effectLst/>
                <a:latin typeface="Times New Roman" panose="02020603050405020304" pitchFamily="18" charset="0"/>
                <a:ea typeface="Times New Roman" panose="02020603050405020304" pitchFamily="18" charset="0"/>
              </a:rPr>
              <a:t>s</a:t>
            </a:r>
            <a:r>
              <a:rPr lang="en-US" sz="1800" spc="-5" dirty="0">
                <a:effectLst/>
                <a:latin typeface="Times New Roman" panose="02020603050405020304" pitchFamily="18" charset="0"/>
                <a:ea typeface="Times New Roman" panose="02020603050405020304" pitchFamily="18" charset="0"/>
              </a:rPr>
              <a:t>a</a:t>
            </a:r>
            <a:r>
              <a:rPr lang="en-US" sz="1800" dirty="0">
                <a:effectLst/>
                <a:latin typeface="Times New Roman" panose="02020603050405020304" pitchFamily="18" charset="0"/>
                <a:ea typeface="Times New Roman" panose="02020603050405020304" pitchFamily="18" charset="0"/>
              </a:rPr>
              <a:t>r</a:t>
            </a:r>
            <a:r>
              <a:rPr lang="en-US" sz="1800" spc="-65" dirty="0">
                <a:effectLst/>
                <a:latin typeface="Times New Roman" panose="02020603050405020304" pitchFamily="18" charset="0"/>
                <a:ea typeface="Times New Roman" panose="02020603050405020304" pitchFamily="18" charset="0"/>
              </a:rPr>
              <a:t> </a:t>
            </a:r>
            <a:r>
              <a:rPr lang="en-US" sz="1800" spc="10" dirty="0" err="1">
                <a:effectLst/>
                <a:latin typeface="Times New Roman" panose="02020603050405020304" pitchFamily="18" charset="0"/>
                <a:ea typeface="Times New Roman" panose="02020603050405020304" pitchFamily="18" charset="0"/>
              </a:rPr>
              <a:t>k</a:t>
            </a:r>
            <a:r>
              <a:rPr lang="en-US" sz="1800" spc="-5" dirty="0" err="1">
                <a:effectLst/>
                <a:latin typeface="Times New Roman" panose="02020603050405020304" pitchFamily="18" charset="0"/>
                <a:ea typeface="Times New Roman" panose="02020603050405020304" pitchFamily="18" charset="0"/>
              </a:rPr>
              <a:t>e</a:t>
            </a:r>
            <a:r>
              <a:rPr lang="en-US" sz="1800" dirty="0" err="1">
                <a:effectLst/>
                <a:latin typeface="Times New Roman" panose="02020603050405020304" pitchFamily="18" charset="0"/>
                <a:ea typeface="Times New Roman" panose="02020603050405020304" pitchFamily="18" charset="0"/>
              </a:rPr>
              <a:t>u</a:t>
            </a:r>
            <a:r>
              <a:rPr lang="en-US" sz="1800" spc="-5" dirty="0" err="1">
                <a:effectLst/>
                <a:latin typeface="Times New Roman" panose="02020603050405020304" pitchFamily="18" charset="0"/>
                <a:ea typeface="Times New Roman" panose="02020603050405020304" pitchFamily="18" charset="0"/>
              </a:rPr>
              <a:t>a</a:t>
            </a:r>
            <a:r>
              <a:rPr lang="en-US" sz="1800" dirty="0" err="1">
                <a:effectLst/>
                <a:latin typeface="Times New Roman" panose="02020603050405020304" pitchFamily="18" charset="0"/>
                <a:ea typeface="Times New Roman" panose="02020603050405020304" pitchFamily="18" charset="0"/>
              </a:rPr>
              <a:t>n</a:t>
            </a:r>
            <a:r>
              <a:rPr lang="en-US" sz="1800" spc="10" dirty="0" err="1">
                <a:effectLst/>
                <a:latin typeface="Times New Roman" panose="02020603050405020304" pitchFamily="18" charset="0"/>
                <a:ea typeface="Times New Roman" panose="02020603050405020304" pitchFamily="18" charset="0"/>
              </a:rPr>
              <a:t>g</a:t>
            </a:r>
            <a:r>
              <a:rPr lang="en-US" sz="1800" spc="5" dirty="0" err="1">
                <a:effectLst/>
                <a:latin typeface="Times New Roman" panose="02020603050405020304" pitchFamily="18" charset="0"/>
                <a:ea typeface="Times New Roman" panose="02020603050405020304" pitchFamily="18" charset="0"/>
              </a:rPr>
              <a:t>a</a:t>
            </a:r>
            <a:r>
              <a:rPr lang="en-US" sz="1800" dirty="0" err="1">
                <a:effectLst/>
                <a:latin typeface="Times New Roman" panose="02020603050405020304" pitchFamily="18" charset="0"/>
                <a:ea typeface="Times New Roman" panose="02020603050405020304" pitchFamily="18" charset="0"/>
              </a:rPr>
              <a:t>n</a:t>
            </a:r>
            <a:r>
              <a:rPr lang="en-US" sz="1800" spc="-6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d</a:t>
            </a:r>
            <a:r>
              <a:rPr lang="en-US" sz="1800" spc="-5" dirty="0" err="1">
                <a:effectLst/>
                <a:latin typeface="Times New Roman" panose="02020603050405020304" pitchFamily="18" charset="0"/>
                <a:ea typeface="Times New Roman" panose="02020603050405020304" pitchFamily="18" charset="0"/>
              </a:rPr>
              <a:t>e</a:t>
            </a:r>
            <a:r>
              <a:rPr lang="en-US" sz="1800" dirty="0" err="1">
                <a:effectLst/>
                <a:latin typeface="Times New Roman" panose="02020603050405020304" pitchFamily="18" charset="0"/>
                <a:ea typeface="Times New Roman" panose="02020603050405020304" pitchFamily="18" charset="0"/>
              </a:rPr>
              <a:t>ng</a:t>
            </a:r>
            <a:r>
              <a:rPr lang="en-US" sz="1800" spc="-5" dirty="0" err="1">
                <a:effectLst/>
                <a:latin typeface="Times New Roman" panose="02020603050405020304" pitchFamily="18" charset="0"/>
                <a:ea typeface="Times New Roman" panose="02020603050405020304" pitchFamily="18" charset="0"/>
              </a:rPr>
              <a:t>a</a:t>
            </a:r>
            <a:r>
              <a:rPr lang="en-US" sz="1800" dirty="0" err="1">
                <a:effectLst/>
                <a:latin typeface="Times New Roman" panose="02020603050405020304" pitchFamily="18" charset="0"/>
                <a:ea typeface="Times New Roman" panose="02020603050405020304" pitchFamily="18" charset="0"/>
              </a:rPr>
              <a:t>n</a:t>
            </a:r>
            <a:r>
              <a:rPr lang="en-US" sz="1800" spc="-6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meng</a:t>
            </a:r>
            <a:r>
              <a:rPr lang="en-US" sz="1800" spc="10" dirty="0" err="1">
                <a:effectLst/>
                <a:latin typeface="Times New Roman" panose="02020603050405020304" pitchFamily="18" charset="0"/>
                <a:ea typeface="Times New Roman" panose="02020603050405020304" pitchFamily="18" charset="0"/>
              </a:rPr>
              <a:t>g</a:t>
            </a:r>
            <a:r>
              <a:rPr lang="en-US" sz="1800" spc="-5" dirty="0" err="1">
                <a:effectLst/>
                <a:latin typeface="Times New Roman" panose="02020603050405020304" pitchFamily="18" charset="0"/>
                <a:ea typeface="Times New Roman" panose="02020603050405020304" pitchFamily="18" charset="0"/>
              </a:rPr>
              <a:t>e</a:t>
            </a:r>
            <a:r>
              <a:rPr lang="en-US" sz="1800" dirty="0" err="1">
                <a:effectLst/>
                <a:latin typeface="Times New Roman" panose="02020603050405020304" pitchFamily="18" charset="0"/>
                <a:ea typeface="Times New Roman" panose="02020603050405020304" pitchFamily="18" charset="0"/>
              </a:rPr>
              <a:t>mbun</a:t>
            </a:r>
            <a:r>
              <a:rPr lang="en-US" sz="1800" spc="15" dirty="0" err="1">
                <a:effectLst/>
                <a:latin typeface="Times New Roman" panose="02020603050405020304" pitchFamily="18" charset="0"/>
                <a:ea typeface="Times New Roman" panose="02020603050405020304" pitchFamily="18" charset="0"/>
              </a:rPr>
              <a:t>g</a:t>
            </a:r>
            <a:r>
              <a:rPr lang="en-US" sz="1800" dirty="0" err="1">
                <a:effectLst/>
                <a:latin typeface="Times New Roman" panose="02020603050405020304" pitchFamily="18" charset="0"/>
                <a:ea typeface="Times New Roman" panose="02020603050405020304" pitchFamily="18" charset="0"/>
              </a:rPr>
              <a:t>k</a:t>
            </a:r>
            <a:r>
              <a:rPr lang="en-US" sz="1800" spc="-5" dirty="0" err="1">
                <a:effectLst/>
                <a:latin typeface="Times New Roman" panose="02020603050405020304" pitchFamily="18" charset="0"/>
                <a:ea typeface="Times New Roman" panose="02020603050405020304" pitchFamily="18" charset="0"/>
              </a:rPr>
              <a:t>a</a:t>
            </a:r>
            <a:r>
              <a:rPr lang="en-US" sz="1800" dirty="0" err="1">
                <a:effectLst/>
                <a:latin typeface="Times New Roman" panose="02020603050405020304" pitchFamily="18" charset="0"/>
                <a:ea typeface="Times New Roman" panose="02020603050405020304" pitchFamily="18" charset="0"/>
              </a:rPr>
              <a:t>n</a:t>
            </a:r>
            <a:r>
              <a:rPr lang="en-US" sz="1800" spc="-6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h</a:t>
            </a:r>
            <a:r>
              <a:rPr lang="en-US" sz="1800" spc="-5" dirty="0" err="1">
                <a:effectLst/>
                <a:latin typeface="Times New Roman" panose="02020603050405020304" pitchFamily="18" charset="0"/>
                <a:ea typeface="Times New Roman" panose="02020603050405020304" pitchFamily="18" charset="0"/>
              </a:rPr>
              <a:t>a</a:t>
            </a:r>
            <a:r>
              <a:rPr lang="en-US" sz="1800" dirty="0" err="1">
                <a:effectLst/>
                <a:latin typeface="Times New Roman" panose="02020603050405020304" pitchFamily="18" charset="0"/>
                <a:ea typeface="Times New Roman" panose="02020603050405020304" pitchFamily="18" charset="0"/>
              </a:rPr>
              <a:t>r</a:t>
            </a:r>
            <a:r>
              <a:rPr lang="en-US" sz="1800" spc="5" dirty="0" err="1">
                <a:effectLst/>
                <a:latin typeface="Times New Roman" panose="02020603050405020304" pitchFamily="18" charset="0"/>
                <a:ea typeface="Times New Roman" panose="02020603050405020304" pitchFamily="18" charset="0"/>
              </a:rPr>
              <a:t>g</a:t>
            </a:r>
            <a:r>
              <a:rPr lang="en-US" sz="1800" dirty="0" err="1">
                <a:effectLst/>
                <a:latin typeface="Times New Roman" panose="02020603050405020304" pitchFamily="18" charset="0"/>
                <a:ea typeface="Times New Roman" panose="02020603050405020304" pitchFamily="18" charset="0"/>
              </a:rPr>
              <a:t>a</a:t>
            </a:r>
            <a:r>
              <a:rPr lang="en-US" sz="1800" spc="-55"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s</a:t>
            </a:r>
            <a:r>
              <a:rPr lang="en-US" sz="1800" spc="-5" dirty="0" err="1">
                <a:effectLst/>
                <a:latin typeface="Times New Roman" panose="02020603050405020304" pitchFamily="18" charset="0"/>
                <a:ea typeface="Times New Roman" panose="02020603050405020304" pitchFamily="18" charset="0"/>
              </a:rPr>
              <a:t>e</a:t>
            </a:r>
            <a:r>
              <a:rPr lang="en-US" sz="1800" dirty="0" err="1">
                <a:effectLst/>
                <a:latin typeface="Times New Roman" panose="02020603050405020304" pitchFamily="18" charset="0"/>
                <a:ea typeface="Times New Roman" panose="02020603050405020304" pitchFamily="18" charset="0"/>
              </a:rPr>
              <a:t>kurit</a:t>
            </a:r>
            <a:r>
              <a:rPr lang="en-US" sz="1800" spc="-5" dirty="0" err="1">
                <a:effectLst/>
                <a:latin typeface="Times New Roman" panose="02020603050405020304" pitchFamily="18" charset="0"/>
                <a:ea typeface="Times New Roman" panose="02020603050405020304" pitchFamily="18" charset="0"/>
              </a:rPr>
              <a:t>a</a:t>
            </a:r>
            <a:r>
              <a:rPr lang="en-US" sz="1800" dirty="0" err="1">
                <a:effectLst/>
                <a:latin typeface="Times New Roman" panose="02020603050405020304" pitchFamily="18" charset="0"/>
                <a:ea typeface="Times New Roman" panose="02020603050405020304" pitchFamily="18" charset="0"/>
              </a:rPr>
              <a:t>s</a:t>
            </a:r>
            <a:r>
              <a:rPr lang="en-US" sz="1800" spc="-50" dirty="0">
                <a:effectLst/>
                <a:latin typeface="Times New Roman" panose="02020603050405020304" pitchFamily="18" charset="0"/>
                <a:ea typeface="Times New Roman" panose="02020603050405020304" pitchFamily="18" charset="0"/>
              </a:rPr>
              <a:t> </a:t>
            </a:r>
            <a:r>
              <a:rPr lang="en-US" sz="1800" dirty="0">
                <a:effectLst/>
                <a:latin typeface="Times New Roman" panose="02020603050405020304" pitchFamily="18" charset="0"/>
                <a:ea typeface="Times New Roman" panose="02020603050405020304" pitchFamily="18" charset="0"/>
              </a:rPr>
              <a:t>di</a:t>
            </a:r>
            <a:r>
              <a:rPr lang="en-US" sz="1800" spc="-60" dirty="0">
                <a:effectLst/>
                <a:latin typeface="Times New Roman" panose="02020603050405020304" pitchFamily="18" charset="0"/>
                <a:ea typeface="Times New Roman" panose="02020603050405020304" pitchFamily="18" charset="0"/>
              </a:rPr>
              <a:t> </a:t>
            </a:r>
            <a:r>
              <a:rPr lang="en-US" sz="1800" spc="-5" dirty="0" err="1">
                <a:effectLst/>
                <a:latin typeface="Times New Roman" panose="02020603050405020304" pitchFamily="18" charset="0"/>
                <a:ea typeface="Times New Roman" panose="02020603050405020304" pitchFamily="18" charset="0"/>
              </a:rPr>
              <a:t>a</a:t>
            </a:r>
            <a:r>
              <a:rPr lang="en-US" sz="1800" dirty="0" err="1">
                <a:effectLst/>
                <a:latin typeface="Times New Roman" panose="02020603050405020304" pitchFamily="18" charset="0"/>
                <a:ea typeface="Times New Roman" panose="02020603050405020304" pitchFamily="18" charset="0"/>
              </a:rPr>
              <a:t>t</a:t>
            </a:r>
            <a:r>
              <a:rPr lang="en-US" sz="1800" spc="10" dirty="0" err="1">
                <a:effectLst/>
                <a:latin typeface="Times New Roman" panose="02020603050405020304" pitchFamily="18" charset="0"/>
                <a:ea typeface="Times New Roman" panose="02020603050405020304" pitchFamily="18" charset="0"/>
              </a:rPr>
              <a:t>a</a:t>
            </a:r>
            <a:r>
              <a:rPr lang="en-US" sz="1800" dirty="0" err="1">
                <a:effectLst/>
                <a:latin typeface="Times New Roman" panose="02020603050405020304" pitchFamily="18" charset="0"/>
                <a:ea typeface="Times New Roman" panose="02020603050405020304" pitchFamily="18" charset="0"/>
              </a:rPr>
              <a:t>s</a:t>
            </a:r>
            <a:r>
              <a:rPr lang="en-US" sz="1800" spc="-6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ni</a:t>
            </a:r>
            <a:r>
              <a:rPr lang="en-US" sz="1800" spc="5" dirty="0" err="1">
                <a:effectLst/>
                <a:latin typeface="Times New Roman" panose="02020603050405020304" pitchFamily="18" charset="0"/>
                <a:ea typeface="Times New Roman" panose="02020603050405020304" pitchFamily="18" charset="0"/>
              </a:rPr>
              <a:t>l</a:t>
            </a:r>
            <a:r>
              <a:rPr lang="en-US" sz="1800" spc="-5" dirty="0" err="1">
                <a:effectLst/>
                <a:latin typeface="Times New Roman" panose="02020603050405020304" pitchFamily="18" charset="0"/>
                <a:ea typeface="Times New Roman" panose="02020603050405020304" pitchFamily="18" charset="0"/>
              </a:rPr>
              <a:t>a</a:t>
            </a:r>
            <a:r>
              <a:rPr lang="en-US" sz="1800" dirty="0" err="1">
                <a:effectLst/>
                <a:latin typeface="Times New Roman" panose="02020603050405020304" pitchFamily="18" charset="0"/>
                <a:ea typeface="Times New Roman" panose="02020603050405020304" pitchFamily="18" charset="0"/>
              </a:rPr>
              <a:t>i</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in</a:t>
            </a:r>
            <a:r>
              <a:rPr lang="en-US" sz="1800" spc="5" dirty="0" err="1">
                <a:effectLst/>
                <a:latin typeface="Times New Roman" panose="02020603050405020304" pitchFamily="18" charset="0"/>
                <a:ea typeface="Times New Roman" panose="02020603050405020304" pitchFamily="18" charset="0"/>
              </a:rPr>
              <a:t>t</a:t>
            </a:r>
            <a:r>
              <a:rPr lang="en-US" sz="1800" dirty="0" err="1">
                <a:effectLst/>
                <a:latin typeface="Times New Roman" panose="02020603050405020304" pitchFamily="18" charset="0"/>
                <a:ea typeface="Times New Roman" panose="02020603050405020304" pitchFamily="18" charset="0"/>
              </a:rPr>
              <a:t>rinsiknya.</a:t>
            </a:r>
            <a:r>
              <a:rPr lang="en-US" sz="1800" spc="-5" dirty="0" err="1">
                <a:effectLst/>
                <a:latin typeface="Times New Roman" panose="02020603050405020304" pitchFamily="18" charset="0"/>
                <a:ea typeface="Times New Roman" panose="02020603050405020304" pitchFamily="18" charset="0"/>
              </a:rPr>
              <a:t>O</a:t>
            </a:r>
            <a:r>
              <a:rPr lang="en-US" sz="1800" dirty="0" err="1">
                <a:effectLst/>
                <a:latin typeface="Times New Roman" panose="02020603050405020304" pitchFamily="18" charset="0"/>
                <a:ea typeface="Times New Roman" panose="02020603050405020304" pitchFamily="18" charset="0"/>
              </a:rPr>
              <a:t>pt</a:t>
            </a:r>
            <a:r>
              <a:rPr lang="en-US" sz="1800" spc="5" dirty="0" err="1">
                <a:effectLst/>
                <a:latin typeface="Times New Roman" panose="02020603050405020304" pitchFamily="18" charset="0"/>
                <a:ea typeface="Times New Roman" panose="02020603050405020304" pitchFamily="18" charset="0"/>
              </a:rPr>
              <a:t>i</a:t>
            </a:r>
            <a:r>
              <a:rPr lang="en-US" sz="1800" dirty="0" err="1">
                <a:effectLst/>
                <a:latin typeface="Times New Roman" panose="02020603050405020304" pitchFamily="18" charset="0"/>
                <a:ea typeface="Times New Roman" panose="02020603050405020304" pitchFamily="18" charset="0"/>
              </a:rPr>
              <a:t>m</a:t>
            </a:r>
            <a:r>
              <a:rPr lang="en-US" sz="1800" spc="5" dirty="0" err="1">
                <a:effectLst/>
                <a:latin typeface="Times New Roman" panose="02020603050405020304" pitchFamily="18" charset="0"/>
                <a:ea typeface="Times New Roman" panose="02020603050405020304" pitchFamily="18" charset="0"/>
              </a:rPr>
              <a:t>i</a:t>
            </a:r>
            <a:r>
              <a:rPr lang="en-US" sz="1800" dirty="0" err="1">
                <a:effectLst/>
                <a:latin typeface="Times New Roman" panose="02020603050405020304" pitchFamily="18" charset="0"/>
                <a:ea typeface="Times New Roman" panose="02020603050405020304" pitchFamily="18" charset="0"/>
              </a:rPr>
              <a:t>sme</a:t>
            </a:r>
            <a:r>
              <a:rPr lang="en-US" sz="1800" spc="-25" dirty="0">
                <a:effectLst/>
                <a:latin typeface="Times New Roman" panose="02020603050405020304" pitchFamily="18" charset="0"/>
                <a:ea typeface="Times New Roman" panose="02020603050405020304" pitchFamily="18" charset="0"/>
              </a:rPr>
              <a:t> </a:t>
            </a:r>
            <a:r>
              <a:rPr lang="en-US" sz="1800" dirty="0">
                <a:effectLst/>
                <a:latin typeface="Times New Roman" panose="02020603050405020304" pitchFamily="18" charset="0"/>
                <a:ea typeface="Times New Roman" panose="02020603050405020304" pitchFamily="18" charset="0"/>
              </a:rPr>
              <a:t>(</a:t>
            </a:r>
            <a:r>
              <a:rPr lang="en-US" sz="1800" dirty="0" err="1">
                <a:effectLst/>
                <a:latin typeface="Times New Roman" panose="02020603050405020304" pitchFamily="18" charset="0"/>
                <a:ea typeface="Times New Roman" panose="02020603050405020304" pitchFamily="18" charset="0"/>
              </a:rPr>
              <a:t>p</a:t>
            </a:r>
            <a:r>
              <a:rPr lang="en-US" sz="1800" spc="-10" dirty="0" err="1">
                <a:effectLst/>
                <a:latin typeface="Times New Roman" panose="02020603050405020304" pitchFamily="18" charset="0"/>
                <a:ea typeface="Times New Roman" panose="02020603050405020304" pitchFamily="18" charset="0"/>
              </a:rPr>
              <a:t>e</a:t>
            </a:r>
            <a:r>
              <a:rPr lang="en-US" sz="1800" dirty="0" err="1">
                <a:effectLst/>
                <a:latin typeface="Times New Roman" panose="02020603050405020304" pitchFamily="18" charset="0"/>
                <a:ea typeface="Times New Roman" panose="02020603050405020304" pitchFamily="18" charset="0"/>
              </a:rPr>
              <a:t>si</a:t>
            </a:r>
            <a:r>
              <a:rPr lang="en-US" sz="1800" spc="5" dirty="0" err="1">
                <a:effectLst/>
                <a:latin typeface="Times New Roman" panose="02020603050405020304" pitchFamily="18" charset="0"/>
                <a:ea typeface="Times New Roman" panose="02020603050405020304" pitchFamily="18" charset="0"/>
              </a:rPr>
              <a:t>m</a:t>
            </a:r>
            <a:r>
              <a:rPr lang="en-US" sz="1800" dirty="0" err="1">
                <a:effectLst/>
                <a:latin typeface="Times New Roman" panose="02020603050405020304" pitchFamily="18" charset="0"/>
                <a:ea typeface="Times New Roman" panose="02020603050405020304" pitchFamily="18" charset="0"/>
              </a:rPr>
              <a:t>is</a:t>
            </a:r>
            <a:r>
              <a:rPr lang="en-US" sz="1800" spc="5" dirty="0" err="1">
                <a:effectLst/>
                <a:latin typeface="Times New Roman" panose="02020603050405020304" pitchFamily="18" charset="0"/>
                <a:ea typeface="Times New Roman" panose="02020603050405020304" pitchFamily="18" charset="0"/>
              </a:rPr>
              <a:t>m</a:t>
            </a:r>
            <a:r>
              <a:rPr lang="en-US" sz="1800" spc="-5" dirty="0" err="1">
                <a:effectLst/>
                <a:latin typeface="Times New Roman" panose="02020603050405020304" pitchFamily="18" charset="0"/>
                <a:ea typeface="Times New Roman" panose="02020603050405020304" pitchFamily="18" charset="0"/>
              </a:rPr>
              <a:t>e</a:t>
            </a:r>
            <a:r>
              <a:rPr lang="en-US" sz="1800" dirty="0">
                <a:effectLst/>
                <a:latin typeface="Times New Roman" panose="02020603050405020304" pitchFamily="18" charset="0"/>
                <a:ea typeface="Times New Roman" panose="02020603050405020304" pitchFamily="18" charset="0"/>
              </a:rPr>
              <a:t>)</a:t>
            </a:r>
            <a:r>
              <a:rPr lang="en-US" sz="1800" spc="-30" dirty="0">
                <a:effectLst/>
                <a:latin typeface="Times New Roman" panose="02020603050405020304" pitchFamily="18" charset="0"/>
                <a:ea typeface="Times New Roman" panose="02020603050405020304" pitchFamily="18" charset="0"/>
              </a:rPr>
              <a:t> </a:t>
            </a:r>
            <a:r>
              <a:rPr lang="en-US" sz="1800" spc="-5" dirty="0" err="1">
                <a:effectLst/>
                <a:latin typeface="Times New Roman" panose="02020603050405020304" pitchFamily="18" charset="0"/>
                <a:ea typeface="Times New Roman" panose="02020603050405020304" pitchFamily="18" charset="0"/>
              </a:rPr>
              <a:t>a</a:t>
            </a:r>
            <a:r>
              <a:rPr lang="en-US" sz="1800" dirty="0" err="1">
                <a:effectLst/>
                <a:latin typeface="Times New Roman" panose="02020603050405020304" pitchFamily="18" charset="0"/>
                <a:ea typeface="Times New Roman" panose="02020603050405020304" pitchFamily="18" charset="0"/>
              </a:rPr>
              <a:t>d</a:t>
            </a:r>
            <a:r>
              <a:rPr lang="en-US" sz="1800" spc="-5" dirty="0" err="1">
                <a:effectLst/>
                <a:latin typeface="Times New Roman" panose="02020603050405020304" pitchFamily="18" charset="0"/>
                <a:ea typeface="Times New Roman" panose="02020603050405020304" pitchFamily="18" charset="0"/>
              </a:rPr>
              <a:t>a</a:t>
            </a:r>
            <a:r>
              <a:rPr lang="en-US" sz="1800" dirty="0" err="1">
                <a:effectLst/>
                <a:latin typeface="Times New Roman" panose="02020603050405020304" pitchFamily="18" charset="0"/>
                <a:ea typeface="Times New Roman" panose="02020603050405020304" pitchFamily="18" charset="0"/>
              </a:rPr>
              <a:t>lah</a:t>
            </a:r>
            <a:r>
              <a:rPr lang="en-US" sz="1800" spc="-15" dirty="0">
                <a:effectLst/>
                <a:latin typeface="Times New Roman" panose="02020603050405020304" pitchFamily="18" charset="0"/>
                <a:ea typeface="Times New Roman" panose="02020603050405020304" pitchFamily="18" charset="0"/>
              </a:rPr>
              <a:t> </a:t>
            </a:r>
            <a:r>
              <a:rPr lang="en-US" sz="1800" dirty="0">
                <a:effectLst/>
                <a:latin typeface="Times New Roman" panose="02020603050405020304" pitchFamily="18" charset="0"/>
                <a:ea typeface="Times New Roman" panose="02020603050405020304" pitchFamily="18" charset="0"/>
              </a:rPr>
              <a:t>bias</a:t>
            </a:r>
            <a:r>
              <a:rPr lang="en-US" sz="1800" spc="-25" dirty="0">
                <a:effectLst/>
                <a:latin typeface="Times New Roman" panose="02020603050405020304" pitchFamily="18" charset="0"/>
                <a:ea typeface="Times New Roman" panose="02020603050405020304" pitchFamily="18" charset="0"/>
              </a:rPr>
              <a:t> </a:t>
            </a:r>
            <a:r>
              <a:rPr lang="en-US" sz="1800" spc="10" dirty="0">
                <a:effectLst/>
                <a:latin typeface="Times New Roman" panose="02020603050405020304" pitchFamily="18" charset="0"/>
                <a:ea typeface="Times New Roman" panose="02020603050405020304" pitchFamily="18" charset="0"/>
              </a:rPr>
              <a:t>y</a:t>
            </a:r>
            <a:r>
              <a:rPr lang="en-US" sz="1800" spc="-5" dirty="0">
                <a:effectLst/>
                <a:latin typeface="Times New Roman" panose="02020603050405020304" pitchFamily="18" charset="0"/>
                <a:ea typeface="Times New Roman" panose="02020603050405020304" pitchFamily="18" charset="0"/>
              </a:rPr>
              <a:t>a</a:t>
            </a:r>
            <a:r>
              <a:rPr lang="en-US" sz="1800" dirty="0">
                <a:effectLst/>
                <a:latin typeface="Times New Roman" panose="02020603050405020304" pitchFamily="18" charset="0"/>
                <a:ea typeface="Times New Roman" panose="02020603050405020304" pitchFamily="18" charset="0"/>
              </a:rPr>
              <a:t>ng</a:t>
            </a:r>
            <a:r>
              <a:rPr lang="en-US" sz="1800" spc="-25"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s</a:t>
            </a:r>
            <a:r>
              <a:rPr lang="en-US" sz="1800" spc="-5" dirty="0" err="1">
                <a:effectLst/>
                <a:latin typeface="Times New Roman" panose="02020603050405020304" pitchFamily="18" charset="0"/>
                <a:ea typeface="Times New Roman" panose="02020603050405020304" pitchFamily="18" charset="0"/>
              </a:rPr>
              <a:t>a</a:t>
            </a:r>
            <a:r>
              <a:rPr lang="en-US" sz="1800" dirty="0" err="1">
                <a:effectLst/>
                <a:latin typeface="Times New Roman" panose="02020603050405020304" pitchFamily="18" charset="0"/>
                <a:ea typeface="Times New Roman" panose="02020603050405020304" pitchFamily="18" charset="0"/>
              </a:rPr>
              <a:t>ng</a:t>
            </a:r>
            <a:r>
              <a:rPr lang="en-US" sz="1800" spc="-5" dirty="0" err="1">
                <a:effectLst/>
                <a:latin typeface="Times New Roman" panose="02020603050405020304" pitchFamily="18" charset="0"/>
                <a:ea typeface="Times New Roman" panose="02020603050405020304" pitchFamily="18" charset="0"/>
              </a:rPr>
              <a:t>a</a:t>
            </a:r>
            <a:r>
              <a:rPr lang="en-US" sz="1800" dirty="0" err="1">
                <a:effectLst/>
                <a:latin typeface="Times New Roman" panose="02020603050405020304" pitchFamily="18" charset="0"/>
                <a:ea typeface="Times New Roman" panose="02020603050405020304" pitchFamily="18" charset="0"/>
              </a:rPr>
              <a:t>t</a:t>
            </a:r>
            <a:r>
              <a:rPr lang="en-US" sz="1800" spc="-20" dirty="0">
                <a:effectLst/>
                <a:latin typeface="Times New Roman" panose="02020603050405020304" pitchFamily="18" charset="0"/>
                <a:ea typeface="Times New Roman" panose="02020603050405020304" pitchFamily="18" charset="0"/>
              </a:rPr>
              <a:t> </a:t>
            </a:r>
            <a:r>
              <a:rPr lang="en-US" sz="1800" spc="10" dirty="0" err="1">
                <a:effectLst/>
                <a:latin typeface="Times New Roman" panose="02020603050405020304" pitchFamily="18" charset="0"/>
                <a:ea typeface="Times New Roman" panose="02020603050405020304" pitchFamily="18" charset="0"/>
              </a:rPr>
              <a:t>b</a:t>
            </a:r>
            <a:r>
              <a:rPr lang="en-US" sz="1800" spc="-5" dirty="0" err="1">
                <a:effectLst/>
                <a:latin typeface="Times New Roman" panose="02020603050405020304" pitchFamily="18" charset="0"/>
                <a:ea typeface="Times New Roman" panose="02020603050405020304" pitchFamily="18" charset="0"/>
              </a:rPr>
              <a:t>e</a:t>
            </a:r>
            <a:r>
              <a:rPr lang="en-US" sz="1800" dirty="0" err="1">
                <a:effectLst/>
                <a:latin typeface="Times New Roman" panose="02020603050405020304" pitchFamily="18" charset="0"/>
                <a:ea typeface="Times New Roman" panose="02020603050405020304" pitchFamily="18" charset="0"/>
              </a:rPr>
              <a:t>rp</a:t>
            </a:r>
            <a:r>
              <a:rPr lang="en-US" sz="1800" spc="-10" dirty="0" err="1">
                <a:effectLst/>
                <a:latin typeface="Times New Roman" panose="02020603050405020304" pitchFamily="18" charset="0"/>
                <a:ea typeface="Times New Roman" panose="02020603050405020304" pitchFamily="18" charset="0"/>
              </a:rPr>
              <a:t>e</a:t>
            </a:r>
            <a:r>
              <a:rPr lang="en-US" sz="1800" dirty="0" err="1">
                <a:effectLst/>
                <a:latin typeface="Times New Roman" panose="02020603050405020304" pitchFamily="18" charset="0"/>
                <a:ea typeface="Times New Roman" panose="02020603050405020304" pitchFamily="18" charset="0"/>
              </a:rPr>
              <a:t>n</a:t>
            </a:r>
            <a:r>
              <a:rPr lang="en-US" sz="1800" spc="10" dirty="0" err="1">
                <a:effectLst/>
                <a:latin typeface="Times New Roman" panose="02020603050405020304" pitchFamily="18" charset="0"/>
                <a:ea typeface="Times New Roman" panose="02020603050405020304" pitchFamily="18" charset="0"/>
              </a:rPr>
              <a:t>g</a:t>
            </a:r>
            <a:r>
              <a:rPr lang="en-US" sz="1800" spc="-5" dirty="0" err="1">
                <a:effectLst/>
                <a:latin typeface="Times New Roman" panose="02020603050405020304" pitchFamily="18" charset="0"/>
                <a:ea typeface="Times New Roman" panose="02020603050405020304" pitchFamily="18" charset="0"/>
              </a:rPr>
              <a:t>a</a:t>
            </a:r>
            <a:r>
              <a:rPr lang="en-US" sz="1800" dirty="0" err="1">
                <a:effectLst/>
                <a:latin typeface="Times New Roman" panose="02020603050405020304" pitchFamily="18" charset="0"/>
                <a:ea typeface="Times New Roman" panose="02020603050405020304" pitchFamily="18" charset="0"/>
              </a:rPr>
              <a:t>ruh</a:t>
            </a:r>
            <a:r>
              <a:rPr lang="en-US" sz="1800" dirty="0">
                <a:effectLst/>
                <a:latin typeface="Times New Roman" panose="02020603050405020304" pitchFamily="18" charset="0"/>
                <a:ea typeface="Times New Roman" panose="02020603050405020304" pitchFamily="18" charset="0"/>
              </a:rPr>
              <a:t>.</a:t>
            </a:r>
            <a:r>
              <a:rPr lang="en-US" sz="1800" spc="-15" dirty="0">
                <a:effectLst/>
                <a:latin typeface="Times New Roman" panose="02020603050405020304" pitchFamily="18" charset="0"/>
                <a:ea typeface="Times New Roman" panose="02020603050405020304" pitchFamily="18" charset="0"/>
              </a:rPr>
              <a:t> </a:t>
            </a:r>
            <a:r>
              <a:rPr lang="en-US" sz="1800" dirty="0">
                <a:effectLst/>
                <a:latin typeface="Times New Roman" panose="02020603050405020304" pitchFamily="18" charset="0"/>
                <a:ea typeface="Times New Roman" panose="02020603050405020304" pitchFamily="18" charset="0"/>
              </a:rPr>
              <a:t>Bias</a:t>
            </a:r>
            <a:r>
              <a:rPr lang="en-US" sz="1800" spc="-35"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ini</a:t>
            </a:r>
            <a:r>
              <a:rPr lang="en-US" sz="1800" spc="-3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didorong</a:t>
            </a:r>
            <a:r>
              <a:rPr lang="en-US" sz="1800" spc="-35" dirty="0">
                <a:effectLst/>
                <a:latin typeface="Times New Roman" panose="02020603050405020304" pitchFamily="18" charset="0"/>
                <a:ea typeface="Times New Roman" panose="02020603050405020304" pitchFamily="18" charset="0"/>
              </a:rPr>
              <a:t> </a:t>
            </a:r>
            <a:r>
              <a:rPr lang="en-US" sz="1800" dirty="0">
                <a:effectLst/>
                <a:latin typeface="Times New Roman" panose="02020603050405020304" pitchFamily="18" charset="0"/>
                <a:ea typeface="Times New Roman" panose="02020603050405020304" pitchFamily="18" charset="0"/>
              </a:rPr>
              <a:t>oleh</a:t>
            </a:r>
            <a:r>
              <a:rPr lang="en-US" sz="1800" spc="-40" dirty="0">
                <a:effectLst/>
                <a:latin typeface="Times New Roman" panose="02020603050405020304" pitchFamily="18" charset="0"/>
                <a:ea typeface="Times New Roman" panose="02020603050405020304" pitchFamily="18" charset="0"/>
              </a:rPr>
              <a:t> </a:t>
            </a:r>
            <a:r>
              <a:rPr lang="en-US" sz="1800" spc="10" dirty="0" err="1">
                <a:effectLst/>
                <a:latin typeface="Times New Roman" panose="02020603050405020304" pitchFamily="18" charset="0"/>
                <a:ea typeface="Times New Roman" panose="02020603050405020304" pitchFamily="18" charset="0"/>
              </a:rPr>
              <a:t>p</a:t>
            </a:r>
            <a:r>
              <a:rPr lang="en-US" sz="1800" spc="5" dirty="0" err="1">
                <a:effectLst/>
                <a:latin typeface="Times New Roman" panose="02020603050405020304" pitchFamily="18" charset="0"/>
                <a:ea typeface="Times New Roman" panose="02020603050405020304" pitchFamily="18" charset="0"/>
              </a:rPr>
              <a:t>e</a:t>
            </a:r>
            <a:r>
              <a:rPr lang="en-US" sz="1800" dirty="0" err="1">
                <a:effectLst/>
                <a:latin typeface="Times New Roman" panose="02020603050405020304" pitchFamily="18" charset="0"/>
                <a:ea typeface="Times New Roman" panose="02020603050405020304" pitchFamily="18" charset="0"/>
              </a:rPr>
              <a:t>ng</a:t>
            </a:r>
            <a:r>
              <a:rPr lang="en-US" sz="1800" spc="-5" dirty="0" err="1">
                <a:effectLst/>
                <a:latin typeface="Times New Roman" panose="02020603050405020304" pitchFamily="18" charset="0"/>
                <a:ea typeface="Times New Roman" panose="02020603050405020304" pitchFamily="18" charset="0"/>
              </a:rPr>
              <a:t>e</a:t>
            </a:r>
            <a:r>
              <a:rPr lang="en-US" sz="1800" dirty="0" err="1">
                <a:effectLst/>
                <a:latin typeface="Times New Roman" panose="02020603050405020304" pitchFamily="18" charset="0"/>
                <a:ea typeface="Times New Roman" panose="02020603050405020304" pitchFamily="18" charset="0"/>
              </a:rPr>
              <a:t>mbalian</a:t>
            </a:r>
            <a:r>
              <a:rPr lang="en-US" sz="1800" spc="-40" dirty="0">
                <a:effectLst/>
                <a:latin typeface="Times New Roman" panose="02020603050405020304" pitchFamily="18" charset="0"/>
                <a:ea typeface="Times New Roman" panose="02020603050405020304" pitchFamily="18" charset="0"/>
              </a:rPr>
              <a:t> </a:t>
            </a:r>
            <a:r>
              <a:rPr lang="en-US" sz="1800" dirty="0">
                <a:effectLst/>
                <a:latin typeface="Times New Roman" panose="02020603050405020304" pitchFamily="18" charset="0"/>
                <a:ea typeface="Times New Roman" panose="02020603050405020304" pitchFamily="18" charset="0"/>
              </a:rPr>
              <a:t>masa</a:t>
            </a:r>
            <a:r>
              <a:rPr lang="en-US" sz="1800" spc="-3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lalu</a:t>
            </a:r>
            <a:r>
              <a:rPr lang="en-US" sz="1800" spc="-35" dirty="0">
                <a:effectLst/>
                <a:latin typeface="Times New Roman" panose="02020603050405020304" pitchFamily="18" charset="0"/>
                <a:ea typeface="Times New Roman" panose="02020603050405020304" pitchFamily="18" charset="0"/>
              </a:rPr>
              <a:t> </a:t>
            </a:r>
            <a:r>
              <a:rPr lang="en-US" sz="1800" spc="10" dirty="0">
                <a:effectLst/>
                <a:latin typeface="Times New Roman" panose="02020603050405020304" pitchFamily="18" charset="0"/>
                <a:ea typeface="Times New Roman" panose="02020603050405020304" pitchFamily="18" charset="0"/>
              </a:rPr>
              <a:t>y</a:t>
            </a:r>
            <a:r>
              <a:rPr lang="en-US" sz="1800" spc="5" dirty="0">
                <a:effectLst/>
                <a:latin typeface="Times New Roman" panose="02020603050405020304" pitchFamily="18" charset="0"/>
                <a:ea typeface="Times New Roman" panose="02020603050405020304" pitchFamily="18" charset="0"/>
              </a:rPr>
              <a:t>a</a:t>
            </a:r>
            <a:r>
              <a:rPr lang="en-US" sz="1800" dirty="0">
                <a:effectLst/>
                <a:latin typeface="Times New Roman" panose="02020603050405020304" pitchFamily="18" charset="0"/>
                <a:ea typeface="Times New Roman" panose="02020603050405020304" pitchFamily="18" charset="0"/>
              </a:rPr>
              <a:t>ng</a:t>
            </a:r>
            <a:r>
              <a:rPr lang="en-US" sz="1800" spc="-35"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b</a:t>
            </a:r>
            <a:r>
              <a:rPr lang="en-US" sz="1800" spc="-5" dirty="0" err="1">
                <a:effectLst/>
                <a:latin typeface="Times New Roman" panose="02020603050405020304" pitchFamily="18" charset="0"/>
                <a:ea typeface="Times New Roman" panose="02020603050405020304" pitchFamily="18" charset="0"/>
              </a:rPr>
              <a:t>e</a:t>
            </a:r>
            <a:r>
              <a:rPr lang="en-US" sz="1800" dirty="0" err="1">
                <a:effectLst/>
                <a:latin typeface="Times New Roman" panose="02020603050405020304" pitchFamily="18" charset="0"/>
                <a:ea typeface="Times New Roman" panose="02020603050405020304" pitchFamily="18" charset="0"/>
              </a:rPr>
              <a:t>rd</a:t>
            </a:r>
            <a:r>
              <a:rPr lang="en-US" sz="1800" spc="-10" dirty="0" err="1">
                <a:effectLst/>
                <a:latin typeface="Times New Roman" panose="02020603050405020304" pitchFamily="18" charset="0"/>
                <a:ea typeface="Times New Roman" panose="02020603050405020304" pitchFamily="18" charset="0"/>
              </a:rPr>
              <a:t>a</a:t>
            </a:r>
            <a:r>
              <a:rPr lang="en-US" sz="1800" dirty="0" err="1">
                <a:effectLst/>
                <a:latin typeface="Times New Roman" panose="02020603050405020304" pitchFamily="18" charset="0"/>
                <a:ea typeface="Times New Roman" panose="02020603050405020304" pitchFamily="18" charset="0"/>
              </a:rPr>
              <a:t>m</a:t>
            </a:r>
            <a:r>
              <a:rPr lang="en-US" sz="1800" spc="15" dirty="0" err="1">
                <a:effectLst/>
                <a:latin typeface="Times New Roman" panose="02020603050405020304" pitchFamily="18" charset="0"/>
                <a:ea typeface="Times New Roman" panose="02020603050405020304" pitchFamily="18" charset="0"/>
              </a:rPr>
              <a:t>p</a:t>
            </a:r>
            <a:r>
              <a:rPr lang="en-US" sz="1800" spc="-5" dirty="0" err="1">
                <a:effectLst/>
                <a:latin typeface="Times New Roman" panose="02020603050405020304" pitchFamily="18" charset="0"/>
                <a:ea typeface="Times New Roman" panose="02020603050405020304" pitchFamily="18" charset="0"/>
              </a:rPr>
              <a:t>a</a:t>
            </a:r>
            <a:r>
              <a:rPr lang="en-US" sz="1800" dirty="0" err="1">
                <a:effectLst/>
                <a:latin typeface="Times New Roman" panose="02020603050405020304" pitchFamily="18" charset="0"/>
                <a:ea typeface="Times New Roman" panose="02020603050405020304" pitchFamily="18" charset="0"/>
              </a:rPr>
              <a:t>k</a:t>
            </a:r>
            <a:r>
              <a:rPr lang="en-US" sz="1800" spc="-35" dirty="0">
                <a:effectLst/>
                <a:latin typeface="Times New Roman" panose="02020603050405020304" pitchFamily="18" charset="0"/>
                <a:ea typeface="Times New Roman" panose="02020603050405020304" pitchFamily="18" charset="0"/>
              </a:rPr>
              <a:t> </a:t>
            </a:r>
            <a:r>
              <a:rPr lang="en-US" sz="1800" dirty="0">
                <a:effectLst/>
                <a:latin typeface="Times New Roman" panose="02020603050405020304" pitchFamily="18" charset="0"/>
                <a:ea typeface="Times New Roman" panose="02020603050405020304" pitchFamily="18" charset="0"/>
              </a:rPr>
              <a:t>p</a:t>
            </a:r>
            <a:r>
              <a:rPr lang="en-US" sz="1800" spc="-5" dirty="0">
                <a:effectLst/>
                <a:latin typeface="Times New Roman" panose="02020603050405020304" pitchFamily="18" charset="0"/>
                <a:ea typeface="Times New Roman" panose="02020603050405020304" pitchFamily="18" charset="0"/>
              </a:rPr>
              <a:t>a</a:t>
            </a:r>
            <a:r>
              <a:rPr lang="en-US" sz="1800" spc="10" dirty="0">
                <a:effectLst/>
                <a:latin typeface="Times New Roman" panose="02020603050405020304" pitchFamily="18" charset="0"/>
                <a:ea typeface="Times New Roman" panose="02020603050405020304" pitchFamily="18" charset="0"/>
              </a:rPr>
              <a:t>d</a:t>
            </a:r>
            <a:r>
              <a:rPr lang="en-US" sz="1800" dirty="0">
                <a:effectLst/>
                <a:latin typeface="Times New Roman" panose="02020603050405020304" pitchFamily="18" charset="0"/>
                <a:ea typeface="Times New Roman" panose="02020603050405020304" pitchFamily="18" charset="0"/>
              </a:rPr>
              <a:t>a</a:t>
            </a:r>
            <a:r>
              <a:rPr lang="en-US" sz="1800" spc="-30" dirty="0">
                <a:effectLst/>
                <a:latin typeface="Times New Roman" panose="02020603050405020304" pitchFamily="18" charset="0"/>
                <a:ea typeface="Times New Roman" panose="02020603050405020304" pitchFamily="18" charset="0"/>
              </a:rPr>
              <a:t> </a:t>
            </a:r>
            <a:r>
              <a:rPr lang="en-US" sz="1800" spc="-5" dirty="0" err="1">
                <a:effectLst/>
                <a:latin typeface="Times New Roman" panose="02020603050405020304" pitchFamily="18" charset="0"/>
                <a:ea typeface="Times New Roman" panose="02020603050405020304" pitchFamily="18" charset="0"/>
              </a:rPr>
              <a:t>e</a:t>
            </a:r>
            <a:r>
              <a:rPr lang="en-US" sz="1800" dirty="0" err="1">
                <a:effectLst/>
                <a:latin typeface="Times New Roman" panose="02020603050405020304" pitchFamily="18" charset="0"/>
                <a:ea typeface="Times New Roman" panose="02020603050405020304" pitchFamily="18" charset="0"/>
              </a:rPr>
              <a:t>ks</a:t>
            </a:r>
            <a:r>
              <a:rPr lang="en-US" sz="1800" spc="10" dirty="0" err="1">
                <a:effectLst/>
                <a:latin typeface="Times New Roman" panose="02020603050405020304" pitchFamily="18" charset="0"/>
                <a:ea typeface="Times New Roman" panose="02020603050405020304" pitchFamily="18" charset="0"/>
              </a:rPr>
              <a:t>p</a:t>
            </a:r>
            <a:r>
              <a:rPr lang="en-US" sz="1800" spc="-5" dirty="0" err="1">
                <a:effectLst/>
                <a:latin typeface="Times New Roman" panose="02020603050405020304" pitchFamily="18" charset="0"/>
                <a:ea typeface="Times New Roman" panose="02020603050405020304" pitchFamily="18" charset="0"/>
              </a:rPr>
              <a:t>e</a:t>
            </a:r>
            <a:r>
              <a:rPr lang="en-US" sz="1800" dirty="0" err="1">
                <a:effectLst/>
                <a:latin typeface="Times New Roman" panose="02020603050405020304" pitchFamily="18" charset="0"/>
                <a:ea typeface="Times New Roman" panose="02020603050405020304" pitchFamily="18" charset="0"/>
              </a:rPr>
              <a:t>ktasi</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p</a:t>
            </a:r>
            <a:r>
              <a:rPr lang="en-US" sz="1800" spc="-5" dirty="0" err="1">
                <a:effectLst/>
                <a:latin typeface="Times New Roman" panose="02020603050405020304" pitchFamily="18" charset="0"/>
                <a:ea typeface="Times New Roman" panose="02020603050405020304" pitchFamily="18" charset="0"/>
              </a:rPr>
              <a:t>e</a:t>
            </a:r>
            <a:r>
              <a:rPr lang="en-US" sz="1800" dirty="0" err="1">
                <a:effectLst/>
                <a:latin typeface="Times New Roman" panose="02020603050405020304" pitchFamily="18" charset="0"/>
                <a:ea typeface="Times New Roman" panose="02020603050405020304" pitchFamily="18" charset="0"/>
              </a:rPr>
              <a:t>ng</a:t>
            </a:r>
            <a:r>
              <a:rPr lang="en-US" sz="1800" spc="-5" dirty="0" err="1">
                <a:effectLst/>
                <a:latin typeface="Times New Roman" panose="02020603050405020304" pitchFamily="18" charset="0"/>
                <a:ea typeface="Times New Roman" panose="02020603050405020304" pitchFamily="18" charset="0"/>
              </a:rPr>
              <a:t>e</a:t>
            </a:r>
            <a:r>
              <a:rPr lang="en-US" sz="1800" dirty="0" err="1">
                <a:effectLst/>
                <a:latin typeface="Times New Roman" panose="02020603050405020304" pitchFamily="18" charset="0"/>
                <a:ea typeface="Times New Roman" panose="02020603050405020304" pitchFamily="18" charset="0"/>
              </a:rPr>
              <a:t>mbalian</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tole</a:t>
            </a:r>
            <a:r>
              <a:rPr lang="en-US" sz="1800" spc="5" dirty="0" err="1">
                <a:effectLst/>
                <a:latin typeface="Times New Roman" panose="02020603050405020304" pitchFamily="18" charset="0"/>
                <a:ea typeface="Times New Roman" panose="02020603050405020304" pitchFamily="18" charset="0"/>
              </a:rPr>
              <a:t>r</a:t>
            </a:r>
            <a:r>
              <a:rPr lang="en-US" sz="1800" spc="-5" dirty="0" err="1">
                <a:effectLst/>
                <a:latin typeface="Times New Roman" panose="02020603050405020304" pitchFamily="18" charset="0"/>
                <a:ea typeface="Times New Roman" panose="02020603050405020304" pitchFamily="18" charset="0"/>
              </a:rPr>
              <a:t>a</a:t>
            </a:r>
            <a:r>
              <a:rPr lang="en-US" sz="1800" dirty="0" err="1">
                <a:effectLst/>
                <a:latin typeface="Times New Roman" panose="02020603050405020304" pitchFamily="18" charset="0"/>
                <a:ea typeface="Times New Roman" panose="02020603050405020304" pitchFamily="18" charset="0"/>
              </a:rPr>
              <a:t>nsi</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peng</a:t>
            </a:r>
            <a:r>
              <a:rPr lang="en-US" sz="1800" spc="-5" dirty="0" err="1">
                <a:effectLst/>
                <a:latin typeface="Times New Roman" panose="02020603050405020304" pitchFamily="18" charset="0"/>
                <a:ea typeface="Times New Roman" panose="02020603050405020304" pitchFamily="18" charset="0"/>
              </a:rPr>
              <a:t>e</a:t>
            </a:r>
            <a:r>
              <a:rPr lang="en-US" sz="1800" dirty="0" err="1">
                <a:effectLst/>
                <a:latin typeface="Times New Roman" panose="02020603050405020304" pitchFamily="18" charset="0"/>
                <a:ea typeface="Times New Roman" panose="02020603050405020304" pitchFamily="18" charset="0"/>
              </a:rPr>
              <a:t>mbalian</a:t>
            </a:r>
            <a:r>
              <a:rPr lang="en-US" sz="1800" dirty="0">
                <a:effectLst/>
                <a:latin typeface="Times New Roman" panose="02020603050405020304" pitchFamily="18" charset="0"/>
                <a:ea typeface="Times New Roman" panose="02020603050405020304" pitchFamily="18" charset="0"/>
              </a:rPr>
              <a:t> d</a:t>
            </a:r>
            <a:r>
              <a:rPr lang="en-US" sz="1800" spc="-5" dirty="0">
                <a:effectLst/>
                <a:latin typeface="Times New Roman" panose="02020603050405020304" pitchFamily="18" charset="0"/>
                <a:ea typeface="Times New Roman" panose="02020603050405020304" pitchFamily="18" charset="0"/>
              </a:rPr>
              <a:t>a</a:t>
            </a:r>
            <a:r>
              <a:rPr lang="en-US" sz="1800" dirty="0">
                <a:effectLst/>
                <a:latin typeface="Times New Roman" panose="02020603050405020304" pitchFamily="18" charset="0"/>
                <a:ea typeface="Times New Roman" panose="02020603050405020304" pitchFamily="18" charset="0"/>
              </a:rPr>
              <a:t>n </a:t>
            </a:r>
            <a:r>
              <a:rPr lang="en-US" sz="1800" spc="10" dirty="0" err="1">
                <a:effectLst/>
                <a:latin typeface="Times New Roman" panose="02020603050405020304" pitchFamily="18" charset="0"/>
                <a:ea typeface="Times New Roman" panose="02020603050405020304" pitchFamily="18" charset="0"/>
              </a:rPr>
              <a:t>p</a:t>
            </a:r>
            <a:r>
              <a:rPr lang="en-US" sz="1800" spc="-5" dirty="0" err="1">
                <a:effectLst/>
                <a:latin typeface="Times New Roman" panose="02020603050405020304" pitchFamily="18" charset="0"/>
                <a:ea typeface="Times New Roman" panose="02020603050405020304" pitchFamily="18" charset="0"/>
              </a:rPr>
              <a:t>e</a:t>
            </a:r>
            <a:r>
              <a:rPr lang="en-US" sz="1800" dirty="0" err="1">
                <a:effectLst/>
                <a:latin typeface="Times New Roman" panose="02020603050405020304" pitchFamily="18" charset="0"/>
                <a:ea typeface="Times New Roman" panose="02020603050405020304" pitchFamily="18" charset="0"/>
              </a:rPr>
              <a:t>rs</a:t>
            </a:r>
            <a:r>
              <a:rPr lang="en-US" sz="1800" spc="-5" dirty="0" err="1">
                <a:effectLst/>
                <a:latin typeface="Times New Roman" panose="02020603050405020304" pitchFamily="18" charset="0"/>
                <a:ea typeface="Times New Roman" panose="02020603050405020304" pitchFamily="18" charset="0"/>
              </a:rPr>
              <a:t>e</a:t>
            </a:r>
            <a:r>
              <a:rPr lang="en-US" sz="1800" spc="10" dirty="0" err="1">
                <a:effectLst/>
                <a:latin typeface="Times New Roman" panose="02020603050405020304" pitchFamily="18" charset="0"/>
                <a:ea typeface="Times New Roman" panose="02020603050405020304" pitchFamily="18" charset="0"/>
              </a:rPr>
              <a:t>p</a:t>
            </a:r>
            <a:r>
              <a:rPr lang="en-US" sz="1800" dirty="0" err="1">
                <a:effectLst/>
                <a:latin typeface="Times New Roman" panose="02020603050405020304" pitchFamily="18" charset="0"/>
                <a:ea typeface="Times New Roman" panose="02020603050405020304" pitchFamily="18" charset="0"/>
              </a:rPr>
              <a:t>si</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ris</a:t>
            </a:r>
            <a:r>
              <a:rPr lang="en-US" sz="1800" spc="5" dirty="0" err="1">
                <a:effectLst/>
                <a:latin typeface="Times New Roman" panose="02020603050405020304" pitchFamily="18" charset="0"/>
                <a:ea typeface="Times New Roman" panose="02020603050405020304" pitchFamily="18" charset="0"/>
              </a:rPr>
              <a:t>i</a:t>
            </a:r>
            <a:r>
              <a:rPr lang="en-US" sz="1800" dirty="0" err="1">
                <a:effectLst/>
                <a:latin typeface="Times New Roman" panose="02020603050405020304" pitchFamily="18" charset="0"/>
                <a:ea typeface="Times New Roman" panose="02020603050405020304" pitchFamily="18" charset="0"/>
              </a:rPr>
              <a:t>ko</a:t>
            </a:r>
            <a:r>
              <a:rPr lang="en-US" sz="1800" dirty="0">
                <a:effectLst/>
                <a:latin typeface="Times New Roman" panose="02020603050405020304" pitchFamily="18" charset="0"/>
                <a:ea typeface="Times New Roman" panose="02020603050405020304" pitchFamily="18" charset="0"/>
              </a:rPr>
              <a:t> investor.</a:t>
            </a:r>
          </a:p>
          <a:p>
            <a:pPr marL="9525" indent="0">
              <a:spcBef>
                <a:spcPts val="20"/>
              </a:spcBef>
              <a:spcAft>
                <a:spcPts val="0"/>
              </a:spcAft>
              <a:buNone/>
            </a:pPr>
            <a:r>
              <a:rPr lang="en-US" sz="1800" i="1" dirty="0">
                <a:effectLst/>
                <a:latin typeface="Times New Roman" panose="02020603050405020304" pitchFamily="18" charset="0"/>
                <a:ea typeface="Times New Roman" panose="02020603050405020304" pitchFamily="18" charset="0"/>
              </a:rPr>
              <a:t>R</a:t>
            </a:r>
            <a:r>
              <a:rPr lang="en-US" sz="1800" i="1" spc="-5" dirty="0">
                <a:effectLst/>
                <a:latin typeface="Times New Roman" panose="02020603050405020304" pitchFamily="18" charset="0"/>
                <a:ea typeface="Times New Roman" panose="02020603050405020304" pitchFamily="18" charset="0"/>
              </a:rPr>
              <a:t>e</a:t>
            </a:r>
            <a:r>
              <a:rPr lang="en-US" sz="1800" i="1" dirty="0">
                <a:effectLst/>
                <a:latin typeface="Times New Roman" panose="02020603050405020304" pitchFamily="18" charset="0"/>
                <a:ea typeface="Times New Roman" panose="02020603050405020304" pitchFamily="18" charset="0"/>
              </a:rPr>
              <a:t>pr</a:t>
            </a:r>
            <a:r>
              <a:rPr lang="en-US" sz="1800" i="1" spc="-5" dirty="0">
                <a:effectLst/>
                <a:latin typeface="Times New Roman" panose="02020603050405020304" pitchFamily="18" charset="0"/>
                <a:ea typeface="Times New Roman" panose="02020603050405020304" pitchFamily="18" charset="0"/>
              </a:rPr>
              <a:t>e</a:t>
            </a:r>
            <a:r>
              <a:rPr lang="en-US" sz="1800" i="1" dirty="0">
                <a:effectLst/>
                <a:latin typeface="Times New Roman" panose="02020603050405020304" pitchFamily="18" charset="0"/>
                <a:ea typeface="Times New Roman" panose="02020603050405020304" pitchFamily="18" charset="0"/>
              </a:rPr>
              <a:t>s</a:t>
            </a:r>
            <a:r>
              <a:rPr lang="en-US" sz="1800" i="1" spc="-5" dirty="0">
                <a:effectLst/>
                <a:latin typeface="Times New Roman" panose="02020603050405020304" pitchFamily="18" charset="0"/>
                <a:ea typeface="Times New Roman" panose="02020603050405020304" pitchFamily="18" charset="0"/>
              </a:rPr>
              <a:t>e</a:t>
            </a:r>
            <a:r>
              <a:rPr lang="en-US" sz="1800" i="1" dirty="0">
                <a:effectLst/>
                <a:latin typeface="Times New Roman" panose="02020603050405020304" pitchFamily="18" charset="0"/>
                <a:ea typeface="Times New Roman" panose="02020603050405020304" pitchFamily="18" charset="0"/>
              </a:rPr>
              <a:t>nta</a:t>
            </a:r>
            <a:r>
              <a:rPr lang="en-US" sz="1800" i="1" spc="5" dirty="0">
                <a:effectLst/>
                <a:latin typeface="Times New Roman" panose="02020603050405020304" pitchFamily="18" charset="0"/>
                <a:ea typeface="Times New Roman" panose="02020603050405020304" pitchFamily="18" charset="0"/>
              </a:rPr>
              <a:t>t</a:t>
            </a:r>
            <a:r>
              <a:rPr lang="en-US" sz="1800" i="1" dirty="0">
                <a:effectLst/>
                <a:latin typeface="Times New Roman" panose="02020603050405020304" pitchFamily="18" charset="0"/>
                <a:ea typeface="Times New Roman" panose="02020603050405020304" pitchFamily="18" charset="0"/>
              </a:rPr>
              <a:t>iv</a:t>
            </a:r>
            <a:r>
              <a:rPr lang="en-US" sz="1800" i="1" spc="-5" dirty="0">
                <a:effectLst/>
                <a:latin typeface="Times New Roman" panose="02020603050405020304" pitchFamily="18" charset="0"/>
                <a:ea typeface="Times New Roman" panose="02020603050405020304" pitchFamily="18" charset="0"/>
              </a:rPr>
              <a:t>e</a:t>
            </a:r>
            <a:r>
              <a:rPr lang="en-US" sz="1800" i="1" spc="10" dirty="0">
                <a:effectLst/>
                <a:latin typeface="Times New Roman" panose="02020603050405020304" pitchFamily="18" charset="0"/>
                <a:ea typeface="Times New Roman" panose="02020603050405020304" pitchFamily="18" charset="0"/>
              </a:rPr>
              <a:t>n</a:t>
            </a:r>
            <a:r>
              <a:rPr lang="en-US" sz="1800" i="1" spc="-5" dirty="0">
                <a:effectLst/>
                <a:latin typeface="Times New Roman" panose="02020603050405020304" pitchFamily="18" charset="0"/>
                <a:ea typeface="Times New Roman" panose="02020603050405020304" pitchFamily="18" charset="0"/>
              </a:rPr>
              <a:t>e</a:t>
            </a:r>
            <a:r>
              <a:rPr lang="en-US" sz="1800" i="1" dirty="0">
                <a:effectLst/>
                <a:latin typeface="Times New Roman" panose="02020603050405020304" pitchFamily="18" charset="0"/>
                <a:ea typeface="Times New Roman" panose="02020603050405020304" pitchFamily="18" charset="0"/>
              </a:rPr>
              <a:t>ss</a:t>
            </a:r>
            <a:endParaRPr lang="en-ID" sz="1800" dirty="0">
              <a:effectLst/>
              <a:latin typeface="Times New Roman" panose="02020603050405020304" pitchFamily="18" charset="0"/>
              <a:ea typeface="Times New Roman" panose="02020603050405020304" pitchFamily="18" charset="0"/>
            </a:endParaRPr>
          </a:p>
          <a:p>
            <a:pPr marL="152400" indent="0">
              <a:lnSpc>
                <a:spcPts val="600"/>
              </a:lnSpc>
              <a:spcBef>
                <a:spcPts val="45"/>
              </a:spcBef>
              <a:spcAft>
                <a:spcPts val="0"/>
              </a:spcAft>
              <a:buNone/>
            </a:pPr>
            <a:endParaRPr lang="en-ID" sz="1800" dirty="0">
              <a:effectLst/>
              <a:latin typeface="Times New Roman" panose="02020603050405020304" pitchFamily="18" charset="0"/>
              <a:ea typeface="Times New Roman" panose="02020603050405020304" pitchFamily="18" charset="0"/>
            </a:endParaRPr>
          </a:p>
          <a:p>
            <a:pPr algn="just"/>
            <a:r>
              <a:rPr lang="en-US" sz="1800" dirty="0" err="1">
                <a:effectLst/>
                <a:latin typeface="Times New Roman" panose="02020603050405020304" pitchFamily="18" charset="0"/>
                <a:ea typeface="Times New Roman" panose="02020603050405020304" pitchFamily="18" charset="0"/>
              </a:rPr>
              <a:t>Ad</a:t>
            </a:r>
            <a:r>
              <a:rPr lang="en-US" sz="1800" spc="-5" dirty="0" err="1">
                <a:effectLst/>
                <a:latin typeface="Times New Roman" panose="02020603050405020304" pitchFamily="18" charset="0"/>
                <a:ea typeface="Times New Roman" panose="02020603050405020304" pitchFamily="18" charset="0"/>
              </a:rPr>
              <a:t>a</a:t>
            </a:r>
            <a:r>
              <a:rPr lang="en-US" sz="1800" dirty="0" err="1">
                <a:effectLst/>
                <a:latin typeface="Times New Roman" panose="02020603050405020304" pitchFamily="18" charset="0"/>
                <a:ea typeface="Times New Roman" panose="02020603050405020304" pitchFamily="18" charset="0"/>
              </a:rPr>
              <a:t>lah</a:t>
            </a:r>
            <a:r>
              <a:rPr lang="en-US" sz="1800" spc="5"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k</a:t>
            </a:r>
            <a:r>
              <a:rPr lang="en-US" sz="1800" spc="-5" dirty="0" err="1">
                <a:effectLst/>
                <a:latin typeface="Times New Roman" panose="02020603050405020304" pitchFamily="18" charset="0"/>
                <a:ea typeface="Times New Roman" panose="02020603050405020304" pitchFamily="18" charset="0"/>
              </a:rPr>
              <a:t>e</a:t>
            </a:r>
            <a:r>
              <a:rPr lang="en-US" sz="1800" spc="5" dirty="0" err="1">
                <a:effectLst/>
                <a:latin typeface="Times New Roman" panose="02020603050405020304" pitchFamily="18" charset="0"/>
                <a:ea typeface="Times New Roman" panose="02020603050405020304" pitchFamily="18" charset="0"/>
              </a:rPr>
              <a:t>c</a:t>
            </a:r>
            <a:r>
              <a:rPr lang="en-US" sz="1800" spc="-5" dirty="0" err="1">
                <a:effectLst/>
                <a:latin typeface="Times New Roman" panose="02020603050405020304" pitchFamily="18" charset="0"/>
                <a:ea typeface="Times New Roman" panose="02020603050405020304" pitchFamily="18" charset="0"/>
              </a:rPr>
              <a:t>e</a:t>
            </a:r>
            <a:r>
              <a:rPr lang="en-US" sz="1800" dirty="0" err="1">
                <a:effectLst/>
                <a:latin typeface="Times New Roman" panose="02020603050405020304" pitchFamily="18" charset="0"/>
                <a:ea typeface="Times New Roman" panose="02020603050405020304" pitchFamily="18" charset="0"/>
              </a:rPr>
              <a:t>nd</a:t>
            </a:r>
            <a:r>
              <a:rPr lang="en-US" sz="1800" spc="-5" dirty="0" err="1">
                <a:effectLst/>
                <a:latin typeface="Times New Roman" panose="02020603050405020304" pitchFamily="18" charset="0"/>
                <a:ea typeface="Times New Roman" panose="02020603050405020304" pitchFamily="18" charset="0"/>
              </a:rPr>
              <a:t>e</a:t>
            </a:r>
            <a:r>
              <a:rPr lang="en-US" sz="1800" dirty="0" err="1">
                <a:effectLst/>
                <a:latin typeface="Times New Roman" panose="02020603050405020304" pitchFamily="18" charset="0"/>
                <a:ea typeface="Times New Roman" panose="02020603050405020304" pitchFamily="18" charset="0"/>
              </a:rPr>
              <a:t>run</a:t>
            </a:r>
            <a:r>
              <a:rPr lang="en-US" sz="1800" spc="5" dirty="0" err="1">
                <a:effectLst/>
                <a:latin typeface="Times New Roman" panose="02020603050405020304" pitchFamily="18" charset="0"/>
                <a:ea typeface="Times New Roman" panose="02020603050405020304" pitchFamily="18" charset="0"/>
              </a:rPr>
              <a:t>g</a:t>
            </a:r>
            <a:r>
              <a:rPr lang="en-US" sz="1800" spc="-5" dirty="0" err="1">
                <a:effectLst/>
                <a:latin typeface="Times New Roman" panose="02020603050405020304" pitchFamily="18" charset="0"/>
                <a:ea typeface="Times New Roman" panose="02020603050405020304" pitchFamily="18" charset="0"/>
              </a:rPr>
              <a:t>a</a:t>
            </a:r>
            <a:r>
              <a:rPr lang="en-US" sz="1800" dirty="0" err="1">
                <a:effectLst/>
                <a:latin typeface="Times New Roman" panose="02020603050405020304" pitchFamily="18" charset="0"/>
                <a:ea typeface="Times New Roman" panose="02020603050405020304" pitchFamily="18" charset="0"/>
              </a:rPr>
              <a:t>n</a:t>
            </a:r>
            <a:r>
              <a:rPr lang="en-US" sz="1800" spc="1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ind</a:t>
            </a:r>
            <a:r>
              <a:rPr lang="en-US" sz="1800" spc="5" dirty="0" err="1">
                <a:effectLst/>
                <a:latin typeface="Times New Roman" panose="02020603050405020304" pitchFamily="18" charset="0"/>
                <a:ea typeface="Times New Roman" panose="02020603050405020304" pitchFamily="18" charset="0"/>
              </a:rPr>
              <a:t>i</a:t>
            </a:r>
            <a:r>
              <a:rPr lang="en-US" sz="1800" dirty="0" err="1">
                <a:effectLst/>
                <a:latin typeface="Times New Roman" panose="02020603050405020304" pitchFamily="18" charset="0"/>
                <a:ea typeface="Times New Roman" panose="02020603050405020304" pitchFamily="18" charset="0"/>
              </a:rPr>
              <a:t>vidu</a:t>
            </a:r>
            <a:r>
              <a:rPr lang="en-US" sz="1800" spc="1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untuk</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memp</a:t>
            </a:r>
            <a:r>
              <a:rPr lang="en-US" sz="1800" spc="-5" dirty="0" err="1">
                <a:effectLst/>
                <a:latin typeface="Times New Roman" panose="02020603050405020304" pitchFamily="18" charset="0"/>
                <a:ea typeface="Times New Roman" panose="02020603050405020304" pitchFamily="18" charset="0"/>
              </a:rPr>
              <a:t>e</a:t>
            </a:r>
            <a:r>
              <a:rPr lang="en-US" sz="1800" dirty="0" err="1">
                <a:effectLst/>
                <a:latin typeface="Times New Roman" panose="02020603050405020304" pitchFamily="18" charset="0"/>
                <a:ea typeface="Times New Roman" panose="02020603050405020304" pitchFamily="18" charset="0"/>
              </a:rPr>
              <a:t>rk</a:t>
            </a:r>
            <a:r>
              <a:rPr lang="en-US" sz="1800" spc="10" dirty="0" err="1">
                <a:effectLst/>
                <a:latin typeface="Times New Roman" panose="02020603050405020304" pitchFamily="18" charset="0"/>
                <a:ea typeface="Times New Roman" panose="02020603050405020304" pitchFamily="18" charset="0"/>
              </a:rPr>
              <a:t>i</a:t>
            </a:r>
            <a:r>
              <a:rPr lang="en-US" sz="1800" dirty="0" err="1">
                <a:effectLst/>
                <a:latin typeface="Times New Roman" panose="02020603050405020304" pitchFamily="18" charset="0"/>
                <a:ea typeface="Times New Roman" panose="02020603050405020304" pitchFamily="18" charset="0"/>
              </a:rPr>
              <a:t>r</a:t>
            </a:r>
            <a:r>
              <a:rPr lang="en-US" sz="1800" spc="-10" dirty="0" err="1">
                <a:effectLst/>
                <a:latin typeface="Times New Roman" panose="02020603050405020304" pitchFamily="18" charset="0"/>
                <a:ea typeface="Times New Roman" panose="02020603050405020304" pitchFamily="18" charset="0"/>
              </a:rPr>
              <a:t>a</a:t>
            </a:r>
            <a:r>
              <a:rPr lang="en-US" sz="1800" dirty="0" err="1">
                <a:effectLst/>
                <a:latin typeface="Times New Roman" panose="02020603050405020304" pitchFamily="18" charset="0"/>
                <a:ea typeface="Times New Roman" panose="02020603050405020304" pitchFamily="18" charset="0"/>
              </a:rPr>
              <a:t>k</a:t>
            </a:r>
            <a:r>
              <a:rPr lang="en-US" sz="1800" spc="-5" dirty="0" err="1">
                <a:effectLst/>
                <a:latin typeface="Times New Roman" panose="02020603050405020304" pitchFamily="18" charset="0"/>
                <a:ea typeface="Times New Roman" panose="02020603050405020304" pitchFamily="18" charset="0"/>
              </a:rPr>
              <a:t>a</a:t>
            </a:r>
            <a:r>
              <a:rPr lang="en-US" sz="1800" dirty="0" err="1">
                <a:effectLst/>
                <a:latin typeface="Times New Roman" panose="02020603050405020304" pitchFamily="18" charset="0"/>
                <a:ea typeface="Times New Roman" panose="02020603050405020304" pitchFamily="18" charset="0"/>
              </a:rPr>
              <a:t>n</a:t>
            </a:r>
            <a:r>
              <a:rPr lang="en-US" sz="1800" spc="1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k</a:t>
            </a:r>
            <a:r>
              <a:rPr lang="en-US" sz="1800" spc="-5" dirty="0" err="1">
                <a:effectLst/>
                <a:latin typeface="Times New Roman" panose="02020603050405020304" pitchFamily="18" charset="0"/>
                <a:ea typeface="Times New Roman" panose="02020603050405020304" pitchFamily="18" charset="0"/>
              </a:rPr>
              <a:t>e</a:t>
            </a:r>
            <a:r>
              <a:rPr lang="en-US" sz="1800" dirty="0" err="1">
                <a:effectLst/>
                <a:latin typeface="Times New Roman" panose="02020603050405020304" pitchFamily="18" charset="0"/>
                <a:ea typeface="Times New Roman" panose="02020603050405020304" pitchFamily="18" charset="0"/>
              </a:rPr>
              <a:t>mungk</a:t>
            </a:r>
            <a:r>
              <a:rPr lang="en-US" sz="1800" spc="5" dirty="0" err="1">
                <a:effectLst/>
                <a:latin typeface="Times New Roman" panose="02020603050405020304" pitchFamily="18" charset="0"/>
                <a:ea typeface="Times New Roman" panose="02020603050405020304" pitchFamily="18" charset="0"/>
              </a:rPr>
              <a:t>i</a:t>
            </a:r>
            <a:r>
              <a:rPr lang="en-US" sz="1800" dirty="0" err="1">
                <a:effectLst/>
                <a:latin typeface="Times New Roman" panose="02020603050405020304" pitchFamily="18" charset="0"/>
                <a:ea typeface="Times New Roman" panose="02020603050405020304" pitchFamily="18" charset="0"/>
              </a:rPr>
              <a:t>n</a:t>
            </a:r>
            <a:r>
              <a:rPr lang="en-US" sz="1800" spc="-5" dirty="0" err="1">
                <a:effectLst/>
                <a:latin typeface="Times New Roman" panose="02020603050405020304" pitchFamily="18" charset="0"/>
                <a:ea typeface="Times New Roman" panose="02020603050405020304" pitchFamily="18" charset="0"/>
              </a:rPr>
              <a:t>a</a:t>
            </a:r>
            <a:r>
              <a:rPr lang="en-US" sz="1800" dirty="0" err="1">
                <a:effectLst/>
                <a:latin typeface="Times New Roman" panose="02020603050405020304" pitchFamily="18" charset="0"/>
                <a:ea typeface="Times New Roman" panose="02020603050405020304" pitchFamily="18" charset="0"/>
              </a:rPr>
              <a:t>n</a:t>
            </a:r>
            <a:r>
              <a:rPr lang="en-US" sz="1800" spc="10" dirty="0">
                <a:effectLst/>
                <a:latin typeface="Times New Roman" panose="02020603050405020304" pitchFamily="18" charset="0"/>
                <a:ea typeface="Times New Roman" panose="02020603050405020304" pitchFamily="18" charset="0"/>
              </a:rPr>
              <a:t> </a:t>
            </a:r>
            <a:r>
              <a:rPr lang="en-US" sz="1800" spc="10" dirty="0" err="1">
                <a:effectLst/>
                <a:latin typeface="Times New Roman" panose="02020603050405020304" pitchFamily="18" charset="0"/>
                <a:ea typeface="Times New Roman" panose="02020603050405020304" pitchFamily="18" charset="0"/>
              </a:rPr>
              <a:t>s</a:t>
            </a:r>
            <a:r>
              <a:rPr lang="en-US" sz="1800" dirty="0" err="1">
                <a:effectLst/>
                <a:latin typeface="Times New Roman" panose="02020603050405020304" pitchFamily="18" charset="0"/>
                <a:ea typeface="Times New Roman" panose="02020603050405020304" pitchFamily="18" charset="0"/>
              </a:rPr>
              <a:t>u</a:t>
            </a:r>
            <a:r>
              <a:rPr lang="en-US" sz="1800" spc="-5" dirty="0" err="1">
                <a:effectLst/>
                <a:latin typeface="Times New Roman" panose="02020603050405020304" pitchFamily="18" charset="0"/>
                <a:ea typeface="Times New Roman" panose="02020603050405020304" pitchFamily="18" charset="0"/>
              </a:rPr>
              <a:t>a</a:t>
            </a:r>
            <a:r>
              <a:rPr lang="en-US" sz="1800" dirty="0" err="1">
                <a:effectLst/>
                <a:latin typeface="Times New Roman" panose="02020603050405020304" pitchFamily="18" charset="0"/>
                <a:ea typeface="Times New Roman" panose="02020603050405020304" pitchFamily="18" charset="0"/>
              </a:rPr>
              <a:t>tu</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p</a:t>
            </a:r>
            <a:r>
              <a:rPr lang="en-US" sz="1800" spc="-5" dirty="0" err="1">
                <a:effectLst/>
                <a:latin typeface="Times New Roman" panose="02020603050405020304" pitchFamily="18" charset="0"/>
                <a:ea typeface="Times New Roman" panose="02020603050405020304" pitchFamily="18" charset="0"/>
              </a:rPr>
              <a:t>e</a:t>
            </a:r>
            <a:r>
              <a:rPr lang="en-US" sz="1800" dirty="0" err="1">
                <a:effectLst/>
                <a:latin typeface="Times New Roman" panose="02020603050405020304" pitchFamily="18" charset="0"/>
                <a:ea typeface="Times New Roman" panose="02020603050405020304" pitchFamily="18" charset="0"/>
              </a:rPr>
              <a:t>rist</a:t>
            </a:r>
            <a:r>
              <a:rPr lang="en-US" sz="1800" spc="5" dirty="0" err="1">
                <a:effectLst/>
                <a:latin typeface="Times New Roman" panose="02020603050405020304" pitchFamily="18" charset="0"/>
                <a:ea typeface="Times New Roman" panose="02020603050405020304" pitchFamily="18" charset="0"/>
              </a:rPr>
              <a:t>i</a:t>
            </a:r>
            <a:r>
              <a:rPr lang="en-US" sz="1800" dirty="0" err="1">
                <a:effectLst/>
                <a:latin typeface="Times New Roman" panose="02020603050405020304" pitchFamily="18" charset="0"/>
                <a:ea typeface="Times New Roman" panose="02020603050405020304" pitchFamily="18" charset="0"/>
              </a:rPr>
              <a:t>wa</a:t>
            </a:r>
            <a:r>
              <a:rPr lang="en-US" sz="1800" dirty="0">
                <a:effectLst/>
                <a:latin typeface="Times New Roman" panose="02020603050405020304" pitchFamily="18" charset="0"/>
                <a:ea typeface="Times New Roman" panose="02020603050405020304" pitchFamily="18" charset="0"/>
              </a:rPr>
              <a:t> d</a:t>
            </a:r>
            <a:r>
              <a:rPr lang="en-US" sz="1800" spc="-5" dirty="0">
                <a:effectLst/>
                <a:latin typeface="Times New Roman" panose="02020603050405020304" pitchFamily="18" charset="0"/>
                <a:ea typeface="Times New Roman" panose="02020603050405020304" pitchFamily="18" charset="0"/>
              </a:rPr>
              <a:t>a</a:t>
            </a:r>
            <a:r>
              <a:rPr lang="en-US" sz="1800" dirty="0">
                <a:effectLst/>
                <a:latin typeface="Times New Roman" panose="02020603050405020304" pitchFamily="18" charset="0"/>
                <a:ea typeface="Times New Roman" panose="02020603050405020304" pitchFamily="18" charset="0"/>
              </a:rPr>
              <a:t>n</a:t>
            </a:r>
            <a:r>
              <a:rPr lang="en-US" sz="1800" spc="1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memb</a:t>
            </a:r>
            <a:r>
              <a:rPr lang="en-US" sz="1800" spc="-5" dirty="0" err="1">
                <a:effectLst/>
                <a:latin typeface="Times New Roman" panose="02020603050405020304" pitchFamily="18" charset="0"/>
                <a:ea typeface="Times New Roman" panose="02020603050405020304" pitchFamily="18" charset="0"/>
              </a:rPr>
              <a:t>a</a:t>
            </a:r>
            <a:r>
              <a:rPr lang="en-US" sz="1800" dirty="0" err="1">
                <a:effectLst/>
                <a:latin typeface="Times New Roman" panose="02020603050405020304" pitchFamily="18" charset="0"/>
                <a:ea typeface="Times New Roman" panose="02020603050405020304" pitchFamily="18" charset="0"/>
              </a:rPr>
              <a:t>nd</a:t>
            </a:r>
            <a:r>
              <a:rPr lang="en-US" sz="1800" spc="15" dirty="0" err="1">
                <a:effectLst/>
                <a:latin typeface="Times New Roman" panose="02020603050405020304" pitchFamily="18" charset="0"/>
                <a:ea typeface="Times New Roman" panose="02020603050405020304" pitchFamily="18" charset="0"/>
              </a:rPr>
              <a:t>i</a:t>
            </a:r>
            <a:r>
              <a:rPr lang="en-US" sz="1800" dirty="0" err="1">
                <a:effectLst/>
                <a:latin typeface="Times New Roman" panose="02020603050405020304" pitchFamily="18" charset="0"/>
                <a:ea typeface="Times New Roman" panose="02020603050405020304" pitchFamily="18" charset="0"/>
              </a:rPr>
              <a:t>ngk</a:t>
            </a:r>
            <a:r>
              <a:rPr lang="en-US" sz="1800" spc="-5" dirty="0" err="1">
                <a:effectLst/>
                <a:latin typeface="Times New Roman" panose="02020603050405020304" pitchFamily="18" charset="0"/>
                <a:ea typeface="Times New Roman" panose="02020603050405020304" pitchFamily="18" charset="0"/>
              </a:rPr>
              <a:t>a</a:t>
            </a:r>
            <a:r>
              <a:rPr lang="en-US" sz="1800" dirty="0" err="1">
                <a:effectLst/>
                <a:latin typeface="Times New Roman" panose="02020603050405020304" pitchFamily="18" charset="0"/>
                <a:ea typeface="Times New Roman" panose="02020603050405020304" pitchFamily="18" charset="0"/>
              </a:rPr>
              <a:t>nnya</a:t>
            </a:r>
            <a:r>
              <a:rPr lang="en-US" sz="1800" spc="-5" dirty="0">
                <a:effectLst/>
                <a:latin typeface="Times New Roman" panose="02020603050405020304" pitchFamily="18" charset="0"/>
                <a:ea typeface="Times New Roman" panose="02020603050405020304" pitchFamily="18" charset="0"/>
              </a:rPr>
              <a:t> </a:t>
            </a:r>
            <a:r>
              <a:rPr lang="en-US" sz="1800" spc="10" dirty="0" err="1">
                <a:effectLst/>
                <a:latin typeface="Times New Roman" panose="02020603050405020304" pitchFamily="18" charset="0"/>
                <a:ea typeface="Times New Roman" panose="02020603050405020304" pitchFamily="18" charset="0"/>
              </a:rPr>
              <a:t>d</a:t>
            </a:r>
            <a:r>
              <a:rPr lang="en-US" sz="1800" spc="-5" dirty="0" err="1">
                <a:effectLst/>
                <a:latin typeface="Times New Roman" panose="02020603050405020304" pitchFamily="18" charset="0"/>
                <a:ea typeface="Times New Roman" panose="02020603050405020304" pitchFamily="18" charset="0"/>
              </a:rPr>
              <a:t>e</a:t>
            </a:r>
            <a:r>
              <a:rPr lang="en-US" sz="1800" dirty="0" err="1">
                <a:effectLst/>
                <a:latin typeface="Times New Roman" panose="02020603050405020304" pitchFamily="18" charset="0"/>
                <a:ea typeface="Times New Roman" panose="02020603050405020304" pitchFamily="18" charset="0"/>
              </a:rPr>
              <a:t>ng</a:t>
            </a:r>
            <a:r>
              <a:rPr lang="en-US" sz="1800" spc="-5" dirty="0" err="1">
                <a:effectLst/>
                <a:latin typeface="Times New Roman" panose="02020603050405020304" pitchFamily="18" charset="0"/>
                <a:ea typeface="Times New Roman" panose="02020603050405020304" pitchFamily="18" charset="0"/>
              </a:rPr>
              <a:t>a</a:t>
            </a:r>
            <a:r>
              <a:rPr lang="en-US" sz="1800" dirty="0" err="1">
                <a:effectLst/>
                <a:latin typeface="Times New Roman" panose="02020603050405020304" pitchFamily="18" charset="0"/>
                <a:ea typeface="Times New Roman" panose="02020603050405020304" pitchFamily="18" charset="0"/>
              </a:rPr>
              <a:t>n</a:t>
            </a:r>
            <a:r>
              <a:rPr lang="en-US" sz="1800" dirty="0">
                <a:effectLst/>
                <a:latin typeface="Times New Roman" panose="02020603050405020304" pitchFamily="18" charset="0"/>
                <a:ea typeface="Times New Roman" panose="02020603050405020304" pitchFamily="18" charset="0"/>
              </a:rPr>
              <a:t> </a:t>
            </a:r>
            <a:r>
              <a:rPr lang="en-US" sz="1800" spc="10" dirty="0" err="1">
                <a:effectLst/>
                <a:latin typeface="Times New Roman" panose="02020603050405020304" pitchFamily="18" charset="0"/>
                <a:ea typeface="Times New Roman" panose="02020603050405020304" pitchFamily="18" charset="0"/>
              </a:rPr>
              <a:t>k</a:t>
            </a:r>
            <a:r>
              <a:rPr lang="en-US" sz="1800" spc="-5" dirty="0" err="1">
                <a:effectLst/>
                <a:latin typeface="Times New Roman" panose="02020603050405020304" pitchFamily="18" charset="0"/>
                <a:ea typeface="Times New Roman" panose="02020603050405020304" pitchFamily="18" charset="0"/>
              </a:rPr>
              <a:t>e</a:t>
            </a:r>
            <a:r>
              <a:rPr lang="en-US" sz="1800" dirty="0" err="1">
                <a:effectLst/>
                <a:latin typeface="Times New Roman" panose="02020603050405020304" pitchFamily="18" charset="0"/>
                <a:ea typeface="Times New Roman" panose="02020603050405020304" pitchFamily="18" charset="0"/>
              </a:rPr>
              <a:t>jadi</a:t>
            </a:r>
            <a:r>
              <a:rPr lang="en-US" sz="1800" spc="5" dirty="0" err="1">
                <a:effectLst/>
                <a:latin typeface="Times New Roman" panose="02020603050405020304" pitchFamily="18" charset="0"/>
                <a:ea typeface="Times New Roman" panose="02020603050405020304" pitchFamily="18" charset="0"/>
              </a:rPr>
              <a:t>a</a:t>
            </a:r>
            <a:r>
              <a:rPr lang="en-US" sz="1800" dirty="0" err="1">
                <a:effectLst/>
                <a:latin typeface="Times New Roman" panose="02020603050405020304" pitchFamily="18" charset="0"/>
                <a:ea typeface="Times New Roman" panose="02020603050405020304" pitchFamily="18" charset="0"/>
              </a:rPr>
              <a:t>n</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s</a:t>
            </a:r>
            <a:r>
              <a:rPr lang="en-US" sz="1800" spc="-5" dirty="0" err="1">
                <a:effectLst/>
                <a:latin typeface="Times New Roman" panose="02020603050405020304" pitchFamily="18" charset="0"/>
                <a:ea typeface="Times New Roman" panose="02020603050405020304" pitchFamily="18" charset="0"/>
              </a:rPr>
              <a:t>e</a:t>
            </a:r>
            <a:r>
              <a:rPr lang="en-US" sz="1800" dirty="0" err="1">
                <a:effectLst/>
                <a:latin typeface="Times New Roman" panose="02020603050405020304" pitchFamily="18" charset="0"/>
                <a:ea typeface="Times New Roman" panose="02020603050405020304" pitchFamily="18" charset="0"/>
              </a:rPr>
              <a:t>b</a:t>
            </a:r>
            <a:r>
              <a:rPr lang="en-US" sz="1800" spc="-5" dirty="0" err="1">
                <a:effectLst/>
                <a:latin typeface="Times New Roman" panose="02020603050405020304" pitchFamily="18" charset="0"/>
                <a:ea typeface="Times New Roman" panose="02020603050405020304" pitchFamily="18" charset="0"/>
              </a:rPr>
              <a:t>e</a:t>
            </a:r>
            <a:r>
              <a:rPr lang="en-US" sz="1800" dirty="0" err="1">
                <a:effectLst/>
                <a:latin typeface="Times New Roman" panose="02020603050405020304" pitchFamily="18" charset="0"/>
                <a:ea typeface="Times New Roman" panose="02020603050405020304" pitchFamily="18" charset="0"/>
              </a:rPr>
              <a:t>lu</a:t>
            </a:r>
            <a:r>
              <a:rPr lang="en-US" sz="1800" spc="5" dirty="0" err="1">
                <a:effectLst/>
                <a:latin typeface="Times New Roman" panose="02020603050405020304" pitchFamily="18" charset="0"/>
                <a:ea typeface="Times New Roman" panose="02020603050405020304" pitchFamily="18" charset="0"/>
              </a:rPr>
              <a:t>m</a:t>
            </a:r>
            <a:r>
              <a:rPr lang="en-US" sz="1800" dirty="0" err="1">
                <a:effectLst/>
                <a:latin typeface="Times New Roman" panose="02020603050405020304" pitchFamily="18" charset="0"/>
                <a:ea typeface="Times New Roman" panose="02020603050405020304" pitchFamily="18" charset="0"/>
              </a:rPr>
              <a:t>nya</a:t>
            </a:r>
            <a:r>
              <a:rPr lang="en-US" sz="1800" spc="-5" dirty="0">
                <a:effectLst/>
                <a:latin typeface="Times New Roman" panose="02020603050405020304" pitchFamily="18" charset="0"/>
                <a:ea typeface="Times New Roman" panose="02020603050405020304" pitchFamily="18" charset="0"/>
              </a:rPr>
              <a:t> </a:t>
            </a:r>
            <a:r>
              <a:rPr lang="en-US" sz="1800" spc="10" dirty="0">
                <a:effectLst/>
                <a:latin typeface="Times New Roman" panose="02020603050405020304" pitchFamily="18" charset="0"/>
                <a:ea typeface="Times New Roman" panose="02020603050405020304" pitchFamily="18" charset="0"/>
              </a:rPr>
              <a:t>y</a:t>
            </a:r>
            <a:r>
              <a:rPr lang="en-US" sz="1800" spc="-5" dirty="0">
                <a:effectLst/>
                <a:latin typeface="Times New Roman" panose="02020603050405020304" pitchFamily="18" charset="0"/>
                <a:ea typeface="Times New Roman" panose="02020603050405020304" pitchFamily="18" charset="0"/>
              </a:rPr>
              <a:t>a</a:t>
            </a:r>
            <a:r>
              <a:rPr lang="en-US" sz="1800" dirty="0">
                <a:effectLst/>
                <a:latin typeface="Times New Roman" panose="02020603050405020304" pitchFamily="18" charset="0"/>
                <a:ea typeface="Times New Roman" panose="02020603050405020304" pitchFamily="18" charset="0"/>
              </a:rPr>
              <a:t>ng </a:t>
            </a:r>
            <a:r>
              <a:rPr lang="en-US" sz="1800" dirty="0" err="1">
                <a:effectLst/>
                <a:latin typeface="Times New Roman" panose="02020603050405020304" pitchFamily="18" charset="0"/>
                <a:ea typeface="Times New Roman" panose="02020603050405020304" pitchFamily="18" charset="0"/>
              </a:rPr>
              <a:t>sud</a:t>
            </a:r>
            <a:r>
              <a:rPr lang="en-US" sz="1800" spc="5" dirty="0" err="1">
                <a:effectLst/>
                <a:latin typeface="Times New Roman" panose="02020603050405020304" pitchFamily="18" charset="0"/>
                <a:ea typeface="Times New Roman" panose="02020603050405020304" pitchFamily="18" charset="0"/>
              </a:rPr>
              <a:t>a</a:t>
            </a:r>
            <a:r>
              <a:rPr lang="en-US" sz="1800" dirty="0" err="1">
                <a:effectLst/>
                <a:latin typeface="Times New Roman" panose="02020603050405020304" pitchFamily="18" charset="0"/>
                <a:ea typeface="Times New Roman" panose="02020603050405020304" pitchFamily="18" charset="0"/>
              </a:rPr>
              <a:t>h</a:t>
            </a:r>
            <a:r>
              <a:rPr lang="en-US" sz="1800" spc="15" dirty="0">
                <a:effectLst/>
                <a:latin typeface="Times New Roman" panose="02020603050405020304" pitchFamily="18" charset="0"/>
                <a:ea typeface="Times New Roman" panose="02020603050405020304" pitchFamily="18" charset="0"/>
              </a:rPr>
              <a:t> </a:t>
            </a:r>
            <a:r>
              <a:rPr lang="en-US" sz="1800" spc="-5" dirty="0" err="1">
                <a:effectLst/>
                <a:latin typeface="Times New Roman" panose="02020603050405020304" pitchFamily="18" charset="0"/>
                <a:ea typeface="Times New Roman" panose="02020603050405020304" pitchFamily="18" charset="0"/>
              </a:rPr>
              <a:t>a</a:t>
            </a:r>
            <a:r>
              <a:rPr lang="en-US" sz="1800" dirty="0" err="1">
                <a:effectLst/>
                <a:latin typeface="Times New Roman" panose="02020603050405020304" pitchFamily="18" charset="0"/>
                <a:ea typeface="Times New Roman" panose="02020603050405020304" pitchFamily="18" charset="0"/>
              </a:rPr>
              <a:t>da</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d</a:t>
            </a:r>
            <a:r>
              <a:rPr lang="en-US" sz="1800" spc="-5" dirty="0" err="1">
                <a:effectLst/>
                <a:latin typeface="Times New Roman" panose="02020603050405020304" pitchFamily="18" charset="0"/>
                <a:ea typeface="Times New Roman" panose="02020603050405020304" pitchFamily="18" charset="0"/>
              </a:rPr>
              <a:t>a</a:t>
            </a:r>
            <a:r>
              <a:rPr lang="en-US" sz="1800" dirty="0" err="1">
                <a:effectLst/>
                <a:latin typeface="Times New Roman" panose="02020603050405020304" pitchFamily="18" charset="0"/>
                <a:ea typeface="Times New Roman" panose="02020603050405020304" pitchFamily="18" charset="0"/>
              </a:rPr>
              <a:t>lam</a:t>
            </a:r>
            <a:r>
              <a:rPr lang="en-US" sz="1800" spc="5"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pik</a:t>
            </a:r>
            <a:r>
              <a:rPr lang="en-US" sz="1800" spc="5" dirty="0" err="1">
                <a:effectLst/>
                <a:latin typeface="Times New Roman" panose="02020603050405020304" pitchFamily="18" charset="0"/>
                <a:ea typeface="Times New Roman" panose="02020603050405020304" pitchFamily="18" charset="0"/>
              </a:rPr>
              <a:t>i</a:t>
            </a:r>
            <a:r>
              <a:rPr lang="en-US" sz="1800" dirty="0" err="1">
                <a:effectLst/>
                <a:latin typeface="Times New Roman" panose="02020603050405020304" pitchFamily="18" charset="0"/>
                <a:ea typeface="Times New Roman" panose="02020603050405020304" pitchFamily="18" charset="0"/>
              </a:rPr>
              <a:t>r</a:t>
            </a:r>
            <a:r>
              <a:rPr lang="en-US" sz="1800" spc="-10" dirty="0" err="1">
                <a:effectLst/>
                <a:latin typeface="Times New Roman" panose="02020603050405020304" pitchFamily="18" charset="0"/>
                <a:ea typeface="Times New Roman" panose="02020603050405020304" pitchFamily="18" charset="0"/>
              </a:rPr>
              <a:t>a</a:t>
            </a:r>
            <a:r>
              <a:rPr lang="en-US" sz="1800" dirty="0" err="1">
                <a:effectLst/>
                <a:latin typeface="Times New Roman" panose="02020603050405020304" pitchFamily="18" charset="0"/>
                <a:ea typeface="Times New Roman" panose="02020603050405020304" pitchFamily="18" charset="0"/>
              </a:rPr>
              <a:t>n</a:t>
            </a:r>
            <a:r>
              <a:rPr lang="en-US" sz="1800" spc="5"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me</a:t>
            </a:r>
            <a:r>
              <a:rPr lang="en-US" sz="1800" spc="-5" dirty="0" err="1">
                <a:effectLst/>
                <a:latin typeface="Times New Roman" panose="02020603050405020304" pitchFamily="18" charset="0"/>
                <a:ea typeface="Times New Roman" panose="02020603050405020304" pitchFamily="18" charset="0"/>
              </a:rPr>
              <a:t>re</a:t>
            </a:r>
            <a:r>
              <a:rPr lang="en-US" sz="1800" spc="10" dirty="0" err="1">
                <a:effectLst/>
                <a:latin typeface="Times New Roman" panose="02020603050405020304" pitchFamily="18" charset="0"/>
                <a:ea typeface="Times New Roman" panose="02020603050405020304" pitchFamily="18" charset="0"/>
              </a:rPr>
              <a:t>k</a:t>
            </a:r>
            <a:r>
              <a:rPr lang="en-US" sz="1800" spc="-5" dirty="0" err="1">
                <a:effectLst/>
                <a:latin typeface="Times New Roman" panose="02020603050405020304" pitchFamily="18" charset="0"/>
                <a:ea typeface="Times New Roman" panose="02020603050405020304" pitchFamily="18" charset="0"/>
              </a:rPr>
              <a:t>a</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p</a:t>
            </a:r>
            <a:r>
              <a:rPr lang="en-US" sz="1800" spc="-5" dirty="0" err="1">
                <a:effectLst/>
                <a:latin typeface="Times New Roman" panose="02020603050405020304" pitchFamily="18" charset="0"/>
                <a:ea typeface="Times New Roman" panose="02020603050405020304" pitchFamily="18" charset="0"/>
              </a:rPr>
              <a:t>e</a:t>
            </a:r>
            <a:r>
              <a:rPr lang="en-US" sz="1800" dirty="0" err="1">
                <a:effectLst/>
                <a:latin typeface="Times New Roman" panose="02020603050405020304" pitchFamily="18" charset="0"/>
                <a:ea typeface="Times New Roman" panose="02020603050405020304" pitchFamily="18" charset="0"/>
              </a:rPr>
              <a:t>n</a:t>
            </a:r>
            <a:r>
              <a:rPr lang="en-US" sz="1800" spc="-5" dirty="0" err="1">
                <a:effectLst/>
                <a:latin typeface="Times New Roman" panose="02020603050405020304" pitchFamily="18" charset="0"/>
                <a:ea typeface="Times New Roman" panose="02020603050405020304" pitchFamily="18" charset="0"/>
              </a:rPr>
              <a:t>e</a:t>
            </a:r>
            <a:r>
              <a:rPr lang="en-US" sz="1800" dirty="0" err="1">
                <a:effectLst/>
                <a:latin typeface="Times New Roman" panose="02020603050405020304" pitchFamily="18" charset="0"/>
                <a:ea typeface="Times New Roman" panose="02020603050405020304" pitchFamily="18" charset="0"/>
              </a:rPr>
              <a:t>l</a:t>
            </a:r>
            <a:r>
              <a:rPr lang="en-US" sz="1800" spc="5" dirty="0" err="1">
                <a:effectLst/>
                <a:latin typeface="Times New Roman" panose="02020603050405020304" pitchFamily="18" charset="0"/>
                <a:ea typeface="Times New Roman" panose="02020603050405020304" pitchFamily="18" charset="0"/>
              </a:rPr>
              <a:t>i</a:t>
            </a:r>
            <a:r>
              <a:rPr lang="en-US" sz="1800" dirty="0" err="1">
                <a:effectLst/>
                <a:latin typeface="Times New Roman" panose="02020603050405020304" pitchFamily="18" charset="0"/>
                <a:ea typeface="Times New Roman" panose="02020603050405020304" pitchFamily="18" charset="0"/>
              </a:rPr>
              <a:t>t</a:t>
            </a:r>
            <a:r>
              <a:rPr lang="en-US" sz="1800" spc="5" dirty="0" err="1">
                <a:effectLst/>
                <a:latin typeface="Times New Roman" panose="02020603050405020304" pitchFamily="18" charset="0"/>
                <a:ea typeface="Times New Roman" panose="02020603050405020304" pitchFamily="18" charset="0"/>
              </a:rPr>
              <a:t>i</a:t>
            </a:r>
            <a:r>
              <a:rPr lang="en-US" sz="1800" spc="-5" dirty="0" err="1">
                <a:effectLst/>
                <a:latin typeface="Times New Roman" panose="02020603050405020304" pitchFamily="18" charset="0"/>
                <a:ea typeface="Times New Roman" panose="02020603050405020304" pitchFamily="18" charset="0"/>
              </a:rPr>
              <a:t>a</a:t>
            </a:r>
            <a:r>
              <a:rPr lang="en-US" sz="1800" dirty="0" err="1">
                <a:effectLst/>
                <a:latin typeface="Times New Roman" panose="02020603050405020304" pitchFamily="18" charset="0"/>
                <a:ea typeface="Times New Roman" panose="02020603050405020304" pitchFamily="18" charset="0"/>
              </a:rPr>
              <a:t>n</a:t>
            </a:r>
            <a:r>
              <a:rPr lang="en-US" sz="1800" spc="15"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K</a:t>
            </a:r>
            <a:r>
              <a:rPr lang="en-US" sz="1800" spc="-5" dirty="0" err="1">
                <a:effectLst/>
                <a:latin typeface="Times New Roman" panose="02020603050405020304" pitchFamily="18" charset="0"/>
                <a:ea typeface="Times New Roman" panose="02020603050405020304" pitchFamily="18" charset="0"/>
              </a:rPr>
              <a:t>ae</a:t>
            </a:r>
            <a:r>
              <a:rPr lang="en-US" sz="1800" dirty="0" err="1">
                <a:effectLst/>
                <a:latin typeface="Times New Roman" panose="02020603050405020304" pitchFamily="18" charset="0"/>
                <a:ea typeface="Times New Roman" panose="02020603050405020304" pitchFamily="18" charset="0"/>
              </a:rPr>
              <a:t>st</a:t>
            </a:r>
            <a:r>
              <a:rPr lang="en-US" sz="1800" spc="15" dirty="0" err="1">
                <a:effectLst/>
                <a:latin typeface="Times New Roman" panose="02020603050405020304" pitchFamily="18" charset="0"/>
                <a:ea typeface="Times New Roman" panose="02020603050405020304" pitchFamily="18" charset="0"/>
              </a:rPr>
              <a:t>n</a:t>
            </a:r>
            <a:r>
              <a:rPr lang="en-US" sz="1800" spc="-5" dirty="0" err="1">
                <a:effectLst/>
                <a:latin typeface="Times New Roman" panose="02020603050405020304" pitchFamily="18" charset="0"/>
                <a:ea typeface="Times New Roman" panose="02020603050405020304" pitchFamily="18" charset="0"/>
              </a:rPr>
              <a:t>e</a:t>
            </a:r>
            <a:r>
              <a:rPr lang="en-US" sz="1800" dirty="0" err="1">
                <a:effectLst/>
                <a:latin typeface="Times New Roman" panose="02020603050405020304" pitchFamily="18" charset="0"/>
                <a:ea typeface="Times New Roman" panose="02020603050405020304" pitchFamily="18" charset="0"/>
              </a:rPr>
              <a:t>r</a:t>
            </a:r>
            <a:r>
              <a:rPr lang="en-US" sz="1800" dirty="0">
                <a:effectLst/>
                <a:latin typeface="Times New Roman" panose="02020603050405020304" pitchFamily="18" charset="0"/>
                <a:ea typeface="Times New Roman" panose="02020603050405020304" pitchFamily="18" charset="0"/>
              </a:rPr>
              <a:t> (200</a:t>
            </a:r>
            <a:r>
              <a:rPr lang="en-US" sz="1800" spc="5" dirty="0">
                <a:effectLst/>
                <a:latin typeface="Times New Roman" panose="02020603050405020304" pitchFamily="18" charset="0"/>
                <a:ea typeface="Times New Roman" panose="02020603050405020304" pitchFamily="18" charset="0"/>
              </a:rPr>
              <a:t>5</a:t>
            </a:r>
            <a:r>
              <a:rPr lang="en-US" sz="1800" dirty="0">
                <a:effectLst/>
                <a:latin typeface="Times New Roman" panose="02020603050405020304" pitchFamily="18" charset="0"/>
                <a:ea typeface="Times New Roman" panose="02020603050405020304" pitchFamily="18" charset="0"/>
              </a:rPr>
              <a:t>) y</a:t>
            </a:r>
            <a:r>
              <a:rPr lang="en-US" sz="1800" spc="-5" dirty="0">
                <a:effectLst/>
                <a:latin typeface="Times New Roman" panose="02020603050405020304" pitchFamily="18" charset="0"/>
                <a:ea typeface="Times New Roman" panose="02020603050405020304" pitchFamily="18" charset="0"/>
              </a:rPr>
              <a:t>a</a:t>
            </a:r>
            <a:r>
              <a:rPr lang="en-US" sz="1800" dirty="0">
                <a:effectLst/>
                <a:latin typeface="Times New Roman" panose="02020603050405020304" pitchFamily="18" charset="0"/>
                <a:ea typeface="Times New Roman" panose="02020603050405020304" pitchFamily="18" charset="0"/>
              </a:rPr>
              <a:t>ng</a:t>
            </a:r>
            <a:r>
              <a:rPr lang="en-US" sz="1800" spc="15"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menggu</a:t>
            </a:r>
            <a:r>
              <a:rPr lang="en-US" sz="1800" spc="10" dirty="0" err="1">
                <a:effectLst/>
                <a:latin typeface="Times New Roman" panose="02020603050405020304" pitchFamily="18" charset="0"/>
                <a:ea typeface="Times New Roman" panose="02020603050405020304" pitchFamily="18" charset="0"/>
              </a:rPr>
              <a:t>n</a:t>
            </a:r>
            <a:r>
              <a:rPr lang="en-US" sz="1800" spc="-5" dirty="0" err="1">
                <a:effectLst/>
                <a:latin typeface="Times New Roman" panose="02020603050405020304" pitchFamily="18" charset="0"/>
                <a:ea typeface="Times New Roman" panose="02020603050405020304" pitchFamily="18" charset="0"/>
              </a:rPr>
              <a:t>a</a:t>
            </a:r>
            <a:r>
              <a:rPr lang="en-US" sz="1800" dirty="0" err="1">
                <a:effectLst/>
                <a:latin typeface="Times New Roman" panose="02020603050405020304" pitchFamily="18" charset="0"/>
                <a:ea typeface="Times New Roman" panose="02020603050405020304" pitchFamily="18" charset="0"/>
              </a:rPr>
              <a:t>k</a:t>
            </a:r>
            <a:r>
              <a:rPr lang="en-US" sz="1800" spc="-5" dirty="0" err="1">
                <a:effectLst/>
                <a:latin typeface="Times New Roman" panose="02020603050405020304" pitchFamily="18" charset="0"/>
                <a:ea typeface="Times New Roman" panose="02020603050405020304" pitchFamily="18" charset="0"/>
              </a:rPr>
              <a:t>a</a:t>
            </a:r>
            <a:r>
              <a:rPr lang="en-US" sz="1800" dirty="0" err="1">
                <a:effectLst/>
                <a:latin typeface="Times New Roman" panose="02020603050405020304" pitchFamily="18" charset="0"/>
                <a:ea typeface="Times New Roman" panose="02020603050405020304" pitchFamily="18" charset="0"/>
              </a:rPr>
              <a:t>n</a:t>
            </a:r>
            <a:r>
              <a:rPr lang="en-US" sz="1800" dirty="0">
                <a:effectLst/>
                <a:latin typeface="Times New Roman" panose="02020603050405020304" pitchFamily="18" charset="0"/>
                <a:ea typeface="Times New Roman" panose="02020603050405020304" pitchFamily="18" charset="0"/>
              </a:rPr>
              <a:t> d</a:t>
            </a:r>
            <a:r>
              <a:rPr lang="en-US" sz="1800" spc="-5" dirty="0">
                <a:effectLst/>
                <a:latin typeface="Times New Roman" panose="02020603050405020304" pitchFamily="18" charset="0"/>
                <a:ea typeface="Times New Roman" panose="02020603050405020304" pitchFamily="18" charset="0"/>
              </a:rPr>
              <a:t>a</a:t>
            </a:r>
            <a:r>
              <a:rPr lang="en-US" sz="1800" dirty="0">
                <a:effectLst/>
                <a:latin typeface="Times New Roman" panose="02020603050405020304" pitchFamily="18" charset="0"/>
                <a:ea typeface="Times New Roman" panose="02020603050405020304" pitchFamily="18" charset="0"/>
              </a:rPr>
              <a:t>ta </a:t>
            </a:r>
            <a:r>
              <a:rPr lang="en-US" sz="1800" dirty="0" err="1">
                <a:effectLst/>
                <a:latin typeface="Times New Roman" panose="02020603050405020304" pitchFamily="18" charset="0"/>
                <a:ea typeface="Times New Roman" panose="02020603050405020304" pitchFamily="18" charset="0"/>
              </a:rPr>
              <a:t>s</a:t>
            </a:r>
            <a:r>
              <a:rPr lang="en-US" sz="1800" spc="-5" dirty="0" err="1">
                <a:effectLst/>
                <a:latin typeface="Times New Roman" panose="02020603050405020304" pitchFamily="18" charset="0"/>
                <a:ea typeface="Times New Roman" panose="02020603050405020304" pitchFamily="18" charset="0"/>
              </a:rPr>
              <a:t>aa</a:t>
            </a:r>
            <a:r>
              <a:rPr lang="en-US" sz="1800" dirty="0" err="1">
                <a:effectLst/>
                <a:latin typeface="Times New Roman" panose="02020603050405020304" pitchFamily="18" charset="0"/>
                <a:ea typeface="Times New Roman" panose="02020603050405020304" pitchFamily="18" charset="0"/>
              </a:rPr>
              <a:t>t</a:t>
            </a:r>
            <a:r>
              <a:rPr lang="en-US" sz="1800" spc="5"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ini</a:t>
            </a:r>
            <a:r>
              <a:rPr lang="en-US" sz="1800" spc="15" dirty="0">
                <a:effectLst/>
                <a:latin typeface="Times New Roman" panose="02020603050405020304" pitchFamily="18" charset="0"/>
                <a:ea typeface="Times New Roman" panose="02020603050405020304" pitchFamily="18" charset="0"/>
              </a:rPr>
              <a:t> </a:t>
            </a:r>
            <a:r>
              <a:rPr lang="en-US" sz="1800" dirty="0">
                <a:effectLst/>
                <a:latin typeface="Times New Roman" panose="02020603050405020304" pitchFamily="18" charset="0"/>
                <a:ea typeface="Times New Roman" panose="02020603050405020304" pitchFamily="18" charset="0"/>
              </a:rPr>
              <a:t>d</a:t>
            </a:r>
            <a:r>
              <a:rPr lang="en-US" sz="1800" spc="-5" dirty="0">
                <a:effectLst/>
                <a:latin typeface="Times New Roman" panose="02020603050405020304" pitchFamily="18" charset="0"/>
                <a:ea typeface="Times New Roman" panose="02020603050405020304" pitchFamily="18" charset="0"/>
              </a:rPr>
              <a:t>a</a:t>
            </a:r>
            <a:r>
              <a:rPr lang="en-US" sz="1800" dirty="0">
                <a:effectLst/>
                <a:latin typeface="Times New Roman" panose="02020603050405020304" pitchFamily="18" charset="0"/>
                <a:ea typeface="Times New Roman" panose="02020603050405020304" pitchFamily="18" charset="0"/>
              </a:rPr>
              <a:t>n</a:t>
            </a:r>
            <a:r>
              <a:rPr lang="en-US" sz="1800" spc="5" dirty="0">
                <a:effectLst/>
                <a:latin typeface="Times New Roman" panose="02020603050405020304" pitchFamily="18" charset="0"/>
                <a:ea typeface="Times New Roman" panose="02020603050405020304" pitchFamily="18" charset="0"/>
              </a:rPr>
              <a:t> </a:t>
            </a:r>
            <a:r>
              <a:rPr lang="en-US" sz="1800" spc="10" dirty="0" err="1">
                <a:effectLst/>
                <a:latin typeface="Times New Roman" panose="02020603050405020304" pitchFamily="18" charset="0"/>
                <a:ea typeface="Times New Roman" panose="02020603050405020304" pitchFamily="18" charset="0"/>
              </a:rPr>
              <a:t>p</a:t>
            </a:r>
            <a:r>
              <a:rPr lang="en-US" sz="1800" spc="-5" dirty="0" err="1">
                <a:effectLst/>
                <a:latin typeface="Times New Roman" panose="02020603050405020304" pitchFamily="18" charset="0"/>
                <a:ea typeface="Times New Roman" panose="02020603050405020304" pitchFamily="18" charset="0"/>
              </a:rPr>
              <a:t>e</a:t>
            </a:r>
            <a:r>
              <a:rPr lang="en-US" sz="1800" dirty="0" err="1">
                <a:effectLst/>
                <a:latin typeface="Times New Roman" panose="02020603050405020304" pitchFamily="18" charset="0"/>
                <a:ea typeface="Times New Roman" panose="02020603050405020304" pitchFamily="18" charset="0"/>
              </a:rPr>
              <a:t>ngh</a:t>
            </a:r>
            <a:r>
              <a:rPr lang="en-US" sz="1800" spc="5" dirty="0" err="1">
                <a:effectLst/>
                <a:latin typeface="Times New Roman" panose="02020603050405020304" pitchFamily="18" charset="0"/>
                <a:ea typeface="Times New Roman" panose="02020603050405020304" pitchFamily="18" charset="0"/>
              </a:rPr>
              <a:t>a</a:t>
            </a:r>
            <a:r>
              <a:rPr lang="en-US" sz="1800" dirty="0" err="1">
                <a:effectLst/>
                <a:latin typeface="Times New Roman" panose="02020603050405020304" pitchFamily="18" charset="0"/>
                <a:ea typeface="Times New Roman" panose="02020603050405020304" pitchFamily="18" charset="0"/>
              </a:rPr>
              <a:t>si</a:t>
            </a:r>
            <a:r>
              <a:rPr lang="en-US" sz="1800" spc="5" dirty="0" err="1">
                <a:effectLst/>
                <a:latin typeface="Times New Roman" panose="02020603050405020304" pitchFamily="18" charset="0"/>
                <a:ea typeface="Times New Roman" panose="02020603050405020304" pitchFamily="18" charset="0"/>
              </a:rPr>
              <a:t>l</a:t>
            </a:r>
            <a:r>
              <a:rPr lang="en-US" sz="1800" spc="-5" dirty="0" err="1">
                <a:effectLst/>
                <a:latin typeface="Times New Roman" panose="02020603050405020304" pitchFamily="18" charset="0"/>
                <a:ea typeface="Times New Roman" panose="02020603050405020304" pitchFamily="18" charset="0"/>
              </a:rPr>
              <a:t>a</a:t>
            </a:r>
            <a:r>
              <a:rPr lang="en-US" sz="1800" dirty="0" err="1">
                <a:effectLst/>
                <a:latin typeface="Times New Roman" panose="02020603050405020304" pitchFamily="18" charset="0"/>
                <a:ea typeface="Times New Roman" panose="02020603050405020304" pitchFamily="18" charset="0"/>
              </a:rPr>
              <a:t>n</a:t>
            </a:r>
            <a:r>
              <a:rPr lang="en-US" sz="1800" spc="5"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s</a:t>
            </a:r>
            <a:r>
              <a:rPr lang="en-US" sz="1800" spc="-5" dirty="0" err="1">
                <a:effectLst/>
                <a:latin typeface="Times New Roman" panose="02020603050405020304" pitchFamily="18" charset="0"/>
                <a:ea typeface="Times New Roman" panose="02020603050405020304" pitchFamily="18" charset="0"/>
              </a:rPr>
              <a:t>e</a:t>
            </a:r>
            <a:r>
              <a:rPr lang="en-US" sz="1800" dirty="0" err="1">
                <a:effectLst/>
                <a:latin typeface="Times New Roman" panose="02020603050405020304" pitchFamily="18" charset="0"/>
                <a:ea typeface="Times New Roman" panose="02020603050405020304" pitchFamily="18" charset="0"/>
              </a:rPr>
              <a:t>b</a:t>
            </a:r>
            <a:r>
              <a:rPr lang="en-US" sz="1800" spc="-5" dirty="0" err="1">
                <a:effectLst/>
                <a:latin typeface="Times New Roman" panose="02020603050405020304" pitchFamily="18" charset="0"/>
                <a:ea typeface="Times New Roman" panose="02020603050405020304" pitchFamily="18" charset="0"/>
              </a:rPr>
              <a:t>e</a:t>
            </a:r>
            <a:r>
              <a:rPr lang="en-US" sz="1800" dirty="0" err="1">
                <a:effectLst/>
                <a:latin typeface="Times New Roman" panose="02020603050405020304" pitchFamily="18" charset="0"/>
                <a:ea typeface="Times New Roman" panose="02020603050405020304" pitchFamily="18" charset="0"/>
              </a:rPr>
              <a:t>lu</a:t>
            </a:r>
            <a:r>
              <a:rPr lang="en-US" sz="1800" spc="5" dirty="0" err="1">
                <a:effectLst/>
                <a:latin typeface="Times New Roman" panose="02020603050405020304" pitchFamily="18" charset="0"/>
                <a:ea typeface="Times New Roman" panose="02020603050405020304" pitchFamily="18" charset="0"/>
              </a:rPr>
              <a:t>m</a:t>
            </a:r>
            <a:r>
              <a:rPr lang="en-US" sz="1800" dirty="0" err="1">
                <a:effectLst/>
                <a:latin typeface="Times New Roman" panose="02020603050405020304" pitchFamily="18" charset="0"/>
                <a:ea typeface="Times New Roman" panose="02020603050405020304" pitchFamily="18" charset="0"/>
              </a:rPr>
              <a:t>nya</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untuk</a:t>
            </a:r>
            <a:r>
              <a:rPr lang="en-US" sz="1800" spc="2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p</a:t>
            </a:r>
            <a:r>
              <a:rPr lang="en-US" sz="1800" spc="-5" dirty="0" err="1">
                <a:effectLst/>
                <a:latin typeface="Times New Roman" panose="02020603050405020304" pitchFamily="18" charset="0"/>
                <a:ea typeface="Times New Roman" panose="02020603050405020304" pitchFamily="18" charset="0"/>
              </a:rPr>
              <a:t>e</a:t>
            </a:r>
            <a:r>
              <a:rPr lang="en-US" sz="1800" dirty="0" err="1">
                <a:effectLst/>
                <a:latin typeface="Times New Roman" panose="02020603050405020304" pitchFamily="18" charset="0"/>
                <a:ea typeface="Times New Roman" panose="02020603050405020304" pitchFamily="18" charset="0"/>
              </a:rPr>
              <a:t>rus</a:t>
            </a:r>
            <a:r>
              <a:rPr lang="en-US" sz="1800" spc="-5" dirty="0" err="1">
                <a:effectLst/>
                <a:latin typeface="Times New Roman" panose="02020603050405020304" pitchFamily="18" charset="0"/>
                <a:ea typeface="Times New Roman" panose="02020603050405020304" pitchFamily="18" charset="0"/>
              </a:rPr>
              <a:t>a</a:t>
            </a:r>
            <a:r>
              <a:rPr lang="en-US" sz="1800" dirty="0" err="1">
                <a:effectLst/>
                <a:latin typeface="Times New Roman" panose="02020603050405020304" pitchFamily="18" charset="0"/>
                <a:ea typeface="Times New Roman" panose="02020603050405020304" pitchFamily="18" charset="0"/>
              </a:rPr>
              <a:t>h</a:t>
            </a:r>
            <a:r>
              <a:rPr lang="en-US" sz="1800" spc="5" dirty="0" err="1">
                <a:effectLst/>
                <a:latin typeface="Times New Roman" panose="02020603050405020304" pitchFamily="18" charset="0"/>
                <a:ea typeface="Times New Roman" panose="02020603050405020304" pitchFamily="18" charset="0"/>
              </a:rPr>
              <a:t>a</a:t>
            </a:r>
            <a:r>
              <a:rPr lang="en-US" sz="1800" spc="-5" dirty="0" err="1">
                <a:effectLst/>
                <a:latin typeface="Times New Roman" panose="02020603050405020304" pitchFamily="18" charset="0"/>
                <a:ea typeface="Times New Roman" panose="02020603050405020304" pitchFamily="18" charset="0"/>
              </a:rPr>
              <a:t>a</a:t>
            </a:r>
            <a:r>
              <a:rPr lang="en-US" sz="1800" dirty="0" err="1">
                <a:effectLst/>
                <a:latin typeface="Times New Roman" panose="02020603050405020304" pitchFamily="18" charset="0"/>
                <a:ea typeface="Times New Roman" panose="02020603050405020304" pitchFamily="18" charset="0"/>
              </a:rPr>
              <a:t>n</a:t>
            </a:r>
            <a:r>
              <a:rPr lang="en-US" sz="1800" spc="5" dirty="0">
                <a:effectLst/>
                <a:latin typeface="Times New Roman" panose="02020603050405020304" pitchFamily="18" charset="0"/>
                <a:ea typeface="Times New Roman" panose="02020603050405020304" pitchFamily="18" charset="0"/>
              </a:rPr>
              <a:t> </a:t>
            </a:r>
            <a:r>
              <a:rPr lang="en-US" sz="1800" dirty="0">
                <a:effectLst/>
                <a:latin typeface="Times New Roman" panose="02020603050405020304" pitchFamily="18" charset="0"/>
                <a:ea typeface="Times New Roman" panose="02020603050405020304" pitchFamily="18" charset="0"/>
              </a:rPr>
              <a:t>y</a:t>
            </a:r>
            <a:r>
              <a:rPr lang="en-US" sz="1800" spc="-5" dirty="0">
                <a:effectLst/>
                <a:latin typeface="Times New Roman" panose="02020603050405020304" pitchFamily="18" charset="0"/>
                <a:ea typeface="Times New Roman" panose="02020603050405020304" pitchFamily="18" charset="0"/>
              </a:rPr>
              <a:t>a</a:t>
            </a:r>
            <a:r>
              <a:rPr lang="en-US" sz="1800" dirty="0">
                <a:effectLst/>
                <a:latin typeface="Times New Roman" panose="02020603050405020304" pitchFamily="18" charset="0"/>
                <a:ea typeface="Times New Roman" panose="02020603050405020304" pitchFamily="18" charset="0"/>
              </a:rPr>
              <a:t>ng</a:t>
            </a:r>
            <a:r>
              <a:rPr lang="en-US" sz="1800" spc="5" dirty="0">
                <a:effectLst/>
                <a:latin typeface="Times New Roman" panose="02020603050405020304" pitchFamily="18" charset="0"/>
                <a:ea typeface="Times New Roman" panose="02020603050405020304" pitchFamily="18" charset="0"/>
              </a:rPr>
              <a:t> </a:t>
            </a:r>
            <a:r>
              <a:rPr lang="en-US" sz="1800" spc="15" dirty="0" err="1">
                <a:effectLst/>
                <a:latin typeface="Times New Roman" panose="02020603050405020304" pitchFamily="18" charset="0"/>
                <a:ea typeface="Times New Roman" panose="02020603050405020304" pitchFamily="18" charset="0"/>
              </a:rPr>
              <a:t>t</a:t>
            </a:r>
            <a:r>
              <a:rPr lang="en-US" sz="1800" spc="-5" dirty="0" err="1">
                <a:effectLst/>
                <a:latin typeface="Times New Roman" panose="02020603050405020304" pitchFamily="18" charset="0"/>
                <a:ea typeface="Times New Roman" panose="02020603050405020304" pitchFamily="18" charset="0"/>
              </a:rPr>
              <a:t>e</a:t>
            </a:r>
            <a:r>
              <a:rPr lang="en-US" sz="1800" dirty="0" err="1">
                <a:effectLst/>
                <a:latin typeface="Times New Roman" panose="02020603050405020304" pitchFamily="18" charset="0"/>
                <a:ea typeface="Times New Roman" panose="02020603050405020304" pitchFamily="18" charset="0"/>
              </a:rPr>
              <a:t>rdaft</a:t>
            </a:r>
            <a:r>
              <a:rPr lang="en-US" sz="1800" spc="-5" dirty="0" err="1">
                <a:effectLst/>
                <a:latin typeface="Times New Roman" panose="02020603050405020304" pitchFamily="18" charset="0"/>
                <a:ea typeface="Times New Roman" panose="02020603050405020304" pitchFamily="18" charset="0"/>
              </a:rPr>
              <a:t>a</a:t>
            </a:r>
            <a:r>
              <a:rPr lang="en-US" sz="1800" dirty="0" err="1">
                <a:effectLst/>
                <a:latin typeface="Times New Roman" panose="02020603050405020304" pitchFamily="18" charset="0"/>
                <a:ea typeface="Times New Roman" panose="02020603050405020304" pitchFamily="18" charset="0"/>
              </a:rPr>
              <a:t>r</a:t>
            </a:r>
            <a:r>
              <a:rPr lang="en-US" sz="1800" dirty="0">
                <a:effectLst/>
                <a:latin typeface="Times New Roman" panose="02020603050405020304" pitchFamily="18" charset="0"/>
                <a:ea typeface="Times New Roman" panose="02020603050405020304" pitchFamily="18" charset="0"/>
              </a:rPr>
              <a:t> di Am</a:t>
            </a:r>
            <a:r>
              <a:rPr lang="en-US" sz="1800" spc="-5" dirty="0">
                <a:effectLst/>
                <a:latin typeface="Times New Roman" panose="02020603050405020304" pitchFamily="18" charset="0"/>
                <a:ea typeface="Times New Roman" panose="02020603050405020304" pitchFamily="18" charset="0"/>
              </a:rPr>
              <a:t>e</a:t>
            </a:r>
            <a:r>
              <a:rPr lang="en-US" sz="1800" dirty="0">
                <a:effectLst/>
                <a:latin typeface="Times New Roman" panose="02020603050405020304" pitchFamily="18" charset="0"/>
                <a:ea typeface="Times New Roman" panose="02020603050405020304" pitchFamily="18" charset="0"/>
              </a:rPr>
              <a:t>rika</a:t>
            </a:r>
            <a:r>
              <a:rPr lang="en-US" sz="1800" spc="-8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untuk</a:t>
            </a:r>
            <a:r>
              <a:rPr lang="en-US" sz="1800" spc="-65"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p</a:t>
            </a:r>
            <a:r>
              <a:rPr lang="en-US" sz="1800" spc="5" dirty="0" err="1">
                <a:effectLst/>
                <a:latin typeface="Times New Roman" panose="02020603050405020304" pitchFamily="18" charset="0"/>
                <a:ea typeface="Times New Roman" panose="02020603050405020304" pitchFamily="18" charset="0"/>
              </a:rPr>
              <a:t>e</a:t>
            </a:r>
            <a:r>
              <a:rPr lang="en-US" sz="1800" dirty="0" err="1">
                <a:effectLst/>
                <a:latin typeface="Times New Roman" panose="02020603050405020304" pitchFamily="18" charset="0"/>
                <a:ea typeface="Times New Roman" panose="02020603050405020304" pitchFamily="18" charset="0"/>
              </a:rPr>
              <a:t>riode</a:t>
            </a:r>
            <a:r>
              <a:rPr lang="en-US" sz="1800" spc="-80" dirty="0">
                <a:effectLst/>
                <a:latin typeface="Times New Roman" panose="02020603050405020304" pitchFamily="18" charset="0"/>
                <a:ea typeface="Times New Roman" panose="02020603050405020304" pitchFamily="18" charset="0"/>
              </a:rPr>
              <a:t> </a:t>
            </a:r>
            <a:r>
              <a:rPr lang="en-US" sz="1800" spc="10" dirty="0">
                <a:effectLst/>
                <a:latin typeface="Times New Roman" panose="02020603050405020304" pitchFamily="18" charset="0"/>
                <a:ea typeface="Times New Roman" panose="02020603050405020304" pitchFamily="18" charset="0"/>
              </a:rPr>
              <a:t>1</a:t>
            </a:r>
            <a:r>
              <a:rPr lang="en-US" sz="1800" dirty="0">
                <a:effectLst/>
                <a:latin typeface="Times New Roman" panose="02020603050405020304" pitchFamily="18" charset="0"/>
                <a:ea typeface="Times New Roman" panose="02020603050405020304" pitchFamily="18" charset="0"/>
              </a:rPr>
              <a:t>983</a:t>
            </a:r>
            <a:r>
              <a:rPr lang="en-US" sz="1800" spc="-5" dirty="0">
                <a:effectLst/>
                <a:latin typeface="Times New Roman" panose="02020603050405020304" pitchFamily="18" charset="0"/>
                <a:ea typeface="Times New Roman" panose="02020603050405020304" pitchFamily="18" charset="0"/>
              </a:rPr>
              <a:t>-</a:t>
            </a:r>
            <a:r>
              <a:rPr lang="en-US" sz="1800" dirty="0">
                <a:effectLst/>
                <a:latin typeface="Times New Roman" panose="02020603050405020304" pitchFamily="18" charset="0"/>
                <a:ea typeface="Times New Roman" panose="02020603050405020304" pitchFamily="18" charset="0"/>
              </a:rPr>
              <a:t>1999</a:t>
            </a:r>
            <a:r>
              <a:rPr lang="en-US" sz="1800" spc="-70" dirty="0">
                <a:effectLst/>
                <a:latin typeface="Times New Roman" panose="02020603050405020304" pitchFamily="18" charset="0"/>
                <a:ea typeface="Times New Roman" panose="02020603050405020304" pitchFamily="18" charset="0"/>
              </a:rPr>
              <a:t> </a:t>
            </a:r>
            <a:r>
              <a:rPr lang="en-US" sz="1800" dirty="0">
                <a:effectLst/>
                <a:latin typeface="Times New Roman" panose="02020603050405020304" pitchFamily="18" charset="0"/>
                <a:ea typeface="Times New Roman" panose="02020603050405020304" pitchFamily="18" charset="0"/>
              </a:rPr>
              <a:t>d</a:t>
            </a:r>
            <a:r>
              <a:rPr lang="en-US" sz="1800" spc="-5" dirty="0">
                <a:effectLst/>
                <a:latin typeface="Times New Roman" panose="02020603050405020304" pitchFamily="18" charset="0"/>
                <a:ea typeface="Times New Roman" panose="02020603050405020304" pitchFamily="18" charset="0"/>
              </a:rPr>
              <a:t>a</a:t>
            </a:r>
            <a:r>
              <a:rPr lang="en-US" sz="1800" dirty="0">
                <a:effectLst/>
                <a:latin typeface="Times New Roman" panose="02020603050405020304" pitchFamily="18" charset="0"/>
                <a:ea typeface="Times New Roman" panose="02020603050405020304" pitchFamily="18" charset="0"/>
              </a:rPr>
              <a:t>n</a:t>
            </a:r>
            <a:r>
              <a:rPr lang="en-US" sz="1800" spc="-7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mengid</a:t>
            </a:r>
            <a:r>
              <a:rPr lang="en-US" sz="1800" spc="-5" dirty="0" err="1">
                <a:effectLst/>
                <a:latin typeface="Times New Roman" panose="02020603050405020304" pitchFamily="18" charset="0"/>
                <a:ea typeface="Times New Roman" panose="02020603050405020304" pitchFamily="18" charset="0"/>
              </a:rPr>
              <a:t>e</a:t>
            </a:r>
            <a:r>
              <a:rPr lang="en-US" sz="1800" dirty="0" err="1">
                <a:effectLst/>
                <a:latin typeface="Times New Roman" panose="02020603050405020304" pitchFamily="18" charset="0"/>
                <a:ea typeface="Times New Roman" panose="02020603050405020304" pitchFamily="18" charset="0"/>
              </a:rPr>
              <a:t>nt</a:t>
            </a:r>
            <a:r>
              <a:rPr lang="en-US" sz="1800" spc="15" dirty="0" err="1">
                <a:effectLst/>
                <a:latin typeface="Times New Roman" panose="02020603050405020304" pitchFamily="18" charset="0"/>
                <a:ea typeface="Times New Roman" panose="02020603050405020304" pitchFamily="18" charset="0"/>
              </a:rPr>
              <a:t>i</a:t>
            </a:r>
            <a:r>
              <a:rPr lang="en-US" sz="1800" dirty="0" err="1">
                <a:effectLst/>
                <a:latin typeface="Times New Roman" panose="02020603050405020304" pitchFamily="18" charset="0"/>
                <a:ea typeface="Times New Roman" panose="02020603050405020304" pitchFamily="18" charset="0"/>
              </a:rPr>
              <a:t>fik</a:t>
            </a:r>
            <a:r>
              <a:rPr lang="en-US" sz="1800" spc="-5" dirty="0" err="1">
                <a:effectLst/>
                <a:latin typeface="Times New Roman" panose="02020603050405020304" pitchFamily="18" charset="0"/>
                <a:ea typeface="Times New Roman" panose="02020603050405020304" pitchFamily="18" charset="0"/>
              </a:rPr>
              <a:t>a</a:t>
            </a:r>
            <a:r>
              <a:rPr lang="en-US" sz="1800" dirty="0" err="1">
                <a:effectLst/>
                <a:latin typeface="Times New Roman" panose="02020603050405020304" pitchFamily="18" charset="0"/>
                <a:ea typeface="Times New Roman" panose="02020603050405020304" pitchFamily="18" charset="0"/>
              </a:rPr>
              <a:t>si</a:t>
            </a:r>
            <a:r>
              <a:rPr lang="en-US" sz="1800" spc="-7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b</a:t>
            </a:r>
            <a:r>
              <a:rPr lang="en-US" sz="1800" spc="-5" dirty="0" err="1">
                <a:effectLst/>
                <a:latin typeface="Times New Roman" panose="02020603050405020304" pitchFamily="18" charset="0"/>
                <a:ea typeface="Times New Roman" panose="02020603050405020304" pitchFamily="18" charset="0"/>
              </a:rPr>
              <a:t>a</a:t>
            </a:r>
            <a:r>
              <a:rPr lang="en-US" sz="1800" dirty="0" err="1">
                <a:effectLst/>
                <a:latin typeface="Times New Roman" panose="02020603050405020304" pitchFamily="18" charset="0"/>
                <a:ea typeface="Times New Roman" panose="02020603050405020304" pitchFamily="18" charset="0"/>
              </a:rPr>
              <a:t>hwa</a:t>
            </a:r>
            <a:r>
              <a:rPr lang="en-US" sz="1800" spc="-80" dirty="0">
                <a:effectLst/>
                <a:latin typeface="Times New Roman" panose="02020603050405020304" pitchFamily="18" charset="0"/>
                <a:ea typeface="Times New Roman" panose="02020603050405020304" pitchFamily="18" charset="0"/>
              </a:rPr>
              <a:t> </a:t>
            </a:r>
            <a:r>
              <a:rPr lang="en-US" sz="1800" dirty="0">
                <a:effectLst/>
                <a:latin typeface="Times New Roman" panose="02020603050405020304" pitchFamily="18" charset="0"/>
                <a:ea typeface="Times New Roman" panose="02020603050405020304" pitchFamily="18" charset="0"/>
              </a:rPr>
              <a:t>in</a:t>
            </a:r>
            <a:r>
              <a:rPr lang="en-US" sz="1800" spc="15" dirty="0">
                <a:effectLst/>
                <a:latin typeface="Times New Roman" panose="02020603050405020304" pitchFamily="18" charset="0"/>
                <a:ea typeface="Times New Roman" panose="02020603050405020304" pitchFamily="18" charset="0"/>
              </a:rPr>
              <a:t>v</a:t>
            </a:r>
            <a:r>
              <a:rPr lang="en-US" sz="1800" spc="-5" dirty="0">
                <a:effectLst/>
                <a:latin typeface="Times New Roman" panose="02020603050405020304" pitchFamily="18" charset="0"/>
                <a:ea typeface="Times New Roman" panose="02020603050405020304" pitchFamily="18" charset="0"/>
              </a:rPr>
              <a:t>e</a:t>
            </a:r>
            <a:r>
              <a:rPr lang="en-US" sz="1800" dirty="0">
                <a:effectLst/>
                <a:latin typeface="Times New Roman" panose="02020603050405020304" pitchFamily="18" charset="0"/>
                <a:ea typeface="Times New Roman" panose="02020603050405020304" pitchFamily="18" charset="0"/>
              </a:rPr>
              <a:t>stor</a:t>
            </a:r>
            <a:r>
              <a:rPr lang="en-US" sz="1800" spc="-7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b</a:t>
            </a:r>
            <a:r>
              <a:rPr lang="en-US" sz="1800" spc="-5" dirty="0" err="1">
                <a:effectLst/>
                <a:latin typeface="Times New Roman" panose="02020603050405020304" pitchFamily="18" charset="0"/>
                <a:ea typeface="Times New Roman" panose="02020603050405020304" pitchFamily="18" charset="0"/>
              </a:rPr>
              <a:t>e</a:t>
            </a:r>
            <a:r>
              <a:rPr lang="en-US" sz="1800" spc="5" dirty="0" err="1">
                <a:effectLst/>
                <a:latin typeface="Times New Roman" panose="02020603050405020304" pitchFamily="18" charset="0"/>
                <a:ea typeface="Times New Roman" panose="02020603050405020304" pitchFamily="18" charset="0"/>
              </a:rPr>
              <a:t>r</a:t>
            </a:r>
            <a:r>
              <a:rPr lang="en-US" sz="1800" spc="-5" dirty="0" err="1">
                <a:effectLst/>
                <a:latin typeface="Times New Roman" panose="02020603050405020304" pitchFamily="18" charset="0"/>
                <a:ea typeface="Times New Roman" panose="02020603050405020304" pitchFamily="18" charset="0"/>
              </a:rPr>
              <a:t>ea</a:t>
            </a:r>
            <a:r>
              <a:rPr lang="en-US" sz="1800" dirty="0" err="1">
                <a:effectLst/>
                <a:latin typeface="Times New Roman" panose="02020603050405020304" pitchFamily="18" charset="0"/>
                <a:ea typeface="Times New Roman" panose="02020603050405020304" pitchFamily="18" charset="0"/>
              </a:rPr>
              <a:t>ksi</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b</a:t>
            </a:r>
            <a:r>
              <a:rPr lang="en-US" sz="1800" spc="-5" dirty="0" err="1">
                <a:effectLst/>
                <a:latin typeface="Times New Roman" panose="02020603050405020304" pitchFamily="18" charset="0"/>
                <a:ea typeface="Times New Roman" panose="02020603050405020304" pitchFamily="18" charset="0"/>
              </a:rPr>
              <a:t>e</a:t>
            </a:r>
            <a:r>
              <a:rPr lang="en-US" sz="1800" dirty="0" err="1">
                <a:effectLst/>
                <a:latin typeface="Times New Roman" panose="02020603050405020304" pitchFamily="18" charset="0"/>
                <a:ea typeface="Times New Roman" panose="02020603050405020304" pitchFamily="18" charset="0"/>
              </a:rPr>
              <a:t>rl</a:t>
            </a:r>
            <a:r>
              <a:rPr lang="en-US" sz="1800" spc="-5" dirty="0" err="1">
                <a:effectLst/>
                <a:latin typeface="Times New Roman" panose="02020603050405020304" pitchFamily="18" charset="0"/>
                <a:ea typeface="Times New Roman" panose="02020603050405020304" pitchFamily="18" charset="0"/>
              </a:rPr>
              <a:t>e</a:t>
            </a:r>
            <a:r>
              <a:rPr lang="en-US" sz="1800" dirty="0" err="1">
                <a:effectLst/>
                <a:latin typeface="Times New Roman" panose="02020603050405020304" pitchFamily="18" charset="0"/>
                <a:ea typeface="Times New Roman" panose="02020603050405020304" pitchFamily="18" charset="0"/>
              </a:rPr>
              <a:t>bihan</a:t>
            </a:r>
            <a:r>
              <a:rPr lang="en-US" sz="1800" spc="5"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t</a:t>
            </a:r>
            <a:r>
              <a:rPr lang="en-US" sz="1800" spc="10" dirty="0" err="1">
                <a:effectLst/>
                <a:latin typeface="Times New Roman" panose="02020603050405020304" pitchFamily="18" charset="0"/>
                <a:ea typeface="Times New Roman" panose="02020603050405020304" pitchFamily="18" charset="0"/>
              </a:rPr>
              <a:t>e</a:t>
            </a:r>
            <a:r>
              <a:rPr lang="en-US" sz="1800" dirty="0" err="1">
                <a:effectLst/>
                <a:latin typeface="Times New Roman" panose="02020603050405020304" pitchFamily="18" charset="0"/>
                <a:ea typeface="Times New Roman" panose="02020603050405020304" pitchFamily="18" charset="0"/>
              </a:rPr>
              <a:t>rh</a:t>
            </a:r>
            <a:r>
              <a:rPr lang="en-US" sz="1800" spc="-10" dirty="0" err="1">
                <a:effectLst/>
                <a:latin typeface="Times New Roman" panose="02020603050405020304" pitchFamily="18" charset="0"/>
                <a:ea typeface="Times New Roman" panose="02020603050405020304" pitchFamily="18" charset="0"/>
              </a:rPr>
              <a:t>a</a:t>
            </a:r>
            <a:r>
              <a:rPr lang="en-US" sz="1800" dirty="0" err="1">
                <a:effectLst/>
                <a:latin typeface="Times New Roman" panose="02020603050405020304" pitchFamily="18" charset="0"/>
                <a:ea typeface="Times New Roman" panose="02020603050405020304" pitchFamily="18" charset="0"/>
              </a:rPr>
              <a:t>d</a:t>
            </a:r>
            <a:r>
              <a:rPr lang="en-US" sz="1800" spc="-5" dirty="0" err="1">
                <a:effectLst/>
                <a:latin typeface="Times New Roman" panose="02020603050405020304" pitchFamily="18" charset="0"/>
                <a:ea typeface="Times New Roman" panose="02020603050405020304" pitchFamily="18" charset="0"/>
              </a:rPr>
              <a:t>a</a:t>
            </a:r>
            <a:r>
              <a:rPr lang="en-US" sz="1800" dirty="0" err="1">
                <a:effectLst/>
                <a:latin typeface="Times New Roman" panose="02020603050405020304" pitchFamily="18" charset="0"/>
                <a:ea typeface="Times New Roman" panose="02020603050405020304" pitchFamily="18" charset="0"/>
              </a:rPr>
              <a:t>p</a:t>
            </a:r>
            <a:r>
              <a:rPr lang="en-US" sz="1800" spc="5" dirty="0">
                <a:effectLst/>
                <a:latin typeface="Times New Roman" panose="02020603050405020304" pitchFamily="18" charset="0"/>
                <a:ea typeface="Times New Roman" panose="02020603050405020304" pitchFamily="18" charset="0"/>
              </a:rPr>
              <a:t> </a:t>
            </a:r>
            <a:r>
              <a:rPr lang="en-US" sz="1800" spc="10" dirty="0" err="1">
                <a:effectLst/>
                <a:latin typeface="Times New Roman" panose="02020603050405020304" pitchFamily="18" charset="0"/>
                <a:ea typeface="Times New Roman" panose="02020603050405020304" pitchFamily="18" charset="0"/>
              </a:rPr>
              <a:t>p</a:t>
            </a:r>
            <a:r>
              <a:rPr lang="en-US" sz="1800" spc="-5" dirty="0" err="1">
                <a:effectLst/>
                <a:latin typeface="Times New Roman" panose="02020603050405020304" pitchFamily="18" charset="0"/>
                <a:ea typeface="Times New Roman" panose="02020603050405020304" pitchFamily="18" charset="0"/>
              </a:rPr>
              <a:t>e</a:t>
            </a:r>
            <a:r>
              <a:rPr lang="en-US" sz="1800" dirty="0" err="1">
                <a:effectLst/>
                <a:latin typeface="Times New Roman" panose="02020603050405020304" pitchFamily="18" charset="0"/>
                <a:ea typeface="Times New Roman" panose="02020603050405020304" pitchFamily="18" charset="0"/>
              </a:rPr>
              <a:t>n</a:t>
            </a:r>
            <a:r>
              <a:rPr lang="en-US" sz="1800" spc="10" dirty="0" err="1">
                <a:effectLst/>
                <a:latin typeface="Times New Roman" panose="02020603050405020304" pitchFamily="18" charset="0"/>
                <a:ea typeface="Times New Roman" panose="02020603050405020304" pitchFamily="18" charset="0"/>
              </a:rPr>
              <a:t>g</a:t>
            </a:r>
            <a:r>
              <a:rPr lang="en-US" sz="1800" dirty="0" err="1">
                <a:effectLst/>
                <a:latin typeface="Times New Roman" panose="02020603050405020304" pitchFamily="18" charset="0"/>
                <a:ea typeface="Times New Roman" panose="02020603050405020304" pitchFamily="18" charset="0"/>
              </a:rPr>
              <a:t>umu</a:t>
            </a:r>
            <a:r>
              <a:rPr lang="en-US" sz="1800" spc="5" dirty="0" err="1">
                <a:effectLst/>
                <a:latin typeface="Times New Roman" panose="02020603050405020304" pitchFamily="18" charset="0"/>
                <a:ea typeface="Times New Roman" panose="02020603050405020304" pitchFamily="18" charset="0"/>
              </a:rPr>
              <a:t>m</a:t>
            </a:r>
            <a:r>
              <a:rPr lang="en-US" sz="1800" spc="-5" dirty="0" err="1">
                <a:effectLst/>
                <a:latin typeface="Times New Roman" panose="02020603050405020304" pitchFamily="18" charset="0"/>
                <a:ea typeface="Times New Roman" panose="02020603050405020304" pitchFamily="18" charset="0"/>
              </a:rPr>
              <a:t>a</a:t>
            </a:r>
            <a:r>
              <a:rPr lang="en-US" sz="1800" dirty="0" err="1">
                <a:effectLst/>
                <a:latin typeface="Times New Roman" panose="02020603050405020304" pitchFamily="18" charset="0"/>
                <a:ea typeface="Times New Roman" panose="02020603050405020304" pitchFamily="18" charset="0"/>
              </a:rPr>
              <a:t>n</a:t>
            </a:r>
            <a:r>
              <a:rPr lang="en-US" sz="1800" spc="5"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lab</a:t>
            </a:r>
            <a:r>
              <a:rPr lang="en-US" sz="1800" spc="5" dirty="0" err="1">
                <a:effectLst/>
                <a:latin typeface="Times New Roman" panose="02020603050405020304" pitchFamily="18" charset="0"/>
                <a:ea typeface="Times New Roman" panose="02020603050405020304" pitchFamily="18" charset="0"/>
              </a:rPr>
              <a:t>a</a:t>
            </a:r>
            <a:r>
              <a:rPr lang="en-US" sz="1800" dirty="0">
                <a:effectLst/>
                <a:latin typeface="Times New Roman" panose="02020603050405020304" pitchFamily="18" charset="0"/>
                <a:ea typeface="Times New Roman" panose="02020603050405020304" pitchFamily="18" charset="0"/>
              </a:rPr>
              <a:t>.</a:t>
            </a:r>
            <a:r>
              <a:rPr lang="en-US" sz="1800" spc="20" dirty="0">
                <a:effectLst/>
                <a:latin typeface="Times New Roman" panose="02020603050405020304" pitchFamily="18" charset="0"/>
                <a:ea typeface="Times New Roman" panose="02020603050405020304" pitchFamily="18" charset="0"/>
              </a:rPr>
              <a:t> </a:t>
            </a:r>
            <a:endParaRPr lang="en-ID" sz="1800" dirty="0">
              <a:effectLst/>
              <a:latin typeface="Times New Roman" panose="02020603050405020304" pitchFamily="18" charset="0"/>
              <a:ea typeface="Times New Roman" panose="02020603050405020304" pitchFamily="18" charset="0"/>
            </a:endParaRPr>
          </a:p>
          <a:p>
            <a:endParaRPr lang="en-ID" dirty="0"/>
          </a:p>
        </p:txBody>
      </p:sp>
    </p:spTree>
    <p:extLst>
      <p:ext uri="{BB962C8B-B14F-4D97-AF65-F5344CB8AC3E}">
        <p14:creationId xmlns:p14="http://schemas.microsoft.com/office/powerpoint/2010/main" val="125675212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2F26C962-A408-4E10-894A-D6DEE97466E9}"/>
              </a:ext>
            </a:extLst>
          </p:cNvPr>
          <p:cNvSpPr>
            <a:spLocks noGrp="1"/>
          </p:cNvSpPr>
          <p:nvPr>
            <p:ph type="body" idx="1"/>
          </p:nvPr>
        </p:nvSpPr>
        <p:spPr>
          <a:xfrm>
            <a:off x="391886" y="220459"/>
            <a:ext cx="8281851" cy="4495229"/>
          </a:xfrm>
        </p:spPr>
        <p:txBody>
          <a:bodyPr/>
          <a:lstStyle/>
          <a:p>
            <a:pPr marL="9525" indent="0">
              <a:spcBef>
                <a:spcPts val="20"/>
              </a:spcBef>
              <a:spcAft>
                <a:spcPts val="0"/>
              </a:spcAft>
              <a:buNone/>
            </a:pPr>
            <a:r>
              <a:rPr lang="en-US" sz="2000" i="1" dirty="0" err="1">
                <a:effectLst/>
                <a:latin typeface="Times New Roman" panose="02020603050405020304" pitchFamily="18" charset="0"/>
                <a:ea typeface="Times New Roman" panose="02020603050405020304" pitchFamily="18" charset="0"/>
              </a:rPr>
              <a:t>A</a:t>
            </a:r>
            <a:r>
              <a:rPr lang="en-US" sz="2000" i="1" spc="-5" dirty="0" err="1">
                <a:effectLst/>
                <a:latin typeface="Times New Roman" panose="02020603050405020304" pitchFamily="18" charset="0"/>
                <a:ea typeface="Times New Roman" panose="02020603050405020304" pitchFamily="18" charset="0"/>
              </a:rPr>
              <a:t>v</a:t>
            </a:r>
            <a:r>
              <a:rPr lang="en-US" sz="2000" i="1" dirty="0" err="1">
                <a:effectLst/>
                <a:latin typeface="Times New Roman" panose="02020603050405020304" pitchFamily="18" charset="0"/>
                <a:ea typeface="Times New Roman" panose="02020603050405020304" pitchFamily="18" charset="0"/>
              </a:rPr>
              <a:t>ai</a:t>
            </a:r>
            <a:r>
              <a:rPr lang="en-US" sz="2000" i="1" spc="5" dirty="0" err="1">
                <a:effectLst/>
                <a:latin typeface="Times New Roman" panose="02020603050405020304" pitchFamily="18" charset="0"/>
                <a:ea typeface="Times New Roman" panose="02020603050405020304" pitchFamily="18" charset="0"/>
              </a:rPr>
              <a:t>l</a:t>
            </a:r>
            <a:r>
              <a:rPr lang="en-US" sz="2000" i="1" dirty="0" err="1">
                <a:effectLst/>
                <a:latin typeface="Times New Roman" panose="02020603050405020304" pitchFamily="18" charset="0"/>
                <a:ea typeface="Times New Roman" panose="02020603050405020304" pitchFamily="18" charset="0"/>
              </a:rPr>
              <a:t>abi</a:t>
            </a:r>
            <a:r>
              <a:rPr lang="en-US" sz="2000" i="1" spc="5" dirty="0" err="1">
                <a:effectLst/>
                <a:latin typeface="Times New Roman" panose="02020603050405020304" pitchFamily="18" charset="0"/>
                <a:ea typeface="Times New Roman" panose="02020603050405020304" pitchFamily="18" charset="0"/>
              </a:rPr>
              <a:t>l</a:t>
            </a:r>
            <a:r>
              <a:rPr lang="en-US" sz="2000" i="1" dirty="0" err="1">
                <a:effectLst/>
                <a:latin typeface="Times New Roman" panose="02020603050405020304" pitchFamily="18" charset="0"/>
                <a:ea typeface="Times New Roman" panose="02020603050405020304" pitchFamily="18" charset="0"/>
              </a:rPr>
              <a:t>l</a:t>
            </a:r>
            <a:r>
              <a:rPr lang="en-US" sz="2000" i="1" spc="5" dirty="0" err="1">
                <a:effectLst/>
                <a:latin typeface="Times New Roman" panose="02020603050405020304" pitchFamily="18" charset="0"/>
                <a:ea typeface="Times New Roman" panose="02020603050405020304" pitchFamily="18" charset="0"/>
              </a:rPr>
              <a:t>i</a:t>
            </a:r>
            <a:r>
              <a:rPr lang="en-US" sz="2000" i="1" dirty="0" err="1">
                <a:effectLst/>
                <a:latin typeface="Times New Roman" panose="02020603050405020304" pitchFamily="18" charset="0"/>
                <a:ea typeface="Times New Roman" panose="02020603050405020304" pitchFamily="18" charset="0"/>
              </a:rPr>
              <a:t>ty</a:t>
            </a:r>
            <a:r>
              <a:rPr lang="en-US" sz="2000" i="1" dirty="0">
                <a:effectLst/>
                <a:latin typeface="Times New Roman" panose="02020603050405020304" pitchFamily="18" charset="0"/>
                <a:ea typeface="Times New Roman" panose="02020603050405020304" pitchFamily="18" charset="0"/>
              </a:rPr>
              <a:t> </a:t>
            </a:r>
            <a:r>
              <a:rPr lang="en-US" sz="2000" i="1" spc="-5" dirty="0">
                <a:effectLst/>
                <a:latin typeface="Times New Roman" panose="02020603050405020304" pitchFamily="18" charset="0"/>
                <a:ea typeface="Times New Roman" panose="02020603050405020304" pitchFamily="18" charset="0"/>
              </a:rPr>
              <a:t>B</a:t>
            </a:r>
            <a:r>
              <a:rPr lang="en-US" sz="2000" i="1" dirty="0">
                <a:effectLst/>
                <a:latin typeface="Times New Roman" panose="02020603050405020304" pitchFamily="18" charset="0"/>
                <a:ea typeface="Times New Roman" panose="02020603050405020304" pitchFamily="18" charset="0"/>
              </a:rPr>
              <a:t>ias</a:t>
            </a:r>
            <a:endParaRPr lang="en-ID" sz="2000" dirty="0">
              <a:effectLst/>
              <a:latin typeface="Times New Roman" panose="02020603050405020304" pitchFamily="18" charset="0"/>
              <a:ea typeface="Times New Roman" panose="02020603050405020304" pitchFamily="18" charset="0"/>
            </a:endParaRPr>
          </a:p>
          <a:p>
            <a:pPr marL="152400" indent="0">
              <a:spcBef>
                <a:spcPts val="45"/>
              </a:spcBef>
              <a:spcAft>
                <a:spcPts val="0"/>
              </a:spcAft>
              <a:buNone/>
            </a:pPr>
            <a:endParaRPr lang="en-ID" sz="2000" dirty="0">
              <a:effectLst/>
              <a:latin typeface="Times New Roman" panose="02020603050405020304" pitchFamily="18" charset="0"/>
              <a:ea typeface="Times New Roman" panose="02020603050405020304" pitchFamily="18" charset="0"/>
            </a:endParaRPr>
          </a:p>
          <a:p>
            <a:pPr marL="542925" marR="48260" algn="just">
              <a:spcAft>
                <a:spcPts val="0"/>
              </a:spcAft>
            </a:pPr>
            <a:r>
              <a:rPr lang="en-US" sz="2000" i="1" dirty="0">
                <a:effectLst/>
                <a:latin typeface="Times New Roman" panose="02020603050405020304" pitchFamily="18" charset="0"/>
                <a:ea typeface="Times New Roman" panose="02020603050405020304" pitchFamily="18" charset="0"/>
              </a:rPr>
              <a:t>A</a:t>
            </a:r>
            <a:r>
              <a:rPr lang="en-US" sz="2000" i="1" spc="-5" dirty="0">
                <a:effectLst/>
                <a:latin typeface="Times New Roman" panose="02020603050405020304" pitchFamily="18" charset="0"/>
                <a:ea typeface="Times New Roman" panose="02020603050405020304" pitchFamily="18" charset="0"/>
              </a:rPr>
              <a:t>v</a:t>
            </a:r>
            <a:r>
              <a:rPr lang="en-US" sz="2000" i="1" dirty="0">
                <a:effectLst/>
                <a:latin typeface="Times New Roman" panose="02020603050405020304" pitchFamily="18" charset="0"/>
                <a:ea typeface="Times New Roman" panose="02020603050405020304" pitchFamily="18" charset="0"/>
              </a:rPr>
              <a:t>ai</a:t>
            </a:r>
            <a:r>
              <a:rPr lang="en-US" sz="2000" i="1" spc="5" dirty="0">
                <a:effectLst/>
                <a:latin typeface="Times New Roman" panose="02020603050405020304" pitchFamily="18" charset="0"/>
                <a:ea typeface="Times New Roman" panose="02020603050405020304" pitchFamily="18" charset="0"/>
              </a:rPr>
              <a:t>l</a:t>
            </a:r>
            <a:r>
              <a:rPr lang="en-US" sz="2000" i="1" dirty="0">
                <a:effectLst/>
                <a:latin typeface="Times New Roman" panose="02020603050405020304" pitchFamily="18" charset="0"/>
                <a:ea typeface="Times New Roman" panose="02020603050405020304" pitchFamily="18" charset="0"/>
              </a:rPr>
              <a:t>abi</a:t>
            </a:r>
            <a:r>
              <a:rPr lang="en-US" sz="2000" i="1" spc="5" dirty="0">
                <a:effectLst/>
                <a:latin typeface="Times New Roman" panose="02020603050405020304" pitchFamily="18" charset="0"/>
                <a:ea typeface="Times New Roman" panose="02020603050405020304" pitchFamily="18" charset="0"/>
              </a:rPr>
              <a:t>l</a:t>
            </a:r>
            <a:r>
              <a:rPr lang="en-US" sz="2000" i="1" dirty="0">
                <a:effectLst/>
                <a:latin typeface="Times New Roman" panose="02020603050405020304" pitchFamily="18" charset="0"/>
                <a:ea typeface="Times New Roman" panose="02020603050405020304" pitchFamily="18" charset="0"/>
              </a:rPr>
              <a:t>i</a:t>
            </a:r>
            <a:r>
              <a:rPr lang="en-US" sz="2000" i="1" spc="5" dirty="0">
                <a:effectLst/>
                <a:latin typeface="Times New Roman" panose="02020603050405020304" pitchFamily="18" charset="0"/>
                <a:ea typeface="Times New Roman" panose="02020603050405020304" pitchFamily="18" charset="0"/>
              </a:rPr>
              <a:t>t</a:t>
            </a:r>
            <a:r>
              <a:rPr lang="en-US" sz="2000" i="1" dirty="0">
                <a:effectLst/>
                <a:latin typeface="Times New Roman" panose="02020603050405020304" pitchFamily="18" charset="0"/>
                <a:ea typeface="Times New Roman" panose="02020603050405020304" pitchFamily="18" charset="0"/>
              </a:rPr>
              <a:t>y bias</a:t>
            </a:r>
            <a:r>
              <a:rPr lang="en-US" sz="2000" i="1" spc="20" dirty="0">
                <a:effectLst/>
                <a:latin typeface="Times New Roman" panose="02020603050405020304" pitchFamily="18" charset="0"/>
                <a:ea typeface="Times New Roman" panose="02020603050405020304" pitchFamily="18" charset="0"/>
              </a:rPr>
              <a:t> </a:t>
            </a:r>
            <a:r>
              <a:rPr lang="en-US" sz="2000" spc="-5" dirty="0" err="1">
                <a:effectLst/>
                <a:latin typeface="Times New Roman" panose="02020603050405020304" pitchFamily="18" charset="0"/>
                <a:ea typeface="Times New Roman" panose="02020603050405020304" pitchFamily="18" charset="0"/>
              </a:rPr>
              <a:t>a</a:t>
            </a:r>
            <a:r>
              <a:rPr lang="en-US" sz="2000" dirty="0" err="1">
                <a:effectLst/>
                <a:latin typeface="Times New Roman" panose="02020603050405020304" pitchFamily="18" charset="0"/>
                <a:ea typeface="Times New Roman" panose="02020603050405020304" pitchFamily="18" charset="0"/>
              </a:rPr>
              <a:t>d</a:t>
            </a:r>
            <a:r>
              <a:rPr lang="en-US" sz="2000" spc="-5" dirty="0" err="1">
                <a:effectLst/>
                <a:latin typeface="Times New Roman" panose="02020603050405020304" pitchFamily="18" charset="0"/>
                <a:ea typeface="Times New Roman" panose="02020603050405020304" pitchFamily="18" charset="0"/>
              </a:rPr>
              <a:t>a</a:t>
            </a:r>
            <a:r>
              <a:rPr lang="en-US" sz="2000" dirty="0" err="1">
                <a:effectLst/>
                <a:latin typeface="Times New Roman" panose="02020603050405020304" pitchFamily="18" charset="0"/>
                <a:ea typeface="Times New Roman" panose="02020603050405020304" pitchFamily="18" charset="0"/>
              </a:rPr>
              <a:t>lah</a:t>
            </a:r>
            <a:r>
              <a:rPr lang="en-US" sz="2000" spc="15" dirty="0">
                <a:effectLst/>
                <a:latin typeface="Times New Roman" panose="02020603050405020304" pitchFamily="18" charset="0"/>
                <a:ea typeface="Times New Roman" panose="02020603050405020304" pitchFamily="18" charset="0"/>
              </a:rPr>
              <a:t> </a:t>
            </a:r>
            <a:r>
              <a:rPr lang="en-US" sz="2000" dirty="0">
                <a:effectLst/>
                <a:latin typeface="Times New Roman" panose="02020603050405020304" pitchFamily="18" charset="0"/>
                <a:ea typeface="Times New Roman" panose="02020603050405020304" pitchFamily="18" charset="0"/>
              </a:rPr>
              <a:t>bias</a:t>
            </a:r>
            <a:r>
              <a:rPr lang="en-US" sz="2000" spc="5" dirty="0">
                <a:effectLst/>
                <a:latin typeface="Times New Roman" panose="02020603050405020304" pitchFamily="18" charset="0"/>
                <a:ea typeface="Times New Roman" panose="02020603050405020304" pitchFamily="18" charset="0"/>
              </a:rPr>
              <a:t> </a:t>
            </a:r>
            <a:r>
              <a:rPr lang="en-US" sz="2000" dirty="0">
                <a:effectLst/>
                <a:latin typeface="Times New Roman" panose="02020603050405020304" pitchFamily="18" charset="0"/>
                <a:ea typeface="Times New Roman" panose="02020603050405020304" pitchFamily="18" charset="0"/>
              </a:rPr>
              <a:t>di</a:t>
            </a:r>
            <a:r>
              <a:rPr lang="en-US" sz="2000" spc="10" dirty="0">
                <a:effectLst/>
                <a:latin typeface="Times New Roman" panose="02020603050405020304" pitchFamily="18" charset="0"/>
                <a:ea typeface="Times New Roman" panose="02020603050405020304" pitchFamily="18" charset="0"/>
              </a:rPr>
              <a:t> </a:t>
            </a:r>
            <a:r>
              <a:rPr lang="en-US" sz="2000" dirty="0">
                <a:effectLst/>
                <a:latin typeface="Times New Roman" panose="02020603050405020304" pitchFamily="18" charset="0"/>
                <a:ea typeface="Times New Roman" panose="02020603050405020304" pitchFamily="18" charset="0"/>
              </a:rPr>
              <a:t>mana </a:t>
            </a:r>
            <a:r>
              <a:rPr lang="en-US" sz="2000" spc="10" dirty="0" err="1">
                <a:effectLst/>
                <a:latin typeface="Times New Roman" panose="02020603050405020304" pitchFamily="18" charset="0"/>
                <a:ea typeface="Times New Roman" panose="02020603050405020304" pitchFamily="18" charset="0"/>
              </a:rPr>
              <a:t>p</a:t>
            </a:r>
            <a:r>
              <a:rPr lang="en-US" sz="2000" spc="-5" dirty="0" err="1">
                <a:effectLst/>
                <a:latin typeface="Times New Roman" panose="02020603050405020304" pitchFamily="18" charset="0"/>
                <a:ea typeface="Times New Roman" panose="02020603050405020304" pitchFamily="18" charset="0"/>
              </a:rPr>
              <a:t>e</a:t>
            </a:r>
            <a:r>
              <a:rPr lang="en-US" sz="2000" dirty="0" err="1">
                <a:effectLst/>
                <a:latin typeface="Times New Roman" panose="02020603050405020304" pitchFamily="18" charset="0"/>
                <a:ea typeface="Times New Roman" panose="02020603050405020304" pitchFamily="18" charset="0"/>
              </a:rPr>
              <a:t>mb</a:t>
            </a:r>
            <a:r>
              <a:rPr lang="en-US" sz="2000" spc="15" dirty="0" err="1">
                <a:effectLst/>
                <a:latin typeface="Times New Roman" panose="02020603050405020304" pitchFamily="18" charset="0"/>
                <a:ea typeface="Times New Roman" panose="02020603050405020304" pitchFamily="18" charset="0"/>
              </a:rPr>
              <a:t>u</a:t>
            </a:r>
            <a:r>
              <a:rPr lang="en-US" sz="2000" spc="-5" dirty="0" err="1">
                <a:effectLst/>
                <a:latin typeface="Times New Roman" panose="02020603050405020304" pitchFamily="18" charset="0"/>
                <a:ea typeface="Times New Roman" panose="02020603050405020304" pitchFamily="18" charset="0"/>
              </a:rPr>
              <a:t>a</a:t>
            </a:r>
            <a:r>
              <a:rPr lang="en-US" sz="2000" dirty="0" err="1">
                <a:effectLst/>
                <a:latin typeface="Times New Roman" panose="02020603050405020304" pitchFamily="18" charset="0"/>
                <a:ea typeface="Times New Roman" panose="02020603050405020304" pitchFamily="18" charset="0"/>
              </a:rPr>
              <a:t>t</a:t>
            </a:r>
            <a:r>
              <a:rPr lang="en-US" sz="2000" spc="10"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k</a:t>
            </a:r>
            <a:r>
              <a:rPr lang="en-US" sz="2000" spc="-5" dirty="0" err="1">
                <a:effectLst/>
                <a:latin typeface="Times New Roman" panose="02020603050405020304" pitchFamily="18" charset="0"/>
                <a:ea typeface="Times New Roman" panose="02020603050405020304" pitchFamily="18" charset="0"/>
              </a:rPr>
              <a:t>e</a:t>
            </a:r>
            <a:r>
              <a:rPr lang="en-US" sz="2000" dirty="0" err="1">
                <a:effectLst/>
                <a:latin typeface="Times New Roman" panose="02020603050405020304" pitchFamily="18" charset="0"/>
                <a:ea typeface="Times New Roman" panose="02020603050405020304" pitchFamily="18" charset="0"/>
              </a:rPr>
              <a:t>putus</a:t>
            </a:r>
            <a:r>
              <a:rPr lang="en-US" sz="2000" spc="-5" dirty="0" err="1">
                <a:effectLst/>
                <a:latin typeface="Times New Roman" panose="02020603050405020304" pitchFamily="18" charset="0"/>
                <a:ea typeface="Times New Roman" panose="02020603050405020304" pitchFamily="18" charset="0"/>
              </a:rPr>
              <a:t>a</a:t>
            </a:r>
            <a:r>
              <a:rPr lang="en-US" sz="2000" dirty="0" err="1">
                <a:effectLst/>
                <a:latin typeface="Times New Roman" panose="02020603050405020304" pitchFamily="18" charset="0"/>
                <a:ea typeface="Times New Roman" panose="02020603050405020304" pitchFamily="18" charset="0"/>
              </a:rPr>
              <a:t>n</a:t>
            </a:r>
            <a:r>
              <a:rPr lang="en-US" sz="2000" spc="5"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men</a:t>
            </a:r>
            <a:r>
              <a:rPr lang="en-US" sz="2000" spc="10" dirty="0" err="1">
                <a:effectLst/>
                <a:latin typeface="Times New Roman" panose="02020603050405020304" pitchFamily="18" charset="0"/>
                <a:ea typeface="Times New Roman" panose="02020603050405020304" pitchFamily="18" charset="0"/>
              </a:rPr>
              <a:t>g</a:t>
            </a:r>
            <a:r>
              <a:rPr lang="en-US" sz="2000" spc="-5" dirty="0" err="1">
                <a:effectLst/>
                <a:latin typeface="Times New Roman" panose="02020603050405020304" pitchFamily="18" charset="0"/>
                <a:ea typeface="Times New Roman" panose="02020603050405020304" pitchFamily="18" charset="0"/>
              </a:rPr>
              <a:t>a</a:t>
            </a:r>
            <a:r>
              <a:rPr lang="en-US" sz="2000" dirty="0" err="1">
                <a:effectLst/>
                <a:latin typeface="Times New Roman" panose="02020603050405020304" pitchFamily="18" charset="0"/>
                <a:ea typeface="Times New Roman" panose="02020603050405020304" pitchFamily="18" charset="0"/>
              </a:rPr>
              <a:t>nd</a:t>
            </a:r>
            <a:r>
              <a:rPr lang="en-US" sz="2000" spc="5" dirty="0" err="1">
                <a:effectLst/>
                <a:latin typeface="Times New Roman" panose="02020603050405020304" pitchFamily="18" charset="0"/>
                <a:ea typeface="Times New Roman" panose="02020603050405020304" pitchFamily="18" charset="0"/>
              </a:rPr>
              <a:t>a</a:t>
            </a:r>
            <a:r>
              <a:rPr lang="en-US" sz="2000" dirty="0" err="1">
                <a:effectLst/>
                <a:latin typeface="Times New Roman" panose="02020603050405020304" pitchFamily="18" charset="0"/>
                <a:ea typeface="Times New Roman" panose="02020603050405020304" pitchFamily="18" charset="0"/>
              </a:rPr>
              <a:t>lkan</a:t>
            </a:r>
            <a:r>
              <a:rPr lang="en-US" sz="2000"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p</a:t>
            </a:r>
            <a:r>
              <a:rPr lang="en-US" sz="2000" spc="-5" dirty="0" err="1">
                <a:effectLst/>
                <a:latin typeface="Times New Roman" panose="02020603050405020304" pitchFamily="18" charset="0"/>
                <a:ea typeface="Times New Roman" panose="02020603050405020304" pitchFamily="18" charset="0"/>
              </a:rPr>
              <a:t>e</a:t>
            </a:r>
            <a:r>
              <a:rPr lang="en-US" sz="2000" dirty="0" err="1">
                <a:effectLst/>
                <a:latin typeface="Times New Roman" panose="02020603050405020304" pitchFamily="18" charset="0"/>
                <a:ea typeface="Times New Roman" panose="02020603050405020304" pitchFamily="18" charset="0"/>
              </a:rPr>
              <a:t>ng</a:t>
            </a:r>
            <a:r>
              <a:rPr lang="en-US" sz="2000" spc="-5" dirty="0" err="1">
                <a:effectLst/>
                <a:latin typeface="Times New Roman" panose="02020603050405020304" pitchFamily="18" charset="0"/>
                <a:ea typeface="Times New Roman" panose="02020603050405020304" pitchFamily="18" charset="0"/>
              </a:rPr>
              <a:t>e</a:t>
            </a:r>
            <a:r>
              <a:rPr lang="en-US" sz="2000" dirty="0" err="1">
                <a:effectLst/>
                <a:latin typeface="Times New Roman" panose="02020603050405020304" pitchFamily="18" charset="0"/>
                <a:ea typeface="Times New Roman" panose="02020603050405020304" pitchFamily="18" charset="0"/>
              </a:rPr>
              <a:t>tahu</a:t>
            </a:r>
            <a:r>
              <a:rPr lang="en-US" sz="2000" spc="-5" dirty="0" err="1">
                <a:effectLst/>
                <a:latin typeface="Times New Roman" panose="02020603050405020304" pitchFamily="18" charset="0"/>
                <a:ea typeface="Times New Roman" panose="02020603050405020304" pitchFamily="18" charset="0"/>
              </a:rPr>
              <a:t>a</a:t>
            </a:r>
            <a:r>
              <a:rPr lang="en-US" sz="2000" dirty="0" err="1">
                <a:effectLst/>
                <a:latin typeface="Times New Roman" panose="02020603050405020304" pitchFamily="18" charset="0"/>
                <a:ea typeface="Times New Roman" panose="02020603050405020304" pitchFamily="18" charset="0"/>
              </a:rPr>
              <a:t>n</a:t>
            </a:r>
            <a:r>
              <a:rPr lang="en-US" sz="2000" spc="-60" dirty="0">
                <a:effectLst/>
                <a:latin typeface="Times New Roman" panose="02020603050405020304" pitchFamily="18" charset="0"/>
                <a:ea typeface="Times New Roman" panose="02020603050405020304" pitchFamily="18" charset="0"/>
              </a:rPr>
              <a:t> </a:t>
            </a:r>
            <a:r>
              <a:rPr lang="en-US" sz="2000" spc="10" dirty="0">
                <a:effectLst/>
                <a:latin typeface="Times New Roman" panose="02020603050405020304" pitchFamily="18" charset="0"/>
                <a:ea typeface="Times New Roman" panose="02020603050405020304" pitchFamily="18" charset="0"/>
              </a:rPr>
              <a:t>y</a:t>
            </a:r>
            <a:r>
              <a:rPr lang="en-US" sz="2000" spc="-5" dirty="0">
                <a:effectLst/>
                <a:latin typeface="Times New Roman" panose="02020603050405020304" pitchFamily="18" charset="0"/>
                <a:ea typeface="Times New Roman" panose="02020603050405020304" pitchFamily="18" charset="0"/>
              </a:rPr>
              <a:t>a</a:t>
            </a:r>
            <a:r>
              <a:rPr lang="en-US" sz="2000" dirty="0">
                <a:effectLst/>
                <a:latin typeface="Times New Roman" panose="02020603050405020304" pitchFamily="18" charset="0"/>
                <a:ea typeface="Times New Roman" panose="02020603050405020304" pitchFamily="18" charset="0"/>
              </a:rPr>
              <a:t>ng</a:t>
            </a:r>
            <a:r>
              <a:rPr lang="en-US" sz="2000" spc="-60"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tel</a:t>
            </a:r>
            <a:r>
              <a:rPr lang="en-US" sz="2000" spc="-5" dirty="0" err="1">
                <a:effectLst/>
                <a:latin typeface="Times New Roman" panose="02020603050405020304" pitchFamily="18" charset="0"/>
                <a:ea typeface="Times New Roman" panose="02020603050405020304" pitchFamily="18" charset="0"/>
              </a:rPr>
              <a:t>a</a:t>
            </a:r>
            <a:r>
              <a:rPr lang="en-US" sz="2000" dirty="0" err="1">
                <a:effectLst/>
                <a:latin typeface="Times New Roman" panose="02020603050405020304" pitchFamily="18" charset="0"/>
                <a:ea typeface="Times New Roman" panose="02020603050405020304" pitchFamily="18" charset="0"/>
              </a:rPr>
              <a:t>h</a:t>
            </a:r>
            <a:r>
              <a:rPr lang="en-US" sz="2000" spc="-60"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te</a:t>
            </a:r>
            <a:r>
              <a:rPr lang="en-US" sz="2000" spc="-5" dirty="0" err="1">
                <a:effectLst/>
                <a:latin typeface="Times New Roman" panose="02020603050405020304" pitchFamily="18" charset="0"/>
                <a:ea typeface="Times New Roman" panose="02020603050405020304" pitchFamily="18" charset="0"/>
              </a:rPr>
              <a:t>r</a:t>
            </a:r>
            <a:r>
              <a:rPr lang="en-US" sz="2000" dirty="0" err="1">
                <a:effectLst/>
                <a:latin typeface="Times New Roman" panose="02020603050405020304" pitchFamily="18" charset="0"/>
                <a:ea typeface="Times New Roman" panose="02020603050405020304" pitchFamily="18" charset="0"/>
              </a:rPr>
              <a:t>s</a:t>
            </a:r>
            <a:r>
              <a:rPr lang="en-US" sz="2000" spc="-5" dirty="0" err="1">
                <a:effectLst/>
                <a:latin typeface="Times New Roman" panose="02020603050405020304" pitchFamily="18" charset="0"/>
                <a:ea typeface="Times New Roman" panose="02020603050405020304" pitchFamily="18" charset="0"/>
              </a:rPr>
              <a:t>e</a:t>
            </a:r>
            <a:r>
              <a:rPr lang="en-US" sz="2000" dirty="0" err="1">
                <a:effectLst/>
                <a:latin typeface="Times New Roman" panose="02020603050405020304" pitchFamily="18" charset="0"/>
                <a:ea typeface="Times New Roman" panose="02020603050405020304" pitchFamily="18" charset="0"/>
              </a:rPr>
              <a:t>dia</a:t>
            </a:r>
            <a:r>
              <a:rPr lang="en-US" sz="2000" spc="-60"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d</a:t>
            </a:r>
            <a:r>
              <a:rPr lang="en-US" sz="2000" spc="5" dirty="0" err="1">
                <a:effectLst/>
                <a:latin typeface="Times New Roman" panose="02020603050405020304" pitchFamily="18" charset="0"/>
                <a:ea typeface="Times New Roman" panose="02020603050405020304" pitchFamily="18" charset="0"/>
              </a:rPr>
              <a:t>a</a:t>
            </a:r>
            <a:r>
              <a:rPr lang="en-US" sz="2000" dirty="0" err="1">
                <a:effectLst/>
                <a:latin typeface="Times New Roman" panose="02020603050405020304" pitchFamily="18" charset="0"/>
                <a:ea typeface="Times New Roman" panose="02020603050405020304" pitchFamily="18" charset="0"/>
              </a:rPr>
              <a:t>rip</a:t>
            </a:r>
            <a:r>
              <a:rPr lang="en-US" sz="2000" spc="-5" dirty="0" err="1">
                <a:effectLst/>
                <a:latin typeface="Times New Roman" panose="02020603050405020304" pitchFamily="18" charset="0"/>
                <a:ea typeface="Times New Roman" panose="02020603050405020304" pitchFamily="18" charset="0"/>
              </a:rPr>
              <a:t>a</a:t>
            </a:r>
            <a:r>
              <a:rPr lang="en-US" sz="2000" dirty="0" err="1">
                <a:effectLst/>
                <a:latin typeface="Times New Roman" panose="02020603050405020304" pitchFamily="18" charset="0"/>
                <a:ea typeface="Times New Roman" panose="02020603050405020304" pitchFamily="18" charset="0"/>
              </a:rPr>
              <a:t>da</a:t>
            </a:r>
            <a:r>
              <a:rPr lang="en-US" sz="2000" spc="-65"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mem</a:t>
            </a:r>
            <a:r>
              <a:rPr lang="en-US" sz="2000" spc="5" dirty="0" err="1">
                <a:effectLst/>
                <a:latin typeface="Times New Roman" panose="02020603050405020304" pitchFamily="18" charset="0"/>
                <a:ea typeface="Times New Roman" panose="02020603050405020304" pitchFamily="18" charset="0"/>
              </a:rPr>
              <a:t>e</a:t>
            </a:r>
            <a:r>
              <a:rPr lang="en-US" sz="2000" dirty="0" err="1">
                <a:effectLst/>
                <a:latin typeface="Times New Roman" panose="02020603050405020304" pitchFamily="18" charset="0"/>
                <a:ea typeface="Times New Roman" panose="02020603050405020304" pitchFamily="18" charset="0"/>
              </a:rPr>
              <a:t>riksa</a:t>
            </a:r>
            <a:r>
              <a:rPr lang="en-US" sz="2000" spc="-65" dirty="0">
                <a:effectLst/>
                <a:latin typeface="Times New Roman" panose="02020603050405020304" pitchFamily="18" charset="0"/>
                <a:ea typeface="Times New Roman" panose="02020603050405020304" pitchFamily="18" charset="0"/>
              </a:rPr>
              <a:t> </a:t>
            </a:r>
            <a:r>
              <a:rPr lang="en-US" sz="2000" spc="-5" dirty="0" err="1">
                <a:effectLst/>
                <a:latin typeface="Times New Roman" panose="02020603050405020304" pitchFamily="18" charset="0"/>
                <a:ea typeface="Times New Roman" panose="02020603050405020304" pitchFamily="18" charset="0"/>
              </a:rPr>
              <a:t>a</a:t>
            </a:r>
            <a:r>
              <a:rPr lang="en-US" sz="2000" dirty="0" err="1">
                <a:effectLst/>
                <a:latin typeface="Times New Roman" panose="02020603050405020304" pitchFamily="18" charset="0"/>
                <a:ea typeface="Times New Roman" panose="02020603050405020304" pitchFamily="18" charset="0"/>
              </a:rPr>
              <a:t>l</a:t>
            </a:r>
            <a:r>
              <a:rPr lang="en-US" sz="2000" spc="5" dirty="0" err="1">
                <a:effectLst/>
                <a:latin typeface="Times New Roman" panose="02020603050405020304" pitchFamily="18" charset="0"/>
                <a:ea typeface="Times New Roman" panose="02020603050405020304" pitchFamily="18" charset="0"/>
              </a:rPr>
              <a:t>t</a:t>
            </a:r>
            <a:r>
              <a:rPr lang="en-US" sz="2000" spc="-5" dirty="0" err="1">
                <a:effectLst/>
                <a:latin typeface="Times New Roman" panose="02020603050405020304" pitchFamily="18" charset="0"/>
                <a:ea typeface="Times New Roman" panose="02020603050405020304" pitchFamily="18" charset="0"/>
              </a:rPr>
              <a:t>e</a:t>
            </a:r>
            <a:r>
              <a:rPr lang="en-US" sz="2000" dirty="0" err="1">
                <a:effectLst/>
                <a:latin typeface="Times New Roman" panose="02020603050405020304" pitchFamily="18" charset="0"/>
                <a:ea typeface="Times New Roman" panose="02020603050405020304" pitchFamily="18" charset="0"/>
              </a:rPr>
              <a:t>rn</a:t>
            </a:r>
            <a:r>
              <a:rPr lang="en-US" sz="2000" spc="-10" dirty="0" err="1">
                <a:effectLst/>
                <a:latin typeface="Times New Roman" panose="02020603050405020304" pitchFamily="18" charset="0"/>
                <a:ea typeface="Times New Roman" panose="02020603050405020304" pitchFamily="18" charset="0"/>
              </a:rPr>
              <a:t>a</a:t>
            </a:r>
            <a:r>
              <a:rPr lang="en-US" sz="2000" dirty="0" err="1">
                <a:effectLst/>
                <a:latin typeface="Times New Roman" panose="02020603050405020304" pitchFamily="18" charset="0"/>
                <a:ea typeface="Times New Roman" panose="02020603050405020304" pitchFamily="18" charset="0"/>
              </a:rPr>
              <a:t>t</a:t>
            </a:r>
            <a:r>
              <a:rPr lang="en-US" sz="2000" spc="5" dirty="0" err="1">
                <a:effectLst/>
                <a:latin typeface="Times New Roman" panose="02020603050405020304" pitchFamily="18" charset="0"/>
                <a:ea typeface="Times New Roman" panose="02020603050405020304" pitchFamily="18" charset="0"/>
              </a:rPr>
              <a:t>i</a:t>
            </a:r>
            <a:r>
              <a:rPr lang="en-US" sz="2000" dirty="0" err="1">
                <a:effectLst/>
                <a:latin typeface="Times New Roman" panose="02020603050405020304" pitchFamily="18" charset="0"/>
                <a:ea typeface="Times New Roman" panose="02020603050405020304" pitchFamily="18" charset="0"/>
              </a:rPr>
              <a:t>f</a:t>
            </a:r>
            <a:r>
              <a:rPr lang="en-US" sz="2000" spc="-65" dirty="0">
                <a:effectLst/>
                <a:latin typeface="Times New Roman" panose="02020603050405020304" pitchFamily="18" charset="0"/>
                <a:ea typeface="Times New Roman" panose="02020603050405020304" pitchFamily="18" charset="0"/>
              </a:rPr>
              <a:t> </a:t>
            </a:r>
            <a:r>
              <a:rPr lang="en-US" sz="2000" dirty="0">
                <a:effectLst/>
                <a:latin typeface="Times New Roman" panose="02020603050405020304" pitchFamily="18" charset="0"/>
                <a:ea typeface="Times New Roman" panose="02020603050405020304" pitchFamily="18" charset="0"/>
              </a:rPr>
              <a:t>d</a:t>
            </a:r>
            <a:r>
              <a:rPr lang="en-US" sz="2000" spc="-5" dirty="0">
                <a:effectLst/>
                <a:latin typeface="Times New Roman" panose="02020603050405020304" pitchFamily="18" charset="0"/>
                <a:ea typeface="Times New Roman" panose="02020603050405020304" pitchFamily="18" charset="0"/>
              </a:rPr>
              <a:t>a</a:t>
            </a:r>
            <a:r>
              <a:rPr lang="en-US" sz="2000" dirty="0">
                <a:effectLst/>
                <a:latin typeface="Times New Roman" panose="02020603050405020304" pitchFamily="18" charset="0"/>
                <a:ea typeface="Times New Roman" panose="02020603050405020304" pitchFamily="18" charset="0"/>
              </a:rPr>
              <a:t>n</a:t>
            </a:r>
            <a:r>
              <a:rPr lang="en-US" sz="2000" spc="-60"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pro</a:t>
            </a:r>
            <a:r>
              <a:rPr lang="en-US" sz="2000" spc="10" dirty="0" err="1">
                <a:effectLst/>
                <a:latin typeface="Times New Roman" panose="02020603050405020304" pitchFamily="18" charset="0"/>
                <a:ea typeface="Times New Roman" panose="02020603050405020304" pitchFamily="18" charset="0"/>
              </a:rPr>
              <a:t>s</a:t>
            </a:r>
            <a:r>
              <a:rPr lang="en-US" sz="2000" spc="-5" dirty="0" err="1">
                <a:effectLst/>
                <a:latin typeface="Times New Roman" panose="02020603050405020304" pitchFamily="18" charset="0"/>
                <a:ea typeface="Times New Roman" panose="02020603050405020304" pitchFamily="18" charset="0"/>
              </a:rPr>
              <a:t>e</a:t>
            </a:r>
            <a:r>
              <a:rPr lang="en-US" sz="2000" dirty="0" err="1">
                <a:effectLst/>
                <a:latin typeface="Times New Roman" panose="02020603050405020304" pitchFamily="18" charset="0"/>
                <a:ea typeface="Times New Roman" panose="02020603050405020304" pitchFamily="18" charset="0"/>
              </a:rPr>
              <a:t>dur</a:t>
            </a:r>
            <a:r>
              <a:rPr lang="en-US" sz="2000" spc="-50" dirty="0">
                <a:effectLst/>
                <a:latin typeface="Times New Roman" panose="02020603050405020304" pitchFamily="18" charset="0"/>
                <a:ea typeface="Times New Roman" panose="02020603050405020304" pitchFamily="18" charset="0"/>
              </a:rPr>
              <a:t> </a:t>
            </a:r>
            <a:r>
              <a:rPr lang="en-US" sz="2000" dirty="0">
                <a:effectLst/>
                <a:latin typeface="Times New Roman" panose="02020603050405020304" pitchFamily="18" charset="0"/>
                <a:ea typeface="Times New Roman" panose="02020603050405020304" pitchFamily="18" charset="0"/>
              </a:rPr>
              <a:t>lain. H</a:t>
            </a:r>
            <a:r>
              <a:rPr lang="en-US" sz="2000" spc="-5" dirty="0">
                <a:effectLst/>
                <a:latin typeface="Times New Roman" panose="02020603050405020304" pitchFamily="18" charset="0"/>
                <a:ea typeface="Times New Roman" panose="02020603050405020304" pitchFamily="18" charset="0"/>
              </a:rPr>
              <a:t>a</a:t>
            </a:r>
            <a:r>
              <a:rPr lang="en-US" sz="2000" dirty="0">
                <a:effectLst/>
                <a:latin typeface="Times New Roman" panose="02020603050405020304" pitchFamily="18" charset="0"/>
                <a:ea typeface="Times New Roman" panose="02020603050405020304" pitchFamily="18" charset="0"/>
              </a:rPr>
              <a:t>l</a:t>
            </a:r>
            <a:r>
              <a:rPr lang="en-US" sz="2000" spc="5"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te</a:t>
            </a:r>
            <a:r>
              <a:rPr lang="en-US" sz="2000" spc="-5" dirty="0" err="1">
                <a:effectLst/>
                <a:latin typeface="Times New Roman" panose="02020603050405020304" pitchFamily="18" charset="0"/>
                <a:ea typeface="Times New Roman" panose="02020603050405020304" pitchFamily="18" charset="0"/>
              </a:rPr>
              <a:t>r</a:t>
            </a:r>
            <a:r>
              <a:rPr lang="en-US" sz="2000" dirty="0" err="1">
                <a:effectLst/>
                <a:latin typeface="Times New Roman" panose="02020603050405020304" pitchFamily="18" charset="0"/>
                <a:ea typeface="Times New Roman" panose="02020603050405020304" pitchFamily="18" charset="0"/>
              </a:rPr>
              <a:t>s</a:t>
            </a:r>
            <a:r>
              <a:rPr lang="en-US" sz="2000" spc="-5" dirty="0" err="1">
                <a:effectLst/>
                <a:latin typeface="Times New Roman" panose="02020603050405020304" pitchFamily="18" charset="0"/>
                <a:ea typeface="Times New Roman" panose="02020603050405020304" pitchFamily="18" charset="0"/>
              </a:rPr>
              <a:t>e</a:t>
            </a:r>
            <a:r>
              <a:rPr lang="en-US" sz="2000" dirty="0" err="1">
                <a:effectLst/>
                <a:latin typeface="Times New Roman" panose="02020603050405020304" pitchFamily="18" charset="0"/>
                <a:ea typeface="Times New Roman" panose="02020603050405020304" pitchFamily="18" charset="0"/>
              </a:rPr>
              <a:t>but</a:t>
            </a:r>
            <a:r>
              <a:rPr lang="en-US" sz="2000" spc="5"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meny</a:t>
            </a:r>
            <a:r>
              <a:rPr lang="en-US" sz="2000" spc="-5" dirty="0" err="1">
                <a:effectLst/>
                <a:latin typeface="Times New Roman" panose="02020603050405020304" pitchFamily="18" charset="0"/>
                <a:ea typeface="Times New Roman" panose="02020603050405020304" pitchFamily="18" charset="0"/>
              </a:rPr>
              <a:t>e</a:t>
            </a:r>
            <a:r>
              <a:rPr lang="en-US" sz="2000" dirty="0" err="1">
                <a:effectLst/>
                <a:latin typeface="Times New Roman" panose="02020603050405020304" pitchFamily="18" charset="0"/>
                <a:ea typeface="Times New Roman" panose="02020603050405020304" pitchFamily="18" charset="0"/>
              </a:rPr>
              <a:t>b</a:t>
            </a:r>
            <a:r>
              <a:rPr lang="en-US" sz="2000" spc="-5" dirty="0" err="1">
                <a:effectLst/>
                <a:latin typeface="Times New Roman" panose="02020603050405020304" pitchFamily="18" charset="0"/>
                <a:ea typeface="Times New Roman" panose="02020603050405020304" pitchFamily="18" charset="0"/>
              </a:rPr>
              <a:t>a</a:t>
            </a:r>
            <a:r>
              <a:rPr lang="en-US" sz="2000" spc="10" dirty="0" err="1">
                <a:effectLst/>
                <a:latin typeface="Times New Roman" panose="02020603050405020304" pitchFamily="18" charset="0"/>
                <a:ea typeface="Times New Roman" panose="02020603050405020304" pitchFamily="18" charset="0"/>
              </a:rPr>
              <a:t>b</a:t>
            </a:r>
            <a:r>
              <a:rPr lang="en-US" sz="2000" dirty="0" err="1">
                <a:effectLst/>
                <a:latin typeface="Times New Roman" panose="02020603050405020304" pitchFamily="18" charset="0"/>
                <a:ea typeface="Times New Roman" panose="02020603050405020304" pitchFamily="18" charset="0"/>
              </a:rPr>
              <a:t>k</a:t>
            </a:r>
            <a:r>
              <a:rPr lang="en-US" sz="2000" spc="-5" dirty="0" err="1">
                <a:effectLst/>
                <a:latin typeface="Times New Roman" panose="02020603050405020304" pitchFamily="18" charset="0"/>
                <a:ea typeface="Times New Roman" panose="02020603050405020304" pitchFamily="18" charset="0"/>
              </a:rPr>
              <a:t>a</a:t>
            </a:r>
            <a:r>
              <a:rPr lang="en-US" sz="2000" dirty="0" err="1">
                <a:effectLst/>
                <a:latin typeface="Times New Roman" panose="02020603050405020304" pitchFamily="18" charset="0"/>
                <a:ea typeface="Times New Roman" panose="02020603050405020304" pitchFamily="18" charset="0"/>
              </a:rPr>
              <a:t>n</a:t>
            </a:r>
            <a:r>
              <a:rPr lang="en-US" sz="2000" spc="5"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k</a:t>
            </a:r>
            <a:r>
              <a:rPr lang="en-US" sz="2000" spc="-5" dirty="0" err="1">
                <a:effectLst/>
                <a:latin typeface="Times New Roman" panose="02020603050405020304" pitchFamily="18" charset="0"/>
                <a:ea typeface="Times New Roman" panose="02020603050405020304" pitchFamily="18" charset="0"/>
              </a:rPr>
              <a:t>e</a:t>
            </a:r>
            <a:r>
              <a:rPr lang="en-US" sz="2000" dirty="0" err="1">
                <a:effectLst/>
                <a:latin typeface="Times New Roman" panose="02020603050405020304" pitchFamily="18" charset="0"/>
                <a:ea typeface="Times New Roman" panose="02020603050405020304" pitchFamily="18" charset="0"/>
              </a:rPr>
              <a:t>putus</a:t>
            </a:r>
            <a:r>
              <a:rPr lang="en-US" sz="2000" spc="-5" dirty="0" err="1">
                <a:effectLst/>
                <a:latin typeface="Times New Roman" panose="02020603050405020304" pitchFamily="18" charset="0"/>
                <a:ea typeface="Times New Roman" panose="02020603050405020304" pitchFamily="18" charset="0"/>
              </a:rPr>
              <a:t>a</a:t>
            </a:r>
            <a:r>
              <a:rPr lang="en-US" sz="2000" dirty="0" err="1">
                <a:effectLst/>
                <a:latin typeface="Times New Roman" panose="02020603050405020304" pitchFamily="18" charset="0"/>
                <a:ea typeface="Times New Roman" panose="02020603050405020304" pitchFamily="18" charset="0"/>
              </a:rPr>
              <a:t>n</a:t>
            </a:r>
            <a:r>
              <a:rPr lang="en-US" sz="2000" spc="5" dirty="0">
                <a:effectLst/>
                <a:latin typeface="Times New Roman" panose="02020603050405020304" pitchFamily="18" charset="0"/>
                <a:ea typeface="Times New Roman" panose="02020603050405020304" pitchFamily="18" charset="0"/>
              </a:rPr>
              <a:t> </a:t>
            </a:r>
            <a:r>
              <a:rPr lang="en-US" sz="2000" dirty="0">
                <a:effectLst/>
                <a:latin typeface="Times New Roman" panose="02020603050405020304" pitchFamily="18" charset="0"/>
                <a:ea typeface="Times New Roman" panose="02020603050405020304" pitchFamily="18" charset="0"/>
              </a:rPr>
              <a:t>y</a:t>
            </a:r>
            <a:r>
              <a:rPr lang="en-US" sz="2000" spc="-5" dirty="0">
                <a:effectLst/>
                <a:latin typeface="Times New Roman" panose="02020603050405020304" pitchFamily="18" charset="0"/>
                <a:ea typeface="Times New Roman" panose="02020603050405020304" pitchFamily="18" charset="0"/>
              </a:rPr>
              <a:t>a</a:t>
            </a:r>
            <a:r>
              <a:rPr lang="en-US" sz="2000" dirty="0">
                <a:effectLst/>
                <a:latin typeface="Times New Roman" panose="02020603050405020304" pitchFamily="18" charset="0"/>
                <a:ea typeface="Times New Roman" panose="02020603050405020304" pitchFamily="18" charset="0"/>
              </a:rPr>
              <a:t>ng</a:t>
            </a:r>
            <a:r>
              <a:rPr lang="en-US" sz="2000" spc="5"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diambil</a:t>
            </a:r>
            <a:r>
              <a:rPr lang="en-US" sz="2000" spc="5"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menj</a:t>
            </a:r>
            <a:r>
              <a:rPr lang="en-US" sz="2000" spc="-5" dirty="0" err="1">
                <a:effectLst/>
                <a:latin typeface="Times New Roman" panose="02020603050405020304" pitchFamily="18" charset="0"/>
                <a:ea typeface="Times New Roman" panose="02020603050405020304" pitchFamily="18" charset="0"/>
              </a:rPr>
              <a:t>a</a:t>
            </a:r>
            <a:r>
              <a:rPr lang="en-US" sz="2000" dirty="0" err="1">
                <a:effectLst/>
                <a:latin typeface="Times New Roman" panose="02020603050405020304" pitchFamily="18" charset="0"/>
                <a:ea typeface="Times New Roman" panose="02020603050405020304" pitchFamily="18" charset="0"/>
              </a:rPr>
              <a:t>di</a:t>
            </a:r>
            <a:r>
              <a:rPr lang="en-US" sz="2000" spc="5" dirty="0">
                <a:effectLst/>
                <a:latin typeface="Times New Roman" panose="02020603050405020304" pitchFamily="18" charset="0"/>
                <a:ea typeface="Times New Roman" panose="02020603050405020304" pitchFamily="18" charset="0"/>
              </a:rPr>
              <a:t> </a:t>
            </a:r>
            <a:r>
              <a:rPr lang="en-US" sz="2000" spc="-10" dirty="0" err="1">
                <a:effectLst/>
                <a:latin typeface="Times New Roman" panose="02020603050405020304" pitchFamily="18" charset="0"/>
                <a:ea typeface="Times New Roman" panose="02020603050405020304" pitchFamily="18" charset="0"/>
              </a:rPr>
              <a:t>t</a:t>
            </a:r>
            <a:r>
              <a:rPr lang="en-US" sz="2000" dirty="0" err="1">
                <a:effectLst/>
                <a:latin typeface="Times New Roman" panose="02020603050405020304" pitchFamily="18" charset="0"/>
                <a:ea typeface="Times New Roman" panose="02020603050405020304" pitchFamily="18" charset="0"/>
              </a:rPr>
              <a:t>idak</a:t>
            </a:r>
            <a:r>
              <a:rPr lang="en-US" sz="2000"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r</a:t>
            </a:r>
            <a:r>
              <a:rPr lang="en-US" sz="2000" spc="-10" dirty="0" err="1">
                <a:effectLst/>
                <a:latin typeface="Times New Roman" panose="02020603050405020304" pitchFamily="18" charset="0"/>
                <a:ea typeface="Times New Roman" panose="02020603050405020304" pitchFamily="18" charset="0"/>
              </a:rPr>
              <a:t>a</a:t>
            </a:r>
            <a:r>
              <a:rPr lang="en-US" sz="2000" dirty="0" err="1">
                <a:effectLst/>
                <a:latin typeface="Times New Roman" panose="02020603050405020304" pitchFamily="18" charset="0"/>
                <a:ea typeface="Times New Roman" panose="02020603050405020304" pitchFamily="18" charset="0"/>
              </a:rPr>
              <a:t>sional</a:t>
            </a:r>
            <a:r>
              <a:rPr lang="en-US" sz="2000" dirty="0">
                <a:effectLst/>
                <a:latin typeface="Times New Roman" panose="02020603050405020304" pitchFamily="18" charset="0"/>
                <a:ea typeface="Times New Roman" panose="02020603050405020304" pitchFamily="18" charset="0"/>
              </a:rPr>
              <a:t> (</a:t>
            </a:r>
            <a:r>
              <a:rPr lang="en-US" sz="2000" spc="-10" dirty="0" err="1">
                <a:effectLst/>
                <a:latin typeface="Times New Roman" panose="02020603050405020304" pitchFamily="18" charset="0"/>
                <a:ea typeface="Times New Roman" panose="02020603050405020304" pitchFamily="18" charset="0"/>
              </a:rPr>
              <a:t>F</a:t>
            </a:r>
            <a:r>
              <a:rPr lang="en-US" sz="2000" dirty="0" err="1">
                <a:effectLst/>
                <a:latin typeface="Times New Roman" panose="02020603050405020304" pitchFamily="18" charset="0"/>
                <a:ea typeface="Times New Roman" panose="02020603050405020304" pitchFamily="18" charset="0"/>
              </a:rPr>
              <a:t>olkes</a:t>
            </a:r>
            <a:r>
              <a:rPr lang="en-US" sz="2000" dirty="0">
                <a:effectLst/>
                <a:latin typeface="Times New Roman" panose="02020603050405020304" pitchFamily="18" charset="0"/>
                <a:ea typeface="Times New Roman" panose="02020603050405020304" pitchFamily="18" charset="0"/>
              </a:rPr>
              <a:t>,</a:t>
            </a:r>
            <a:r>
              <a:rPr lang="en-US" sz="2000" spc="-15" dirty="0">
                <a:effectLst/>
                <a:latin typeface="Times New Roman" panose="02020603050405020304" pitchFamily="18" charset="0"/>
                <a:ea typeface="Times New Roman" panose="02020603050405020304" pitchFamily="18" charset="0"/>
              </a:rPr>
              <a:t> </a:t>
            </a:r>
            <a:r>
              <a:rPr lang="en-US" sz="2000" dirty="0">
                <a:effectLst/>
                <a:latin typeface="Times New Roman" panose="02020603050405020304" pitchFamily="18" charset="0"/>
                <a:ea typeface="Times New Roman" panose="02020603050405020304" pitchFamily="18" charset="0"/>
              </a:rPr>
              <a:t>1988</a:t>
            </a:r>
            <a:r>
              <a:rPr lang="en-US" sz="2000" spc="-5" dirty="0">
                <a:effectLst/>
                <a:latin typeface="Times New Roman" panose="02020603050405020304" pitchFamily="18" charset="0"/>
                <a:ea typeface="Times New Roman" panose="02020603050405020304" pitchFamily="18" charset="0"/>
              </a:rPr>
              <a:t>)</a:t>
            </a:r>
            <a:r>
              <a:rPr lang="en-US" sz="2000" dirty="0">
                <a:effectLst/>
                <a:latin typeface="Times New Roman" panose="02020603050405020304" pitchFamily="18" charset="0"/>
                <a:ea typeface="Times New Roman" panose="02020603050405020304" pitchFamily="18" charset="0"/>
              </a:rPr>
              <a:t>.</a:t>
            </a:r>
            <a:r>
              <a:rPr lang="en-US" sz="2000" spc="-10" dirty="0">
                <a:effectLst/>
                <a:latin typeface="Times New Roman" panose="02020603050405020304" pitchFamily="18" charset="0"/>
                <a:ea typeface="Times New Roman" panose="02020603050405020304" pitchFamily="18" charset="0"/>
              </a:rPr>
              <a:t> </a:t>
            </a:r>
            <a:r>
              <a:rPr lang="en-US" sz="2000" spc="10" dirty="0">
                <a:effectLst/>
                <a:latin typeface="Times New Roman" panose="02020603050405020304" pitchFamily="18" charset="0"/>
                <a:ea typeface="Times New Roman" panose="02020603050405020304" pitchFamily="18" charset="0"/>
              </a:rPr>
              <a:t>O</a:t>
            </a:r>
            <a:r>
              <a:rPr lang="en-US" sz="2000" dirty="0">
                <a:effectLst/>
                <a:latin typeface="Times New Roman" panose="02020603050405020304" pitchFamily="18" charset="0"/>
                <a:ea typeface="Times New Roman" panose="02020603050405020304" pitchFamily="18" charset="0"/>
              </a:rPr>
              <a:t>r</a:t>
            </a:r>
            <a:r>
              <a:rPr lang="en-US" sz="2000" spc="-10" dirty="0">
                <a:effectLst/>
                <a:latin typeface="Times New Roman" panose="02020603050405020304" pitchFamily="18" charset="0"/>
                <a:ea typeface="Times New Roman" panose="02020603050405020304" pitchFamily="18" charset="0"/>
              </a:rPr>
              <a:t>a</a:t>
            </a:r>
            <a:r>
              <a:rPr lang="en-US" sz="2000" dirty="0">
                <a:effectLst/>
                <a:latin typeface="Times New Roman" panose="02020603050405020304" pitchFamily="18" charset="0"/>
                <a:ea typeface="Times New Roman" panose="02020603050405020304" pitchFamily="18" charset="0"/>
              </a:rPr>
              <a:t>ng</a:t>
            </a:r>
            <a:r>
              <a:rPr lang="en-US" sz="2000" spc="-5" dirty="0">
                <a:effectLst/>
                <a:latin typeface="Times New Roman" panose="02020603050405020304" pitchFamily="18" charset="0"/>
                <a:ea typeface="Times New Roman" panose="02020603050405020304" pitchFamily="18" charset="0"/>
              </a:rPr>
              <a:t>-</a:t>
            </a:r>
            <a:r>
              <a:rPr lang="en-US" sz="2000" spc="10" dirty="0">
                <a:effectLst/>
                <a:latin typeface="Times New Roman" panose="02020603050405020304" pitchFamily="18" charset="0"/>
                <a:ea typeface="Times New Roman" panose="02020603050405020304" pitchFamily="18" charset="0"/>
              </a:rPr>
              <a:t>o</a:t>
            </a:r>
            <a:r>
              <a:rPr lang="en-US" sz="2000" spc="5" dirty="0">
                <a:effectLst/>
                <a:latin typeface="Times New Roman" panose="02020603050405020304" pitchFamily="18" charset="0"/>
                <a:ea typeface="Times New Roman" panose="02020603050405020304" pitchFamily="18" charset="0"/>
              </a:rPr>
              <a:t>r</a:t>
            </a:r>
            <a:r>
              <a:rPr lang="en-US" sz="2000" spc="-5" dirty="0">
                <a:effectLst/>
                <a:latin typeface="Times New Roman" panose="02020603050405020304" pitchFamily="18" charset="0"/>
                <a:ea typeface="Times New Roman" panose="02020603050405020304" pitchFamily="18" charset="0"/>
              </a:rPr>
              <a:t>a</a:t>
            </a:r>
            <a:r>
              <a:rPr lang="en-US" sz="2000" dirty="0">
                <a:effectLst/>
                <a:latin typeface="Times New Roman" panose="02020603050405020304" pitchFamily="18" charset="0"/>
                <a:ea typeface="Times New Roman" panose="02020603050405020304" pitchFamily="18" charset="0"/>
              </a:rPr>
              <a:t>ng</a:t>
            </a:r>
            <a:r>
              <a:rPr lang="en-US" sz="2000" spc="-10" dirty="0">
                <a:effectLst/>
                <a:latin typeface="Times New Roman" panose="02020603050405020304" pitchFamily="18" charset="0"/>
                <a:ea typeface="Times New Roman" panose="02020603050405020304" pitchFamily="18" charset="0"/>
              </a:rPr>
              <a:t> </a:t>
            </a:r>
            <a:r>
              <a:rPr lang="en-US" sz="2000" dirty="0">
                <a:effectLst/>
                <a:latin typeface="Times New Roman" panose="02020603050405020304" pitchFamily="18" charset="0"/>
                <a:ea typeface="Times New Roman" panose="02020603050405020304" pitchFamily="18" charset="0"/>
              </a:rPr>
              <a:t>y</a:t>
            </a:r>
            <a:r>
              <a:rPr lang="en-US" sz="2000" spc="-5" dirty="0">
                <a:effectLst/>
                <a:latin typeface="Times New Roman" panose="02020603050405020304" pitchFamily="18" charset="0"/>
                <a:ea typeface="Times New Roman" panose="02020603050405020304" pitchFamily="18" charset="0"/>
              </a:rPr>
              <a:t>a</a:t>
            </a:r>
            <a:r>
              <a:rPr lang="en-US" sz="2000" dirty="0">
                <a:effectLst/>
                <a:latin typeface="Times New Roman" panose="02020603050405020304" pitchFamily="18" charset="0"/>
                <a:ea typeface="Times New Roman" panose="02020603050405020304" pitchFamily="18" charset="0"/>
              </a:rPr>
              <a:t>ng</a:t>
            </a:r>
            <a:r>
              <a:rPr lang="en-US" sz="2000" spc="-10"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r</a:t>
            </a:r>
            <a:r>
              <a:rPr lang="en-US" sz="2000" spc="-10" dirty="0" err="1">
                <a:effectLst/>
                <a:latin typeface="Times New Roman" panose="02020603050405020304" pitchFamily="18" charset="0"/>
                <a:ea typeface="Times New Roman" panose="02020603050405020304" pitchFamily="18" charset="0"/>
              </a:rPr>
              <a:t>e</a:t>
            </a:r>
            <a:r>
              <a:rPr lang="en-US" sz="2000" dirty="0" err="1">
                <a:effectLst/>
                <a:latin typeface="Times New Roman" panose="02020603050405020304" pitchFamily="18" charset="0"/>
                <a:ea typeface="Times New Roman" panose="02020603050405020304" pitchFamily="18" charset="0"/>
              </a:rPr>
              <a:t>n</a:t>
            </a:r>
            <a:r>
              <a:rPr lang="en-US" sz="2000" spc="15" dirty="0" err="1">
                <a:effectLst/>
                <a:latin typeface="Times New Roman" panose="02020603050405020304" pitchFamily="18" charset="0"/>
                <a:ea typeface="Times New Roman" panose="02020603050405020304" pitchFamily="18" charset="0"/>
              </a:rPr>
              <a:t>t</a:t>
            </a:r>
            <a:r>
              <a:rPr lang="en-US" sz="2000" spc="-5" dirty="0" err="1">
                <a:effectLst/>
                <a:latin typeface="Times New Roman" panose="02020603050405020304" pitchFamily="18" charset="0"/>
                <a:ea typeface="Times New Roman" panose="02020603050405020304" pitchFamily="18" charset="0"/>
              </a:rPr>
              <a:t>a</a:t>
            </a:r>
            <a:r>
              <a:rPr lang="en-US" sz="2000" dirty="0" err="1">
                <a:effectLst/>
                <a:latin typeface="Times New Roman" panose="02020603050405020304" pitchFamily="18" charset="0"/>
                <a:ea typeface="Times New Roman" panose="02020603050405020304" pitchFamily="18" charset="0"/>
              </a:rPr>
              <a:t>n</a:t>
            </a:r>
            <a:r>
              <a:rPr lang="en-US" sz="2000" spc="-10"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te</a:t>
            </a:r>
            <a:r>
              <a:rPr lang="en-US" sz="2000" spc="-5" dirty="0" err="1">
                <a:effectLst/>
                <a:latin typeface="Times New Roman" panose="02020603050405020304" pitchFamily="18" charset="0"/>
                <a:ea typeface="Times New Roman" panose="02020603050405020304" pitchFamily="18" charset="0"/>
              </a:rPr>
              <a:t>r</a:t>
            </a:r>
            <a:r>
              <a:rPr lang="en-US" sz="2000" dirty="0" err="1">
                <a:effectLst/>
                <a:latin typeface="Times New Roman" panose="02020603050405020304" pitchFamily="18" charset="0"/>
                <a:ea typeface="Times New Roman" panose="02020603050405020304" pitchFamily="18" charset="0"/>
              </a:rPr>
              <a:t>h</a:t>
            </a:r>
            <a:r>
              <a:rPr lang="en-US" sz="2000" spc="-5" dirty="0" err="1">
                <a:effectLst/>
                <a:latin typeface="Times New Roman" panose="02020603050405020304" pitchFamily="18" charset="0"/>
                <a:ea typeface="Times New Roman" panose="02020603050405020304" pitchFamily="18" charset="0"/>
              </a:rPr>
              <a:t>a</a:t>
            </a:r>
            <a:r>
              <a:rPr lang="en-US" sz="2000" spc="10" dirty="0" err="1">
                <a:effectLst/>
                <a:latin typeface="Times New Roman" panose="02020603050405020304" pitchFamily="18" charset="0"/>
                <a:ea typeface="Times New Roman" panose="02020603050405020304" pitchFamily="18" charset="0"/>
              </a:rPr>
              <a:t>d</a:t>
            </a:r>
            <a:r>
              <a:rPr lang="en-US" sz="2000" spc="-5" dirty="0" err="1">
                <a:effectLst/>
                <a:latin typeface="Times New Roman" panose="02020603050405020304" pitchFamily="18" charset="0"/>
                <a:ea typeface="Times New Roman" panose="02020603050405020304" pitchFamily="18" charset="0"/>
              </a:rPr>
              <a:t>a</a:t>
            </a:r>
            <a:r>
              <a:rPr lang="en-US" sz="2000" dirty="0" err="1">
                <a:effectLst/>
                <a:latin typeface="Times New Roman" panose="02020603050405020304" pitchFamily="18" charset="0"/>
                <a:ea typeface="Times New Roman" panose="02020603050405020304" pitchFamily="18" charset="0"/>
              </a:rPr>
              <a:t>p</a:t>
            </a:r>
            <a:r>
              <a:rPr lang="en-US" sz="2000" spc="5" dirty="0">
                <a:effectLst/>
                <a:latin typeface="Times New Roman" panose="02020603050405020304" pitchFamily="18" charset="0"/>
                <a:ea typeface="Times New Roman" panose="02020603050405020304" pitchFamily="18" charset="0"/>
              </a:rPr>
              <a:t> </a:t>
            </a:r>
            <a:r>
              <a:rPr lang="en-US" sz="2000" i="1" dirty="0">
                <a:effectLst/>
                <a:latin typeface="Times New Roman" panose="02020603050405020304" pitchFamily="18" charset="0"/>
                <a:ea typeface="Times New Roman" panose="02020603050405020304" pitchFamily="18" charset="0"/>
              </a:rPr>
              <a:t>a</a:t>
            </a:r>
            <a:r>
              <a:rPr lang="en-US" sz="2000" i="1" spc="-5" dirty="0">
                <a:effectLst/>
                <a:latin typeface="Times New Roman" panose="02020603050405020304" pitchFamily="18" charset="0"/>
                <a:ea typeface="Times New Roman" panose="02020603050405020304" pitchFamily="18" charset="0"/>
              </a:rPr>
              <a:t>v</a:t>
            </a:r>
            <a:r>
              <a:rPr lang="en-US" sz="2000" i="1" spc="5" dirty="0">
                <a:effectLst/>
                <a:latin typeface="Times New Roman" panose="02020603050405020304" pitchFamily="18" charset="0"/>
                <a:ea typeface="Times New Roman" panose="02020603050405020304" pitchFamily="18" charset="0"/>
              </a:rPr>
              <a:t>a</a:t>
            </a:r>
            <a:r>
              <a:rPr lang="en-US" sz="2000" i="1" dirty="0">
                <a:effectLst/>
                <a:latin typeface="Times New Roman" panose="02020603050405020304" pitchFamily="18" charset="0"/>
                <a:ea typeface="Times New Roman" panose="02020603050405020304" pitchFamily="18" charset="0"/>
              </a:rPr>
              <a:t>i</a:t>
            </a:r>
            <a:r>
              <a:rPr lang="en-US" sz="2000" i="1" spc="5" dirty="0">
                <a:effectLst/>
                <a:latin typeface="Times New Roman" panose="02020603050405020304" pitchFamily="18" charset="0"/>
                <a:ea typeface="Times New Roman" panose="02020603050405020304" pitchFamily="18" charset="0"/>
              </a:rPr>
              <a:t>l</a:t>
            </a:r>
            <a:r>
              <a:rPr lang="en-US" sz="2000" i="1" dirty="0">
                <a:effectLst/>
                <a:latin typeface="Times New Roman" panose="02020603050405020304" pitchFamily="18" charset="0"/>
                <a:ea typeface="Times New Roman" panose="02020603050405020304" pitchFamily="18" charset="0"/>
              </a:rPr>
              <a:t>abi</a:t>
            </a:r>
            <a:r>
              <a:rPr lang="en-US" sz="2000" i="1" spc="5" dirty="0">
                <a:effectLst/>
                <a:latin typeface="Times New Roman" panose="02020603050405020304" pitchFamily="18" charset="0"/>
                <a:ea typeface="Times New Roman" panose="02020603050405020304" pitchFamily="18" charset="0"/>
              </a:rPr>
              <a:t>l</a:t>
            </a:r>
            <a:r>
              <a:rPr lang="en-US" sz="2000" i="1" dirty="0">
                <a:effectLst/>
                <a:latin typeface="Times New Roman" panose="02020603050405020304" pitchFamily="18" charset="0"/>
                <a:ea typeface="Times New Roman" panose="02020603050405020304" pitchFamily="18" charset="0"/>
              </a:rPr>
              <a:t>i</a:t>
            </a:r>
            <a:r>
              <a:rPr lang="en-US" sz="2000" i="1" spc="5" dirty="0">
                <a:effectLst/>
                <a:latin typeface="Times New Roman" panose="02020603050405020304" pitchFamily="18" charset="0"/>
                <a:ea typeface="Times New Roman" panose="02020603050405020304" pitchFamily="18" charset="0"/>
              </a:rPr>
              <a:t>t</a:t>
            </a:r>
            <a:r>
              <a:rPr lang="en-US" sz="2000" i="1" dirty="0">
                <a:effectLst/>
                <a:latin typeface="Times New Roman" panose="02020603050405020304" pitchFamily="18" charset="0"/>
                <a:ea typeface="Times New Roman" panose="02020603050405020304" pitchFamily="18" charset="0"/>
              </a:rPr>
              <a:t>y</a:t>
            </a:r>
            <a:r>
              <a:rPr lang="en-US" sz="2000" i="1" spc="-15" dirty="0">
                <a:effectLst/>
                <a:latin typeface="Times New Roman" panose="02020603050405020304" pitchFamily="18" charset="0"/>
                <a:ea typeface="Times New Roman" panose="02020603050405020304" pitchFamily="18" charset="0"/>
              </a:rPr>
              <a:t> </a:t>
            </a:r>
            <a:r>
              <a:rPr lang="en-US" sz="2000" i="1" dirty="0">
                <a:effectLst/>
                <a:latin typeface="Times New Roman" panose="02020603050405020304" pitchFamily="18" charset="0"/>
                <a:ea typeface="Times New Roman" panose="02020603050405020304" pitchFamily="18" charset="0"/>
              </a:rPr>
              <a:t>bias</a:t>
            </a:r>
            <a:r>
              <a:rPr lang="en-US" sz="2000" i="1" spc="-5"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memb</a:t>
            </a:r>
            <a:r>
              <a:rPr lang="en-US" sz="2000" spc="-5" dirty="0" err="1">
                <a:effectLst/>
                <a:latin typeface="Times New Roman" panose="02020603050405020304" pitchFamily="18" charset="0"/>
                <a:ea typeface="Times New Roman" panose="02020603050405020304" pitchFamily="18" charset="0"/>
              </a:rPr>
              <a:t>e</a:t>
            </a:r>
            <a:r>
              <a:rPr lang="en-US" sz="2000" dirty="0" err="1">
                <a:effectLst/>
                <a:latin typeface="Times New Roman" panose="02020603050405020304" pitchFamily="18" charset="0"/>
                <a:ea typeface="Times New Roman" panose="02020603050405020304" pitchFamily="18" charset="0"/>
              </a:rPr>
              <a:t>rik</a:t>
            </a:r>
            <a:r>
              <a:rPr lang="en-US" sz="2000" spc="-5" dirty="0" err="1">
                <a:effectLst/>
                <a:latin typeface="Times New Roman" panose="02020603050405020304" pitchFamily="18" charset="0"/>
                <a:ea typeface="Times New Roman" panose="02020603050405020304" pitchFamily="18" charset="0"/>
              </a:rPr>
              <a:t>a</a:t>
            </a:r>
            <a:r>
              <a:rPr lang="en-US" sz="2000" dirty="0" err="1">
                <a:effectLst/>
                <a:latin typeface="Times New Roman" panose="02020603050405020304" pitchFamily="18" charset="0"/>
                <a:ea typeface="Times New Roman" panose="02020603050405020304" pitchFamily="18" charset="0"/>
              </a:rPr>
              <a:t>n</a:t>
            </a:r>
            <a:r>
              <a:rPr lang="en-US" sz="2000"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p</a:t>
            </a:r>
            <a:r>
              <a:rPr lang="en-US" sz="2000" spc="-5" dirty="0" err="1">
                <a:effectLst/>
                <a:latin typeface="Times New Roman" panose="02020603050405020304" pitchFamily="18" charset="0"/>
                <a:ea typeface="Times New Roman" panose="02020603050405020304" pitchFamily="18" charset="0"/>
              </a:rPr>
              <a:t>e</a:t>
            </a:r>
            <a:r>
              <a:rPr lang="en-US" sz="2000" dirty="0" err="1">
                <a:effectLst/>
                <a:latin typeface="Times New Roman" panose="02020603050405020304" pitchFamily="18" charset="0"/>
                <a:ea typeface="Times New Roman" panose="02020603050405020304" pitchFamily="18" charset="0"/>
              </a:rPr>
              <a:t>ni</a:t>
            </a:r>
            <a:r>
              <a:rPr lang="en-US" sz="2000" spc="5" dirty="0" err="1">
                <a:effectLst/>
                <a:latin typeface="Times New Roman" panose="02020603050405020304" pitchFamily="18" charset="0"/>
                <a:ea typeface="Times New Roman" panose="02020603050405020304" pitchFamily="18" charset="0"/>
              </a:rPr>
              <a:t>l</a:t>
            </a:r>
            <a:r>
              <a:rPr lang="en-US" sz="2000" spc="-5" dirty="0" err="1">
                <a:effectLst/>
                <a:latin typeface="Times New Roman" panose="02020603050405020304" pitchFamily="18" charset="0"/>
                <a:ea typeface="Times New Roman" panose="02020603050405020304" pitchFamily="18" charset="0"/>
              </a:rPr>
              <a:t>a</a:t>
            </a:r>
            <a:r>
              <a:rPr lang="en-US" sz="2000" dirty="0" err="1">
                <a:effectLst/>
                <a:latin typeface="Times New Roman" panose="02020603050405020304" pitchFamily="18" charset="0"/>
                <a:ea typeface="Times New Roman" panose="02020603050405020304" pitchFamily="18" charset="0"/>
              </a:rPr>
              <a:t>ian</a:t>
            </a:r>
            <a:r>
              <a:rPr lang="en-US" sz="2000" spc="10"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lebih</a:t>
            </a:r>
            <a:r>
              <a:rPr lang="en-US" sz="2000" spc="10"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t</a:t>
            </a:r>
            <a:r>
              <a:rPr lang="en-US" sz="2000" spc="5" dirty="0" err="1">
                <a:effectLst/>
                <a:latin typeface="Times New Roman" panose="02020603050405020304" pitchFamily="18" charset="0"/>
                <a:ea typeface="Times New Roman" panose="02020603050405020304" pitchFamily="18" charset="0"/>
              </a:rPr>
              <a:t>i</a:t>
            </a:r>
            <a:r>
              <a:rPr lang="en-US" sz="2000" dirty="0" err="1">
                <a:effectLst/>
                <a:latin typeface="Times New Roman" panose="02020603050405020304" pitchFamily="18" charset="0"/>
                <a:ea typeface="Times New Roman" panose="02020603050405020304" pitchFamily="18" charset="0"/>
              </a:rPr>
              <a:t>nggi</a:t>
            </a:r>
            <a:r>
              <a:rPr lang="en-US" sz="2000"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te</a:t>
            </a:r>
            <a:r>
              <a:rPr lang="en-US" sz="2000" spc="-5" dirty="0" err="1">
                <a:effectLst/>
                <a:latin typeface="Times New Roman" panose="02020603050405020304" pitchFamily="18" charset="0"/>
                <a:ea typeface="Times New Roman" panose="02020603050405020304" pitchFamily="18" charset="0"/>
              </a:rPr>
              <a:t>r</a:t>
            </a:r>
            <a:r>
              <a:rPr lang="en-US" sz="2000" dirty="0" err="1">
                <a:effectLst/>
                <a:latin typeface="Times New Roman" panose="02020603050405020304" pitchFamily="18" charset="0"/>
                <a:ea typeface="Times New Roman" panose="02020603050405020304" pitchFamily="18" charset="0"/>
              </a:rPr>
              <a:t>h</a:t>
            </a:r>
            <a:r>
              <a:rPr lang="en-US" sz="2000" spc="-5" dirty="0" err="1">
                <a:effectLst/>
                <a:latin typeface="Times New Roman" panose="02020603050405020304" pitchFamily="18" charset="0"/>
                <a:ea typeface="Times New Roman" panose="02020603050405020304" pitchFamily="18" charset="0"/>
              </a:rPr>
              <a:t>a</a:t>
            </a:r>
            <a:r>
              <a:rPr lang="en-US" sz="2000" dirty="0" err="1">
                <a:effectLst/>
                <a:latin typeface="Times New Roman" panose="02020603050405020304" pitchFamily="18" charset="0"/>
                <a:ea typeface="Times New Roman" panose="02020603050405020304" pitchFamily="18" charset="0"/>
              </a:rPr>
              <a:t>d</a:t>
            </a:r>
            <a:r>
              <a:rPr lang="en-US" sz="2000" spc="-5" dirty="0" err="1">
                <a:effectLst/>
                <a:latin typeface="Times New Roman" panose="02020603050405020304" pitchFamily="18" charset="0"/>
                <a:ea typeface="Times New Roman" panose="02020603050405020304" pitchFamily="18" charset="0"/>
              </a:rPr>
              <a:t>a</a:t>
            </a:r>
            <a:r>
              <a:rPr lang="en-US" sz="2000" dirty="0" err="1">
                <a:effectLst/>
                <a:latin typeface="Times New Roman" panose="02020603050405020304" pitchFamily="18" charset="0"/>
                <a:ea typeface="Times New Roman" panose="02020603050405020304" pitchFamily="18" charset="0"/>
              </a:rPr>
              <a:t>p</a:t>
            </a:r>
            <a:r>
              <a:rPr lang="en-US" sz="2000" spc="10"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p</a:t>
            </a:r>
            <a:r>
              <a:rPr lang="en-US" sz="2000" spc="-5" dirty="0" err="1">
                <a:effectLst/>
                <a:latin typeface="Times New Roman" panose="02020603050405020304" pitchFamily="18" charset="0"/>
                <a:ea typeface="Times New Roman" panose="02020603050405020304" pitchFamily="18" charset="0"/>
              </a:rPr>
              <a:t>e</a:t>
            </a:r>
            <a:r>
              <a:rPr lang="en-US" sz="2000" dirty="0" err="1">
                <a:effectLst/>
                <a:latin typeface="Times New Roman" panose="02020603050405020304" pitchFamily="18" charset="0"/>
                <a:ea typeface="Times New Roman" panose="02020603050405020304" pitchFamily="18" charset="0"/>
              </a:rPr>
              <a:t>rist</a:t>
            </a:r>
            <a:r>
              <a:rPr lang="en-US" sz="2000" spc="5" dirty="0" err="1">
                <a:effectLst/>
                <a:latin typeface="Times New Roman" panose="02020603050405020304" pitchFamily="18" charset="0"/>
                <a:ea typeface="Times New Roman" panose="02020603050405020304" pitchFamily="18" charset="0"/>
              </a:rPr>
              <a:t>i</a:t>
            </a:r>
            <a:r>
              <a:rPr lang="en-US" sz="2000" dirty="0" err="1">
                <a:effectLst/>
                <a:latin typeface="Times New Roman" panose="02020603050405020304" pitchFamily="18" charset="0"/>
                <a:ea typeface="Times New Roman" panose="02020603050405020304" pitchFamily="18" charset="0"/>
              </a:rPr>
              <a:t>wa</a:t>
            </a:r>
            <a:r>
              <a:rPr lang="en-US" sz="2000" spc="-5" dirty="0" err="1">
                <a:effectLst/>
                <a:latin typeface="Times New Roman" panose="02020603050405020304" pitchFamily="18" charset="0"/>
                <a:ea typeface="Times New Roman" panose="02020603050405020304" pitchFamily="18" charset="0"/>
              </a:rPr>
              <a:t>-</a:t>
            </a:r>
            <a:r>
              <a:rPr lang="en-US" sz="2000" spc="10" dirty="0" err="1">
                <a:effectLst/>
                <a:latin typeface="Times New Roman" panose="02020603050405020304" pitchFamily="18" charset="0"/>
                <a:ea typeface="Times New Roman" panose="02020603050405020304" pitchFamily="18" charset="0"/>
              </a:rPr>
              <a:t>p</a:t>
            </a:r>
            <a:r>
              <a:rPr lang="en-US" sz="2000" spc="-5" dirty="0" err="1">
                <a:effectLst/>
                <a:latin typeface="Times New Roman" panose="02020603050405020304" pitchFamily="18" charset="0"/>
                <a:ea typeface="Times New Roman" panose="02020603050405020304" pitchFamily="18" charset="0"/>
              </a:rPr>
              <a:t>e</a:t>
            </a:r>
            <a:r>
              <a:rPr lang="en-US" sz="2000" dirty="0" err="1">
                <a:effectLst/>
                <a:latin typeface="Times New Roman" panose="02020603050405020304" pitchFamily="18" charset="0"/>
                <a:ea typeface="Times New Roman" panose="02020603050405020304" pitchFamily="18" charset="0"/>
              </a:rPr>
              <a:t>rist</a:t>
            </a:r>
            <a:r>
              <a:rPr lang="en-US" sz="2000" spc="5" dirty="0" err="1">
                <a:effectLst/>
                <a:latin typeface="Times New Roman" panose="02020603050405020304" pitchFamily="18" charset="0"/>
                <a:ea typeface="Times New Roman" panose="02020603050405020304" pitchFamily="18" charset="0"/>
              </a:rPr>
              <a:t>i</a:t>
            </a:r>
            <a:r>
              <a:rPr lang="en-US" sz="2000" dirty="0" err="1">
                <a:effectLst/>
                <a:latin typeface="Times New Roman" panose="02020603050405020304" pitchFamily="18" charset="0"/>
                <a:ea typeface="Times New Roman" panose="02020603050405020304" pitchFamily="18" charset="0"/>
              </a:rPr>
              <a:t>wa</a:t>
            </a:r>
            <a:r>
              <a:rPr lang="en-US" sz="2000" dirty="0">
                <a:effectLst/>
                <a:latin typeface="Times New Roman" panose="02020603050405020304" pitchFamily="18" charset="0"/>
                <a:ea typeface="Times New Roman" panose="02020603050405020304" pitchFamily="18" charset="0"/>
              </a:rPr>
              <a:t> y</a:t>
            </a:r>
            <a:r>
              <a:rPr lang="en-US" sz="2000" spc="-5" dirty="0">
                <a:effectLst/>
                <a:latin typeface="Times New Roman" panose="02020603050405020304" pitchFamily="18" charset="0"/>
                <a:ea typeface="Times New Roman" panose="02020603050405020304" pitchFamily="18" charset="0"/>
              </a:rPr>
              <a:t>a</a:t>
            </a:r>
            <a:r>
              <a:rPr lang="en-US" sz="2000" dirty="0">
                <a:effectLst/>
                <a:latin typeface="Times New Roman" panose="02020603050405020304" pitchFamily="18" charset="0"/>
                <a:ea typeface="Times New Roman" panose="02020603050405020304" pitchFamily="18" charset="0"/>
              </a:rPr>
              <a:t>ng</a:t>
            </a:r>
            <a:r>
              <a:rPr lang="en-US" sz="2000" spc="15"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d</a:t>
            </a:r>
            <a:r>
              <a:rPr lang="en-US" sz="2000" spc="-5" dirty="0" err="1">
                <a:effectLst/>
                <a:latin typeface="Times New Roman" panose="02020603050405020304" pitchFamily="18" charset="0"/>
                <a:ea typeface="Times New Roman" panose="02020603050405020304" pitchFamily="18" charset="0"/>
              </a:rPr>
              <a:t>e</a:t>
            </a:r>
            <a:r>
              <a:rPr lang="en-US" sz="2000" dirty="0" err="1">
                <a:effectLst/>
                <a:latin typeface="Times New Roman" panose="02020603050405020304" pitchFamily="18" charset="0"/>
                <a:ea typeface="Times New Roman" panose="02020603050405020304" pitchFamily="18" charset="0"/>
              </a:rPr>
              <a:t>ng</a:t>
            </a:r>
            <a:r>
              <a:rPr lang="en-US" sz="2000" spc="-5" dirty="0" err="1">
                <a:effectLst/>
                <a:latin typeface="Times New Roman" panose="02020603050405020304" pitchFamily="18" charset="0"/>
                <a:ea typeface="Times New Roman" panose="02020603050405020304" pitchFamily="18" charset="0"/>
              </a:rPr>
              <a:t>a</a:t>
            </a:r>
            <a:r>
              <a:rPr lang="en-US" sz="2000" dirty="0" err="1">
                <a:effectLst/>
                <a:latin typeface="Times New Roman" panose="02020603050405020304" pitchFamily="18" charset="0"/>
                <a:ea typeface="Times New Roman" panose="02020603050405020304" pitchFamily="18" charset="0"/>
              </a:rPr>
              <a:t>n</a:t>
            </a:r>
            <a:r>
              <a:rPr lang="en-US" sz="2000" spc="10"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mudah</a:t>
            </a:r>
            <a:r>
              <a:rPr lang="en-US" sz="2000" spc="5"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me</a:t>
            </a:r>
            <a:r>
              <a:rPr lang="en-US" sz="2000" spc="-5" dirty="0" err="1">
                <a:effectLst/>
                <a:latin typeface="Times New Roman" panose="02020603050405020304" pitchFamily="18" charset="0"/>
                <a:ea typeface="Times New Roman" panose="02020603050405020304" pitchFamily="18" charset="0"/>
              </a:rPr>
              <a:t>re</a:t>
            </a:r>
            <a:r>
              <a:rPr lang="en-US" sz="2000" dirty="0" err="1">
                <a:effectLst/>
                <a:latin typeface="Times New Roman" panose="02020603050405020304" pitchFamily="18" charset="0"/>
                <a:ea typeface="Times New Roman" panose="02020603050405020304" pitchFamily="18" charset="0"/>
              </a:rPr>
              <a:t>ka</a:t>
            </a:r>
            <a:r>
              <a:rPr lang="en-US" sz="2000"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ingat</a:t>
            </a:r>
            <a:r>
              <a:rPr lang="en-US" sz="2000" spc="10"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dibandingk</a:t>
            </a:r>
            <a:r>
              <a:rPr lang="en-US" sz="2000" spc="-5" dirty="0" err="1">
                <a:effectLst/>
                <a:latin typeface="Times New Roman" panose="02020603050405020304" pitchFamily="18" charset="0"/>
                <a:ea typeface="Times New Roman" panose="02020603050405020304" pitchFamily="18" charset="0"/>
              </a:rPr>
              <a:t>a</a:t>
            </a:r>
            <a:r>
              <a:rPr lang="en-US" sz="2000" dirty="0" err="1">
                <a:effectLst/>
                <a:latin typeface="Times New Roman" panose="02020603050405020304" pitchFamily="18" charset="0"/>
                <a:ea typeface="Times New Roman" panose="02020603050405020304" pitchFamily="18" charset="0"/>
              </a:rPr>
              <a:t>n</a:t>
            </a:r>
            <a:r>
              <a:rPr lang="en-US" sz="2000" spc="10"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d</a:t>
            </a:r>
            <a:r>
              <a:rPr lang="en-US" sz="2000" spc="-5" dirty="0" err="1">
                <a:effectLst/>
                <a:latin typeface="Times New Roman" panose="02020603050405020304" pitchFamily="18" charset="0"/>
                <a:ea typeface="Times New Roman" panose="02020603050405020304" pitchFamily="18" charset="0"/>
              </a:rPr>
              <a:t>e</a:t>
            </a:r>
            <a:r>
              <a:rPr lang="en-US" sz="2000" dirty="0" err="1">
                <a:effectLst/>
                <a:latin typeface="Times New Roman" panose="02020603050405020304" pitchFamily="18" charset="0"/>
                <a:ea typeface="Times New Roman" panose="02020603050405020304" pitchFamily="18" charset="0"/>
              </a:rPr>
              <a:t>ng</a:t>
            </a:r>
            <a:r>
              <a:rPr lang="en-US" sz="2000" spc="-5" dirty="0" err="1">
                <a:effectLst/>
                <a:latin typeface="Times New Roman" panose="02020603050405020304" pitchFamily="18" charset="0"/>
                <a:ea typeface="Times New Roman" panose="02020603050405020304" pitchFamily="18" charset="0"/>
              </a:rPr>
              <a:t>a</a:t>
            </a:r>
            <a:r>
              <a:rPr lang="en-US" sz="2000" dirty="0" err="1">
                <a:effectLst/>
                <a:latin typeface="Times New Roman" panose="02020603050405020304" pitchFamily="18" charset="0"/>
                <a:ea typeface="Times New Roman" panose="02020603050405020304" pitchFamily="18" charset="0"/>
              </a:rPr>
              <a:t>n</a:t>
            </a:r>
            <a:r>
              <a:rPr lang="en-US" sz="2000" spc="10" dirty="0">
                <a:effectLst/>
                <a:latin typeface="Times New Roman" panose="02020603050405020304" pitchFamily="18" charset="0"/>
                <a:ea typeface="Times New Roman" panose="02020603050405020304" pitchFamily="18" charset="0"/>
              </a:rPr>
              <a:t> </a:t>
            </a:r>
            <a:r>
              <a:rPr lang="en-US" sz="2000" dirty="0">
                <a:effectLst/>
                <a:latin typeface="Times New Roman" panose="02020603050405020304" pitchFamily="18" charset="0"/>
                <a:ea typeface="Times New Roman" panose="02020603050405020304" pitchFamily="18" charset="0"/>
              </a:rPr>
              <a:t>y</a:t>
            </a:r>
            <a:r>
              <a:rPr lang="en-US" sz="2000" spc="-5" dirty="0">
                <a:effectLst/>
                <a:latin typeface="Times New Roman" panose="02020603050405020304" pitchFamily="18" charset="0"/>
                <a:ea typeface="Times New Roman" panose="02020603050405020304" pitchFamily="18" charset="0"/>
              </a:rPr>
              <a:t>a</a:t>
            </a:r>
            <a:r>
              <a:rPr lang="en-US" sz="2000" dirty="0">
                <a:effectLst/>
                <a:latin typeface="Times New Roman" panose="02020603050405020304" pitchFamily="18" charset="0"/>
                <a:ea typeface="Times New Roman" panose="02020603050405020304" pitchFamily="18" charset="0"/>
              </a:rPr>
              <a:t>ng</a:t>
            </a:r>
            <a:r>
              <a:rPr lang="en-US" sz="2000" spc="10"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sul</a:t>
            </a:r>
            <a:r>
              <a:rPr lang="en-US" sz="2000" spc="5" dirty="0" err="1">
                <a:effectLst/>
                <a:latin typeface="Times New Roman" panose="02020603050405020304" pitchFamily="18" charset="0"/>
                <a:ea typeface="Times New Roman" panose="02020603050405020304" pitchFamily="18" charset="0"/>
              </a:rPr>
              <a:t>i</a:t>
            </a:r>
            <a:r>
              <a:rPr lang="en-US" sz="2000" dirty="0" err="1">
                <a:effectLst/>
                <a:latin typeface="Times New Roman" panose="02020603050405020304" pitchFamily="18" charset="0"/>
                <a:ea typeface="Times New Roman" panose="02020603050405020304" pitchFamily="18" charset="0"/>
              </a:rPr>
              <a:t>t</a:t>
            </a:r>
            <a:r>
              <a:rPr lang="en-US" sz="2000" spc="10"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di</a:t>
            </a:r>
            <a:r>
              <a:rPr lang="en-US" sz="2000" spc="5" dirty="0" err="1">
                <a:effectLst/>
                <a:latin typeface="Times New Roman" panose="02020603050405020304" pitchFamily="18" charset="0"/>
                <a:ea typeface="Times New Roman" panose="02020603050405020304" pitchFamily="18" charset="0"/>
              </a:rPr>
              <a:t>i</a:t>
            </a:r>
            <a:r>
              <a:rPr lang="en-US" sz="2000" dirty="0" err="1">
                <a:effectLst/>
                <a:latin typeface="Times New Roman" panose="02020603050405020304" pitchFamily="18" charset="0"/>
                <a:ea typeface="Times New Roman" panose="02020603050405020304" pitchFamily="18" charset="0"/>
              </a:rPr>
              <a:t>ng</a:t>
            </a:r>
            <a:r>
              <a:rPr lang="en-US" sz="2000" spc="-5" dirty="0" err="1">
                <a:effectLst/>
                <a:latin typeface="Times New Roman" panose="02020603050405020304" pitchFamily="18" charset="0"/>
                <a:ea typeface="Times New Roman" panose="02020603050405020304" pitchFamily="18" charset="0"/>
              </a:rPr>
              <a:t>a</a:t>
            </a:r>
            <a:r>
              <a:rPr lang="en-US" sz="2000" dirty="0" err="1">
                <a:effectLst/>
                <a:latin typeface="Times New Roman" panose="02020603050405020304" pitchFamily="18" charset="0"/>
                <a:ea typeface="Times New Roman" panose="02020603050405020304" pitchFamily="18" charset="0"/>
              </a:rPr>
              <a:t>t</a:t>
            </a:r>
            <a:r>
              <a:rPr lang="en-US" sz="2000" spc="10" dirty="0">
                <a:effectLst/>
                <a:latin typeface="Times New Roman" panose="02020603050405020304" pitchFamily="18" charset="0"/>
                <a:ea typeface="Times New Roman" panose="02020603050405020304" pitchFamily="18" charset="0"/>
              </a:rPr>
              <a:t> </a:t>
            </a:r>
            <a:r>
              <a:rPr lang="en-US" sz="2000" spc="-5" dirty="0" err="1">
                <a:effectLst/>
                <a:latin typeface="Times New Roman" panose="02020603050405020304" pitchFamily="18" charset="0"/>
                <a:ea typeface="Times New Roman" panose="02020603050405020304" pitchFamily="18" charset="0"/>
              </a:rPr>
              <a:t>a</a:t>
            </a:r>
            <a:r>
              <a:rPr lang="en-US" sz="2000" dirty="0" err="1">
                <a:effectLst/>
                <a:latin typeface="Times New Roman" panose="02020603050405020304" pitchFamily="18" charset="0"/>
                <a:ea typeface="Times New Roman" panose="02020603050405020304" pitchFamily="18" charset="0"/>
              </a:rPr>
              <a:t>tau</a:t>
            </a:r>
            <a:r>
              <a:rPr lang="en-US" sz="2000" spc="10"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dip</a:t>
            </a:r>
            <a:r>
              <a:rPr lang="en-US" sz="2000" spc="-5" dirty="0" err="1">
                <a:effectLst/>
                <a:latin typeface="Times New Roman" panose="02020603050405020304" pitchFamily="18" charset="0"/>
                <a:ea typeface="Times New Roman" panose="02020603050405020304" pitchFamily="18" charset="0"/>
              </a:rPr>
              <a:t>a</a:t>
            </a:r>
            <a:r>
              <a:rPr lang="en-US" sz="2000" dirty="0" err="1">
                <a:effectLst/>
                <a:latin typeface="Times New Roman" panose="02020603050405020304" pitchFamily="18" charset="0"/>
                <a:ea typeface="Times New Roman" panose="02020603050405020304" pitchFamily="18" charset="0"/>
              </a:rPr>
              <a:t>h</a:t>
            </a:r>
            <a:r>
              <a:rPr lang="en-US" sz="2000" spc="-5" dirty="0" err="1">
                <a:effectLst/>
                <a:latin typeface="Times New Roman" panose="02020603050405020304" pitchFamily="18" charset="0"/>
                <a:ea typeface="Times New Roman" panose="02020603050405020304" pitchFamily="18" charset="0"/>
              </a:rPr>
              <a:t>a</a:t>
            </a:r>
            <a:r>
              <a:rPr lang="en-US" sz="2000" dirty="0" err="1">
                <a:effectLst/>
                <a:latin typeface="Times New Roman" panose="02020603050405020304" pitchFamily="18" charset="0"/>
                <a:ea typeface="Times New Roman" panose="02020603050405020304" pitchFamily="18" charset="0"/>
              </a:rPr>
              <a:t>m</a:t>
            </a:r>
            <a:r>
              <a:rPr lang="en-US" sz="2000" spc="5" dirty="0" err="1">
                <a:effectLst/>
                <a:latin typeface="Times New Roman" panose="02020603050405020304" pitchFamily="18" charset="0"/>
                <a:ea typeface="Times New Roman" panose="02020603050405020304" pitchFamily="18" charset="0"/>
              </a:rPr>
              <a:t>i</a:t>
            </a:r>
            <a:r>
              <a:rPr lang="en-US" sz="2000" dirty="0">
                <a:effectLst/>
                <a:latin typeface="Times New Roman" panose="02020603050405020304" pitchFamily="18" charset="0"/>
                <a:ea typeface="Times New Roman" panose="02020603050405020304" pitchFamily="18" charset="0"/>
              </a:rPr>
              <a:t>.</a:t>
            </a:r>
            <a:r>
              <a:rPr lang="en-US" sz="2000" spc="10"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Kliger</a:t>
            </a:r>
            <a:r>
              <a:rPr lang="en-US" sz="2000" dirty="0">
                <a:effectLst/>
                <a:latin typeface="Times New Roman" panose="02020603050405020304" pitchFamily="18" charset="0"/>
                <a:ea typeface="Times New Roman" panose="02020603050405020304" pitchFamily="18" charset="0"/>
              </a:rPr>
              <a:t> d</a:t>
            </a:r>
            <a:r>
              <a:rPr lang="en-US" sz="2000" spc="-5" dirty="0">
                <a:effectLst/>
                <a:latin typeface="Times New Roman" panose="02020603050405020304" pitchFamily="18" charset="0"/>
                <a:ea typeface="Times New Roman" panose="02020603050405020304" pitchFamily="18" charset="0"/>
              </a:rPr>
              <a:t>a</a:t>
            </a:r>
            <a:r>
              <a:rPr lang="en-US" sz="2000" dirty="0">
                <a:effectLst/>
                <a:latin typeface="Times New Roman" panose="02020603050405020304" pitchFamily="18" charset="0"/>
                <a:ea typeface="Times New Roman" panose="02020603050405020304" pitchFamily="18" charset="0"/>
              </a:rPr>
              <a:t>n </a:t>
            </a:r>
            <a:r>
              <a:rPr lang="en-US" sz="2000" dirty="0" err="1">
                <a:effectLst/>
                <a:latin typeface="Times New Roman" panose="02020603050405020304" pitchFamily="18" charset="0"/>
                <a:ea typeface="Times New Roman" panose="02020603050405020304" pitchFamily="18" charset="0"/>
              </a:rPr>
              <a:t>Kud</a:t>
            </a:r>
            <a:r>
              <a:rPr lang="en-US" sz="2000" spc="-5" dirty="0" err="1">
                <a:effectLst/>
                <a:latin typeface="Times New Roman" panose="02020603050405020304" pitchFamily="18" charset="0"/>
                <a:ea typeface="Times New Roman" panose="02020603050405020304" pitchFamily="18" charset="0"/>
              </a:rPr>
              <a:t>r</a:t>
            </a:r>
            <a:r>
              <a:rPr lang="en-US" sz="2000" dirty="0" err="1">
                <a:effectLst/>
                <a:latin typeface="Times New Roman" panose="02020603050405020304" pitchFamily="18" charset="0"/>
                <a:ea typeface="Times New Roman" panose="02020603050405020304" pitchFamily="18" charset="0"/>
              </a:rPr>
              <a:t>y</a:t>
            </a:r>
            <a:r>
              <a:rPr lang="en-US" sz="2000" spc="-5" dirty="0" err="1">
                <a:effectLst/>
                <a:latin typeface="Times New Roman" panose="02020603050405020304" pitchFamily="18" charset="0"/>
                <a:ea typeface="Times New Roman" panose="02020603050405020304" pitchFamily="18" charset="0"/>
              </a:rPr>
              <a:t>a</a:t>
            </a:r>
            <a:r>
              <a:rPr lang="en-US" sz="2000" dirty="0" err="1">
                <a:effectLst/>
                <a:latin typeface="Times New Roman" panose="02020603050405020304" pitchFamily="18" charset="0"/>
                <a:ea typeface="Times New Roman" panose="02020603050405020304" pitchFamily="18" charset="0"/>
              </a:rPr>
              <a:t>vtsev</a:t>
            </a:r>
            <a:r>
              <a:rPr lang="en-US" sz="2000" spc="10" dirty="0">
                <a:effectLst/>
                <a:latin typeface="Times New Roman" panose="02020603050405020304" pitchFamily="18" charset="0"/>
                <a:ea typeface="Times New Roman" panose="02020603050405020304" pitchFamily="18" charset="0"/>
              </a:rPr>
              <a:t> </a:t>
            </a:r>
            <a:r>
              <a:rPr lang="en-US" sz="2000" dirty="0">
                <a:effectLst/>
                <a:latin typeface="Times New Roman" panose="02020603050405020304" pitchFamily="18" charset="0"/>
                <a:ea typeface="Times New Roman" panose="02020603050405020304" pitchFamily="18" charset="0"/>
              </a:rPr>
              <a:t>(201</a:t>
            </a:r>
            <a:r>
              <a:rPr lang="en-US" sz="2000" spc="-5" dirty="0">
                <a:effectLst/>
                <a:latin typeface="Times New Roman" panose="02020603050405020304" pitchFamily="18" charset="0"/>
                <a:ea typeface="Times New Roman" panose="02020603050405020304" pitchFamily="18" charset="0"/>
              </a:rPr>
              <a:t>0</a:t>
            </a:r>
            <a:r>
              <a:rPr lang="en-US" sz="2000" dirty="0">
                <a:effectLst/>
                <a:latin typeface="Times New Roman" panose="02020603050405020304" pitchFamily="18" charset="0"/>
                <a:ea typeface="Times New Roman" panose="02020603050405020304" pitchFamily="18" charset="0"/>
              </a:rPr>
              <a:t>)</a:t>
            </a:r>
            <a:r>
              <a:rPr lang="en-US" sz="2000" spc="5"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m</a:t>
            </a:r>
            <a:r>
              <a:rPr lang="en-US" sz="2000" spc="10" dirty="0" err="1">
                <a:effectLst/>
                <a:latin typeface="Times New Roman" panose="02020603050405020304" pitchFamily="18" charset="0"/>
                <a:ea typeface="Times New Roman" panose="02020603050405020304" pitchFamily="18" charset="0"/>
              </a:rPr>
              <a:t>e</a:t>
            </a:r>
            <a:r>
              <a:rPr lang="en-US" sz="2000" dirty="0" err="1">
                <a:effectLst/>
                <a:latin typeface="Times New Roman" panose="02020603050405020304" pitchFamily="18" charset="0"/>
                <a:ea typeface="Times New Roman" panose="02020603050405020304" pitchFamily="18" charset="0"/>
              </a:rPr>
              <a:t>ngidentifik</a:t>
            </a:r>
            <a:r>
              <a:rPr lang="en-US" sz="2000" spc="-5" dirty="0" err="1">
                <a:effectLst/>
                <a:latin typeface="Times New Roman" panose="02020603050405020304" pitchFamily="18" charset="0"/>
                <a:ea typeface="Times New Roman" panose="02020603050405020304" pitchFamily="18" charset="0"/>
              </a:rPr>
              <a:t>a</a:t>
            </a:r>
            <a:r>
              <a:rPr lang="en-US" sz="2000" dirty="0" err="1">
                <a:effectLst/>
                <a:latin typeface="Times New Roman" panose="02020603050405020304" pitchFamily="18" charset="0"/>
                <a:ea typeface="Times New Roman" panose="02020603050405020304" pitchFamily="18" charset="0"/>
              </a:rPr>
              <a:t>si</a:t>
            </a:r>
            <a:r>
              <a:rPr lang="en-US" sz="2000" spc="5" dirty="0">
                <a:effectLst/>
                <a:latin typeface="Times New Roman" panose="02020603050405020304" pitchFamily="18" charset="0"/>
                <a:ea typeface="Times New Roman" panose="02020603050405020304" pitchFamily="18" charset="0"/>
              </a:rPr>
              <a:t> </a:t>
            </a:r>
            <a:r>
              <a:rPr lang="en-US" sz="2000" dirty="0">
                <a:effectLst/>
                <a:latin typeface="Times New Roman" panose="02020603050405020304" pitchFamily="18" charset="0"/>
                <a:ea typeface="Times New Roman" panose="02020603050405020304" pitchFamily="18" charset="0"/>
              </a:rPr>
              <a:t>bias </a:t>
            </a:r>
            <a:r>
              <a:rPr lang="en-US" sz="2000" dirty="0" err="1">
                <a:effectLst/>
                <a:latin typeface="Times New Roman" panose="02020603050405020304" pitchFamily="18" charset="0"/>
                <a:ea typeface="Times New Roman" panose="02020603050405020304" pitchFamily="18" charset="0"/>
              </a:rPr>
              <a:t>ini</a:t>
            </a:r>
            <a:r>
              <a:rPr lang="en-US" sz="2000" spc="5" dirty="0">
                <a:effectLst/>
                <a:latin typeface="Times New Roman" panose="02020603050405020304" pitchFamily="18" charset="0"/>
                <a:ea typeface="Times New Roman" panose="02020603050405020304" pitchFamily="18" charset="0"/>
              </a:rPr>
              <a:t> </a:t>
            </a:r>
            <a:r>
              <a:rPr lang="en-US" sz="2000" spc="10" dirty="0" err="1">
                <a:effectLst/>
                <a:latin typeface="Times New Roman" panose="02020603050405020304" pitchFamily="18" charset="0"/>
                <a:ea typeface="Times New Roman" panose="02020603050405020304" pitchFamily="18" charset="0"/>
              </a:rPr>
              <a:t>d</a:t>
            </a:r>
            <a:r>
              <a:rPr lang="en-US" sz="2000" spc="-5" dirty="0" err="1">
                <a:effectLst/>
                <a:latin typeface="Times New Roman" panose="02020603050405020304" pitchFamily="18" charset="0"/>
                <a:ea typeface="Times New Roman" panose="02020603050405020304" pitchFamily="18" charset="0"/>
              </a:rPr>
              <a:t>a</a:t>
            </a:r>
            <a:r>
              <a:rPr lang="en-US" sz="2000" dirty="0" err="1">
                <a:effectLst/>
                <a:latin typeface="Times New Roman" panose="02020603050405020304" pitchFamily="18" charset="0"/>
                <a:ea typeface="Times New Roman" panose="02020603050405020304" pitchFamily="18" charset="0"/>
              </a:rPr>
              <a:t>lam</a:t>
            </a:r>
            <a:r>
              <a:rPr lang="en-US" sz="2000"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re</a:t>
            </a:r>
            <a:r>
              <a:rPr lang="en-US" sz="2000" spc="-5" dirty="0" err="1">
                <a:effectLst/>
                <a:latin typeface="Times New Roman" panose="02020603050405020304" pitchFamily="18" charset="0"/>
                <a:ea typeface="Times New Roman" panose="02020603050405020304" pitchFamily="18" charset="0"/>
              </a:rPr>
              <a:t>a</a:t>
            </a:r>
            <a:r>
              <a:rPr lang="en-US" sz="2000" dirty="0" err="1">
                <a:effectLst/>
                <a:latin typeface="Times New Roman" panose="02020603050405020304" pitchFamily="18" charset="0"/>
                <a:ea typeface="Times New Roman" panose="02020603050405020304" pitchFamily="18" charset="0"/>
              </a:rPr>
              <a:t>ksi</a:t>
            </a:r>
            <a:r>
              <a:rPr lang="en-US" sz="2000" spc="5" dirty="0">
                <a:effectLst/>
                <a:latin typeface="Times New Roman" panose="02020603050405020304" pitchFamily="18" charset="0"/>
                <a:ea typeface="Times New Roman" panose="02020603050405020304" pitchFamily="18" charset="0"/>
              </a:rPr>
              <a:t> </a:t>
            </a:r>
            <a:r>
              <a:rPr lang="en-US" sz="2000" dirty="0">
                <a:effectLst/>
                <a:latin typeface="Times New Roman" panose="02020603050405020304" pitchFamily="18" charset="0"/>
                <a:ea typeface="Times New Roman" panose="02020603050405020304" pitchFamily="18" charset="0"/>
              </a:rPr>
              <a:t>investor </a:t>
            </a:r>
            <a:r>
              <a:rPr lang="en-US" sz="2000" dirty="0" err="1">
                <a:effectLst/>
                <a:latin typeface="Times New Roman" panose="02020603050405020304" pitchFamily="18" charset="0"/>
                <a:ea typeface="Times New Roman" panose="02020603050405020304" pitchFamily="18" charset="0"/>
              </a:rPr>
              <a:t>t</a:t>
            </a:r>
            <a:r>
              <a:rPr lang="en-US" sz="2000" spc="10" dirty="0" err="1">
                <a:effectLst/>
                <a:latin typeface="Times New Roman" panose="02020603050405020304" pitchFamily="18" charset="0"/>
                <a:ea typeface="Times New Roman" panose="02020603050405020304" pitchFamily="18" charset="0"/>
              </a:rPr>
              <a:t>e</a:t>
            </a:r>
            <a:r>
              <a:rPr lang="en-US" sz="2000" spc="5" dirty="0" err="1">
                <a:effectLst/>
                <a:latin typeface="Times New Roman" panose="02020603050405020304" pitchFamily="18" charset="0"/>
                <a:ea typeface="Times New Roman" panose="02020603050405020304" pitchFamily="18" charset="0"/>
              </a:rPr>
              <a:t>r</a:t>
            </a:r>
            <a:r>
              <a:rPr lang="en-US" sz="2000" dirty="0" err="1">
                <a:effectLst/>
                <a:latin typeface="Times New Roman" panose="02020603050405020304" pitchFamily="18" charset="0"/>
                <a:ea typeface="Times New Roman" panose="02020603050405020304" pitchFamily="18" charset="0"/>
              </a:rPr>
              <a:t>h</a:t>
            </a:r>
            <a:r>
              <a:rPr lang="en-US" sz="2000" spc="-5" dirty="0" err="1">
                <a:effectLst/>
                <a:latin typeface="Times New Roman" panose="02020603050405020304" pitchFamily="18" charset="0"/>
                <a:ea typeface="Times New Roman" panose="02020603050405020304" pitchFamily="18" charset="0"/>
              </a:rPr>
              <a:t>a</a:t>
            </a:r>
            <a:r>
              <a:rPr lang="en-US" sz="2000" dirty="0" err="1">
                <a:effectLst/>
                <a:latin typeface="Times New Roman" panose="02020603050405020304" pitchFamily="18" charset="0"/>
                <a:ea typeface="Times New Roman" panose="02020603050405020304" pitchFamily="18" charset="0"/>
              </a:rPr>
              <a:t>d</a:t>
            </a:r>
            <a:r>
              <a:rPr lang="en-US" sz="2000" spc="-5" dirty="0" err="1">
                <a:effectLst/>
                <a:latin typeface="Times New Roman" panose="02020603050405020304" pitchFamily="18" charset="0"/>
                <a:ea typeface="Times New Roman" panose="02020603050405020304" pitchFamily="18" charset="0"/>
              </a:rPr>
              <a:t>a</a:t>
            </a:r>
            <a:r>
              <a:rPr lang="en-US" sz="2000" dirty="0" err="1">
                <a:effectLst/>
                <a:latin typeface="Times New Roman" panose="02020603050405020304" pitchFamily="18" charset="0"/>
                <a:ea typeface="Times New Roman" panose="02020603050405020304" pitchFamily="18" charset="0"/>
              </a:rPr>
              <a:t>p</a:t>
            </a:r>
            <a:r>
              <a:rPr lang="en-US" sz="2000"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r</a:t>
            </a:r>
            <a:r>
              <a:rPr lang="en-US" sz="2000" spc="-10" dirty="0" err="1">
                <a:effectLst/>
                <a:latin typeface="Times New Roman" panose="02020603050405020304" pitchFamily="18" charset="0"/>
                <a:ea typeface="Times New Roman" panose="02020603050405020304" pitchFamily="18" charset="0"/>
              </a:rPr>
              <a:t>e</a:t>
            </a:r>
            <a:r>
              <a:rPr lang="en-US" sz="2000" dirty="0" err="1">
                <a:effectLst/>
                <a:latin typeface="Times New Roman" panose="02020603050405020304" pitchFamily="18" charset="0"/>
                <a:ea typeface="Times New Roman" panose="02020603050405020304" pitchFamily="18" charset="0"/>
              </a:rPr>
              <a:t>visi</a:t>
            </a:r>
            <a:r>
              <a:rPr lang="en-US" sz="2000" spc="10"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r</a:t>
            </a:r>
            <a:r>
              <a:rPr lang="en-US" sz="2000" spc="-10" dirty="0" err="1">
                <a:effectLst/>
                <a:latin typeface="Times New Roman" panose="02020603050405020304" pitchFamily="18" charset="0"/>
                <a:ea typeface="Times New Roman" panose="02020603050405020304" pitchFamily="18" charset="0"/>
              </a:rPr>
              <a:t>e</a:t>
            </a:r>
            <a:r>
              <a:rPr lang="en-US" sz="2000" dirty="0" err="1">
                <a:effectLst/>
                <a:latin typeface="Times New Roman" panose="02020603050405020304" pitchFamily="18" charset="0"/>
                <a:ea typeface="Times New Roman" panose="02020603050405020304" pitchFamily="18" charset="0"/>
              </a:rPr>
              <a:t>komend</a:t>
            </a:r>
            <a:r>
              <a:rPr lang="en-US" sz="2000" spc="-5" dirty="0" err="1">
                <a:effectLst/>
                <a:latin typeface="Times New Roman" panose="02020603050405020304" pitchFamily="18" charset="0"/>
                <a:ea typeface="Times New Roman" panose="02020603050405020304" pitchFamily="18" charset="0"/>
              </a:rPr>
              <a:t>a</a:t>
            </a:r>
            <a:r>
              <a:rPr lang="en-US" sz="2000" dirty="0" err="1">
                <a:effectLst/>
                <a:latin typeface="Times New Roman" panose="02020603050405020304" pitchFamily="18" charset="0"/>
                <a:ea typeface="Times New Roman" panose="02020603050405020304" pitchFamily="18" charset="0"/>
              </a:rPr>
              <a:t>si</a:t>
            </a:r>
            <a:r>
              <a:rPr lang="en-US" sz="2000" spc="20" dirty="0">
                <a:effectLst/>
                <a:latin typeface="Times New Roman" panose="02020603050405020304" pitchFamily="18" charset="0"/>
                <a:ea typeface="Times New Roman" panose="02020603050405020304" pitchFamily="18" charset="0"/>
              </a:rPr>
              <a:t> </a:t>
            </a:r>
            <a:r>
              <a:rPr lang="en-US" sz="2000" spc="-5" dirty="0" err="1">
                <a:effectLst/>
                <a:latin typeface="Times New Roman" panose="02020603050405020304" pitchFamily="18" charset="0"/>
                <a:ea typeface="Times New Roman" panose="02020603050405020304" pitchFamily="18" charset="0"/>
              </a:rPr>
              <a:t>a</a:t>
            </a:r>
            <a:r>
              <a:rPr lang="en-US" sz="2000" dirty="0" err="1">
                <a:effectLst/>
                <a:latin typeface="Times New Roman" panose="02020603050405020304" pitchFamily="18" charset="0"/>
                <a:ea typeface="Times New Roman" panose="02020603050405020304" pitchFamily="18" charset="0"/>
              </a:rPr>
              <a:t>n</a:t>
            </a:r>
            <a:r>
              <a:rPr lang="en-US" sz="2000" spc="-5" dirty="0" err="1">
                <a:effectLst/>
                <a:latin typeface="Times New Roman" panose="02020603050405020304" pitchFamily="18" charset="0"/>
                <a:ea typeface="Times New Roman" panose="02020603050405020304" pitchFamily="18" charset="0"/>
              </a:rPr>
              <a:t>a</a:t>
            </a:r>
            <a:r>
              <a:rPr lang="en-US" sz="2000" dirty="0" err="1">
                <a:effectLst/>
                <a:latin typeface="Times New Roman" panose="02020603050405020304" pitchFamily="18" charset="0"/>
                <a:ea typeface="Times New Roman" panose="02020603050405020304" pitchFamily="18" charset="0"/>
              </a:rPr>
              <a:t>l</a:t>
            </a:r>
            <a:r>
              <a:rPr lang="en-US" sz="2000" spc="5" dirty="0" err="1">
                <a:effectLst/>
                <a:latin typeface="Times New Roman" panose="02020603050405020304" pitchFamily="18" charset="0"/>
                <a:ea typeface="Times New Roman" panose="02020603050405020304" pitchFamily="18" charset="0"/>
              </a:rPr>
              <a:t>i</a:t>
            </a:r>
            <a:r>
              <a:rPr lang="en-US" sz="2000" dirty="0" err="1">
                <a:effectLst/>
                <a:latin typeface="Times New Roman" panose="02020603050405020304" pitchFamily="18" charset="0"/>
                <a:ea typeface="Times New Roman" panose="02020603050405020304" pitchFamily="18" charset="0"/>
              </a:rPr>
              <a:t>s</a:t>
            </a:r>
            <a:r>
              <a:rPr lang="en-US" sz="2000" spc="5"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k</a:t>
            </a:r>
            <a:r>
              <a:rPr lang="en-US" sz="2000" spc="-5" dirty="0" err="1">
                <a:effectLst/>
                <a:latin typeface="Times New Roman" panose="02020603050405020304" pitchFamily="18" charset="0"/>
                <a:ea typeface="Times New Roman" panose="02020603050405020304" pitchFamily="18" charset="0"/>
              </a:rPr>
              <a:t>e</a:t>
            </a:r>
            <a:r>
              <a:rPr lang="en-US" sz="2000" dirty="0" err="1">
                <a:effectLst/>
                <a:latin typeface="Times New Roman" panose="02020603050405020304" pitchFamily="18" charset="0"/>
                <a:ea typeface="Times New Roman" panose="02020603050405020304" pitchFamily="18" charset="0"/>
              </a:rPr>
              <a:t>u</a:t>
            </a:r>
            <a:r>
              <a:rPr lang="en-US" sz="2000" spc="-5" dirty="0" err="1">
                <a:effectLst/>
                <a:latin typeface="Times New Roman" panose="02020603050405020304" pitchFamily="18" charset="0"/>
                <a:ea typeface="Times New Roman" panose="02020603050405020304" pitchFamily="18" charset="0"/>
              </a:rPr>
              <a:t>a</a:t>
            </a:r>
            <a:r>
              <a:rPr lang="en-US" sz="2000" dirty="0" err="1">
                <a:effectLst/>
                <a:latin typeface="Times New Roman" panose="02020603050405020304" pitchFamily="18" charset="0"/>
                <a:ea typeface="Times New Roman" panose="02020603050405020304" pitchFamily="18" charset="0"/>
              </a:rPr>
              <a:t>ng</a:t>
            </a:r>
            <a:r>
              <a:rPr lang="en-US" sz="2000" spc="-5" dirty="0" err="1">
                <a:effectLst/>
                <a:latin typeface="Times New Roman" panose="02020603050405020304" pitchFamily="18" charset="0"/>
                <a:ea typeface="Times New Roman" panose="02020603050405020304" pitchFamily="18" charset="0"/>
              </a:rPr>
              <a:t>a</a:t>
            </a:r>
            <a:r>
              <a:rPr lang="en-US" sz="2000" dirty="0" err="1">
                <a:effectLst/>
                <a:latin typeface="Times New Roman" panose="02020603050405020304" pitchFamily="18" charset="0"/>
                <a:ea typeface="Times New Roman" panose="02020603050405020304" pitchFamily="18" charset="0"/>
              </a:rPr>
              <a:t>n</a:t>
            </a:r>
            <a:r>
              <a:rPr lang="en-US" sz="2000" dirty="0">
                <a:effectLst/>
                <a:latin typeface="Times New Roman" panose="02020603050405020304" pitchFamily="18" charset="0"/>
                <a:ea typeface="Times New Roman" panose="02020603050405020304" pitchFamily="18" charset="0"/>
              </a:rPr>
              <a:t>.</a:t>
            </a:r>
            <a:r>
              <a:rPr lang="en-US" sz="2000" spc="5"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M</a:t>
            </a:r>
            <a:r>
              <a:rPr lang="en-US" sz="2000" spc="5" dirty="0" err="1">
                <a:effectLst/>
                <a:latin typeface="Times New Roman" panose="02020603050405020304" pitchFamily="18" charset="0"/>
                <a:ea typeface="Times New Roman" panose="02020603050405020304" pitchFamily="18" charset="0"/>
              </a:rPr>
              <a:t>e</a:t>
            </a:r>
            <a:r>
              <a:rPr lang="en-US" sz="2000" dirty="0" err="1">
                <a:effectLst/>
                <a:latin typeface="Times New Roman" panose="02020603050405020304" pitchFamily="18" charset="0"/>
                <a:ea typeface="Times New Roman" panose="02020603050405020304" pitchFamily="18" charset="0"/>
              </a:rPr>
              <a:t>r</a:t>
            </a:r>
            <a:r>
              <a:rPr lang="en-US" sz="2000" spc="-10" dirty="0" err="1">
                <a:effectLst/>
                <a:latin typeface="Times New Roman" panose="02020603050405020304" pitchFamily="18" charset="0"/>
                <a:ea typeface="Times New Roman" panose="02020603050405020304" pitchFamily="18" charset="0"/>
              </a:rPr>
              <a:t>e</a:t>
            </a:r>
            <a:r>
              <a:rPr lang="en-US" sz="2000" dirty="0" err="1">
                <a:effectLst/>
                <a:latin typeface="Times New Roman" panose="02020603050405020304" pitchFamily="18" charset="0"/>
                <a:ea typeface="Times New Roman" panose="02020603050405020304" pitchFamily="18" charset="0"/>
              </a:rPr>
              <a:t>ka</a:t>
            </a:r>
            <a:r>
              <a:rPr lang="en-US" sz="2000" dirty="0">
                <a:effectLst/>
                <a:latin typeface="Times New Roman" panose="02020603050405020304" pitchFamily="18" charset="0"/>
                <a:ea typeface="Times New Roman" panose="02020603050405020304" pitchFamily="18" charset="0"/>
              </a:rPr>
              <a:t> </a:t>
            </a:r>
            <a:r>
              <a:rPr lang="en-US" sz="2000" spc="15" dirty="0" err="1">
                <a:effectLst/>
                <a:latin typeface="Times New Roman" panose="02020603050405020304" pitchFamily="18" charset="0"/>
                <a:ea typeface="Times New Roman" panose="02020603050405020304" pitchFamily="18" charset="0"/>
              </a:rPr>
              <a:t>m</a:t>
            </a:r>
            <a:r>
              <a:rPr lang="en-US" sz="2000" spc="-5" dirty="0" err="1">
                <a:effectLst/>
                <a:latin typeface="Times New Roman" panose="02020603050405020304" pitchFamily="18" charset="0"/>
                <a:ea typeface="Times New Roman" panose="02020603050405020304" pitchFamily="18" charset="0"/>
              </a:rPr>
              <a:t>e</a:t>
            </a:r>
            <a:r>
              <a:rPr lang="en-US" sz="2000" spc="10" dirty="0" err="1">
                <a:effectLst/>
                <a:latin typeface="Times New Roman" panose="02020603050405020304" pitchFamily="18" charset="0"/>
                <a:ea typeface="Times New Roman" panose="02020603050405020304" pitchFamily="18" charset="0"/>
              </a:rPr>
              <a:t>n</a:t>
            </a:r>
            <a:r>
              <a:rPr lang="en-US" sz="2000" dirty="0" err="1">
                <a:effectLst/>
                <a:latin typeface="Times New Roman" panose="02020603050405020304" pitchFamily="18" charset="0"/>
                <a:ea typeface="Times New Roman" panose="02020603050405020304" pitchFamily="18" charset="0"/>
              </a:rPr>
              <a:t>ggun</a:t>
            </a:r>
            <a:r>
              <a:rPr lang="en-US" sz="2000" spc="-5" dirty="0" err="1">
                <a:effectLst/>
                <a:latin typeface="Times New Roman" panose="02020603050405020304" pitchFamily="18" charset="0"/>
                <a:ea typeface="Times New Roman" panose="02020603050405020304" pitchFamily="18" charset="0"/>
              </a:rPr>
              <a:t>a</a:t>
            </a:r>
            <a:r>
              <a:rPr lang="en-US" sz="2000" dirty="0" err="1">
                <a:effectLst/>
                <a:latin typeface="Times New Roman" panose="02020603050405020304" pitchFamily="18" charset="0"/>
                <a:ea typeface="Times New Roman" panose="02020603050405020304" pitchFamily="18" charset="0"/>
              </a:rPr>
              <a:t>k</a:t>
            </a:r>
            <a:r>
              <a:rPr lang="en-US" sz="2000" spc="-5" dirty="0" err="1">
                <a:effectLst/>
                <a:latin typeface="Times New Roman" panose="02020603050405020304" pitchFamily="18" charset="0"/>
                <a:ea typeface="Times New Roman" panose="02020603050405020304" pitchFamily="18" charset="0"/>
              </a:rPr>
              <a:t>a</a:t>
            </a:r>
            <a:r>
              <a:rPr lang="en-US" sz="2000" dirty="0" err="1">
                <a:effectLst/>
                <a:latin typeface="Times New Roman" panose="02020603050405020304" pitchFamily="18" charset="0"/>
                <a:ea typeface="Times New Roman" panose="02020603050405020304" pitchFamily="18" charset="0"/>
              </a:rPr>
              <a:t>n</a:t>
            </a:r>
            <a:r>
              <a:rPr lang="en-US" sz="2000" spc="5" dirty="0">
                <a:effectLst/>
                <a:latin typeface="Times New Roman" panose="02020603050405020304" pitchFamily="18" charset="0"/>
                <a:ea typeface="Times New Roman" panose="02020603050405020304" pitchFamily="18" charset="0"/>
              </a:rPr>
              <a:t> </a:t>
            </a:r>
            <a:r>
              <a:rPr lang="en-US" sz="2000" dirty="0">
                <a:effectLst/>
                <a:latin typeface="Times New Roman" panose="02020603050405020304" pitchFamily="18" charset="0"/>
                <a:ea typeface="Times New Roman" panose="02020603050405020304" pitchFamily="18" charset="0"/>
              </a:rPr>
              <a:t>r</a:t>
            </a:r>
            <a:r>
              <a:rPr lang="en-US" sz="2000" spc="-10" dirty="0">
                <a:effectLst/>
                <a:latin typeface="Times New Roman" panose="02020603050405020304" pitchFamily="18" charset="0"/>
                <a:ea typeface="Times New Roman" panose="02020603050405020304" pitchFamily="18" charset="0"/>
              </a:rPr>
              <a:t>e</a:t>
            </a:r>
            <a:r>
              <a:rPr lang="en-US" sz="2000" dirty="0">
                <a:effectLst/>
                <a:latin typeface="Times New Roman" panose="02020603050405020304" pitchFamily="18" charset="0"/>
                <a:ea typeface="Times New Roman" panose="02020603050405020304" pitchFamily="18" charset="0"/>
              </a:rPr>
              <a:t>t</a:t>
            </a:r>
            <a:r>
              <a:rPr lang="en-US" sz="2000" spc="15" dirty="0">
                <a:effectLst/>
                <a:latin typeface="Times New Roman" panose="02020603050405020304" pitchFamily="18" charset="0"/>
                <a:ea typeface="Times New Roman" panose="02020603050405020304" pitchFamily="18" charset="0"/>
              </a:rPr>
              <a:t>u</a:t>
            </a:r>
            <a:r>
              <a:rPr lang="en-US" sz="2000" dirty="0">
                <a:effectLst/>
                <a:latin typeface="Times New Roman" panose="02020603050405020304" pitchFamily="18" charset="0"/>
                <a:ea typeface="Times New Roman" panose="02020603050405020304" pitchFamily="18" charset="0"/>
              </a:rPr>
              <a:t>rn p</a:t>
            </a:r>
            <a:r>
              <a:rPr lang="en-US" sz="2000" spc="-5" dirty="0">
                <a:effectLst/>
                <a:latin typeface="Times New Roman" panose="02020603050405020304" pitchFamily="18" charset="0"/>
                <a:ea typeface="Times New Roman" panose="02020603050405020304" pitchFamily="18" charset="0"/>
              </a:rPr>
              <a:t>a</a:t>
            </a:r>
            <a:r>
              <a:rPr lang="en-US" sz="2000" dirty="0">
                <a:effectLst/>
                <a:latin typeface="Times New Roman" panose="02020603050405020304" pitchFamily="18" charset="0"/>
                <a:ea typeface="Times New Roman" panose="02020603050405020304" pitchFamily="18" charset="0"/>
              </a:rPr>
              <a:t>s</a:t>
            </a:r>
            <a:r>
              <a:rPr lang="en-US" sz="2000" spc="5" dirty="0">
                <a:effectLst/>
                <a:latin typeface="Times New Roman" panose="02020603050405020304" pitchFamily="18" charset="0"/>
                <a:ea typeface="Times New Roman" panose="02020603050405020304" pitchFamily="18" charset="0"/>
              </a:rPr>
              <a:t>a</a:t>
            </a:r>
            <a:r>
              <a:rPr lang="en-US" sz="2000" dirty="0">
                <a:effectLst/>
                <a:latin typeface="Times New Roman" panose="02020603050405020304" pitchFamily="18" charset="0"/>
                <a:ea typeface="Times New Roman" panose="02020603050405020304" pitchFamily="18" charset="0"/>
              </a:rPr>
              <a:t>r </a:t>
            </a:r>
            <a:r>
              <a:rPr lang="en-US" sz="2000" spc="10" dirty="0" err="1">
                <a:effectLst/>
                <a:latin typeface="Times New Roman" panose="02020603050405020304" pitchFamily="18" charset="0"/>
                <a:ea typeface="Times New Roman" panose="02020603050405020304" pitchFamily="18" charset="0"/>
              </a:rPr>
              <a:t>h</a:t>
            </a:r>
            <a:r>
              <a:rPr lang="en-US" sz="2000" spc="-5" dirty="0" err="1">
                <a:effectLst/>
                <a:latin typeface="Times New Roman" panose="02020603050405020304" pitchFamily="18" charset="0"/>
                <a:ea typeface="Times New Roman" panose="02020603050405020304" pitchFamily="18" charset="0"/>
              </a:rPr>
              <a:t>a</a:t>
            </a:r>
            <a:r>
              <a:rPr lang="en-US" sz="2000" dirty="0" err="1">
                <a:effectLst/>
                <a:latin typeface="Times New Roman" panose="02020603050405020304" pitchFamily="18" charset="0"/>
                <a:ea typeface="Times New Roman" panose="02020603050405020304" pitchFamily="18" charset="0"/>
              </a:rPr>
              <a:t>ri</a:t>
            </a:r>
            <a:r>
              <a:rPr lang="en-US" sz="2000" spc="-5" dirty="0" err="1">
                <a:effectLst/>
                <a:latin typeface="Times New Roman" panose="02020603050405020304" pitchFamily="18" charset="0"/>
                <a:ea typeface="Times New Roman" panose="02020603050405020304" pitchFamily="18" charset="0"/>
              </a:rPr>
              <a:t>a</a:t>
            </a:r>
            <a:r>
              <a:rPr lang="en-US" sz="2000" dirty="0" err="1">
                <a:effectLst/>
                <a:latin typeface="Times New Roman" panose="02020603050405020304" pitchFamily="18" charset="0"/>
                <a:ea typeface="Times New Roman" panose="02020603050405020304" pitchFamily="18" charset="0"/>
              </a:rPr>
              <a:t>n</a:t>
            </a:r>
            <a:r>
              <a:rPr lang="en-US" sz="2000"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s</a:t>
            </a:r>
            <a:r>
              <a:rPr lang="en-US" sz="2000" spc="-5" dirty="0" err="1">
                <a:effectLst/>
                <a:latin typeface="Times New Roman" panose="02020603050405020304" pitchFamily="18" charset="0"/>
                <a:ea typeface="Times New Roman" panose="02020603050405020304" pitchFamily="18" charset="0"/>
              </a:rPr>
              <a:t>e</a:t>
            </a:r>
            <a:r>
              <a:rPr lang="en-US" sz="2000" dirty="0" err="1">
                <a:effectLst/>
                <a:latin typeface="Times New Roman" panose="02020603050405020304" pitchFamily="18" charset="0"/>
                <a:ea typeface="Times New Roman" panose="02020603050405020304" pitchFamily="18" charset="0"/>
              </a:rPr>
              <a:t>b</a:t>
            </a:r>
            <a:r>
              <a:rPr lang="en-US" sz="2000" spc="-5" dirty="0" err="1">
                <a:effectLst/>
                <a:latin typeface="Times New Roman" panose="02020603050405020304" pitchFamily="18" charset="0"/>
                <a:ea typeface="Times New Roman" panose="02020603050405020304" pitchFamily="18" charset="0"/>
              </a:rPr>
              <a:t>a</a:t>
            </a:r>
            <a:r>
              <a:rPr lang="en-US" sz="2000" dirty="0" err="1">
                <a:effectLst/>
                <a:latin typeface="Times New Roman" panose="02020603050405020304" pitchFamily="18" charset="0"/>
                <a:ea typeface="Times New Roman" panose="02020603050405020304" pitchFamily="18" charset="0"/>
              </a:rPr>
              <a:t>g</a:t>
            </a:r>
            <a:r>
              <a:rPr lang="en-US" sz="2000" spc="-5" dirty="0" err="1">
                <a:effectLst/>
                <a:latin typeface="Times New Roman" panose="02020603050405020304" pitchFamily="18" charset="0"/>
                <a:ea typeface="Times New Roman" panose="02020603050405020304" pitchFamily="18" charset="0"/>
              </a:rPr>
              <a:t>a</a:t>
            </a:r>
            <a:r>
              <a:rPr lang="en-US" sz="2000" dirty="0" err="1">
                <a:effectLst/>
                <a:latin typeface="Times New Roman" panose="02020603050405020304" pitchFamily="18" charset="0"/>
                <a:ea typeface="Times New Roman" panose="02020603050405020304" pitchFamily="18" charset="0"/>
              </a:rPr>
              <a:t>i</a:t>
            </a:r>
            <a:r>
              <a:rPr lang="en-US" sz="2000" spc="5"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proksi</a:t>
            </a:r>
            <a:r>
              <a:rPr lang="en-US" sz="2000"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untuk</a:t>
            </a:r>
            <a:r>
              <a:rPr lang="en-US" sz="2000" spc="5"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in</a:t>
            </a:r>
            <a:r>
              <a:rPr lang="en-US" sz="2000" spc="10" dirty="0" err="1">
                <a:effectLst/>
                <a:latin typeface="Times New Roman" panose="02020603050405020304" pitchFamily="18" charset="0"/>
                <a:ea typeface="Times New Roman" panose="02020603050405020304" pitchFamily="18" charset="0"/>
              </a:rPr>
              <a:t>f</a:t>
            </a:r>
            <a:r>
              <a:rPr lang="en-US" sz="2000" dirty="0" err="1">
                <a:effectLst/>
                <a:latin typeface="Times New Roman" panose="02020603050405020304" pitchFamily="18" charset="0"/>
                <a:ea typeface="Times New Roman" panose="02020603050405020304" pitchFamily="18" charset="0"/>
              </a:rPr>
              <a:t>orm</a:t>
            </a:r>
            <a:r>
              <a:rPr lang="en-US" sz="2000" spc="-5" dirty="0" err="1">
                <a:effectLst/>
                <a:latin typeface="Times New Roman" panose="02020603050405020304" pitchFamily="18" charset="0"/>
                <a:ea typeface="Times New Roman" panose="02020603050405020304" pitchFamily="18" charset="0"/>
              </a:rPr>
              <a:t>a</a:t>
            </a:r>
            <a:r>
              <a:rPr lang="en-US" sz="2000" dirty="0" err="1">
                <a:effectLst/>
                <a:latin typeface="Times New Roman" panose="02020603050405020304" pitchFamily="18" charset="0"/>
                <a:ea typeface="Times New Roman" panose="02020603050405020304" pitchFamily="18" charset="0"/>
              </a:rPr>
              <a:t>si</a:t>
            </a:r>
            <a:r>
              <a:rPr lang="en-US" sz="2000" spc="5"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tent</a:t>
            </a:r>
            <a:r>
              <a:rPr lang="en-US" sz="2000" spc="-5" dirty="0" err="1">
                <a:effectLst/>
                <a:latin typeface="Times New Roman" panose="02020603050405020304" pitchFamily="18" charset="0"/>
                <a:ea typeface="Times New Roman" panose="02020603050405020304" pitchFamily="18" charset="0"/>
              </a:rPr>
              <a:t>a</a:t>
            </a:r>
            <a:r>
              <a:rPr lang="en-US" sz="2000" dirty="0" err="1">
                <a:effectLst/>
                <a:latin typeface="Times New Roman" panose="02020603050405020304" pitchFamily="18" charset="0"/>
                <a:ea typeface="Times New Roman" panose="02020603050405020304" pitchFamily="18" charset="0"/>
              </a:rPr>
              <a:t>ng</a:t>
            </a:r>
            <a:r>
              <a:rPr lang="en-US" sz="2000"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k</a:t>
            </a:r>
            <a:r>
              <a:rPr lang="en-US" sz="2000" spc="-5" dirty="0" err="1">
                <a:effectLst/>
                <a:latin typeface="Times New Roman" panose="02020603050405020304" pitchFamily="18" charset="0"/>
                <a:ea typeface="Times New Roman" panose="02020603050405020304" pitchFamily="18" charset="0"/>
              </a:rPr>
              <a:t>e</a:t>
            </a:r>
            <a:r>
              <a:rPr lang="en-US" sz="2000" dirty="0" err="1">
                <a:effectLst/>
                <a:latin typeface="Times New Roman" panose="02020603050405020304" pitchFamily="18" charset="0"/>
                <a:ea typeface="Times New Roman" panose="02020603050405020304" pitchFamily="18" charset="0"/>
              </a:rPr>
              <a:t>t</a:t>
            </a:r>
            <a:r>
              <a:rPr lang="en-US" sz="2000" spc="10" dirty="0" err="1">
                <a:effectLst/>
                <a:latin typeface="Times New Roman" panose="02020603050405020304" pitchFamily="18" charset="0"/>
                <a:ea typeface="Times New Roman" panose="02020603050405020304" pitchFamily="18" charset="0"/>
              </a:rPr>
              <a:t>e</a:t>
            </a:r>
            <a:r>
              <a:rPr lang="en-US" sz="2000" dirty="0" err="1">
                <a:effectLst/>
                <a:latin typeface="Times New Roman" panose="02020603050405020304" pitchFamily="18" charset="0"/>
                <a:ea typeface="Times New Roman" panose="02020603050405020304" pitchFamily="18" charset="0"/>
              </a:rPr>
              <a:t>rs</a:t>
            </a:r>
            <a:r>
              <a:rPr lang="en-US" sz="2000" spc="-5" dirty="0" err="1">
                <a:effectLst/>
                <a:latin typeface="Times New Roman" panose="02020603050405020304" pitchFamily="18" charset="0"/>
                <a:ea typeface="Times New Roman" panose="02020603050405020304" pitchFamily="18" charset="0"/>
              </a:rPr>
              <a:t>e</a:t>
            </a:r>
            <a:r>
              <a:rPr lang="en-US" sz="2000" dirty="0" err="1">
                <a:effectLst/>
                <a:latin typeface="Times New Roman" panose="02020603050405020304" pitchFamily="18" charset="0"/>
                <a:ea typeface="Times New Roman" panose="02020603050405020304" pitchFamily="18" charset="0"/>
              </a:rPr>
              <a:t>d</a:t>
            </a:r>
            <a:r>
              <a:rPr lang="en-US" sz="2000" spc="15" dirty="0" err="1">
                <a:effectLst/>
                <a:latin typeface="Times New Roman" panose="02020603050405020304" pitchFamily="18" charset="0"/>
                <a:ea typeface="Times New Roman" panose="02020603050405020304" pitchFamily="18" charset="0"/>
              </a:rPr>
              <a:t>i</a:t>
            </a:r>
            <a:r>
              <a:rPr lang="en-US" sz="2000" spc="-5" dirty="0" err="1">
                <a:effectLst/>
                <a:latin typeface="Times New Roman" panose="02020603050405020304" pitchFamily="18" charset="0"/>
                <a:ea typeface="Times New Roman" panose="02020603050405020304" pitchFamily="18" charset="0"/>
              </a:rPr>
              <a:t>aa</a:t>
            </a:r>
            <a:r>
              <a:rPr lang="en-US" sz="2000" dirty="0" err="1">
                <a:effectLst/>
                <a:latin typeface="Times New Roman" panose="02020603050405020304" pitchFamily="18" charset="0"/>
                <a:ea typeface="Times New Roman" panose="02020603050405020304" pitchFamily="18" charset="0"/>
              </a:rPr>
              <a:t>n</a:t>
            </a:r>
            <a:r>
              <a:rPr lang="en-US" sz="2000"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h</a:t>
            </a:r>
            <a:r>
              <a:rPr lang="en-US" sz="2000" spc="-5" dirty="0" err="1">
                <a:effectLst/>
                <a:latin typeface="Times New Roman" panose="02020603050405020304" pitchFamily="18" charset="0"/>
                <a:ea typeface="Times New Roman" panose="02020603050405020304" pitchFamily="18" charset="0"/>
              </a:rPr>
              <a:t>a</a:t>
            </a:r>
            <a:r>
              <a:rPr lang="en-US" sz="2000" dirty="0" err="1">
                <a:effectLst/>
                <a:latin typeface="Times New Roman" panose="02020603050405020304" pitchFamily="18" charset="0"/>
                <a:ea typeface="Times New Roman" panose="02020603050405020304" pitchFamily="18" charset="0"/>
              </a:rPr>
              <a:t>si</a:t>
            </a:r>
            <a:r>
              <a:rPr lang="en-US" sz="2000" spc="5" dirty="0" err="1">
                <a:effectLst/>
                <a:latin typeface="Times New Roman" panose="02020603050405020304" pitchFamily="18" charset="0"/>
                <a:ea typeface="Times New Roman" panose="02020603050405020304" pitchFamily="18" charset="0"/>
              </a:rPr>
              <a:t>l</a:t>
            </a:r>
            <a:r>
              <a:rPr lang="en-US" sz="2000"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M</a:t>
            </a:r>
            <a:r>
              <a:rPr lang="en-US" sz="2000" spc="5" dirty="0" err="1">
                <a:effectLst/>
                <a:latin typeface="Times New Roman" panose="02020603050405020304" pitchFamily="18" charset="0"/>
                <a:ea typeface="Times New Roman" panose="02020603050405020304" pitchFamily="18" charset="0"/>
              </a:rPr>
              <a:t>e</a:t>
            </a:r>
            <a:r>
              <a:rPr lang="en-US" sz="2000" dirty="0" err="1">
                <a:effectLst/>
                <a:latin typeface="Times New Roman" panose="02020603050405020304" pitchFamily="18" charset="0"/>
                <a:ea typeface="Times New Roman" panose="02020603050405020304" pitchFamily="18" charset="0"/>
              </a:rPr>
              <a:t>r</a:t>
            </a:r>
            <a:r>
              <a:rPr lang="en-US" sz="2000" spc="-10" dirty="0" err="1">
                <a:effectLst/>
                <a:latin typeface="Times New Roman" panose="02020603050405020304" pitchFamily="18" charset="0"/>
                <a:ea typeface="Times New Roman" panose="02020603050405020304" pitchFamily="18" charset="0"/>
              </a:rPr>
              <a:t>e</a:t>
            </a:r>
            <a:r>
              <a:rPr lang="en-US" sz="2000" dirty="0" err="1">
                <a:effectLst/>
                <a:latin typeface="Times New Roman" panose="02020603050405020304" pitchFamily="18" charset="0"/>
                <a:ea typeface="Times New Roman" panose="02020603050405020304" pitchFamily="18" charset="0"/>
              </a:rPr>
              <a:t>ka</a:t>
            </a:r>
            <a:r>
              <a:rPr lang="en-US" sz="2000" spc="10"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men</a:t>
            </a:r>
            <a:r>
              <a:rPr lang="en-US" sz="2000" spc="5" dirty="0" err="1">
                <a:effectLst/>
                <a:latin typeface="Times New Roman" panose="02020603050405020304" pitchFamily="18" charset="0"/>
                <a:ea typeface="Times New Roman" panose="02020603050405020304" pitchFamily="18" charset="0"/>
              </a:rPr>
              <a:t>e</a:t>
            </a:r>
            <a:r>
              <a:rPr lang="en-US" sz="2000" dirty="0" err="1">
                <a:effectLst/>
                <a:latin typeface="Times New Roman" panose="02020603050405020304" pitchFamily="18" charset="0"/>
                <a:ea typeface="Times New Roman" panose="02020603050405020304" pitchFamily="18" charset="0"/>
              </a:rPr>
              <a:t>mukan</a:t>
            </a:r>
            <a:r>
              <a:rPr lang="en-US" sz="2000"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r</a:t>
            </a:r>
            <a:r>
              <a:rPr lang="en-US" sz="2000" spc="-10" dirty="0" err="1">
                <a:effectLst/>
                <a:latin typeface="Times New Roman" panose="02020603050405020304" pitchFamily="18" charset="0"/>
                <a:ea typeface="Times New Roman" panose="02020603050405020304" pitchFamily="18" charset="0"/>
              </a:rPr>
              <a:t>e</a:t>
            </a:r>
            <a:r>
              <a:rPr lang="en-US" sz="2000" spc="-5" dirty="0" err="1">
                <a:effectLst/>
                <a:latin typeface="Times New Roman" panose="02020603050405020304" pitchFamily="18" charset="0"/>
                <a:ea typeface="Times New Roman" panose="02020603050405020304" pitchFamily="18" charset="0"/>
              </a:rPr>
              <a:t>a</a:t>
            </a:r>
            <a:r>
              <a:rPr lang="en-US" sz="2000" dirty="0" err="1">
                <a:effectLst/>
                <a:latin typeface="Times New Roman" panose="02020603050405020304" pitchFamily="18" charset="0"/>
                <a:ea typeface="Times New Roman" panose="02020603050405020304" pitchFamily="18" charset="0"/>
              </a:rPr>
              <a:t>ksi</a:t>
            </a:r>
            <a:r>
              <a:rPr lang="en-US" sz="2000" spc="10"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h</a:t>
            </a:r>
            <a:r>
              <a:rPr lang="en-US" sz="2000" spc="-5" dirty="0" err="1">
                <a:effectLst/>
                <a:latin typeface="Times New Roman" panose="02020603050405020304" pitchFamily="18" charset="0"/>
                <a:ea typeface="Times New Roman" panose="02020603050405020304" pitchFamily="18" charset="0"/>
              </a:rPr>
              <a:t>a</a:t>
            </a:r>
            <a:r>
              <a:rPr lang="en-US" sz="2000" dirty="0" err="1">
                <a:effectLst/>
                <a:latin typeface="Times New Roman" panose="02020603050405020304" pitchFamily="18" charset="0"/>
                <a:ea typeface="Times New Roman" panose="02020603050405020304" pitchFamily="18" charset="0"/>
              </a:rPr>
              <a:t>r</a:t>
            </a:r>
            <a:r>
              <a:rPr lang="en-US" sz="2000" spc="5" dirty="0" err="1">
                <a:effectLst/>
                <a:latin typeface="Times New Roman" panose="02020603050405020304" pitchFamily="18" charset="0"/>
                <a:ea typeface="Times New Roman" panose="02020603050405020304" pitchFamily="18" charset="0"/>
              </a:rPr>
              <a:t>g</a:t>
            </a:r>
            <a:r>
              <a:rPr lang="en-US" sz="2000" dirty="0" err="1">
                <a:effectLst/>
                <a:latin typeface="Times New Roman" panose="02020603050405020304" pitchFamily="18" charset="0"/>
                <a:ea typeface="Times New Roman" panose="02020603050405020304" pitchFamily="18" charset="0"/>
              </a:rPr>
              <a:t>a</a:t>
            </a:r>
            <a:r>
              <a:rPr lang="en-US" sz="2000"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s</a:t>
            </a:r>
            <a:r>
              <a:rPr lang="en-US" sz="2000" spc="-5" dirty="0" err="1">
                <a:effectLst/>
                <a:latin typeface="Times New Roman" panose="02020603050405020304" pitchFamily="18" charset="0"/>
                <a:ea typeface="Times New Roman" panose="02020603050405020304" pitchFamily="18" charset="0"/>
              </a:rPr>
              <a:t>a</a:t>
            </a:r>
            <a:r>
              <a:rPr lang="en-US" sz="2000" dirty="0" err="1">
                <a:effectLst/>
                <a:latin typeface="Times New Roman" panose="02020603050405020304" pitchFamily="18" charset="0"/>
                <a:ea typeface="Times New Roman" panose="02020603050405020304" pitchFamily="18" charset="0"/>
              </a:rPr>
              <a:t>h</a:t>
            </a:r>
            <a:r>
              <a:rPr lang="en-US" sz="2000" spc="-5" dirty="0" err="1">
                <a:effectLst/>
                <a:latin typeface="Times New Roman" panose="02020603050405020304" pitchFamily="18" charset="0"/>
                <a:ea typeface="Times New Roman" panose="02020603050405020304" pitchFamily="18" charset="0"/>
              </a:rPr>
              <a:t>a</a:t>
            </a:r>
            <a:r>
              <a:rPr lang="en-US" sz="2000" dirty="0" err="1">
                <a:effectLst/>
                <a:latin typeface="Times New Roman" panose="02020603050405020304" pitchFamily="18" charset="0"/>
                <a:ea typeface="Times New Roman" panose="02020603050405020304" pitchFamily="18" charset="0"/>
              </a:rPr>
              <a:t>m</a:t>
            </a:r>
            <a:r>
              <a:rPr lang="en-US" sz="2000" spc="10"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i</a:t>
            </a:r>
            <a:r>
              <a:rPr lang="en-US" sz="2000" spc="5" dirty="0" err="1">
                <a:effectLst/>
                <a:latin typeface="Times New Roman" panose="02020603050405020304" pitchFamily="18" charset="0"/>
                <a:ea typeface="Times New Roman" panose="02020603050405020304" pitchFamily="18" charset="0"/>
              </a:rPr>
              <a:t>t</a:t>
            </a:r>
            <a:r>
              <a:rPr lang="en-US" sz="2000" dirty="0" err="1">
                <a:effectLst/>
                <a:latin typeface="Times New Roman" panose="02020603050405020304" pitchFamily="18" charset="0"/>
                <a:ea typeface="Times New Roman" panose="02020603050405020304" pitchFamily="18" charset="0"/>
              </a:rPr>
              <a:t>u</a:t>
            </a:r>
            <a:r>
              <a:rPr lang="en-US" sz="2000" spc="5"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untuk</a:t>
            </a:r>
            <a:r>
              <a:rPr lang="en-US" sz="2000" spc="10"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r</a:t>
            </a:r>
            <a:r>
              <a:rPr lang="en-US" sz="2000" spc="-10" dirty="0" err="1">
                <a:effectLst/>
                <a:latin typeface="Times New Roman" panose="02020603050405020304" pitchFamily="18" charset="0"/>
                <a:ea typeface="Times New Roman" panose="02020603050405020304" pitchFamily="18" charset="0"/>
              </a:rPr>
              <a:t>e</a:t>
            </a:r>
            <a:r>
              <a:rPr lang="en-US" sz="2000" dirty="0" err="1">
                <a:effectLst/>
                <a:latin typeface="Times New Roman" panose="02020603050405020304" pitchFamily="18" charset="0"/>
                <a:ea typeface="Times New Roman" panose="02020603050405020304" pitchFamily="18" charset="0"/>
              </a:rPr>
              <a:t>visi</a:t>
            </a:r>
            <a:r>
              <a:rPr lang="en-US" sz="2000" spc="10"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r</a:t>
            </a:r>
            <a:r>
              <a:rPr lang="en-US" sz="2000" spc="-10" dirty="0" err="1">
                <a:effectLst/>
                <a:latin typeface="Times New Roman" panose="02020603050405020304" pitchFamily="18" charset="0"/>
                <a:ea typeface="Times New Roman" panose="02020603050405020304" pitchFamily="18" charset="0"/>
              </a:rPr>
              <a:t>e</a:t>
            </a:r>
            <a:r>
              <a:rPr lang="en-US" sz="2000" dirty="0" err="1">
                <a:effectLst/>
                <a:latin typeface="Times New Roman" panose="02020603050405020304" pitchFamily="18" charset="0"/>
                <a:ea typeface="Times New Roman" panose="02020603050405020304" pitchFamily="18" charset="0"/>
              </a:rPr>
              <a:t>komend</a:t>
            </a:r>
            <a:r>
              <a:rPr lang="en-US" sz="2000" spc="-5" dirty="0" err="1">
                <a:effectLst/>
                <a:latin typeface="Times New Roman" panose="02020603050405020304" pitchFamily="18" charset="0"/>
                <a:ea typeface="Times New Roman" panose="02020603050405020304" pitchFamily="18" charset="0"/>
              </a:rPr>
              <a:t>a</a:t>
            </a:r>
            <a:r>
              <a:rPr lang="en-US" sz="2000" dirty="0" err="1">
                <a:effectLst/>
                <a:latin typeface="Times New Roman" panose="02020603050405020304" pitchFamily="18" charset="0"/>
                <a:ea typeface="Times New Roman" panose="02020603050405020304" pitchFamily="18" charset="0"/>
              </a:rPr>
              <a:t>si</a:t>
            </a:r>
            <a:r>
              <a:rPr lang="en-US" sz="2000" spc="10" dirty="0">
                <a:effectLst/>
                <a:latin typeface="Times New Roman" panose="02020603050405020304" pitchFamily="18" charset="0"/>
                <a:ea typeface="Times New Roman" panose="02020603050405020304" pitchFamily="18" charset="0"/>
              </a:rPr>
              <a:t> </a:t>
            </a:r>
            <a:r>
              <a:rPr lang="en-US" sz="2000" dirty="0">
                <a:effectLst/>
                <a:latin typeface="Times New Roman" panose="02020603050405020304" pitchFamily="18" charset="0"/>
                <a:ea typeface="Times New Roman" panose="02020603050405020304" pitchFamily="18" charset="0"/>
              </a:rPr>
              <a:t>(n</a:t>
            </a:r>
            <a:r>
              <a:rPr lang="en-US" sz="2000" spc="-10" dirty="0">
                <a:effectLst/>
                <a:latin typeface="Times New Roman" panose="02020603050405020304" pitchFamily="18" charset="0"/>
                <a:ea typeface="Times New Roman" panose="02020603050405020304" pitchFamily="18" charset="0"/>
              </a:rPr>
              <a:t>a</a:t>
            </a:r>
            <a:r>
              <a:rPr lang="en-US" sz="2000" dirty="0">
                <a:effectLst/>
                <a:latin typeface="Times New Roman" panose="02020603050405020304" pitchFamily="18" charset="0"/>
                <a:ea typeface="Times New Roman" panose="02020603050405020304" pitchFamily="18" charset="0"/>
              </a:rPr>
              <a:t>ik</a:t>
            </a:r>
            <a:r>
              <a:rPr lang="en-US" sz="2000" spc="10" dirty="0">
                <a:effectLst/>
                <a:latin typeface="Times New Roman" panose="02020603050405020304" pitchFamily="18" charset="0"/>
                <a:ea typeface="Times New Roman" panose="02020603050405020304" pitchFamily="18" charset="0"/>
              </a:rPr>
              <a:t> </a:t>
            </a:r>
            <a:r>
              <a:rPr lang="en-US" sz="2000" spc="-5" dirty="0" err="1">
                <a:effectLst/>
                <a:latin typeface="Times New Roman" panose="02020603050405020304" pitchFamily="18" charset="0"/>
                <a:ea typeface="Times New Roman" panose="02020603050405020304" pitchFamily="18" charset="0"/>
              </a:rPr>
              <a:t>a</a:t>
            </a:r>
            <a:r>
              <a:rPr lang="en-US" sz="2000" dirty="0" err="1">
                <a:effectLst/>
                <a:latin typeface="Times New Roman" panose="02020603050405020304" pitchFamily="18" charset="0"/>
                <a:ea typeface="Times New Roman" panose="02020603050405020304" pitchFamily="18" charset="0"/>
              </a:rPr>
              <a:t>tau</a:t>
            </a:r>
            <a:r>
              <a:rPr lang="en-US" sz="2000" spc="5"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turun</a:t>
            </a:r>
            <a:r>
              <a:rPr lang="en-US" sz="2000"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lebih</a:t>
            </a:r>
            <a:r>
              <a:rPr lang="en-US" sz="2000" spc="5"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ku</a:t>
            </a:r>
            <a:r>
              <a:rPr lang="en-US" sz="2000" spc="-5" dirty="0" err="1">
                <a:effectLst/>
                <a:latin typeface="Times New Roman" panose="02020603050405020304" pitchFamily="18" charset="0"/>
                <a:ea typeface="Times New Roman" panose="02020603050405020304" pitchFamily="18" charset="0"/>
              </a:rPr>
              <a:t>a</a:t>
            </a:r>
            <a:r>
              <a:rPr lang="en-US" sz="2000" dirty="0" err="1">
                <a:effectLst/>
                <a:latin typeface="Times New Roman" panose="02020603050405020304" pitchFamily="18" charset="0"/>
                <a:ea typeface="Times New Roman" panose="02020603050405020304" pitchFamily="18" charset="0"/>
              </a:rPr>
              <a:t>t</a:t>
            </a:r>
            <a:r>
              <a:rPr lang="en-US" sz="2000"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k</a:t>
            </a:r>
            <a:r>
              <a:rPr lang="en-US" sz="2000" spc="-5" dirty="0" err="1">
                <a:effectLst/>
                <a:latin typeface="Times New Roman" panose="02020603050405020304" pitchFamily="18" charset="0"/>
                <a:ea typeface="Times New Roman" panose="02020603050405020304" pitchFamily="18" charset="0"/>
              </a:rPr>
              <a:t>e</a:t>
            </a:r>
            <a:r>
              <a:rPr lang="en-US" sz="2000" dirty="0" err="1">
                <a:effectLst/>
                <a:latin typeface="Times New Roman" panose="02020603050405020304" pitchFamily="18" charset="0"/>
                <a:ea typeface="Times New Roman" panose="02020603050405020304" pitchFamily="18" charset="0"/>
              </a:rPr>
              <a:t>t</a:t>
            </a:r>
            <a:r>
              <a:rPr lang="en-US" sz="2000" spc="5" dirty="0" err="1">
                <a:effectLst/>
                <a:latin typeface="Times New Roman" panose="02020603050405020304" pitchFamily="18" charset="0"/>
                <a:ea typeface="Times New Roman" panose="02020603050405020304" pitchFamily="18" charset="0"/>
              </a:rPr>
              <a:t>i</a:t>
            </a:r>
            <a:r>
              <a:rPr lang="en-US" sz="2000" dirty="0" err="1">
                <a:effectLst/>
                <a:latin typeface="Times New Roman" panose="02020603050405020304" pitchFamily="18" charset="0"/>
                <a:ea typeface="Times New Roman" panose="02020603050405020304" pitchFamily="18" charset="0"/>
              </a:rPr>
              <a:t>ka</a:t>
            </a:r>
            <a:r>
              <a:rPr lang="en-US" sz="2000" spc="-5"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dise</a:t>
            </a:r>
            <a:r>
              <a:rPr lang="en-US" sz="2000" spc="-5" dirty="0" err="1">
                <a:effectLst/>
                <a:latin typeface="Times New Roman" panose="02020603050405020304" pitchFamily="18" charset="0"/>
                <a:ea typeface="Times New Roman" panose="02020603050405020304" pitchFamily="18" charset="0"/>
              </a:rPr>
              <a:t>r</a:t>
            </a:r>
            <a:r>
              <a:rPr lang="en-US" sz="2000" dirty="0" err="1">
                <a:effectLst/>
                <a:latin typeface="Times New Roman" panose="02020603050405020304" pitchFamily="18" charset="0"/>
                <a:ea typeface="Times New Roman" panose="02020603050405020304" pitchFamily="18" charset="0"/>
              </a:rPr>
              <a:t>tai</a:t>
            </a:r>
            <a:r>
              <a:rPr lang="en-US" sz="2000"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d</a:t>
            </a:r>
            <a:r>
              <a:rPr lang="en-US" sz="2000" spc="-5" dirty="0" err="1">
                <a:effectLst/>
                <a:latin typeface="Times New Roman" panose="02020603050405020304" pitchFamily="18" charset="0"/>
                <a:ea typeface="Times New Roman" panose="02020603050405020304" pitchFamily="18" charset="0"/>
              </a:rPr>
              <a:t>e</a:t>
            </a:r>
            <a:r>
              <a:rPr lang="en-US" sz="2000" dirty="0" err="1">
                <a:effectLst/>
                <a:latin typeface="Times New Roman" panose="02020603050405020304" pitchFamily="18" charset="0"/>
                <a:ea typeface="Times New Roman" panose="02020603050405020304" pitchFamily="18" charset="0"/>
              </a:rPr>
              <a:t>n</a:t>
            </a:r>
            <a:r>
              <a:rPr lang="en-US" sz="2000" spc="10" dirty="0" err="1">
                <a:effectLst/>
                <a:latin typeface="Times New Roman" panose="02020603050405020304" pitchFamily="18" charset="0"/>
                <a:ea typeface="Times New Roman" panose="02020603050405020304" pitchFamily="18" charset="0"/>
              </a:rPr>
              <a:t>g</a:t>
            </a:r>
            <a:r>
              <a:rPr lang="en-US" sz="2000" spc="-5" dirty="0" err="1">
                <a:effectLst/>
                <a:latin typeface="Times New Roman" panose="02020603050405020304" pitchFamily="18" charset="0"/>
                <a:ea typeface="Times New Roman" panose="02020603050405020304" pitchFamily="18" charset="0"/>
              </a:rPr>
              <a:t>a</a:t>
            </a:r>
            <a:r>
              <a:rPr lang="en-US" sz="2000" dirty="0" err="1">
                <a:effectLst/>
                <a:latin typeface="Times New Roman" panose="02020603050405020304" pitchFamily="18" charset="0"/>
                <a:ea typeface="Times New Roman" panose="02020603050405020304" pitchFamily="18" charset="0"/>
              </a:rPr>
              <a:t>n</a:t>
            </a:r>
            <a:r>
              <a:rPr lang="en-US" sz="2000"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p</a:t>
            </a:r>
            <a:r>
              <a:rPr lang="en-US" sz="2000" spc="5" dirty="0" err="1">
                <a:effectLst/>
                <a:latin typeface="Times New Roman" panose="02020603050405020304" pitchFamily="18" charset="0"/>
                <a:ea typeface="Times New Roman" panose="02020603050405020304" pitchFamily="18" charset="0"/>
              </a:rPr>
              <a:t>e</a:t>
            </a:r>
            <a:r>
              <a:rPr lang="en-US" sz="2000" dirty="0" err="1">
                <a:effectLst/>
                <a:latin typeface="Times New Roman" panose="02020603050405020304" pitchFamily="18" charset="0"/>
                <a:ea typeface="Times New Roman" panose="02020603050405020304" pitchFamily="18" charset="0"/>
              </a:rPr>
              <a:t>ng</a:t>
            </a:r>
            <a:r>
              <a:rPr lang="en-US" sz="2000" spc="-5" dirty="0" err="1">
                <a:effectLst/>
                <a:latin typeface="Times New Roman" panose="02020603050405020304" pitchFamily="18" charset="0"/>
                <a:ea typeface="Times New Roman" panose="02020603050405020304" pitchFamily="18" charset="0"/>
              </a:rPr>
              <a:t>e</a:t>
            </a:r>
            <a:r>
              <a:rPr lang="en-US" sz="2000" dirty="0" err="1">
                <a:effectLst/>
                <a:latin typeface="Times New Roman" panose="02020603050405020304" pitchFamily="18" charset="0"/>
                <a:ea typeface="Times New Roman" panose="02020603050405020304" pitchFamily="18" charset="0"/>
              </a:rPr>
              <a:t>mbali</a:t>
            </a:r>
            <a:r>
              <a:rPr lang="en-US" sz="2000" spc="5" dirty="0" err="1">
                <a:effectLst/>
                <a:latin typeface="Times New Roman" panose="02020603050405020304" pitchFamily="18" charset="0"/>
                <a:ea typeface="Times New Roman" panose="02020603050405020304" pitchFamily="18" charset="0"/>
              </a:rPr>
              <a:t>a</a:t>
            </a:r>
            <a:r>
              <a:rPr lang="en-US" sz="2000" dirty="0" err="1">
                <a:effectLst/>
                <a:latin typeface="Times New Roman" panose="02020603050405020304" pitchFamily="18" charset="0"/>
                <a:ea typeface="Times New Roman" panose="02020603050405020304" pitchFamily="18" charset="0"/>
              </a:rPr>
              <a:t>n</a:t>
            </a:r>
            <a:r>
              <a:rPr lang="en-US" sz="2000"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indeks</a:t>
            </a:r>
            <a:r>
              <a:rPr lang="en-US" sz="2000"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s</a:t>
            </a:r>
            <a:r>
              <a:rPr lang="en-US" sz="2000" spc="-5" dirty="0" err="1">
                <a:effectLst/>
                <a:latin typeface="Times New Roman" panose="02020603050405020304" pitchFamily="18" charset="0"/>
                <a:ea typeface="Times New Roman" panose="02020603050405020304" pitchFamily="18" charset="0"/>
              </a:rPr>
              <a:t>a</a:t>
            </a:r>
            <a:r>
              <a:rPr lang="en-US" sz="2000" dirty="0" err="1">
                <a:effectLst/>
                <a:latin typeface="Times New Roman" panose="02020603050405020304" pitchFamily="18" charset="0"/>
                <a:ea typeface="Times New Roman" panose="02020603050405020304" pitchFamily="18" charset="0"/>
              </a:rPr>
              <a:t>h</a:t>
            </a:r>
            <a:r>
              <a:rPr lang="en-US" sz="2000" spc="5" dirty="0" err="1">
                <a:effectLst/>
                <a:latin typeface="Times New Roman" panose="02020603050405020304" pitchFamily="18" charset="0"/>
                <a:ea typeface="Times New Roman" panose="02020603050405020304" pitchFamily="18" charset="0"/>
              </a:rPr>
              <a:t>a</a:t>
            </a:r>
            <a:r>
              <a:rPr lang="en-US" sz="2000" dirty="0" err="1">
                <a:effectLst/>
                <a:latin typeface="Times New Roman" panose="02020603050405020304" pitchFamily="18" charset="0"/>
                <a:ea typeface="Times New Roman" panose="02020603050405020304" pitchFamily="18" charset="0"/>
              </a:rPr>
              <a:t>m</a:t>
            </a:r>
            <a:r>
              <a:rPr lang="en-US" sz="2000"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deng</a:t>
            </a:r>
            <a:r>
              <a:rPr lang="en-US" sz="2000" spc="-5" dirty="0" err="1">
                <a:effectLst/>
                <a:latin typeface="Times New Roman" panose="02020603050405020304" pitchFamily="18" charset="0"/>
                <a:ea typeface="Times New Roman" panose="02020603050405020304" pitchFamily="18" charset="0"/>
              </a:rPr>
              <a:t>a</a:t>
            </a:r>
            <a:r>
              <a:rPr lang="en-US" sz="2000" dirty="0" err="1">
                <a:effectLst/>
                <a:latin typeface="Times New Roman" panose="02020603050405020304" pitchFamily="18" charset="0"/>
                <a:ea typeface="Times New Roman" panose="02020603050405020304" pitchFamily="18" charset="0"/>
              </a:rPr>
              <a:t>n</a:t>
            </a:r>
            <a:r>
              <a:rPr lang="en-US" sz="2000" dirty="0">
                <a:effectLst/>
                <a:latin typeface="Times New Roman" panose="02020603050405020304" pitchFamily="18" charset="0"/>
                <a:ea typeface="Times New Roman" panose="02020603050405020304" pitchFamily="18" charset="0"/>
              </a:rPr>
              <a:t> </a:t>
            </a:r>
            <a:r>
              <a:rPr lang="en-US" sz="2000" spc="-5" dirty="0" err="1">
                <a:effectLst/>
                <a:latin typeface="Times New Roman" panose="02020603050405020304" pitchFamily="18" charset="0"/>
                <a:ea typeface="Times New Roman" panose="02020603050405020304" pitchFamily="18" charset="0"/>
              </a:rPr>
              <a:t>a</a:t>
            </a:r>
            <a:r>
              <a:rPr lang="en-US" sz="2000" spc="5" dirty="0" err="1">
                <a:effectLst/>
                <a:latin typeface="Times New Roman" panose="02020603050405020304" pitchFamily="18" charset="0"/>
                <a:ea typeface="Times New Roman" panose="02020603050405020304" pitchFamily="18" charset="0"/>
              </a:rPr>
              <a:t>r</a:t>
            </a:r>
            <a:r>
              <a:rPr lang="en-US" sz="2000" spc="-5" dirty="0" err="1">
                <a:effectLst/>
                <a:latin typeface="Times New Roman" panose="02020603050405020304" pitchFamily="18" charset="0"/>
                <a:ea typeface="Times New Roman" panose="02020603050405020304" pitchFamily="18" charset="0"/>
              </a:rPr>
              <a:t>a</a:t>
            </a:r>
            <a:r>
              <a:rPr lang="en-US" sz="2000" dirty="0" err="1">
                <a:effectLst/>
                <a:latin typeface="Times New Roman" panose="02020603050405020304" pitchFamily="18" charset="0"/>
                <a:ea typeface="Times New Roman" panose="02020603050405020304" pitchFamily="18" charset="0"/>
              </a:rPr>
              <a:t>h</a:t>
            </a:r>
            <a:r>
              <a:rPr lang="en-US" sz="2000" dirty="0">
                <a:effectLst/>
                <a:latin typeface="Times New Roman" panose="02020603050405020304" pitchFamily="18" charset="0"/>
                <a:ea typeface="Times New Roman" panose="02020603050405020304" pitchFamily="18" charset="0"/>
              </a:rPr>
              <a:t> y</a:t>
            </a:r>
            <a:r>
              <a:rPr lang="en-US" sz="2000" spc="-5" dirty="0">
                <a:effectLst/>
                <a:latin typeface="Times New Roman" panose="02020603050405020304" pitchFamily="18" charset="0"/>
                <a:ea typeface="Times New Roman" panose="02020603050405020304" pitchFamily="18" charset="0"/>
              </a:rPr>
              <a:t>a</a:t>
            </a:r>
            <a:r>
              <a:rPr lang="en-US" sz="2000" dirty="0">
                <a:effectLst/>
                <a:latin typeface="Times New Roman" panose="02020603050405020304" pitchFamily="18" charset="0"/>
                <a:ea typeface="Times New Roman" panose="02020603050405020304" pitchFamily="18" charset="0"/>
              </a:rPr>
              <a:t>ng </a:t>
            </a:r>
            <a:r>
              <a:rPr lang="en-US" sz="2000" dirty="0" err="1">
                <a:effectLst/>
                <a:latin typeface="Times New Roman" panose="02020603050405020304" pitchFamily="18" charset="0"/>
                <a:ea typeface="Times New Roman" panose="02020603050405020304" pitchFamily="18" charset="0"/>
              </a:rPr>
              <a:t>s</a:t>
            </a:r>
            <a:r>
              <a:rPr lang="en-US" sz="2000" spc="-5" dirty="0" err="1">
                <a:effectLst/>
                <a:latin typeface="Times New Roman" panose="02020603050405020304" pitchFamily="18" charset="0"/>
                <a:ea typeface="Times New Roman" panose="02020603050405020304" pitchFamily="18" charset="0"/>
              </a:rPr>
              <a:t>a</a:t>
            </a:r>
            <a:r>
              <a:rPr lang="en-US" sz="2000" spc="15" dirty="0" err="1">
                <a:effectLst/>
                <a:latin typeface="Times New Roman" panose="02020603050405020304" pitchFamily="18" charset="0"/>
                <a:ea typeface="Times New Roman" panose="02020603050405020304" pitchFamily="18" charset="0"/>
              </a:rPr>
              <a:t>m</a:t>
            </a:r>
            <a:r>
              <a:rPr lang="en-US" sz="2000" spc="-5" dirty="0" err="1">
                <a:effectLst/>
                <a:latin typeface="Times New Roman" panose="02020603050405020304" pitchFamily="18" charset="0"/>
                <a:ea typeface="Times New Roman" panose="02020603050405020304" pitchFamily="18" charset="0"/>
              </a:rPr>
              <a:t>a</a:t>
            </a:r>
            <a:r>
              <a:rPr lang="en-US" sz="2000" dirty="0">
                <a:effectLst/>
                <a:latin typeface="Times New Roman" panose="02020603050405020304" pitchFamily="18" charset="0"/>
                <a:ea typeface="Times New Roman" panose="02020603050405020304" pitchFamily="18" charset="0"/>
              </a:rPr>
              <a:t>.</a:t>
            </a:r>
            <a:endParaRPr lang="en-ID" sz="2000" dirty="0">
              <a:effectLst/>
              <a:latin typeface="Times New Roman" panose="02020603050405020304" pitchFamily="18" charset="0"/>
              <a:ea typeface="Times New Roman" panose="02020603050405020304" pitchFamily="18" charset="0"/>
            </a:endParaRPr>
          </a:p>
          <a:p>
            <a:endParaRPr lang="en-ID" sz="1400" dirty="0"/>
          </a:p>
        </p:txBody>
      </p:sp>
    </p:spTree>
    <p:extLst>
      <p:ext uri="{BB962C8B-B14F-4D97-AF65-F5344CB8AC3E}">
        <p14:creationId xmlns:p14="http://schemas.microsoft.com/office/powerpoint/2010/main" val="39536328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755"/>
        <p:cNvGrpSpPr/>
        <p:nvPr/>
      </p:nvGrpSpPr>
      <p:grpSpPr>
        <a:xfrm>
          <a:off x="0" y="0"/>
          <a:ext cx="0" cy="0"/>
          <a:chOff x="0" y="0"/>
          <a:chExt cx="0" cy="0"/>
        </a:xfrm>
      </p:grpSpPr>
      <p:sp>
        <p:nvSpPr>
          <p:cNvPr id="756" name="Google Shape;756;p37"/>
          <p:cNvSpPr/>
          <p:nvPr/>
        </p:nvSpPr>
        <p:spPr>
          <a:xfrm>
            <a:off x="5029677" y="2914342"/>
            <a:ext cx="789557" cy="747750"/>
          </a:xfrm>
          <a:custGeom>
            <a:avLst/>
            <a:gdLst/>
            <a:ahLst/>
            <a:cxnLst/>
            <a:rect l="l" t="t" r="r" b="b"/>
            <a:pathLst>
              <a:path w="37923" h="35915" extrusionOk="0">
                <a:moveTo>
                  <a:pt x="17391" y="0"/>
                </a:moveTo>
                <a:cubicBezTo>
                  <a:pt x="7126" y="0"/>
                  <a:pt x="1251" y="7910"/>
                  <a:pt x="670" y="18176"/>
                </a:cubicBezTo>
                <a:cubicBezTo>
                  <a:pt x="1" y="30331"/>
                  <a:pt x="10673" y="35915"/>
                  <a:pt x="20968" y="35915"/>
                </a:cubicBezTo>
                <a:cubicBezTo>
                  <a:pt x="31263" y="35915"/>
                  <a:pt x="37922" y="28470"/>
                  <a:pt x="37922" y="18176"/>
                </a:cubicBezTo>
                <a:cubicBezTo>
                  <a:pt x="37922" y="7881"/>
                  <a:pt x="27686" y="0"/>
                  <a:pt x="17391"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7" name="Google Shape;757;p37"/>
          <p:cNvSpPr/>
          <p:nvPr/>
        </p:nvSpPr>
        <p:spPr>
          <a:xfrm rot="10800000">
            <a:off x="1423119" y="2828616"/>
            <a:ext cx="789557" cy="747750"/>
          </a:xfrm>
          <a:custGeom>
            <a:avLst/>
            <a:gdLst/>
            <a:ahLst/>
            <a:cxnLst/>
            <a:rect l="l" t="t" r="r" b="b"/>
            <a:pathLst>
              <a:path w="37923" h="35915" extrusionOk="0">
                <a:moveTo>
                  <a:pt x="17391" y="0"/>
                </a:moveTo>
                <a:cubicBezTo>
                  <a:pt x="7126" y="0"/>
                  <a:pt x="1251" y="7910"/>
                  <a:pt x="670" y="18176"/>
                </a:cubicBezTo>
                <a:cubicBezTo>
                  <a:pt x="1" y="30331"/>
                  <a:pt x="10673" y="35915"/>
                  <a:pt x="20968" y="35915"/>
                </a:cubicBezTo>
                <a:cubicBezTo>
                  <a:pt x="31263" y="35915"/>
                  <a:pt x="37922" y="28470"/>
                  <a:pt x="37922" y="18176"/>
                </a:cubicBezTo>
                <a:cubicBezTo>
                  <a:pt x="37922" y="7881"/>
                  <a:pt x="27686" y="0"/>
                  <a:pt x="17391"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8" name="Google Shape;758;p37"/>
          <p:cNvSpPr/>
          <p:nvPr/>
        </p:nvSpPr>
        <p:spPr>
          <a:xfrm rot="10800000">
            <a:off x="5669279" y="1188719"/>
            <a:ext cx="770080" cy="784021"/>
          </a:xfrm>
          <a:custGeom>
            <a:avLst/>
            <a:gdLst/>
            <a:ahLst/>
            <a:cxnLst/>
            <a:rect l="l" t="t" r="r" b="b"/>
            <a:pathLst>
              <a:path w="37923" h="35915" extrusionOk="0">
                <a:moveTo>
                  <a:pt x="17391" y="0"/>
                </a:moveTo>
                <a:cubicBezTo>
                  <a:pt x="7126" y="0"/>
                  <a:pt x="1251" y="7910"/>
                  <a:pt x="670" y="18176"/>
                </a:cubicBezTo>
                <a:cubicBezTo>
                  <a:pt x="1" y="30331"/>
                  <a:pt x="10673" y="35915"/>
                  <a:pt x="20968" y="35915"/>
                </a:cubicBezTo>
                <a:cubicBezTo>
                  <a:pt x="31263" y="35915"/>
                  <a:pt x="37922" y="28470"/>
                  <a:pt x="37922" y="18176"/>
                </a:cubicBezTo>
                <a:cubicBezTo>
                  <a:pt x="37922" y="7881"/>
                  <a:pt x="27686" y="0"/>
                  <a:pt x="17391"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0" name="Google Shape;760;p37"/>
          <p:cNvSpPr/>
          <p:nvPr/>
        </p:nvSpPr>
        <p:spPr>
          <a:xfrm>
            <a:off x="2044250" y="1242041"/>
            <a:ext cx="789557" cy="747750"/>
          </a:xfrm>
          <a:custGeom>
            <a:avLst/>
            <a:gdLst/>
            <a:ahLst/>
            <a:cxnLst/>
            <a:rect l="l" t="t" r="r" b="b"/>
            <a:pathLst>
              <a:path w="37923" h="35915" extrusionOk="0">
                <a:moveTo>
                  <a:pt x="17391" y="0"/>
                </a:moveTo>
                <a:cubicBezTo>
                  <a:pt x="7126" y="0"/>
                  <a:pt x="1251" y="7910"/>
                  <a:pt x="670" y="18176"/>
                </a:cubicBezTo>
                <a:cubicBezTo>
                  <a:pt x="1" y="30331"/>
                  <a:pt x="10673" y="35915"/>
                  <a:pt x="20968" y="35915"/>
                </a:cubicBezTo>
                <a:cubicBezTo>
                  <a:pt x="31263" y="35915"/>
                  <a:pt x="37922" y="28470"/>
                  <a:pt x="37922" y="18176"/>
                </a:cubicBezTo>
                <a:cubicBezTo>
                  <a:pt x="37922" y="7881"/>
                  <a:pt x="27686" y="0"/>
                  <a:pt x="17391"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3" name="Google Shape;763;p37"/>
          <p:cNvSpPr txBox="1">
            <a:spLocks noGrp="1"/>
          </p:cNvSpPr>
          <p:nvPr>
            <p:ph type="ctrTitle" idx="9"/>
          </p:nvPr>
        </p:nvSpPr>
        <p:spPr>
          <a:xfrm>
            <a:off x="1012147" y="1760837"/>
            <a:ext cx="3195405" cy="1067779"/>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US" sz="1800" b="1" dirty="0">
                <a:solidFill>
                  <a:schemeClr val="bg2"/>
                </a:solidFill>
                <a:latin typeface="Comic Sans MS" panose="030F0702030302020204" pitchFamily="66" charset="0"/>
              </a:rPr>
              <a:t>SEJARAH PERKEMBANGAN</a:t>
            </a:r>
            <a:endParaRPr sz="1800" b="1" dirty="0">
              <a:solidFill>
                <a:schemeClr val="bg2"/>
              </a:solidFill>
              <a:latin typeface="Comic Sans MS" panose="030F0702030302020204" pitchFamily="66" charset="0"/>
            </a:endParaRPr>
          </a:p>
        </p:txBody>
      </p:sp>
      <p:sp>
        <p:nvSpPr>
          <p:cNvPr id="764" name="Google Shape;764;p37"/>
          <p:cNvSpPr txBox="1">
            <a:spLocks noGrp="1"/>
          </p:cNvSpPr>
          <p:nvPr>
            <p:ph type="title" idx="14"/>
          </p:nvPr>
        </p:nvSpPr>
        <p:spPr>
          <a:xfrm>
            <a:off x="1937278" y="1352366"/>
            <a:ext cx="1003500" cy="527100"/>
          </a:xfrm>
          <a:prstGeom prst="rect">
            <a:avLst/>
          </a:prstGeom>
        </p:spPr>
        <p:txBody>
          <a:bodyPr spcFirstLastPara="1" wrap="square" lIns="91425" tIns="91425" rIns="91425" bIns="91425" anchor="b" anchorCtr="0">
            <a:noAutofit/>
          </a:bodyPr>
          <a:lstStyle/>
          <a:p>
            <a:pPr marL="0" lvl="0" indent="0" algn="ctr" rtl="0">
              <a:spcBef>
                <a:spcPts val="0"/>
              </a:spcBef>
              <a:spcAft>
                <a:spcPts val="0"/>
              </a:spcAft>
              <a:buNone/>
            </a:pPr>
            <a:r>
              <a:rPr lang="en" dirty="0"/>
              <a:t>01</a:t>
            </a:r>
            <a:endParaRPr dirty="0"/>
          </a:p>
        </p:txBody>
      </p:sp>
      <p:sp>
        <p:nvSpPr>
          <p:cNvPr id="765" name="Google Shape;765;p37"/>
          <p:cNvSpPr txBox="1">
            <a:spLocks noGrp="1"/>
          </p:cNvSpPr>
          <p:nvPr>
            <p:ph type="ctrTitle" idx="15"/>
          </p:nvPr>
        </p:nvSpPr>
        <p:spPr>
          <a:xfrm>
            <a:off x="4559577" y="1972741"/>
            <a:ext cx="3072284" cy="747750"/>
          </a:xfrm>
          <a:prstGeom prst="rect">
            <a:avLst/>
          </a:prstGeom>
        </p:spPr>
        <p:txBody>
          <a:bodyPr spcFirstLastPara="1" wrap="square" lIns="91425" tIns="91425" rIns="91425" bIns="91425" anchor="ctr" anchorCtr="0">
            <a:noAutofit/>
          </a:bodyPr>
          <a:lstStyle/>
          <a:p>
            <a:pPr lvl="0"/>
            <a:r>
              <a:rPr lang="en-US" sz="1800" b="1" i="1" dirty="0">
                <a:solidFill>
                  <a:schemeClr val="bg2"/>
                </a:solidFill>
                <a:latin typeface="Comic Sans MS" panose="030F0702030302020204" pitchFamily="66" charset="0"/>
                <a:ea typeface="Times New Roman" panose="02020603050405020304" pitchFamily="18" charset="0"/>
                <a:cs typeface="Times New Roman" panose="02020603050405020304" pitchFamily="18" charset="0"/>
              </a:rPr>
              <a:t>PENGERTIAN FB/BF</a:t>
            </a:r>
            <a:endParaRPr sz="1800" b="1" dirty="0">
              <a:solidFill>
                <a:schemeClr val="bg2"/>
              </a:solidFill>
              <a:latin typeface="Comic Sans MS" panose="030F0702030302020204" pitchFamily="66" charset="0"/>
            </a:endParaRPr>
          </a:p>
        </p:txBody>
      </p:sp>
      <p:sp>
        <p:nvSpPr>
          <p:cNvPr id="767" name="Google Shape;767;p37"/>
          <p:cNvSpPr txBox="1">
            <a:spLocks noGrp="1"/>
          </p:cNvSpPr>
          <p:nvPr>
            <p:ph type="title" idx="17"/>
          </p:nvPr>
        </p:nvSpPr>
        <p:spPr>
          <a:xfrm>
            <a:off x="5512526" y="1240971"/>
            <a:ext cx="1033805" cy="584156"/>
          </a:xfrm>
          <a:prstGeom prst="rect">
            <a:avLst/>
          </a:prstGeom>
        </p:spPr>
        <p:txBody>
          <a:bodyPr spcFirstLastPara="1" wrap="square" lIns="91425" tIns="91425" rIns="91425" bIns="91425" anchor="b" anchorCtr="0">
            <a:noAutofit/>
          </a:bodyPr>
          <a:lstStyle/>
          <a:p>
            <a:pPr marL="0" lvl="0" indent="0" algn="ctr" rtl="0">
              <a:spcBef>
                <a:spcPts val="0"/>
              </a:spcBef>
              <a:spcAft>
                <a:spcPts val="0"/>
              </a:spcAft>
              <a:buNone/>
            </a:pPr>
            <a:r>
              <a:rPr lang="en" dirty="0"/>
              <a:t>02</a:t>
            </a:r>
            <a:endParaRPr dirty="0"/>
          </a:p>
        </p:txBody>
      </p:sp>
      <p:sp>
        <p:nvSpPr>
          <p:cNvPr id="770" name="Google Shape;770;p37"/>
          <p:cNvSpPr txBox="1">
            <a:spLocks noGrp="1"/>
          </p:cNvSpPr>
          <p:nvPr>
            <p:ph type="title" idx="2"/>
          </p:nvPr>
        </p:nvSpPr>
        <p:spPr>
          <a:xfrm>
            <a:off x="1349373" y="2952344"/>
            <a:ext cx="1005900" cy="500294"/>
          </a:xfrm>
          <a:prstGeom prst="rect">
            <a:avLst/>
          </a:prstGeom>
        </p:spPr>
        <p:txBody>
          <a:bodyPr spcFirstLastPara="1" wrap="square" lIns="91425" tIns="91425" rIns="91425" bIns="91425" anchor="b" anchorCtr="0">
            <a:noAutofit/>
          </a:bodyPr>
          <a:lstStyle/>
          <a:p>
            <a:pPr marL="0" lvl="0" indent="0" algn="ctr" rtl="0">
              <a:spcBef>
                <a:spcPts val="0"/>
              </a:spcBef>
              <a:spcAft>
                <a:spcPts val="0"/>
              </a:spcAft>
              <a:buNone/>
            </a:pPr>
            <a:r>
              <a:rPr lang="en" dirty="0"/>
              <a:t>03</a:t>
            </a:r>
            <a:endParaRPr dirty="0"/>
          </a:p>
        </p:txBody>
      </p:sp>
      <p:sp>
        <p:nvSpPr>
          <p:cNvPr id="773" name="Google Shape;773;p37"/>
          <p:cNvSpPr txBox="1">
            <a:spLocks noGrp="1"/>
          </p:cNvSpPr>
          <p:nvPr>
            <p:ph type="title" idx="5"/>
          </p:nvPr>
        </p:nvSpPr>
        <p:spPr>
          <a:xfrm>
            <a:off x="4920211" y="2983950"/>
            <a:ext cx="1003500" cy="527100"/>
          </a:xfrm>
          <a:prstGeom prst="rect">
            <a:avLst/>
          </a:prstGeom>
        </p:spPr>
        <p:txBody>
          <a:bodyPr spcFirstLastPara="1" wrap="square" lIns="91425" tIns="91425" rIns="91425" bIns="91425" anchor="b" anchorCtr="0">
            <a:noAutofit/>
          </a:bodyPr>
          <a:lstStyle/>
          <a:p>
            <a:pPr marL="0" lvl="0" indent="0" algn="ctr" rtl="0">
              <a:spcBef>
                <a:spcPts val="0"/>
              </a:spcBef>
              <a:spcAft>
                <a:spcPts val="0"/>
              </a:spcAft>
              <a:buNone/>
            </a:pPr>
            <a:r>
              <a:rPr lang="en" dirty="0"/>
              <a:t>04</a:t>
            </a:r>
            <a:endParaRPr dirty="0"/>
          </a:p>
        </p:txBody>
      </p:sp>
      <p:grpSp>
        <p:nvGrpSpPr>
          <p:cNvPr id="777" name="Google Shape;777;p37"/>
          <p:cNvGrpSpPr/>
          <p:nvPr/>
        </p:nvGrpSpPr>
        <p:grpSpPr>
          <a:xfrm>
            <a:off x="45371" y="28198"/>
            <a:ext cx="1512748" cy="1408148"/>
            <a:chOff x="3860913" y="1264878"/>
            <a:chExt cx="1512748" cy="1408148"/>
          </a:xfrm>
        </p:grpSpPr>
        <p:sp>
          <p:nvSpPr>
            <p:cNvPr id="778" name="Google Shape;778;p37"/>
            <p:cNvSpPr/>
            <p:nvPr/>
          </p:nvSpPr>
          <p:spPr>
            <a:xfrm>
              <a:off x="3860913" y="1326124"/>
              <a:ext cx="1422207" cy="1346902"/>
            </a:xfrm>
            <a:custGeom>
              <a:avLst/>
              <a:gdLst/>
              <a:ahLst/>
              <a:cxnLst/>
              <a:rect l="l" t="t" r="r" b="b"/>
              <a:pathLst>
                <a:path w="37923" h="35915" extrusionOk="0">
                  <a:moveTo>
                    <a:pt x="17391" y="0"/>
                  </a:moveTo>
                  <a:cubicBezTo>
                    <a:pt x="7126" y="0"/>
                    <a:pt x="1251" y="7910"/>
                    <a:pt x="670" y="18176"/>
                  </a:cubicBezTo>
                  <a:cubicBezTo>
                    <a:pt x="1" y="30331"/>
                    <a:pt x="10673" y="35915"/>
                    <a:pt x="20968" y="35915"/>
                  </a:cubicBezTo>
                  <a:cubicBezTo>
                    <a:pt x="31263" y="35915"/>
                    <a:pt x="37922" y="28470"/>
                    <a:pt x="37922" y="18176"/>
                  </a:cubicBezTo>
                  <a:cubicBezTo>
                    <a:pt x="37922" y="7881"/>
                    <a:pt x="27686" y="0"/>
                    <a:pt x="1739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779" name="Google Shape;779;p37"/>
            <p:cNvGrpSpPr/>
            <p:nvPr/>
          </p:nvGrpSpPr>
          <p:grpSpPr>
            <a:xfrm rot="-5400000">
              <a:off x="4490520" y="1351026"/>
              <a:ext cx="969289" cy="796992"/>
              <a:chOff x="2281111" y="1195285"/>
              <a:chExt cx="646192" cy="531328"/>
            </a:xfrm>
          </p:grpSpPr>
          <p:sp>
            <p:nvSpPr>
              <p:cNvPr id="780" name="Google Shape;780;p37"/>
              <p:cNvSpPr/>
              <p:nvPr/>
            </p:nvSpPr>
            <p:spPr>
              <a:xfrm rot="5400000">
                <a:off x="2772677" y="1515659"/>
                <a:ext cx="128191" cy="154551"/>
              </a:xfrm>
              <a:custGeom>
                <a:avLst/>
                <a:gdLst/>
                <a:ahLst/>
                <a:cxnLst/>
                <a:rect l="l" t="t" r="r" b="b"/>
                <a:pathLst>
                  <a:path w="3375" h="4069" extrusionOk="0">
                    <a:moveTo>
                      <a:pt x="3287" y="1"/>
                    </a:moveTo>
                    <a:lnTo>
                      <a:pt x="3287" y="1"/>
                    </a:lnTo>
                    <a:cubicBezTo>
                      <a:pt x="2502" y="437"/>
                      <a:pt x="1775" y="960"/>
                      <a:pt x="1135" y="1600"/>
                    </a:cubicBezTo>
                    <a:cubicBezTo>
                      <a:pt x="670" y="2094"/>
                      <a:pt x="350" y="2705"/>
                      <a:pt x="234" y="3374"/>
                    </a:cubicBezTo>
                    <a:cubicBezTo>
                      <a:pt x="175" y="3548"/>
                      <a:pt x="1" y="3868"/>
                      <a:pt x="234" y="4014"/>
                    </a:cubicBezTo>
                    <a:cubicBezTo>
                      <a:pt x="285" y="4052"/>
                      <a:pt x="352" y="4068"/>
                      <a:pt x="428" y="4068"/>
                    </a:cubicBezTo>
                    <a:cubicBezTo>
                      <a:pt x="694" y="4068"/>
                      <a:pt x="1064" y="3872"/>
                      <a:pt x="1222" y="3781"/>
                    </a:cubicBezTo>
                    <a:cubicBezTo>
                      <a:pt x="2560" y="3025"/>
                      <a:pt x="3374" y="1542"/>
                      <a:pt x="3287"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1" name="Google Shape;781;p37"/>
              <p:cNvSpPr/>
              <p:nvPr/>
            </p:nvSpPr>
            <p:spPr>
              <a:xfrm rot="5400000">
                <a:off x="2802854" y="1383464"/>
                <a:ext cx="75167" cy="173732"/>
              </a:xfrm>
              <a:custGeom>
                <a:avLst/>
                <a:gdLst/>
                <a:ahLst/>
                <a:cxnLst/>
                <a:rect l="l" t="t" r="r" b="b"/>
                <a:pathLst>
                  <a:path w="1979" h="4574" extrusionOk="0">
                    <a:moveTo>
                      <a:pt x="1077" y="1"/>
                    </a:moveTo>
                    <a:cubicBezTo>
                      <a:pt x="641" y="670"/>
                      <a:pt x="292" y="1397"/>
                      <a:pt x="88" y="2153"/>
                    </a:cubicBezTo>
                    <a:cubicBezTo>
                      <a:pt x="1" y="2443"/>
                      <a:pt x="1" y="2763"/>
                      <a:pt x="30" y="3054"/>
                    </a:cubicBezTo>
                    <a:cubicBezTo>
                      <a:pt x="59" y="3578"/>
                      <a:pt x="234" y="4072"/>
                      <a:pt x="583" y="4450"/>
                    </a:cubicBezTo>
                    <a:cubicBezTo>
                      <a:pt x="677" y="4537"/>
                      <a:pt x="786" y="4574"/>
                      <a:pt x="899" y="4574"/>
                    </a:cubicBezTo>
                    <a:cubicBezTo>
                      <a:pt x="1239" y="4574"/>
                      <a:pt x="1615" y="4246"/>
                      <a:pt x="1746" y="3985"/>
                    </a:cubicBezTo>
                    <a:cubicBezTo>
                      <a:pt x="1862" y="3723"/>
                      <a:pt x="1949" y="3432"/>
                      <a:pt x="1949" y="3141"/>
                    </a:cubicBezTo>
                    <a:cubicBezTo>
                      <a:pt x="1978" y="2065"/>
                      <a:pt x="1513" y="1018"/>
                      <a:pt x="1077"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2" name="Google Shape;782;p37"/>
              <p:cNvSpPr/>
              <p:nvPr/>
            </p:nvSpPr>
            <p:spPr>
              <a:xfrm rot="5400000">
                <a:off x="2686630" y="1262796"/>
                <a:ext cx="82878" cy="175365"/>
              </a:xfrm>
              <a:custGeom>
                <a:avLst/>
                <a:gdLst/>
                <a:ahLst/>
                <a:cxnLst/>
                <a:rect l="l" t="t" r="r" b="b"/>
                <a:pathLst>
                  <a:path w="2182" h="4617" extrusionOk="0">
                    <a:moveTo>
                      <a:pt x="902" y="1"/>
                    </a:moveTo>
                    <a:cubicBezTo>
                      <a:pt x="786" y="582"/>
                      <a:pt x="612" y="1106"/>
                      <a:pt x="379" y="1629"/>
                    </a:cubicBezTo>
                    <a:cubicBezTo>
                      <a:pt x="117" y="2153"/>
                      <a:pt x="1" y="2734"/>
                      <a:pt x="30" y="3316"/>
                    </a:cubicBezTo>
                    <a:cubicBezTo>
                      <a:pt x="59" y="3839"/>
                      <a:pt x="408" y="4450"/>
                      <a:pt x="931" y="4596"/>
                    </a:cubicBezTo>
                    <a:cubicBezTo>
                      <a:pt x="980" y="4610"/>
                      <a:pt x="1030" y="4617"/>
                      <a:pt x="1079" y="4617"/>
                    </a:cubicBezTo>
                    <a:cubicBezTo>
                      <a:pt x="1525" y="4617"/>
                      <a:pt x="1961" y="4061"/>
                      <a:pt x="2066" y="3694"/>
                    </a:cubicBezTo>
                    <a:cubicBezTo>
                      <a:pt x="2182" y="3258"/>
                      <a:pt x="2182" y="2793"/>
                      <a:pt x="2066" y="2385"/>
                    </a:cubicBezTo>
                    <a:cubicBezTo>
                      <a:pt x="1891" y="1513"/>
                      <a:pt x="1484" y="699"/>
                      <a:pt x="902"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3" name="Google Shape;783;p37"/>
              <p:cNvSpPr/>
              <p:nvPr/>
            </p:nvSpPr>
            <p:spPr>
              <a:xfrm rot="5400000">
                <a:off x="2599727" y="1124011"/>
                <a:ext cx="104984" cy="247532"/>
              </a:xfrm>
              <a:custGeom>
                <a:avLst/>
                <a:gdLst/>
                <a:ahLst/>
                <a:cxnLst/>
                <a:rect l="l" t="t" r="r" b="b"/>
                <a:pathLst>
                  <a:path w="2764" h="6517" extrusionOk="0">
                    <a:moveTo>
                      <a:pt x="960" y="1"/>
                    </a:moveTo>
                    <a:cubicBezTo>
                      <a:pt x="640" y="728"/>
                      <a:pt x="379" y="1455"/>
                      <a:pt x="204" y="2240"/>
                    </a:cubicBezTo>
                    <a:cubicBezTo>
                      <a:pt x="0" y="3025"/>
                      <a:pt x="0" y="3810"/>
                      <a:pt x="204" y="4596"/>
                    </a:cubicBezTo>
                    <a:cubicBezTo>
                      <a:pt x="349" y="5148"/>
                      <a:pt x="640" y="5642"/>
                      <a:pt x="1047" y="6079"/>
                    </a:cubicBezTo>
                    <a:cubicBezTo>
                      <a:pt x="1164" y="6195"/>
                      <a:pt x="1367" y="6486"/>
                      <a:pt x="1629" y="6515"/>
                    </a:cubicBezTo>
                    <a:cubicBezTo>
                      <a:pt x="1639" y="6516"/>
                      <a:pt x="1649" y="6517"/>
                      <a:pt x="1659" y="6517"/>
                    </a:cubicBezTo>
                    <a:cubicBezTo>
                      <a:pt x="1889" y="6517"/>
                      <a:pt x="2187" y="6217"/>
                      <a:pt x="2298" y="6050"/>
                    </a:cubicBezTo>
                    <a:cubicBezTo>
                      <a:pt x="2501" y="5788"/>
                      <a:pt x="2618" y="5468"/>
                      <a:pt x="2676" y="5148"/>
                    </a:cubicBezTo>
                    <a:cubicBezTo>
                      <a:pt x="2763" y="4217"/>
                      <a:pt x="2618" y="3287"/>
                      <a:pt x="2182" y="2473"/>
                    </a:cubicBezTo>
                    <a:cubicBezTo>
                      <a:pt x="1833" y="1629"/>
                      <a:pt x="1338" y="844"/>
                      <a:pt x="960"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4" name="Google Shape;784;p37"/>
              <p:cNvSpPr/>
              <p:nvPr/>
            </p:nvSpPr>
            <p:spPr>
              <a:xfrm rot="5400000">
                <a:off x="2707976" y="1594567"/>
                <a:ext cx="136509" cy="127583"/>
              </a:xfrm>
              <a:custGeom>
                <a:avLst/>
                <a:gdLst/>
                <a:ahLst/>
                <a:cxnLst/>
                <a:rect l="l" t="t" r="r" b="b"/>
                <a:pathLst>
                  <a:path w="3594" h="3359" extrusionOk="0">
                    <a:moveTo>
                      <a:pt x="3070" y="0"/>
                    </a:moveTo>
                    <a:cubicBezTo>
                      <a:pt x="2750" y="407"/>
                      <a:pt x="2343" y="727"/>
                      <a:pt x="1849" y="902"/>
                    </a:cubicBezTo>
                    <a:cubicBezTo>
                      <a:pt x="1383" y="1047"/>
                      <a:pt x="918" y="1280"/>
                      <a:pt x="540" y="1629"/>
                    </a:cubicBezTo>
                    <a:cubicBezTo>
                      <a:pt x="249" y="1890"/>
                      <a:pt x="104" y="2268"/>
                      <a:pt x="46" y="2646"/>
                    </a:cubicBezTo>
                    <a:cubicBezTo>
                      <a:pt x="1" y="3182"/>
                      <a:pt x="368" y="3358"/>
                      <a:pt x="791" y="3358"/>
                    </a:cubicBezTo>
                    <a:cubicBezTo>
                      <a:pt x="919" y="3358"/>
                      <a:pt x="1052" y="3342"/>
                      <a:pt x="1180" y="3315"/>
                    </a:cubicBezTo>
                    <a:cubicBezTo>
                      <a:pt x="2692" y="3024"/>
                      <a:pt x="3593" y="1454"/>
                      <a:pt x="3070"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5" name="Google Shape;785;p37"/>
              <p:cNvSpPr/>
              <p:nvPr/>
            </p:nvSpPr>
            <p:spPr>
              <a:xfrm rot="5400000">
                <a:off x="2552593" y="1531936"/>
                <a:ext cx="192229" cy="113188"/>
              </a:xfrm>
              <a:custGeom>
                <a:avLst/>
                <a:gdLst/>
                <a:ahLst/>
                <a:cxnLst/>
                <a:rect l="l" t="t" r="r" b="b"/>
                <a:pathLst>
                  <a:path w="5061" h="2980" extrusionOk="0">
                    <a:moveTo>
                      <a:pt x="5060" y="1"/>
                    </a:moveTo>
                    <a:cubicBezTo>
                      <a:pt x="4508" y="321"/>
                      <a:pt x="3868" y="524"/>
                      <a:pt x="3228" y="612"/>
                    </a:cubicBezTo>
                    <a:cubicBezTo>
                      <a:pt x="2588" y="670"/>
                      <a:pt x="1949" y="815"/>
                      <a:pt x="1367" y="1048"/>
                    </a:cubicBezTo>
                    <a:cubicBezTo>
                      <a:pt x="960" y="1222"/>
                      <a:pt x="0" y="1862"/>
                      <a:pt x="349" y="2415"/>
                    </a:cubicBezTo>
                    <a:cubicBezTo>
                      <a:pt x="596" y="2818"/>
                      <a:pt x="1204" y="2979"/>
                      <a:pt x="1723" y="2979"/>
                    </a:cubicBezTo>
                    <a:cubicBezTo>
                      <a:pt x="1878" y="2979"/>
                      <a:pt x="2025" y="2965"/>
                      <a:pt x="2152" y="2938"/>
                    </a:cubicBezTo>
                    <a:cubicBezTo>
                      <a:pt x="2821" y="2764"/>
                      <a:pt x="3432" y="2415"/>
                      <a:pt x="3897" y="1949"/>
                    </a:cubicBezTo>
                    <a:cubicBezTo>
                      <a:pt x="4217" y="1688"/>
                      <a:pt x="4479" y="1397"/>
                      <a:pt x="4682" y="1077"/>
                    </a:cubicBezTo>
                    <a:cubicBezTo>
                      <a:pt x="4915" y="757"/>
                      <a:pt x="5031" y="379"/>
                      <a:pt x="5060"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6" name="Google Shape;786;p37"/>
              <p:cNvSpPr/>
              <p:nvPr/>
            </p:nvSpPr>
            <p:spPr>
              <a:xfrm rot="5400000">
                <a:off x="2366142" y="1475837"/>
                <a:ext cx="206625" cy="93931"/>
              </a:xfrm>
              <a:custGeom>
                <a:avLst/>
                <a:gdLst/>
                <a:ahLst/>
                <a:cxnLst/>
                <a:rect l="l" t="t" r="r" b="b"/>
                <a:pathLst>
                  <a:path w="5440" h="2473" extrusionOk="0">
                    <a:moveTo>
                      <a:pt x="5439" y="1"/>
                    </a:moveTo>
                    <a:lnTo>
                      <a:pt x="5439" y="1"/>
                    </a:lnTo>
                    <a:cubicBezTo>
                      <a:pt x="5072" y="263"/>
                      <a:pt x="4635" y="383"/>
                      <a:pt x="4190" y="383"/>
                    </a:cubicBezTo>
                    <a:cubicBezTo>
                      <a:pt x="4141" y="383"/>
                      <a:pt x="4092" y="382"/>
                      <a:pt x="4043" y="379"/>
                    </a:cubicBezTo>
                    <a:cubicBezTo>
                      <a:pt x="3549" y="350"/>
                      <a:pt x="3083" y="233"/>
                      <a:pt x="2589" y="175"/>
                    </a:cubicBezTo>
                    <a:cubicBezTo>
                      <a:pt x="2466" y="161"/>
                      <a:pt x="2342" y="153"/>
                      <a:pt x="2219" y="153"/>
                    </a:cubicBezTo>
                    <a:cubicBezTo>
                      <a:pt x="1849" y="153"/>
                      <a:pt x="1484" y="219"/>
                      <a:pt x="1135" y="350"/>
                    </a:cubicBezTo>
                    <a:cubicBezTo>
                      <a:pt x="612" y="641"/>
                      <a:pt x="263" y="1135"/>
                      <a:pt x="146" y="1687"/>
                    </a:cubicBezTo>
                    <a:cubicBezTo>
                      <a:pt x="1" y="2298"/>
                      <a:pt x="844" y="2444"/>
                      <a:pt x="1310" y="2473"/>
                    </a:cubicBezTo>
                    <a:cubicBezTo>
                      <a:pt x="1717" y="2473"/>
                      <a:pt x="2124" y="2444"/>
                      <a:pt x="2531" y="2327"/>
                    </a:cubicBezTo>
                    <a:cubicBezTo>
                      <a:pt x="3171" y="2211"/>
                      <a:pt x="3781" y="1949"/>
                      <a:pt x="4334" y="1600"/>
                    </a:cubicBezTo>
                    <a:cubicBezTo>
                      <a:pt x="4887" y="1251"/>
                      <a:pt x="5294" y="670"/>
                      <a:pt x="5439"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7" name="Google Shape;787;p37"/>
              <p:cNvSpPr/>
              <p:nvPr/>
            </p:nvSpPr>
            <p:spPr>
              <a:xfrm rot="5400000">
                <a:off x="2513054" y="1137873"/>
                <a:ext cx="40907" cy="252963"/>
              </a:xfrm>
              <a:custGeom>
                <a:avLst/>
                <a:gdLst/>
                <a:ahLst/>
                <a:cxnLst/>
                <a:rect l="l" t="t" r="r" b="b"/>
                <a:pathLst>
                  <a:path w="1077" h="6660" extrusionOk="0">
                    <a:moveTo>
                      <a:pt x="0" y="0"/>
                    </a:moveTo>
                    <a:cubicBezTo>
                      <a:pt x="58" y="1134"/>
                      <a:pt x="204" y="2239"/>
                      <a:pt x="378" y="3345"/>
                    </a:cubicBezTo>
                    <a:cubicBezTo>
                      <a:pt x="553" y="4450"/>
                      <a:pt x="698" y="5584"/>
                      <a:pt x="989" y="6660"/>
                    </a:cubicBezTo>
                    <a:cubicBezTo>
                      <a:pt x="1076" y="4391"/>
                      <a:pt x="727" y="2123"/>
                      <a:pt x="0"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8" name="Google Shape;788;p37"/>
              <p:cNvSpPr/>
              <p:nvPr/>
            </p:nvSpPr>
            <p:spPr>
              <a:xfrm rot="5400000">
                <a:off x="2608598" y="1272044"/>
                <a:ext cx="21042" cy="181177"/>
              </a:xfrm>
              <a:custGeom>
                <a:avLst/>
                <a:gdLst/>
                <a:ahLst/>
                <a:cxnLst/>
                <a:rect l="l" t="t" r="r" b="b"/>
                <a:pathLst>
                  <a:path w="554" h="4770" extrusionOk="0">
                    <a:moveTo>
                      <a:pt x="1" y="1"/>
                    </a:moveTo>
                    <a:cubicBezTo>
                      <a:pt x="1" y="815"/>
                      <a:pt x="59" y="1600"/>
                      <a:pt x="88" y="2385"/>
                    </a:cubicBezTo>
                    <a:cubicBezTo>
                      <a:pt x="117" y="3170"/>
                      <a:pt x="117" y="3956"/>
                      <a:pt x="146" y="4770"/>
                    </a:cubicBezTo>
                    <a:cubicBezTo>
                      <a:pt x="408" y="4014"/>
                      <a:pt x="554" y="3199"/>
                      <a:pt x="524" y="2385"/>
                    </a:cubicBezTo>
                    <a:cubicBezTo>
                      <a:pt x="495" y="1571"/>
                      <a:pt x="321" y="757"/>
                      <a:pt x="1"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9" name="Google Shape;789;p37"/>
              <p:cNvSpPr/>
              <p:nvPr/>
            </p:nvSpPr>
            <p:spPr>
              <a:xfrm rot="5400000">
                <a:off x="2721270" y="1380311"/>
                <a:ext cx="26550" cy="169022"/>
              </a:xfrm>
              <a:custGeom>
                <a:avLst/>
                <a:gdLst/>
                <a:ahLst/>
                <a:cxnLst/>
                <a:rect l="l" t="t" r="r" b="b"/>
                <a:pathLst>
                  <a:path w="699" h="4450" extrusionOk="0">
                    <a:moveTo>
                      <a:pt x="582" y="1"/>
                    </a:moveTo>
                    <a:cubicBezTo>
                      <a:pt x="378" y="728"/>
                      <a:pt x="262" y="1455"/>
                      <a:pt x="175" y="2211"/>
                    </a:cubicBezTo>
                    <a:cubicBezTo>
                      <a:pt x="58" y="2967"/>
                      <a:pt x="0" y="3723"/>
                      <a:pt x="0" y="4450"/>
                    </a:cubicBezTo>
                    <a:cubicBezTo>
                      <a:pt x="320" y="3752"/>
                      <a:pt x="524" y="3025"/>
                      <a:pt x="611" y="2269"/>
                    </a:cubicBezTo>
                    <a:cubicBezTo>
                      <a:pt x="698" y="1513"/>
                      <a:pt x="698" y="757"/>
                      <a:pt x="582"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0" name="Google Shape;790;p37"/>
              <p:cNvSpPr/>
              <p:nvPr/>
            </p:nvSpPr>
            <p:spPr>
              <a:xfrm rot="5400000">
                <a:off x="2630152" y="1532164"/>
                <a:ext cx="169022" cy="71825"/>
              </a:xfrm>
              <a:custGeom>
                <a:avLst/>
                <a:gdLst/>
                <a:ahLst/>
                <a:cxnLst/>
                <a:rect l="l" t="t" r="r" b="b"/>
                <a:pathLst>
                  <a:path w="4450" h="1891" extrusionOk="0">
                    <a:moveTo>
                      <a:pt x="4450" y="1"/>
                    </a:moveTo>
                    <a:lnTo>
                      <a:pt x="4450" y="1"/>
                    </a:lnTo>
                    <a:cubicBezTo>
                      <a:pt x="2851" y="262"/>
                      <a:pt x="1309" y="902"/>
                      <a:pt x="1" y="1891"/>
                    </a:cubicBezTo>
                    <a:cubicBezTo>
                      <a:pt x="1542" y="1426"/>
                      <a:pt x="3054" y="786"/>
                      <a:pt x="4450"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1" name="Google Shape;791;p37"/>
              <p:cNvSpPr/>
              <p:nvPr/>
            </p:nvSpPr>
            <p:spPr>
              <a:xfrm rot="5400000">
                <a:off x="2499799" y="1447123"/>
                <a:ext cx="196673" cy="83979"/>
              </a:xfrm>
              <a:custGeom>
                <a:avLst/>
                <a:gdLst/>
                <a:ahLst/>
                <a:cxnLst/>
                <a:rect l="l" t="t" r="r" b="b"/>
                <a:pathLst>
                  <a:path w="5178" h="2211" extrusionOk="0">
                    <a:moveTo>
                      <a:pt x="5177" y="1"/>
                    </a:moveTo>
                    <a:cubicBezTo>
                      <a:pt x="4276" y="233"/>
                      <a:pt x="3374" y="524"/>
                      <a:pt x="2502" y="902"/>
                    </a:cubicBezTo>
                    <a:cubicBezTo>
                      <a:pt x="1629" y="1280"/>
                      <a:pt x="786" y="1687"/>
                      <a:pt x="1" y="2211"/>
                    </a:cubicBezTo>
                    <a:cubicBezTo>
                      <a:pt x="1833" y="1746"/>
                      <a:pt x="3578" y="989"/>
                      <a:pt x="5177"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2" name="Google Shape;792;p37"/>
              <p:cNvSpPr/>
              <p:nvPr/>
            </p:nvSpPr>
            <p:spPr>
              <a:xfrm rot="5400000">
                <a:off x="2330800" y="1375319"/>
                <a:ext cx="207726" cy="50859"/>
              </a:xfrm>
              <a:custGeom>
                <a:avLst/>
                <a:gdLst/>
                <a:ahLst/>
                <a:cxnLst/>
                <a:rect l="l" t="t" r="r" b="b"/>
                <a:pathLst>
                  <a:path w="5469" h="1339" extrusionOk="0">
                    <a:moveTo>
                      <a:pt x="5468" y="1"/>
                    </a:moveTo>
                    <a:lnTo>
                      <a:pt x="5468" y="1"/>
                    </a:lnTo>
                    <a:cubicBezTo>
                      <a:pt x="3578" y="146"/>
                      <a:pt x="1746" y="612"/>
                      <a:pt x="1" y="1339"/>
                    </a:cubicBezTo>
                    <a:cubicBezTo>
                      <a:pt x="932" y="1251"/>
                      <a:pt x="1862" y="1106"/>
                      <a:pt x="2793" y="873"/>
                    </a:cubicBezTo>
                    <a:cubicBezTo>
                      <a:pt x="3694" y="670"/>
                      <a:pt x="4596" y="350"/>
                      <a:pt x="5468"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3" name="Google Shape;793;p37"/>
              <p:cNvSpPr/>
              <p:nvPr/>
            </p:nvSpPr>
            <p:spPr>
              <a:xfrm rot="5400000">
                <a:off x="2364502" y="1138405"/>
                <a:ext cx="331397" cy="498178"/>
              </a:xfrm>
              <a:custGeom>
                <a:avLst/>
                <a:gdLst/>
                <a:ahLst/>
                <a:cxnLst/>
                <a:rect l="l" t="t" r="r" b="b"/>
                <a:pathLst>
                  <a:path w="8725" h="13116" extrusionOk="0">
                    <a:moveTo>
                      <a:pt x="8725" y="0"/>
                    </a:moveTo>
                    <a:lnTo>
                      <a:pt x="8725" y="0"/>
                    </a:lnTo>
                    <a:cubicBezTo>
                      <a:pt x="5322" y="3955"/>
                      <a:pt x="2385" y="8289"/>
                      <a:pt x="0" y="12941"/>
                    </a:cubicBezTo>
                    <a:lnTo>
                      <a:pt x="349" y="13116"/>
                    </a:lnTo>
                    <a:cubicBezTo>
                      <a:pt x="2618" y="8434"/>
                      <a:pt x="5409" y="4043"/>
                      <a:pt x="8725"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794" name="Google Shape;794;p37"/>
            <p:cNvGrpSpPr/>
            <p:nvPr/>
          </p:nvGrpSpPr>
          <p:grpSpPr>
            <a:xfrm rot="6675903" flipH="1">
              <a:off x="4021256" y="1774130"/>
              <a:ext cx="605463" cy="756599"/>
              <a:chOff x="2971429" y="1175420"/>
              <a:chExt cx="418110" cy="522478"/>
            </a:xfrm>
          </p:grpSpPr>
          <p:sp>
            <p:nvSpPr>
              <p:cNvPr id="795" name="Google Shape;795;p37"/>
              <p:cNvSpPr/>
              <p:nvPr/>
            </p:nvSpPr>
            <p:spPr>
              <a:xfrm rot="5400000">
                <a:off x="2917323" y="1229526"/>
                <a:ext cx="458411" cy="350199"/>
              </a:xfrm>
              <a:custGeom>
                <a:avLst/>
                <a:gdLst/>
                <a:ahLst/>
                <a:cxnLst/>
                <a:rect l="l" t="t" r="r" b="b"/>
                <a:pathLst>
                  <a:path w="12069" h="9220" extrusionOk="0">
                    <a:moveTo>
                      <a:pt x="12069" y="1"/>
                    </a:moveTo>
                    <a:cubicBezTo>
                      <a:pt x="11865" y="233"/>
                      <a:pt x="11632" y="466"/>
                      <a:pt x="11429" y="728"/>
                    </a:cubicBezTo>
                    <a:lnTo>
                      <a:pt x="10789" y="1426"/>
                    </a:lnTo>
                    <a:lnTo>
                      <a:pt x="10120" y="2095"/>
                    </a:lnTo>
                    <a:lnTo>
                      <a:pt x="9422" y="2763"/>
                    </a:lnTo>
                    <a:cubicBezTo>
                      <a:pt x="8492" y="3636"/>
                      <a:pt x="7532" y="4479"/>
                      <a:pt x="6514" y="5235"/>
                    </a:cubicBezTo>
                    <a:cubicBezTo>
                      <a:pt x="5496" y="6021"/>
                      <a:pt x="4449" y="6718"/>
                      <a:pt x="3373" y="7387"/>
                    </a:cubicBezTo>
                    <a:lnTo>
                      <a:pt x="2530" y="7882"/>
                    </a:lnTo>
                    <a:lnTo>
                      <a:pt x="1716" y="8347"/>
                    </a:lnTo>
                    <a:lnTo>
                      <a:pt x="843" y="8783"/>
                    </a:lnTo>
                    <a:cubicBezTo>
                      <a:pt x="582" y="8929"/>
                      <a:pt x="291" y="9074"/>
                      <a:pt x="0" y="9219"/>
                    </a:cubicBezTo>
                    <a:cubicBezTo>
                      <a:pt x="291" y="9103"/>
                      <a:pt x="611" y="9016"/>
                      <a:pt x="902" y="8900"/>
                    </a:cubicBezTo>
                    <a:lnTo>
                      <a:pt x="1774" y="8521"/>
                    </a:lnTo>
                    <a:lnTo>
                      <a:pt x="2646" y="8114"/>
                    </a:lnTo>
                    <a:lnTo>
                      <a:pt x="3519" y="7678"/>
                    </a:lnTo>
                    <a:cubicBezTo>
                      <a:pt x="5787" y="6428"/>
                      <a:pt x="7852" y="4857"/>
                      <a:pt x="9626" y="2996"/>
                    </a:cubicBezTo>
                    <a:lnTo>
                      <a:pt x="10295" y="2269"/>
                    </a:lnTo>
                    <a:lnTo>
                      <a:pt x="10934" y="1542"/>
                    </a:lnTo>
                    <a:lnTo>
                      <a:pt x="11516" y="786"/>
                    </a:lnTo>
                    <a:cubicBezTo>
                      <a:pt x="11720" y="524"/>
                      <a:pt x="11894" y="263"/>
                      <a:pt x="12069"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6" name="Google Shape;796;p37"/>
              <p:cNvSpPr/>
              <p:nvPr/>
            </p:nvSpPr>
            <p:spPr>
              <a:xfrm rot="5400000">
                <a:off x="3286777" y="1595136"/>
                <a:ext cx="107946" cy="97577"/>
              </a:xfrm>
              <a:custGeom>
                <a:avLst/>
                <a:gdLst/>
                <a:ahLst/>
                <a:cxnLst/>
                <a:rect l="l" t="t" r="r" b="b"/>
                <a:pathLst>
                  <a:path w="2842" h="2569" extrusionOk="0">
                    <a:moveTo>
                      <a:pt x="1391" y="0"/>
                    </a:moveTo>
                    <a:cubicBezTo>
                      <a:pt x="786" y="0"/>
                      <a:pt x="198" y="413"/>
                      <a:pt x="108" y="1120"/>
                    </a:cubicBezTo>
                    <a:cubicBezTo>
                      <a:pt x="1" y="1954"/>
                      <a:pt x="665" y="2568"/>
                      <a:pt x="1383" y="2568"/>
                    </a:cubicBezTo>
                    <a:cubicBezTo>
                      <a:pt x="1640" y="2568"/>
                      <a:pt x="1905" y="2489"/>
                      <a:pt x="2143" y="2312"/>
                    </a:cubicBezTo>
                    <a:cubicBezTo>
                      <a:pt x="2725" y="1876"/>
                      <a:pt x="2841" y="1062"/>
                      <a:pt x="2405" y="480"/>
                    </a:cubicBezTo>
                    <a:cubicBezTo>
                      <a:pt x="2131" y="151"/>
                      <a:pt x="1758" y="0"/>
                      <a:pt x="1391"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7" name="Google Shape;797;p37"/>
              <p:cNvSpPr/>
              <p:nvPr/>
            </p:nvSpPr>
            <p:spPr>
              <a:xfrm rot="5400000">
                <a:off x="3022615" y="1376818"/>
                <a:ext cx="106845" cy="97919"/>
              </a:xfrm>
              <a:custGeom>
                <a:avLst/>
                <a:gdLst/>
                <a:ahLst/>
                <a:cxnLst/>
                <a:rect l="l" t="t" r="r" b="b"/>
                <a:pathLst>
                  <a:path w="2813" h="2578" extrusionOk="0">
                    <a:moveTo>
                      <a:pt x="1382" y="0"/>
                    </a:moveTo>
                    <a:cubicBezTo>
                      <a:pt x="784" y="0"/>
                      <a:pt x="198" y="418"/>
                      <a:pt x="108" y="1105"/>
                    </a:cubicBezTo>
                    <a:cubicBezTo>
                      <a:pt x="0" y="1945"/>
                      <a:pt x="658" y="2578"/>
                      <a:pt x="1385" y="2578"/>
                    </a:cubicBezTo>
                    <a:cubicBezTo>
                      <a:pt x="1639" y="2578"/>
                      <a:pt x="1902" y="2500"/>
                      <a:pt x="2143" y="2327"/>
                    </a:cubicBezTo>
                    <a:cubicBezTo>
                      <a:pt x="2725" y="1890"/>
                      <a:pt x="2812" y="1047"/>
                      <a:pt x="2376" y="495"/>
                    </a:cubicBezTo>
                    <a:cubicBezTo>
                      <a:pt x="2112" y="154"/>
                      <a:pt x="1745" y="0"/>
                      <a:pt x="1382"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8" name="Google Shape;798;p37"/>
              <p:cNvSpPr/>
              <p:nvPr/>
            </p:nvSpPr>
            <p:spPr>
              <a:xfrm rot="5400000">
                <a:off x="3140928" y="1403177"/>
                <a:ext cx="106845" cy="98223"/>
              </a:xfrm>
              <a:custGeom>
                <a:avLst/>
                <a:gdLst/>
                <a:ahLst/>
                <a:cxnLst/>
                <a:rect l="l" t="t" r="r" b="b"/>
                <a:pathLst>
                  <a:path w="2813" h="2586" extrusionOk="0">
                    <a:moveTo>
                      <a:pt x="1397" y="0"/>
                    </a:moveTo>
                    <a:cubicBezTo>
                      <a:pt x="794" y="0"/>
                      <a:pt x="199" y="419"/>
                      <a:pt x="108" y="1113"/>
                    </a:cubicBezTo>
                    <a:cubicBezTo>
                      <a:pt x="0" y="1953"/>
                      <a:pt x="658" y="2585"/>
                      <a:pt x="1385" y="2585"/>
                    </a:cubicBezTo>
                    <a:cubicBezTo>
                      <a:pt x="1639" y="2585"/>
                      <a:pt x="1902" y="2508"/>
                      <a:pt x="2143" y="2334"/>
                    </a:cubicBezTo>
                    <a:cubicBezTo>
                      <a:pt x="2725" y="1869"/>
                      <a:pt x="2812" y="1054"/>
                      <a:pt x="2376" y="473"/>
                    </a:cubicBezTo>
                    <a:cubicBezTo>
                      <a:pt x="2116" y="148"/>
                      <a:pt x="1755" y="0"/>
                      <a:pt x="1397"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9" name="Google Shape;799;p37"/>
              <p:cNvSpPr/>
              <p:nvPr/>
            </p:nvSpPr>
            <p:spPr>
              <a:xfrm rot="5400000">
                <a:off x="3146834" y="1548552"/>
                <a:ext cx="107946" cy="97919"/>
              </a:xfrm>
              <a:custGeom>
                <a:avLst/>
                <a:gdLst/>
                <a:ahLst/>
                <a:cxnLst/>
                <a:rect l="l" t="t" r="r" b="b"/>
                <a:pathLst>
                  <a:path w="2842" h="2578" extrusionOk="0">
                    <a:moveTo>
                      <a:pt x="1388" y="1"/>
                    </a:moveTo>
                    <a:cubicBezTo>
                      <a:pt x="788" y="1"/>
                      <a:pt x="199" y="425"/>
                      <a:pt x="108" y="1133"/>
                    </a:cubicBezTo>
                    <a:cubicBezTo>
                      <a:pt x="1" y="1951"/>
                      <a:pt x="673" y="2577"/>
                      <a:pt x="1395" y="2577"/>
                    </a:cubicBezTo>
                    <a:cubicBezTo>
                      <a:pt x="1649" y="2577"/>
                      <a:pt x="1909" y="2500"/>
                      <a:pt x="2144" y="2326"/>
                    </a:cubicBezTo>
                    <a:cubicBezTo>
                      <a:pt x="2726" y="1889"/>
                      <a:pt x="2842" y="1075"/>
                      <a:pt x="2377" y="493"/>
                    </a:cubicBezTo>
                    <a:cubicBezTo>
                      <a:pt x="2114" y="155"/>
                      <a:pt x="1749" y="1"/>
                      <a:pt x="1388"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sp>
        <p:nvSpPr>
          <p:cNvPr id="55" name="Google Shape;763;p37"/>
          <p:cNvSpPr txBox="1">
            <a:spLocks noGrp="1"/>
          </p:cNvSpPr>
          <p:nvPr>
            <p:ph type="ctrTitle" idx="9"/>
          </p:nvPr>
        </p:nvSpPr>
        <p:spPr>
          <a:xfrm>
            <a:off x="250767" y="3576367"/>
            <a:ext cx="3134260" cy="852154"/>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US" sz="1800" b="1" i="1" dirty="0">
                <a:solidFill>
                  <a:schemeClr val="bg2"/>
                </a:solidFill>
                <a:effectLst/>
                <a:latin typeface="Comic Sans MS" panose="030F0702030302020204" pitchFamily="66" charset="0"/>
                <a:ea typeface="Times New Roman" panose="02020603050405020304" pitchFamily="18" charset="0"/>
                <a:cs typeface="Times New Roman" panose="02020603050405020304" pitchFamily="18" charset="0"/>
              </a:rPr>
              <a:t>HOMO ECONOMICUS</a:t>
            </a:r>
            <a:endParaRPr sz="1800" b="1" dirty="0">
              <a:solidFill>
                <a:schemeClr val="bg2"/>
              </a:solidFill>
              <a:latin typeface="Comic Sans MS" panose="030F0702030302020204" pitchFamily="66" charset="0"/>
            </a:endParaRPr>
          </a:p>
        </p:txBody>
      </p:sp>
      <p:sp>
        <p:nvSpPr>
          <p:cNvPr id="56" name="Google Shape;763;p37"/>
          <p:cNvSpPr txBox="1">
            <a:spLocks noGrp="1"/>
          </p:cNvSpPr>
          <p:nvPr>
            <p:ph type="ctrTitle" idx="9"/>
          </p:nvPr>
        </p:nvSpPr>
        <p:spPr>
          <a:xfrm>
            <a:off x="3897516" y="3662092"/>
            <a:ext cx="3053877" cy="587027"/>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US" sz="1800" b="1" i="1" dirty="0">
                <a:solidFill>
                  <a:schemeClr val="bg2"/>
                </a:solidFill>
                <a:effectLst/>
                <a:latin typeface="Comic Sans MS" panose="030F0702030302020204" pitchFamily="66" charset="0"/>
                <a:ea typeface="Times New Roman" panose="02020603050405020304" pitchFamily="18" charset="0"/>
                <a:cs typeface="Times New Roman" panose="02020603050405020304" pitchFamily="18" charset="0"/>
              </a:rPr>
              <a:t>KONTRIBUSI PARA AHLI</a:t>
            </a:r>
            <a:endParaRPr sz="1800" b="1" dirty="0">
              <a:solidFill>
                <a:schemeClr val="bg2"/>
              </a:solidFill>
              <a:latin typeface="Comic Sans MS" panose="030F0702030302020204" pitchFamily="66" charset="0"/>
            </a:endParaRPr>
          </a:p>
        </p:txBody>
      </p:sp>
      <p:sp>
        <p:nvSpPr>
          <p:cNvPr id="62" name="Google Shape;744;p35"/>
          <p:cNvSpPr txBox="1">
            <a:spLocks/>
          </p:cNvSpPr>
          <p:nvPr/>
        </p:nvSpPr>
        <p:spPr>
          <a:xfrm>
            <a:off x="1597827" y="166198"/>
            <a:ext cx="5923500" cy="927507"/>
          </a:xfrm>
          <a:prstGeom prst="rect">
            <a:avLst/>
          </a:prstGeom>
          <a:noFill/>
          <a:ln>
            <a:noFill/>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ctr" rtl="0">
              <a:lnSpc>
                <a:spcPct val="100000"/>
              </a:lnSpc>
              <a:spcBef>
                <a:spcPts val="0"/>
              </a:spcBef>
              <a:spcAft>
                <a:spcPts val="0"/>
              </a:spcAft>
              <a:buClr>
                <a:schemeClr val="accent3"/>
              </a:buClr>
              <a:buSzPts val="2000"/>
              <a:buFont typeface="Tenor Sans"/>
              <a:buNone/>
              <a:defRPr sz="2000" b="0" i="0" u="none" strike="noStrike" cap="none">
                <a:solidFill>
                  <a:schemeClr val="accent3"/>
                </a:solidFill>
                <a:latin typeface="Tenor Sans"/>
                <a:ea typeface="Tenor Sans"/>
                <a:cs typeface="Tenor Sans"/>
                <a:sym typeface="Tenor Sans"/>
              </a:defRPr>
            </a:lvl1pPr>
            <a:lvl2pPr marR="0" lvl="1" algn="ctr" rtl="0">
              <a:lnSpc>
                <a:spcPct val="100000"/>
              </a:lnSpc>
              <a:spcBef>
                <a:spcPts val="0"/>
              </a:spcBef>
              <a:spcAft>
                <a:spcPts val="0"/>
              </a:spcAft>
              <a:buClr>
                <a:schemeClr val="dk1"/>
              </a:buClr>
              <a:buSzPts val="2000"/>
              <a:buFont typeface="Tenor Sans"/>
              <a:buNone/>
              <a:defRPr sz="2000" b="0" i="0" u="none" strike="noStrike" cap="none">
                <a:solidFill>
                  <a:schemeClr val="dk1"/>
                </a:solidFill>
                <a:latin typeface="Tenor Sans"/>
                <a:ea typeface="Tenor Sans"/>
                <a:cs typeface="Tenor Sans"/>
                <a:sym typeface="Tenor Sans"/>
              </a:defRPr>
            </a:lvl2pPr>
            <a:lvl3pPr marR="0" lvl="2" algn="ctr" rtl="0">
              <a:lnSpc>
                <a:spcPct val="100000"/>
              </a:lnSpc>
              <a:spcBef>
                <a:spcPts val="0"/>
              </a:spcBef>
              <a:spcAft>
                <a:spcPts val="0"/>
              </a:spcAft>
              <a:buClr>
                <a:schemeClr val="dk1"/>
              </a:buClr>
              <a:buSzPts val="2000"/>
              <a:buFont typeface="Tenor Sans"/>
              <a:buNone/>
              <a:defRPr sz="2000" b="0" i="0" u="none" strike="noStrike" cap="none">
                <a:solidFill>
                  <a:schemeClr val="dk1"/>
                </a:solidFill>
                <a:latin typeface="Tenor Sans"/>
                <a:ea typeface="Tenor Sans"/>
                <a:cs typeface="Tenor Sans"/>
                <a:sym typeface="Tenor Sans"/>
              </a:defRPr>
            </a:lvl3pPr>
            <a:lvl4pPr marR="0" lvl="3" algn="ctr" rtl="0">
              <a:lnSpc>
                <a:spcPct val="100000"/>
              </a:lnSpc>
              <a:spcBef>
                <a:spcPts val="0"/>
              </a:spcBef>
              <a:spcAft>
                <a:spcPts val="0"/>
              </a:spcAft>
              <a:buClr>
                <a:schemeClr val="dk1"/>
              </a:buClr>
              <a:buSzPts val="2000"/>
              <a:buFont typeface="Tenor Sans"/>
              <a:buNone/>
              <a:defRPr sz="2000" b="0" i="0" u="none" strike="noStrike" cap="none">
                <a:solidFill>
                  <a:schemeClr val="dk1"/>
                </a:solidFill>
                <a:latin typeface="Tenor Sans"/>
                <a:ea typeface="Tenor Sans"/>
                <a:cs typeface="Tenor Sans"/>
                <a:sym typeface="Tenor Sans"/>
              </a:defRPr>
            </a:lvl4pPr>
            <a:lvl5pPr marR="0" lvl="4" algn="ctr" rtl="0">
              <a:lnSpc>
                <a:spcPct val="100000"/>
              </a:lnSpc>
              <a:spcBef>
                <a:spcPts val="0"/>
              </a:spcBef>
              <a:spcAft>
                <a:spcPts val="0"/>
              </a:spcAft>
              <a:buClr>
                <a:schemeClr val="dk1"/>
              </a:buClr>
              <a:buSzPts val="2000"/>
              <a:buFont typeface="Tenor Sans"/>
              <a:buNone/>
              <a:defRPr sz="2000" b="0" i="0" u="none" strike="noStrike" cap="none">
                <a:solidFill>
                  <a:schemeClr val="dk1"/>
                </a:solidFill>
                <a:latin typeface="Tenor Sans"/>
                <a:ea typeface="Tenor Sans"/>
                <a:cs typeface="Tenor Sans"/>
                <a:sym typeface="Tenor Sans"/>
              </a:defRPr>
            </a:lvl5pPr>
            <a:lvl6pPr marR="0" lvl="5" algn="ctr" rtl="0">
              <a:lnSpc>
                <a:spcPct val="100000"/>
              </a:lnSpc>
              <a:spcBef>
                <a:spcPts val="0"/>
              </a:spcBef>
              <a:spcAft>
                <a:spcPts val="0"/>
              </a:spcAft>
              <a:buClr>
                <a:schemeClr val="dk1"/>
              </a:buClr>
              <a:buSzPts val="2000"/>
              <a:buFont typeface="Tenor Sans"/>
              <a:buNone/>
              <a:defRPr sz="2000" b="0" i="0" u="none" strike="noStrike" cap="none">
                <a:solidFill>
                  <a:schemeClr val="dk1"/>
                </a:solidFill>
                <a:latin typeface="Tenor Sans"/>
                <a:ea typeface="Tenor Sans"/>
                <a:cs typeface="Tenor Sans"/>
                <a:sym typeface="Tenor Sans"/>
              </a:defRPr>
            </a:lvl6pPr>
            <a:lvl7pPr marR="0" lvl="6" algn="ctr" rtl="0">
              <a:lnSpc>
                <a:spcPct val="100000"/>
              </a:lnSpc>
              <a:spcBef>
                <a:spcPts val="0"/>
              </a:spcBef>
              <a:spcAft>
                <a:spcPts val="0"/>
              </a:spcAft>
              <a:buClr>
                <a:schemeClr val="dk1"/>
              </a:buClr>
              <a:buSzPts val="2000"/>
              <a:buFont typeface="Tenor Sans"/>
              <a:buNone/>
              <a:defRPr sz="2000" b="0" i="0" u="none" strike="noStrike" cap="none">
                <a:solidFill>
                  <a:schemeClr val="dk1"/>
                </a:solidFill>
                <a:latin typeface="Tenor Sans"/>
                <a:ea typeface="Tenor Sans"/>
                <a:cs typeface="Tenor Sans"/>
                <a:sym typeface="Tenor Sans"/>
              </a:defRPr>
            </a:lvl7pPr>
            <a:lvl8pPr marR="0" lvl="7" algn="ctr" rtl="0">
              <a:lnSpc>
                <a:spcPct val="100000"/>
              </a:lnSpc>
              <a:spcBef>
                <a:spcPts val="0"/>
              </a:spcBef>
              <a:spcAft>
                <a:spcPts val="0"/>
              </a:spcAft>
              <a:buClr>
                <a:schemeClr val="dk1"/>
              </a:buClr>
              <a:buSzPts val="2000"/>
              <a:buFont typeface="Tenor Sans"/>
              <a:buNone/>
              <a:defRPr sz="2000" b="0" i="0" u="none" strike="noStrike" cap="none">
                <a:solidFill>
                  <a:schemeClr val="dk1"/>
                </a:solidFill>
                <a:latin typeface="Tenor Sans"/>
                <a:ea typeface="Tenor Sans"/>
                <a:cs typeface="Tenor Sans"/>
                <a:sym typeface="Tenor Sans"/>
              </a:defRPr>
            </a:lvl8pPr>
            <a:lvl9pPr marR="0" lvl="8" algn="ctr" rtl="0">
              <a:lnSpc>
                <a:spcPct val="100000"/>
              </a:lnSpc>
              <a:spcBef>
                <a:spcPts val="0"/>
              </a:spcBef>
              <a:spcAft>
                <a:spcPts val="0"/>
              </a:spcAft>
              <a:buClr>
                <a:schemeClr val="dk1"/>
              </a:buClr>
              <a:buSzPts val="2000"/>
              <a:buFont typeface="Tenor Sans"/>
              <a:buNone/>
              <a:defRPr sz="2000" b="0" i="0" u="none" strike="noStrike" cap="none">
                <a:solidFill>
                  <a:schemeClr val="dk1"/>
                </a:solidFill>
                <a:latin typeface="Tenor Sans"/>
                <a:ea typeface="Tenor Sans"/>
                <a:cs typeface="Tenor Sans"/>
                <a:sym typeface="Tenor Sans"/>
              </a:defRPr>
            </a:lvl9pPr>
          </a:lstStyle>
          <a:p>
            <a:r>
              <a:rPr lang="en-US" sz="2400" dirty="0">
                <a:latin typeface="Comic Sans MS" panose="030F0702030302020204" pitchFamily="66" charset="0"/>
              </a:rPr>
              <a:t>F I N A N C I A L  B E H A V I O R</a:t>
            </a:r>
            <a:endParaRPr lang="nl-NL" sz="2400" dirty="0">
              <a:latin typeface="Comic Sans MS" panose="030F0702030302020204" pitchFamily="66" charset="0"/>
            </a:endParaRPr>
          </a:p>
        </p:txBody>
      </p:sp>
    </p:spTree>
  </p:cSld>
  <p:clrMapOvr>
    <a:masterClrMapping/>
  </p:clrMapOvr>
  <p:transition spd="slow">
    <p:wipe/>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F3CDF554-3B15-43B4-A3D2-BB4D716333A7}"/>
              </a:ext>
            </a:extLst>
          </p:cNvPr>
          <p:cNvSpPr>
            <a:spLocks noGrp="1"/>
          </p:cNvSpPr>
          <p:nvPr>
            <p:ph type="body" idx="1"/>
          </p:nvPr>
        </p:nvSpPr>
        <p:spPr>
          <a:xfrm>
            <a:off x="509452" y="274320"/>
            <a:ext cx="8020594" cy="4689566"/>
          </a:xfrm>
        </p:spPr>
        <p:txBody>
          <a:bodyPr/>
          <a:lstStyle/>
          <a:p>
            <a:pPr marL="9525" indent="0">
              <a:spcBef>
                <a:spcPts val="20"/>
              </a:spcBef>
              <a:spcAft>
                <a:spcPts val="0"/>
              </a:spcAft>
              <a:buNone/>
            </a:pPr>
            <a:r>
              <a:rPr lang="en-US" sz="2000" i="1" dirty="0">
                <a:effectLst/>
                <a:latin typeface="Times New Roman" panose="02020603050405020304" pitchFamily="18" charset="0"/>
                <a:ea typeface="Times New Roman" panose="02020603050405020304" pitchFamily="18" charset="0"/>
              </a:rPr>
              <a:t>An</a:t>
            </a:r>
            <a:r>
              <a:rPr lang="en-US" sz="2000" i="1" spc="-5" dirty="0">
                <a:effectLst/>
                <a:latin typeface="Times New Roman" panose="02020603050405020304" pitchFamily="18" charset="0"/>
                <a:ea typeface="Times New Roman" panose="02020603050405020304" pitchFamily="18" charset="0"/>
              </a:rPr>
              <a:t>c</a:t>
            </a:r>
            <a:r>
              <a:rPr lang="en-US" sz="2000" i="1" dirty="0">
                <a:effectLst/>
                <a:latin typeface="Times New Roman" panose="02020603050405020304" pitchFamily="18" charset="0"/>
                <a:ea typeface="Times New Roman" panose="02020603050405020304" pitchFamily="18" charset="0"/>
              </a:rPr>
              <a:t>horing and  Adjus</a:t>
            </a:r>
            <a:r>
              <a:rPr lang="en-US" sz="2000" i="1" spc="5" dirty="0">
                <a:effectLst/>
                <a:latin typeface="Times New Roman" panose="02020603050405020304" pitchFamily="18" charset="0"/>
                <a:ea typeface="Times New Roman" panose="02020603050405020304" pitchFamily="18" charset="0"/>
              </a:rPr>
              <a:t>t</a:t>
            </a:r>
            <a:r>
              <a:rPr lang="en-US" sz="2000" i="1" dirty="0">
                <a:effectLst/>
                <a:latin typeface="Times New Roman" panose="02020603050405020304" pitchFamily="18" charset="0"/>
                <a:ea typeface="Times New Roman" panose="02020603050405020304" pitchFamily="18" charset="0"/>
              </a:rPr>
              <a:t>m</a:t>
            </a:r>
            <a:r>
              <a:rPr lang="en-US" sz="2000" i="1" spc="-5" dirty="0">
                <a:effectLst/>
                <a:latin typeface="Times New Roman" panose="02020603050405020304" pitchFamily="18" charset="0"/>
                <a:ea typeface="Times New Roman" panose="02020603050405020304" pitchFamily="18" charset="0"/>
              </a:rPr>
              <a:t>e</a:t>
            </a:r>
            <a:r>
              <a:rPr lang="en-US" sz="2000" i="1" dirty="0">
                <a:effectLst/>
                <a:latin typeface="Times New Roman" panose="02020603050405020304" pitchFamily="18" charset="0"/>
                <a:ea typeface="Times New Roman" panose="02020603050405020304" pitchFamily="18" charset="0"/>
              </a:rPr>
              <a:t>nt Bias</a:t>
            </a:r>
            <a:endParaRPr lang="en-ID" sz="2000" dirty="0">
              <a:effectLst/>
              <a:latin typeface="Times New Roman" panose="02020603050405020304" pitchFamily="18" charset="0"/>
              <a:ea typeface="Times New Roman" panose="02020603050405020304" pitchFamily="18" charset="0"/>
            </a:endParaRPr>
          </a:p>
          <a:p>
            <a:pPr marL="535305" marR="50800" algn="just"/>
            <a:r>
              <a:rPr lang="en-US" sz="2000" dirty="0">
                <a:effectLst/>
                <a:latin typeface="Times New Roman" panose="02020603050405020304" pitchFamily="18" charset="0"/>
                <a:ea typeface="Times New Roman" panose="02020603050405020304" pitchFamily="18" charset="0"/>
              </a:rPr>
              <a:t>K</a:t>
            </a:r>
            <a:r>
              <a:rPr lang="en-US" sz="2000" spc="-5" dirty="0">
                <a:effectLst/>
                <a:latin typeface="Times New Roman" panose="02020603050405020304" pitchFamily="18" charset="0"/>
                <a:ea typeface="Times New Roman" panose="02020603050405020304" pitchFamily="18" charset="0"/>
              </a:rPr>
              <a:t>e</a:t>
            </a:r>
            <a:r>
              <a:rPr lang="en-US" sz="2000" dirty="0">
                <a:effectLst/>
                <a:latin typeface="Times New Roman" panose="02020603050405020304" pitchFamily="18" charset="0"/>
                <a:ea typeface="Times New Roman" panose="02020603050405020304" pitchFamily="18" charset="0"/>
              </a:rPr>
              <a:t>t</a:t>
            </a:r>
            <a:r>
              <a:rPr lang="en-US" sz="2000" spc="5" dirty="0">
                <a:effectLst/>
                <a:latin typeface="Times New Roman" panose="02020603050405020304" pitchFamily="18" charset="0"/>
                <a:ea typeface="Times New Roman" panose="02020603050405020304" pitchFamily="18" charset="0"/>
              </a:rPr>
              <a:t>i</a:t>
            </a:r>
            <a:r>
              <a:rPr lang="en-US" sz="2000" dirty="0">
                <a:effectLst/>
                <a:latin typeface="Times New Roman" panose="02020603050405020304" pitchFamily="18" charset="0"/>
                <a:ea typeface="Times New Roman" panose="02020603050405020304" pitchFamily="18" charset="0"/>
              </a:rPr>
              <a:t>ka</a:t>
            </a:r>
            <a:r>
              <a:rPr lang="en-US" sz="2000" spc="5"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p</a:t>
            </a:r>
            <a:r>
              <a:rPr lang="en-US" sz="2000" spc="5" dirty="0" err="1">
                <a:effectLst/>
                <a:latin typeface="Times New Roman" panose="02020603050405020304" pitchFamily="18" charset="0"/>
                <a:ea typeface="Times New Roman" panose="02020603050405020304" pitchFamily="18" charset="0"/>
              </a:rPr>
              <a:t>e</a:t>
            </a:r>
            <a:r>
              <a:rPr lang="en-US" sz="2000" dirty="0" err="1">
                <a:effectLst/>
                <a:latin typeface="Times New Roman" panose="02020603050405020304" pitchFamily="18" charset="0"/>
                <a:ea typeface="Times New Roman" panose="02020603050405020304" pitchFamily="18" charset="0"/>
              </a:rPr>
              <a:t>rlu</a:t>
            </a:r>
            <a:r>
              <a:rPr lang="en-US" sz="2000"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membu</a:t>
            </a:r>
            <a:r>
              <a:rPr lang="en-US" sz="2000" spc="-5" dirty="0" err="1">
                <a:effectLst/>
                <a:latin typeface="Times New Roman" panose="02020603050405020304" pitchFamily="18" charset="0"/>
                <a:ea typeface="Times New Roman" panose="02020603050405020304" pitchFamily="18" charset="0"/>
              </a:rPr>
              <a:t>a</a:t>
            </a:r>
            <a:r>
              <a:rPr lang="en-US" sz="2000" dirty="0" err="1">
                <a:effectLst/>
                <a:latin typeface="Times New Roman" panose="02020603050405020304" pitchFamily="18" charset="0"/>
                <a:ea typeface="Times New Roman" panose="02020603050405020304" pitchFamily="18" charset="0"/>
              </a:rPr>
              <a:t>t</a:t>
            </a:r>
            <a:r>
              <a:rPr lang="en-US" sz="2000" spc="5" dirty="0">
                <a:effectLst/>
                <a:latin typeface="Times New Roman" panose="02020603050405020304" pitchFamily="18" charset="0"/>
                <a:ea typeface="Times New Roman" panose="02020603050405020304" pitchFamily="18" charset="0"/>
              </a:rPr>
              <a:t> </a:t>
            </a:r>
            <a:r>
              <a:rPr lang="en-US" sz="2000" spc="10" dirty="0" err="1">
                <a:effectLst/>
                <a:latin typeface="Times New Roman" panose="02020603050405020304" pitchFamily="18" charset="0"/>
                <a:ea typeface="Times New Roman" panose="02020603050405020304" pitchFamily="18" charset="0"/>
              </a:rPr>
              <a:t>k</a:t>
            </a:r>
            <a:r>
              <a:rPr lang="en-US" sz="2000" spc="-5" dirty="0" err="1">
                <a:effectLst/>
                <a:latin typeface="Times New Roman" panose="02020603050405020304" pitchFamily="18" charset="0"/>
                <a:ea typeface="Times New Roman" panose="02020603050405020304" pitchFamily="18" charset="0"/>
              </a:rPr>
              <a:t>e</a:t>
            </a:r>
            <a:r>
              <a:rPr lang="en-US" sz="2000" dirty="0" err="1">
                <a:effectLst/>
                <a:latin typeface="Times New Roman" panose="02020603050405020304" pitchFamily="18" charset="0"/>
                <a:ea typeface="Times New Roman" panose="02020603050405020304" pitchFamily="18" charset="0"/>
              </a:rPr>
              <a:t>putus</a:t>
            </a:r>
            <a:r>
              <a:rPr lang="en-US" sz="2000" spc="-5" dirty="0" err="1">
                <a:effectLst/>
                <a:latin typeface="Times New Roman" panose="02020603050405020304" pitchFamily="18" charset="0"/>
                <a:ea typeface="Times New Roman" panose="02020603050405020304" pitchFamily="18" charset="0"/>
              </a:rPr>
              <a:t>a</a:t>
            </a:r>
            <a:r>
              <a:rPr lang="en-US" sz="2000" dirty="0" err="1">
                <a:effectLst/>
                <a:latin typeface="Times New Roman" panose="02020603050405020304" pitchFamily="18" charset="0"/>
                <a:ea typeface="Times New Roman" panose="02020603050405020304" pitchFamily="18" charset="0"/>
              </a:rPr>
              <a:t>n</a:t>
            </a:r>
            <a:r>
              <a:rPr lang="en-US" sz="2000" dirty="0">
                <a:effectLst/>
                <a:latin typeface="Times New Roman" panose="02020603050405020304" pitchFamily="18" charset="0"/>
                <a:ea typeface="Times New Roman" panose="02020603050405020304" pitchFamily="18" charset="0"/>
              </a:rPr>
              <a:t>,</a:t>
            </a:r>
            <a:r>
              <a:rPr lang="en-US" sz="2000" spc="5"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me</a:t>
            </a:r>
            <a:r>
              <a:rPr lang="en-US" sz="2000" spc="5" dirty="0" err="1">
                <a:effectLst/>
                <a:latin typeface="Times New Roman" panose="02020603050405020304" pitchFamily="18" charset="0"/>
                <a:ea typeface="Times New Roman" panose="02020603050405020304" pitchFamily="18" charset="0"/>
              </a:rPr>
              <a:t>r</a:t>
            </a:r>
            <a:r>
              <a:rPr lang="en-US" sz="2000" spc="-5" dirty="0" err="1">
                <a:effectLst/>
                <a:latin typeface="Times New Roman" panose="02020603050405020304" pitchFamily="18" charset="0"/>
                <a:ea typeface="Times New Roman" panose="02020603050405020304" pitchFamily="18" charset="0"/>
              </a:rPr>
              <a:t>e</a:t>
            </a:r>
            <a:r>
              <a:rPr lang="en-US" sz="2000" dirty="0" err="1">
                <a:effectLst/>
                <a:latin typeface="Times New Roman" panose="02020603050405020304" pitchFamily="18" charset="0"/>
                <a:ea typeface="Times New Roman" panose="02020603050405020304" pitchFamily="18" charset="0"/>
              </a:rPr>
              <a:t>ka</a:t>
            </a:r>
            <a:r>
              <a:rPr lang="en-US" sz="2000" dirty="0">
                <a:effectLst/>
                <a:latin typeface="Times New Roman" panose="02020603050405020304" pitchFamily="18" charset="0"/>
                <a:ea typeface="Times New Roman" panose="02020603050405020304" pitchFamily="18" charset="0"/>
              </a:rPr>
              <a:t> </a:t>
            </a:r>
            <a:r>
              <a:rPr lang="en-US" sz="2000" spc="10" dirty="0" err="1">
                <a:effectLst/>
                <a:latin typeface="Times New Roman" panose="02020603050405020304" pitchFamily="18" charset="0"/>
                <a:ea typeface="Times New Roman" panose="02020603050405020304" pitchFamily="18" charset="0"/>
              </a:rPr>
              <a:t>s</a:t>
            </a:r>
            <a:r>
              <a:rPr lang="en-US" sz="2000" spc="-5" dirty="0" err="1">
                <a:effectLst/>
                <a:latin typeface="Times New Roman" panose="02020603050405020304" pitchFamily="18" charset="0"/>
                <a:ea typeface="Times New Roman" panose="02020603050405020304" pitchFamily="18" charset="0"/>
              </a:rPr>
              <a:t>e</a:t>
            </a:r>
            <a:r>
              <a:rPr lang="en-US" sz="2000" dirty="0" err="1">
                <a:effectLst/>
                <a:latin typeface="Times New Roman" panose="02020603050405020304" pitchFamily="18" charset="0"/>
                <a:ea typeface="Times New Roman" panose="02020603050405020304" pitchFamily="18" charset="0"/>
              </a:rPr>
              <a:t>ring</a:t>
            </a:r>
            <a:r>
              <a:rPr lang="en-US" sz="2000" spc="10"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g</a:t>
            </a:r>
            <a:r>
              <a:rPr lang="en-US" sz="2000" spc="-5" dirty="0" err="1">
                <a:effectLst/>
                <a:latin typeface="Times New Roman" panose="02020603050405020304" pitchFamily="18" charset="0"/>
                <a:ea typeface="Times New Roman" panose="02020603050405020304" pitchFamily="18" charset="0"/>
              </a:rPr>
              <a:t>a</a:t>
            </a:r>
            <a:r>
              <a:rPr lang="en-US" sz="2000" dirty="0" err="1">
                <a:effectLst/>
                <a:latin typeface="Times New Roman" panose="02020603050405020304" pitchFamily="18" charset="0"/>
                <a:ea typeface="Times New Roman" panose="02020603050405020304" pitchFamily="18" charset="0"/>
              </a:rPr>
              <a:t>g</a:t>
            </a:r>
            <a:r>
              <a:rPr lang="en-US" sz="2000" spc="-5" dirty="0" err="1">
                <a:effectLst/>
                <a:latin typeface="Times New Roman" panose="02020603050405020304" pitchFamily="18" charset="0"/>
                <a:ea typeface="Times New Roman" panose="02020603050405020304" pitchFamily="18" charset="0"/>
              </a:rPr>
              <a:t>a</a:t>
            </a:r>
            <a:r>
              <a:rPr lang="en-US" sz="2000" dirty="0" err="1">
                <a:effectLst/>
                <a:latin typeface="Times New Roman" panose="02020603050405020304" pitchFamily="18" charset="0"/>
                <a:ea typeface="Times New Roman" panose="02020603050405020304" pitchFamily="18" charset="0"/>
              </a:rPr>
              <a:t>l</a:t>
            </a:r>
            <a:r>
              <a:rPr lang="en-US" sz="2000" spc="5"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mel</a:t>
            </a:r>
            <a:r>
              <a:rPr lang="en-US" sz="2000" spc="-5" dirty="0" err="1">
                <a:effectLst/>
                <a:latin typeface="Times New Roman" panose="02020603050405020304" pitchFamily="18" charset="0"/>
                <a:ea typeface="Times New Roman" panose="02020603050405020304" pitchFamily="18" charset="0"/>
              </a:rPr>
              <a:t>a</a:t>
            </a:r>
            <a:r>
              <a:rPr lang="en-US" sz="2000" dirty="0" err="1">
                <a:effectLst/>
                <a:latin typeface="Times New Roman" panose="02020603050405020304" pitchFamily="18" charset="0"/>
                <a:ea typeface="Times New Roman" panose="02020603050405020304" pitchFamily="18" charset="0"/>
              </a:rPr>
              <a:t>ku</a:t>
            </a:r>
            <a:r>
              <a:rPr lang="en-US" sz="2000" spc="10" dirty="0" err="1">
                <a:effectLst/>
                <a:latin typeface="Times New Roman" panose="02020603050405020304" pitchFamily="18" charset="0"/>
                <a:ea typeface="Times New Roman" panose="02020603050405020304" pitchFamily="18" charset="0"/>
              </a:rPr>
              <a:t>k</a:t>
            </a:r>
            <a:r>
              <a:rPr lang="en-US" sz="2000" spc="-5" dirty="0" err="1">
                <a:effectLst/>
                <a:latin typeface="Times New Roman" panose="02020603050405020304" pitchFamily="18" charset="0"/>
                <a:ea typeface="Times New Roman" panose="02020603050405020304" pitchFamily="18" charset="0"/>
              </a:rPr>
              <a:t>a</a:t>
            </a:r>
            <a:r>
              <a:rPr lang="en-US" sz="2000" dirty="0" err="1">
                <a:effectLst/>
                <a:latin typeface="Times New Roman" panose="02020603050405020304" pitchFamily="18" charset="0"/>
                <a:ea typeface="Times New Roman" panose="02020603050405020304" pitchFamily="18" charset="0"/>
              </a:rPr>
              <a:t>n</a:t>
            </a:r>
            <a:r>
              <a:rPr lang="en-US" sz="2000" spc="5"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p</a:t>
            </a:r>
            <a:r>
              <a:rPr lang="en-US" sz="2000" spc="-5" dirty="0" err="1">
                <a:effectLst/>
                <a:latin typeface="Times New Roman" panose="02020603050405020304" pitchFamily="18" charset="0"/>
                <a:ea typeface="Times New Roman" panose="02020603050405020304" pitchFamily="18" charset="0"/>
              </a:rPr>
              <a:t>e</a:t>
            </a:r>
            <a:r>
              <a:rPr lang="en-US" sz="2000" spc="10" dirty="0" err="1">
                <a:effectLst/>
                <a:latin typeface="Times New Roman" panose="02020603050405020304" pitchFamily="18" charset="0"/>
                <a:ea typeface="Times New Roman" panose="02020603050405020304" pitchFamily="18" charset="0"/>
              </a:rPr>
              <a:t>n</a:t>
            </a:r>
            <a:r>
              <a:rPr lang="en-US" sz="2000" spc="-5" dirty="0" err="1">
                <a:effectLst/>
                <a:latin typeface="Times New Roman" panose="02020603050405020304" pitchFamily="18" charset="0"/>
                <a:ea typeface="Times New Roman" panose="02020603050405020304" pitchFamily="18" charset="0"/>
              </a:rPr>
              <a:t>e</a:t>
            </a:r>
            <a:r>
              <a:rPr lang="en-US" sz="2000" spc="15" dirty="0" err="1">
                <a:effectLst/>
                <a:latin typeface="Times New Roman" panose="02020603050405020304" pitchFamily="18" charset="0"/>
                <a:ea typeface="Times New Roman" panose="02020603050405020304" pitchFamily="18" charset="0"/>
              </a:rPr>
              <a:t>l</a:t>
            </a:r>
            <a:r>
              <a:rPr lang="en-US" sz="2000" dirty="0" err="1">
                <a:effectLst/>
                <a:latin typeface="Times New Roman" panose="02020603050405020304" pitchFamily="18" charset="0"/>
                <a:ea typeface="Times New Roman" panose="02020603050405020304" pitchFamily="18" charset="0"/>
              </a:rPr>
              <a:t>i</a:t>
            </a:r>
            <a:r>
              <a:rPr lang="en-US" sz="2000" spc="5" dirty="0" err="1">
                <a:effectLst/>
                <a:latin typeface="Times New Roman" panose="02020603050405020304" pitchFamily="18" charset="0"/>
                <a:ea typeface="Times New Roman" panose="02020603050405020304" pitchFamily="18" charset="0"/>
              </a:rPr>
              <a:t>t</a:t>
            </a:r>
            <a:r>
              <a:rPr lang="en-US" sz="2000" dirty="0" err="1">
                <a:effectLst/>
                <a:latin typeface="Times New Roman" panose="02020603050405020304" pitchFamily="18" charset="0"/>
                <a:ea typeface="Times New Roman" panose="02020603050405020304" pitchFamily="18" charset="0"/>
              </a:rPr>
              <a:t>ian</a:t>
            </a:r>
            <a:r>
              <a:rPr lang="en-US" sz="2000" dirty="0">
                <a:effectLst/>
                <a:latin typeface="Times New Roman" panose="02020603050405020304" pitchFamily="18" charset="0"/>
                <a:ea typeface="Times New Roman" panose="02020603050405020304" pitchFamily="18" charset="0"/>
              </a:rPr>
              <a:t> y</a:t>
            </a:r>
            <a:r>
              <a:rPr lang="en-US" sz="2000" spc="-5" dirty="0">
                <a:effectLst/>
                <a:latin typeface="Times New Roman" panose="02020603050405020304" pitchFamily="18" charset="0"/>
                <a:ea typeface="Times New Roman" panose="02020603050405020304" pitchFamily="18" charset="0"/>
              </a:rPr>
              <a:t>a</a:t>
            </a:r>
            <a:r>
              <a:rPr lang="en-US" sz="2000" dirty="0">
                <a:effectLst/>
                <a:latin typeface="Times New Roman" panose="02020603050405020304" pitchFamily="18" charset="0"/>
                <a:ea typeface="Times New Roman" panose="02020603050405020304" pitchFamily="18" charset="0"/>
              </a:rPr>
              <a:t>ng</a:t>
            </a:r>
            <a:r>
              <a:rPr lang="en-US" sz="2000" spc="15" dirty="0">
                <a:effectLst/>
                <a:latin typeface="Times New Roman" panose="02020603050405020304" pitchFamily="18" charset="0"/>
                <a:ea typeface="Times New Roman" panose="02020603050405020304" pitchFamily="18" charset="0"/>
              </a:rPr>
              <a:t> </a:t>
            </a:r>
            <a:r>
              <a:rPr lang="en-US" sz="2000" spc="-5" dirty="0" err="1">
                <a:effectLst/>
                <a:latin typeface="Times New Roman" panose="02020603050405020304" pitchFamily="18" charset="0"/>
                <a:ea typeface="Times New Roman" panose="02020603050405020304" pitchFamily="18" charset="0"/>
              </a:rPr>
              <a:t>c</a:t>
            </a:r>
            <a:r>
              <a:rPr lang="en-US" sz="2000" dirty="0" err="1">
                <a:effectLst/>
                <a:latin typeface="Times New Roman" panose="02020603050405020304" pitchFamily="18" charset="0"/>
                <a:ea typeface="Times New Roman" panose="02020603050405020304" pitchFamily="18" charset="0"/>
              </a:rPr>
              <a:t>ukup</a:t>
            </a:r>
            <a:r>
              <a:rPr lang="en-US" sz="2000" spc="15"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k</a:t>
            </a:r>
            <a:r>
              <a:rPr lang="en-US" sz="2000" spc="-5" dirty="0" err="1">
                <a:effectLst/>
                <a:latin typeface="Times New Roman" panose="02020603050405020304" pitchFamily="18" charset="0"/>
                <a:ea typeface="Times New Roman" panose="02020603050405020304" pitchFamily="18" charset="0"/>
              </a:rPr>
              <a:t>a</a:t>
            </a:r>
            <a:r>
              <a:rPr lang="en-US" sz="2000" dirty="0" err="1">
                <a:effectLst/>
                <a:latin typeface="Times New Roman" panose="02020603050405020304" pitchFamily="18" charset="0"/>
                <a:ea typeface="Times New Roman" panose="02020603050405020304" pitchFamily="18" charset="0"/>
              </a:rPr>
              <a:t>r</a:t>
            </a:r>
            <a:r>
              <a:rPr lang="en-US" sz="2000" spc="-10" dirty="0" err="1">
                <a:effectLst/>
                <a:latin typeface="Times New Roman" panose="02020603050405020304" pitchFamily="18" charset="0"/>
                <a:ea typeface="Times New Roman" panose="02020603050405020304" pitchFamily="18" charset="0"/>
              </a:rPr>
              <a:t>e</a:t>
            </a:r>
            <a:r>
              <a:rPr lang="en-US" sz="2000" dirty="0" err="1">
                <a:effectLst/>
                <a:latin typeface="Times New Roman" panose="02020603050405020304" pitchFamily="18" charset="0"/>
                <a:ea typeface="Times New Roman" panose="02020603050405020304" pitchFamily="18" charset="0"/>
              </a:rPr>
              <a:t>na</a:t>
            </a:r>
            <a:r>
              <a:rPr lang="en-US" sz="2000" spc="10"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te</a:t>
            </a:r>
            <a:r>
              <a:rPr lang="en-US" sz="2000" spc="5" dirty="0" err="1">
                <a:effectLst/>
                <a:latin typeface="Times New Roman" panose="02020603050405020304" pitchFamily="18" charset="0"/>
                <a:ea typeface="Times New Roman" panose="02020603050405020304" pitchFamily="18" charset="0"/>
              </a:rPr>
              <a:t>r</a:t>
            </a:r>
            <a:r>
              <a:rPr lang="en-US" sz="2000" dirty="0" err="1">
                <a:effectLst/>
                <a:latin typeface="Times New Roman" panose="02020603050405020304" pitchFamily="18" charset="0"/>
                <a:ea typeface="Times New Roman" panose="02020603050405020304" pitchFamily="18" charset="0"/>
              </a:rPr>
              <a:t>d</a:t>
            </a:r>
            <a:r>
              <a:rPr lang="en-US" sz="2000" spc="-5" dirty="0" err="1">
                <a:effectLst/>
                <a:latin typeface="Times New Roman" panose="02020603050405020304" pitchFamily="18" charset="0"/>
                <a:ea typeface="Times New Roman" panose="02020603050405020304" pitchFamily="18" charset="0"/>
              </a:rPr>
              <a:t>a</a:t>
            </a:r>
            <a:r>
              <a:rPr lang="en-US" sz="2000" dirty="0" err="1">
                <a:effectLst/>
                <a:latin typeface="Times New Roman" panose="02020603050405020304" pitchFamily="18" charset="0"/>
                <a:ea typeface="Times New Roman" panose="02020603050405020304" pitchFamily="18" charset="0"/>
              </a:rPr>
              <a:t>p</a:t>
            </a:r>
            <a:r>
              <a:rPr lang="en-US" sz="2000" spc="-5" dirty="0" err="1">
                <a:effectLst/>
                <a:latin typeface="Times New Roman" panose="02020603050405020304" pitchFamily="18" charset="0"/>
                <a:ea typeface="Times New Roman" panose="02020603050405020304" pitchFamily="18" charset="0"/>
              </a:rPr>
              <a:t>a</a:t>
            </a:r>
            <a:r>
              <a:rPr lang="en-US" sz="2000" dirty="0" err="1">
                <a:effectLst/>
                <a:latin typeface="Times New Roman" panose="02020603050405020304" pitchFamily="18" charset="0"/>
                <a:ea typeface="Times New Roman" panose="02020603050405020304" pitchFamily="18" charset="0"/>
              </a:rPr>
              <a:t>t</a:t>
            </a:r>
            <a:r>
              <a:rPr lang="en-US" sz="2000" spc="15"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te</a:t>
            </a:r>
            <a:r>
              <a:rPr lang="en-US" sz="2000" spc="-5" dirty="0" err="1">
                <a:effectLst/>
                <a:latin typeface="Times New Roman" panose="02020603050405020304" pitchFamily="18" charset="0"/>
                <a:ea typeface="Times New Roman" panose="02020603050405020304" pitchFamily="18" charset="0"/>
              </a:rPr>
              <a:t>r</a:t>
            </a:r>
            <a:r>
              <a:rPr lang="en-US" sz="2000" dirty="0" err="1">
                <a:effectLst/>
                <a:latin typeface="Times New Roman" panose="02020603050405020304" pitchFamily="18" charset="0"/>
                <a:ea typeface="Times New Roman" panose="02020603050405020304" pitchFamily="18" charset="0"/>
              </a:rPr>
              <a:t>lalu</a:t>
            </a:r>
            <a:r>
              <a:rPr lang="en-US" sz="2000" spc="15"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b</a:t>
            </a:r>
            <a:r>
              <a:rPr lang="en-US" sz="2000" spc="-5" dirty="0" err="1">
                <a:effectLst/>
                <a:latin typeface="Times New Roman" panose="02020603050405020304" pitchFamily="18" charset="0"/>
                <a:ea typeface="Times New Roman" panose="02020603050405020304" pitchFamily="18" charset="0"/>
              </a:rPr>
              <a:t>a</a:t>
            </a:r>
            <a:r>
              <a:rPr lang="en-US" sz="2000" dirty="0" err="1">
                <a:effectLst/>
                <a:latin typeface="Times New Roman" panose="02020603050405020304" pitchFamily="18" charset="0"/>
                <a:ea typeface="Times New Roman" panose="02020603050405020304" pitchFamily="18" charset="0"/>
              </a:rPr>
              <a:t>ny</a:t>
            </a:r>
            <a:r>
              <a:rPr lang="en-US" sz="2000" spc="-5" dirty="0" err="1">
                <a:effectLst/>
                <a:latin typeface="Times New Roman" panose="02020603050405020304" pitchFamily="18" charset="0"/>
                <a:ea typeface="Times New Roman" panose="02020603050405020304" pitchFamily="18" charset="0"/>
              </a:rPr>
              <a:t>a</a:t>
            </a:r>
            <a:r>
              <a:rPr lang="en-US" sz="2000" dirty="0" err="1">
                <a:effectLst/>
                <a:latin typeface="Times New Roman" panose="02020603050405020304" pitchFamily="18" charset="0"/>
                <a:ea typeface="Times New Roman" panose="02020603050405020304" pitchFamily="18" charset="0"/>
              </a:rPr>
              <a:t>k</a:t>
            </a:r>
            <a:r>
              <a:rPr lang="en-US" sz="2000" spc="15" dirty="0">
                <a:effectLst/>
                <a:latin typeface="Times New Roman" panose="02020603050405020304" pitchFamily="18" charset="0"/>
                <a:ea typeface="Times New Roman" panose="02020603050405020304" pitchFamily="18" charset="0"/>
              </a:rPr>
              <a:t> </a:t>
            </a:r>
            <a:r>
              <a:rPr lang="en-US" sz="2000" dirty="0">
                <a:effectLst/>
                <a:latin typeface="Times New Roman" panose="02020603050405020304" pitchFamily="18" charset="0"/>
                <a:ea typeface="Times New Roman" panose="02020603050405020304" pitchFamily="18" charset="0"/>
              </a:rPr>
              <a:t>d</a:t>
            </a:r>
            <a:r>
              <a:rPr lang="en-US" sz="2000" spc="-5" dirty="0">
                <a:effectLst/>
                <a:latin typeface="Times New Roman" panose="02020603050405020304" pitchFamily="18" charset="0"/>
                <a:ea typeface="Times New Roman" panose="02020603050405020304" pitchFamily="18" charset="0"/>
              </a:rPr>
              <a:t>a</a:t>
            </a:r>
            <a:r>
              <a:rPr lang="en-US" sz="2000" dirty="0">
                <a:effectLst/>
                <a:latin typeface="Times New Roman" panose="02020603050405020304" pitchFamily="18" charset="0"/>
                <a:ea typeface="Times New Roman" panose="02020603050405020304" pitchFamily="18" charset="0"/>
              </a:rPr>
              <a:t>ta</a:t>
            </a:r>
            <a:r>
              <a:rPr lang="en-US" sz="2000" spc="10"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untuk</a:t>
            </a:r>
            <a:r>
              <a:rPr lang="en-US" sz="2000" spc="15"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diku</a:t>
            </a:r>
            <a:r>
              <a:rPr lang="en-US" sz="2000" spc="5" dirty="0" err="1">
                <a:effectLst/>
                <a:latin typeface="Times New Roman" panose="02020603050405020304" pitchFamily="18" charset="0"/>
                <a:ea typeface="Times New Roman" panose="02020603050405020304" pitchFamily="18" charset="0"/>
              </a:rPr>
              <a:t>m</a:t>
            </a:r>
            <a:r>
              <a:rPr lang="en-US" sz="2000" dirty="0" err="1">
                <a:effectLst/>
                <a:latin typeface="Times New Roman" panose="02020603050405020304" pitchFamily="18" charset="0"/>
                <a:ea typeface="Times New Roman" panose="02020603050405020304" pitchFamily="18" charset="0"/>
              </a:rPr>
              <a:t>pulkan</a:t>
            </a:r>
            <a:r>
              <a:rPr lang="en-US" sz="2000" dirty="0">
                <a:effectLst/>
                <a:latin typeface="Times New Roman" panose="02020603050405020304" pitchFamily="18" charset="0"/>
                <a:ea typeface="Times New Roman" panose="02020603050405020304" pitchFamily="18" charset="0"/>
              </a:rPr>
              <a:t> d</a:t>
            </a:r>
            <a:r>
              <a:rPr lang="en-US" sz="2000" spc="-5" dirty="0">
                <a:effectLst/>
                <a:latin typeface="Times New Roman" panose="02020603050405020304" pitchFamily="18" charset="0"/>
                <a:ea typeface="Times New Roman" panose="02020603050405020304" pitchFamily="18" charset="0"/>
              </a:rPr>
              <a:t>a</a:t>
            </a:r>
            <a:r>
              <a:rPr lang="en-US" sz="2000" dirty="0">
                <a:effectLst/>
                <a:latin typeface="Times New Roman" panose="02020603050405020304" pitchFamily="18" charset="0"/>
                <a:ea typeface="Times New Roman" panose="02020603050405020304" pitchFamily="18" charset="0"/>
              </a:rPr>
              <a:t>n </a:t>
            </a:r>
            <a:r>
              <a:rPr lang="en-US" sz="2000" dirty="0" err="1">
                <a:effectLst/>
                <a:latin typeface="Times New Roman" panose="02020603050405020304" pitchFamily="18" charset="0"/>
                <a:ea typeface="Times New Roman" panose="02020603050405020304" pitchFamily="18" charset="0"/>
              </a:rPr>
              <a:t>dian</a:t>
            </a:r>
            <a:r>
              <a:rPr lang="en-US" sz="2000" spc="-5" dirty="0" err="1">
                <a:effectLst/>
                <a:latin typeface="Times New Roman" panose="02020603050405020304" pitchFamily="18" charset="0"/>
                <a:ea typeface="Times New Roman" panose="02020603050405020304" pitchFamily="18" charset="0"/>
              </a:rPr>
              <a:t>a</a:t>
            </a:r>
            <a:r>
              <a:rPr lang="en-US" sz="2000" dirty="0" err="1">
                <a:effectLst/>
                <a:latin typeface="Times New Roman" panose="02020603050405020304" pitchFamily="18" charset="0"/>
                <a:ea typeface="Times New Roman" panose="02020603050405020304" pitchFamily="18" charset="0"/>
              </a:rPr>
              <a:t>l</a:t>
            </a:r>
            <a:r>
              <a:rPr lang="en-US" sz="2000" spc="5" dirty="0" err="1">
                <a:effectLst/>
                <a:latin typeface="Times New Roman" panose="02020603050405020304" pitchFamily="18" charset="0"/>
                <a:ea typeface="Times New Roman" panose="02020603050405020304" pitchFamily="18" charset="0"/>
              </a:rPr>
              <a:t>i</a:t>
            </a:r>
            <a:r>
              <a:rPr lang="en-US" sz="2000" dirty="0" err="1">
                <a:effectLst/>
                <a:latin typeface="Times New Roman" panose="02020603050405020304" pitchFamily="18" charset="0"/>
                <a:ea typeface="Times New Roman" panose="02020603050405020304" pitchFamily="18" charset="0"/>
              </a:rPr>
              <a:t>si</a:t>
            </a:r>
            <a:r>
              <a:rPr lang="en-US" sz="2000" spc="5" dirty="0" err="1">
                <a:effectLst/>
                <a:latin typeface="Times New Roman" panose="02020603050405020304" pitchFamily="18" charset="0"/>
                <a:ea typeface="Times New Roman" panose="02020603050405020304" pitchFamily="18" charset="0"/>
              </a:rPr>
              <a:t>s</a:t>
            </a:r>
            <a:r>
              <a:rPr lang="en-US" sz="2000" dirty="0">
                <a:effectLst/>
                <a:latin typeface="Times New Roman" panose="02020603050405020304" pitchFamily="18" charset="0"/>
                <a:ea typeface="Times New Roman" panose="02020603050405020304" pitchFamily="18" charset="0"/>
              </a:rPr>
              <a:t>.</a:t>
            </a:r>
            <a:r>
              <a:rPr lang="en-US" sz="2000" spc="5"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M</a:t>
            </a:r>
            <a:r>
              <a:rPr lang="en-US" sz="2000" spc="-5" dirty="0" err="1">
                <a:effectLst/>
                <a:latin typeface="Times New Roman" panose="02020603050405020304" pitchFamily="18" charset="0"/>
                <a:ea typeface="Times New Roman" panose="02020603050405020304" pitchFamily="18" charset="0"/>
              </a:rPr>
              <a:t>e</a:t>
            </a:r>
            <a:r>
              <a:rPr lang="en-US" sz="2000" dirty="0" err="1">
                <a:effectLst/>
                <a:latin typeface="Times New Roman" panose="02020603050405020304" pitchFamily="18" charset="0"/>
                <a:ea typeface="Times New Roman" panose="02020603050405020304" pitchFamily="18" charset="0"/>
              </a:rPr>
              <a:t>r</a:t>
            </a:r>
            <a:r>
              <a:rPr lang="en-US" sz="2000" spc="-10" dirty="0" err="1">
                <a:effectLst/>
                <a:latin typeface="Times New Roman" panose="02020603050405020304" pitchFamily="18" charset="0"/>
                <a:ea typeface="Times New Roman" panose="02020603050405020304" pitchFamily="18" charset="0"/>
              </a:rPr>
              <a:t>e</a:t>
            </a:r>
            <a:r>
              <a:rPr lang="en-US" sz="2000" dirty="0" err="1">
                <a:effectLst/>
                <a:latin typeface="Times New Roman" panose="02020603050405020304" pitchFamily="18" charset="0"/>
                <a:ea typeface="Times New Roman" panose="02020603050405020304" pitchFamily="18" charset="0"/>
              </a:rPr>
              <a:t>ka</a:t>
            </a:r>
            <a:r>
              <a:rPr lang="en-US" sz="2000" spc="-5"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mel</a:t>
            </a:r>
            <a:r>
              <a:rPr lang="en-US" sz="2000" spc="-5" dirty="0" err="1">
                <a:effectLst/>
                <a:latin typeface="Times New Roman" panose="02020603050405020304" pitchFamily="18" charset="0"/>
                <a:ea typeface="Times New Roman" panose="02020603050405020304" pitchFamily="18" charset="0"/>
              </a:rPr>
              <a:t>a</a:t>
            </a:r>
            <a:r>
              <a:rPr lang="en-US" sz="2000" spc="10" dirty="0" err="1">
                <a:effectLst/>
                <a:latin typeface="Times New Roman" panose="02020603050405020304" pitchFamily="18" charset="0"/>
                <a:ea typeface="Times New Roman" panose="02020603050405020304" pitchFamily="18" charset="0"/>
              </a:rPr>
              <a:t>k</a:t>
            </a:r>
            <a:r>
              <a:rPr lang="en-US" sz="2000" dirty="0" err="1">
                <a:effectLst/>
                <a:latin typeface="Times New Roman" panose="02020603050405020304" pitchFamily="18" charset="0"/>
                <a:ea typeface="Times New Roman" panose="02020603050405020304" pitchFamily="18" charset="0"/>
              </a:rPr>
              <a:t>uk</a:t>
            </a:r>
            <a:r>
              <a:rPr lang="en-US" sz="2000" spc="-5" dirty="0" err="1">
                <a:effectLst/>
                <a:latin typeface="Times New Roman" panose="02020603050405020304" pitchFamily="18" charset="0"/>
                <a:ea typeface="Times New Roman" panose="02020603050405020304" pitchFamily="18" charset="0"/>
              </a:rPr>
              <a:t>a</a:t>
            </a:r>
            <a:r>
              <a:rPr lang="en-US" sz="2000" dirty="0" err="1">
                <a:effectLst/>
                <a:latin typeface="Times New Roman" panose="02020603050405020304" pitchFamily="18" charset="0"/>
                <a:ea typeface="Times New Roman" panose="02020603050405020304" pitchFamily="18" charset="0"/>
              </a:rPr>
              <a:t>n</a:t>
            </a:r>
            <a:r>
              <a:rPr lang="en-US" sz="2000" spc="5"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p</a:t>
            </a:r>
            <a:r>
              <a:rPr lang="en-US" sz="2000" spc="-5" dirty="0" err="1">
                <a:effectLst/>
                <a:latin typeface="Times New Roman" panose="02020603050405020304" pitchFamily="18" charset="0"/>
                <a:ea typeface="Times New Roman" panose="02020603050405020304" pitchFamily="18" charset="0"/>
              </a:rPr>
              <a:t>e</a:t>
            </a:r>
            <a:r>
              <a:rPr lang="en-US" sz="2000" dirty="0" err="1">
                <a:effectLst/>
                <a:latin typeface="Times New Roman" panose="02020603050405020304" pitchFamily="18" charset="0"/>
                <a:ea typeface="Times New Roman" panose="02020603050405020304" pitchFamily="18" charset="0"/>
              </a:rPr>
              <a:t>ni</a:t>
            </a:r>
            <a:r>
              <a:rPr lang="en-US" sz="2000" spc="5" dirty="0" err="1">
                <a:effectLst/>
                <a:latin typeface="Times New Roman" panose="02020603050405020304" pitchFamily="18" charset="0"/>
                <a:ea typeface="Times New Roman" panose="02020603050405020304" pitchFamily="18" charset="0"/>
              </a:rPr>
              <a:t>l</a:t>
            </a:r>
            <a:r>
              <a:rPr lang="en-US" sz="2000" spc="-5" dirty="0" err="1">
                <a:effectLst/>
                <a:latin typeface="Times New Roman" panose="02020603050405020304" pitchFamily="18" charset="0"/>
                <a:ea typeface="Times New Roman" panose="02020603050405020304" pitchFamily="18" charset="0"/>
              </a:rPr>
              <a:t>a</a:t>
            </a:r>
            <a:r>
              <a:rPr lang="en-US" sz="2000" dirty="0" err="1">
                <a:effectLst/>
                <a:latin typeface="Times New Roman" panose="02020603050405020304" pitchFamily="18" charset="0"/>
                <a:ea typeface="Times New Roman" panose="02020603050405020304" pitchFamily="18" charset="0"/>
              </a:rPr>
              <a:t>ian</a:t>
            </a:r>
            <a:r>
              <a:rPr lang="en-US" sz="2000"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b</a:t>
            </a:r>
            <a:r>
              <a:rPr lang="en-US" sz="2000" spc="5" dirty="0" err="1">
                <a:effectLst/>
                <a:latin typeface="Times New Roman" panose="02020603050405020304" pitchFamily="18" charset="0"/>
                <a:ea typeface="Times New Roman" panose="02020603050405020304" pitchFamily="18" charset="0"/>
              </a:rPr>
              <a:t>e</a:t>
            </a:r>
            <a:r>
              <a:rPr lang="en-US" sz="2000" dirty="0" err="1">
                <a:effectLst/>
                <a:latin typeface="Times New Roman" panose="02020603050405020304" pitchFamily="18" charset="0"/>
                <a:ea typeface="Times New Roman" panose="02020603050405020304" pitchFamily="18" charset="0"/>
              </a:rPr>
              <a:t>rd</a:t>
            </a:r>
            <a:r>
              <a:rPr lang="en-US" sz="2000" spc="-10" dirty="0" err="1">
                <a:effectLst/>
                <a:latin typeface="Times New Roman" panose="02020603050405020304" pitchFamily="18" charset="0"/>
                <a:ea typeface="Times New Roman" panose="02020603050405020304" pitchFamily="18" charset="0"/>
              </a:rPr>
              <a:t>a</a:t>
            </a:r>
            <a:r>
              <a:rPr lang="en-US" sz="2000" dirty="0" err="1">
                <a:effectLst/>
                <a:latin typeface="Times New Roman" panose="02020603050405020304" pitchFamily="18" charset="0"/>
                <a:ea typeface="Times New Roman" panose="02020603050405020304" pitchFamily="18" charset="0"/>
              </a:rPr>
              <a:t>s</a:t>
            </a:r>
            <a:r>
              <a:rPr lang="en-US" sz="2000" spc="5" dirty="0" err="1">
                <a:effectLst/>
                <a:latin typeface="Times New Roman" panose="02020603050405020304" pitchFamily="18" charset="0"/>
                <a:ea typeface="Times New Roman" panose="02020603050405020304" pitchFamily="18" charset="0"/>
              </a:rPr>
              <a:t>a</a:t>
            </a:r>
            <a:r>
              <a:rPr lang="en-US" sz="2000" dirty="0" err="1">
                <a:effectLst/>
                <a:latin typeface="Times New Roman" panose="02020603050405020304" pitchFamily="18" charset="0"/>
                <a:ea typeface="Times New Roman" panose="02020603050405020304" pitchFamily="18" charset="0"/>
              </a:rPr>
              <a:t>r</a:t>
            </a:r>
            <a:r>
              <a:rPr lang="en-US" sz="2000" spc="5" dirty="0" err="1">
                <a:effectLst/>
                <a:latin typeface="Times New Roman" panose="02020603050405020304" pitchFamily="18" charset="0"/>
                <a:ea typeface="Times New Roman" panose="02020603050405020304" pitchFamily="18" charset="0"/>
              </a:rPr>
              <a:t>k</a:t>
            </a:r>
            <a:r>
              <a:rPr lang="en-US" sz="2000" spc="-5" dirty="0" err="1">
                <a:effectLst/>
                <a:latin typeface="Times New Roman" panose="02020603050405020304" pitchFamily="18" charset="0"/>
                <a:ea typeface="Times New Roman" panose="02020603050405020304" pitchFamily="18" charset="0"/>
              </a:rPr>
              <a:t>a</a:t>
            </a:r>
            <a:r>
              <a:rPr lang="en-US" sz="2000" dirty="0" err="1">
                <a:effectLst/>
                <a:latin typeface="Times New Roman" panose="02020603050405020304" pitchFamily="18" charset="0"/>
                <a:ea typeface="Times New Roman" panose="02020603050405020304" pitchFamily="18" charset="0"/>
              </a:rPr>
              <a:t>n</a:t>
            </a:r>
            <a:r>
              <a:rPr lang="en-US" sz="2000" dirty="0">
                <a:effectLst/>
                <a:latin typeface="Times New Roman" panose="02020603050405020304" pitchFamily="18" charset="0"/>
                <a:ea typeface="Times New Roman" panose="02020603050405020304" pitchFamily="18" charset="0"/>
              </a:rPr>
              <a:t> p</a:t>
            </a:r>
            <a:r>
              <a:rPr lang="en-US" sz="2000" spc="-5" dirty="0">
                <a:effectLst/>
                <a:latin typeface="Times New Roman" panose="02020603050405020304" pitchFamily="18" charset="0"/>
                <a:ea typeface="Times New Roman" panose="02020603050405020304" pitchFamily="18" charset="0"/>
              </a:rPr>
              <a:t>a</a:t>
            </a:r>
            <a:r>
              <a:rPr lang="en-US" sz="2000" dirty="0">
                <a:effectLst/>
                <a:latin typeface="Times New Roman" panose="02020603050405020304" pitchFamily="18" charset="0"/>
                <a:ea typeface="Times New Roman" panose="02020603050405020304" pitchFamily="18" charset="0"/>
              </a:rPr>
              <a:t>da</a:t>
            </a:r>
            <a:r>
              <a:rPr lang="en-US" sz="2000" spc="-5"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s</a:t>
            </a:r>
            <a:r>
              <a:rPr lang="en-US" sz="2000" spc="-5" dirty="0" err="1">
                <a:effectLst/>
                <a:latin typeface="Times New Roman" panose="02020603050405020304" pitchFamily="18" charset="0"/>
                <a:ea typeface="Times New Roman" panose="02020603050405020304" pitchFamily="18" charset="0"/>
              </a:rPr>
              <a:t>a</a:t>
            </a:r>
            <a:r>
              <a:rPr lang="en-US" sz="2000" dirty="0" err="1">
                <a:effectLst/>
                <a:latin typeface="Times New Roman" panose="02020603050405020304" pitchFamily="18" charset="0"/>
                <a:ea typeface="Times New Roman" panose="02020603050405020304" pitchFamily="18" charset="0"/>
              </a:rPr>
              <a:t>tu</a:t>
            </a:r>
            <a:r>
              <a:rPr lang="en-US" sz="2000"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ang</a:t>
            </a:r>
            <a:r>
              <a:rPr lang="en-US" sz="2000" spc="10" dirty="0" err="1">
                <a:effectLst/>
                <a:latin typeface="Times New Roman" panose="02020603050405020304" pitchFamily="18" charset="0"/>
                <a:ea typeface="Times New Roman" panose="02020603050405020304" pitchFamily="18" charset="0"/>
              </a:rPr>
              <a:t>k</a:t>
            </a:r>
            <a:r>
              <a:rPr lang="en-US" sz="2000" dirty="0" err="1">
                <a:effectLst/>
                <a:latin typeface="Times New Roman" panose="02020603050405020304" pitchFamily="18" charset="0"/>
                <a:ea typeface="Times New Roman" panose="02020603050405020304" pitchFamily="18" charset="0"/>
              </a:rPr>
              <a:t>a</a:t>
            </a:r>
            <a:r>
              <a:rPr lang="en-US" sz="2000" spc="-5" dirty="0">
                <a:effectLst/>
                <a:latin typeface="Times New Roman" panose="02020603050405020304" pitchFamily="18" charset="0"/>
                <a:ea typeface="Times New Roman" panose="02020603050405020304" pitchFamily="18" charset="0"/>
              </a:rPr>
              <a:t> </a:t>
            </a:r>
            <a:r>
              <a:rPr lang="en-US" sz="2000" spc="-5" dirty="0" err="1">
                <a:effectLst/>
                <a:latin typeface="Times New Roman" panose="02020603050405020304" pitchFamily="18" charset="0"/>
                <a:ea typeface="Times New Roman" panose="02020603050405020304" pitchFamily="18" charset="0"/>
              </a:rPr>
              <a:t>a</a:t>
            </a:r>
            <a:r>
              <a:rPr lang="en-US" sz="2000" dirty="0" err="1">
                <a:effectLst/>
                <a:latin typeface="Times New Roman" panose="02020603050405020304" pitchFamily="18" charset="0"/>
                <a:ea typeface="Times New Roman" panose="02020603050405020304" pitchFamily="18" charset="0"/>
              </a:rPr>
              <a:t>tau</a:t>
            </a:r>
            <a:r>
              <a:rPr lang="en-US" sz="2000" spc="10" dirty="0">
                <a:effectLst/>
                <a:latin typeface="Times New Roman" panose="02020603050405020304" pitchFamily="18" charset="0"/>
                <a:ea typeface="Times New Roman" panose="02020603050405020304" pitchFamily="18" charset="0"/>
              </a:rPr>
              <a:t> </a:t>
            </a:r>
            <a:r>
              <a:rPr lang="en-US" sz="2000" spc="5" dirty="0" err="1">
                <a:effectLst/>
                <a:latin typeface="Times New Roman" panose="02020603050405020304" pitchFamily="18" charset="0"/>
                <a:ea typeface="Times New Roman" panose="02020603050405020304" pitchFamily="18" charset="0"/>
              </a:rPr>
              <a:t>f</a:t>
            </a:r>
            <a:r>
              <a:rPr lang="en-US" sz="2000" spc="-5" dirty="0" err="1">
                <a:effectLst/>
                <a:latin typeface="Times New Roman" panose="02020603050405020304" pitchFamily="18" charset="0"/>
                <a:ea typeface="Times New Roman" panose="02020603050405020304" pitchFamily="18" charset="0"/>
              </a:rPr>
              <a:t>a</a:t>
            </a:r>
            <a:r>
              <a:rPr lang="en-US" sz="2000" dirty="0" err="1">
                <a:effectLst/>
                <a:latin typeface="Times New Roman" panose="02020603050405020304" pitchFamily="18" charset="0"/>
                <a:ea typeface="Times New Roman" panose="02020603050405020304" pitchFamily="18" charset="0"/>
              </a:rPr>
              <a:t>kta</a:t>
            </a:r>
            <a:r>
              <a:rPr lang="en-US" sz="2000"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s</a:t>
            </a:r>
            <a:r>
              <a:rPr lang="en-US" sz="2000" spc="-5" dirty="0" err="1">
                <a:effectLst/>
                <a:latin typeface="Times New Roman" panose="02020603050405020304" pitchFamily="18" charset="0"/>
                <a:ea typeface="Times New Roman" panose="02020603050405020304" pitchFamily="18" charset="0"/>
              </a:rPr>
              <a:t>a</a:t>
            </a:r>
            <a:r>
              <a:rPr lang="en-US" sz="2000" dirty="0" err="1">
                <a:effectLst/>
                <a:latin typeface="Times New Roman" panose="02020603050405020304" pitchFamily="18" charset="0"/>
                <a:ea typeface="Times New Roman" panose="02020603050405020304" pitchFamily="18" charset="0"/>
              </a:rPr>
              <a:t>mb</a:t>
            </a:r>
            <a:r>
              <a:rPr lang="en-US" sz="2000" spc="5" dirty="0" err="1">
                <a:effectLst/>
                <a:latin typeface="Times New Roman" panose="02020603050405020304" pitchFamily="18" charset="0"/>
                <a:ea typeface="Times New Roman" panose="02020603050405020304" pitchFamily="18" charset="0"/>
              </a:rPr>
              <a:t>i</a:t>
            </a:r>
            <a:r>
              <a:rPr lang="en-US" sz="2000" dirty="0" err="1">
                <a:effectLst/>
                <a:latin typeface="Times New Roman" panose="02020603050405020304" pitchFamily="18" charset="0"/>
                <a:ea typeface="Times New Roman" panose="02020603050405020304" pitchFamily="18" charset="0"/>
              </a:rPr>
              <a:t>l</a:t>
            </a:r>
            <a:r>
              <a:rPr lang="en-US" sz="2000" spc="5"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meng</a:t>
            </a:r>
            <a:r>
              <a:rPr lang="en-US" sz="2000" spc="-5" dirty="0" err="1">
                <a:effectLst/>
                <a:latin typeface="Times New Roman" panose="02020603050405020304" pitchFamily="18" charset="0"/>
                <a:ea typeface="Times New Roman" panose="02020603050405020304" pitchFamily="18" charset="0"/>
              </a:rPr>
              <a:t>a</a:t>
            </a:r>
            <a:r>
              <a:rPr lang="en-US" sz="2000" dirty="0" err="1">
                <a:effectLst/>
                <a:latin typeface="Times New Roman" panose="02020603050405020304" pitchFamily="18" charset="0"/>
                <a:ea typeface="Times New Roman" panose="02020603050405020304" pitchFamily="18" charset="0"/>
              </a:rPr>
              <a:t>b</a:t>
            </a:r>
            <a:r>
              <a:rPr lang="en-US" sz="2000" spc="-5" dirty="0" err="1">
                <a:effectLst/>
                <a:latin typeface="Times New Roman" panose="02020603050405020304" pitchFamily="18" charset="0"/>
                <a:ea typeface="Times New Roman" panose="02020603050405020304" pitchFamily="18" charset="0"/>
              </a:rPr>
              <a:t>a</a:t>
            </a:r>
            <a:r>
              <a:rPr lang="en-US" sz="2000" dirty="0" err="1">
                <a:effectLst/>
                <a:latin typeface="Times New Roman" panose="02020603050405020304" pitchFamily="18" charset="0"/>
                <a:ea typeface="Times New Roman" panose="02020603050405020304" pitchFamily="18" charset="0"/>
              </a:rPr>
              <a:t>ikan</a:t>
            </a:r>
            <a:r>
              <a:rPr lang="en-US" sz="2000"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in</a:t>
            </a:r>
            <a:r>
              <a:rPr lang="en-US" sz="2000" spc="10" dirty="0" err="1">
                <a:effectLst/>
                <a:latin typeface="Times New Roman" panose="02020603050405020304" pitchFamily="18" charset="0"/>
                <a:ea typeface="Times New Roman" panose="02020603050405020304" pitchFamily="18" charset="0"/>
              </a:rPr>
              <a:t>f</a:t>
            </a:r>
            <a:r>
              <a:rPr lang="en-US" sz="2000" dirty="0" err="1">
                <a:effectLst/>
                <a:latin typeface="Times New Roman" panose="02020603050405020304" pitchFamily="18" charset="0"/>
                <a:ea typeface="Times New Roman" panose="02020603050405020304" pitchFamily="18" charset="0"/>
              </a:rPr>
              <a:t>orm</a:t>
            </a:r>
            <a:r>
              <a:rPr lang="en-US" sz="2000" spc="-5" dirty="0" err="1">
                <a:effectLst/>
                <a:latin typeface="Times New Roman" panose="02020603050405020304" pitchFamily="18" charset="0"/>
                <a:ea typeface="Times New Roman" panose="02020603050405020304" pitchFamily="18" charset="0"/>
              </a:rPr>
              <a:t>a</a:t>
            </a:r>
            <a:r>
              <a:rPr lang="en-US" sz="2000" dirty="0" err="1">
                <a:effectLst/>
                <a:latin typeface="Times New Roman" panose="02020603050405020304" pitchFamily="18" charset="0"/>
                <a:ea typeface="Times New Roman" panose="02020603050405020304" pitchFamily="18" charset="0"/>
              </a:rPr>
              <a:t>si</a:t>
            </a:r>
            <a:r>
              <a:rPr lang="en-US" sz="2000" spc="5"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p</a:t>
            </a:r>
            <a:r>
              <a:rPr lang="en-US" sz="2000" spc="-5" dirty="0" err="1">
                <a:effectLst/>
                <a:latin typeface="Times New Roman" panose="02020603050405020304" pitchFamily="18" charset="0"/>
                <a:ea typeface="Times New Roman" panose="02020603050405020304" pitchFamily="18" charset="0"/>
              </a:rPr>
              <a:t>e</a:t>
            </a:r>
            <a:r>
              <a:rPr lang="en-US" sz="2000" dirty="0" err="1">
                <a:effectLst/>
                <a:latin typeface="Times New Roman" panose="02020603050405020304" pitchFamily="18" charset="0"/>
                <a:ea typeface="Times New Roman" panose="02020603050405020304" pitchFamily="18" charset="0"/>
              </a:rPr>
              <a:t>nt</a:t>
            </a:r>
            <a:r>
              <a:rPr lang="en-US" sz="2000" spc="5" dirty="0" err="1">
                <a:effectLst/>
                <a:latin typeface="Times New Roman" panose="02020603050405020304" pitchFamily="18" charset="0"/>
                <a:ea typeface="Times New Roman" panose="02020603050405020304" pitchFamily="18" charset="0"/>
              </a:rPr>
              <a:t>i</a:t>
            </a:r>
            <a:r>
              <a:rPr lang="en-US" sz="2000" dirty="0" err="1">
                <a:effectLst/>
                <a:latin typeface="Times New Roman" panose="02020603050405020304" pitchFamily="18" charset="0"/>
                <a:ea typeface="Times New Roman" panose="02020603050405020304" pitchFamily="18" charset="0"/>
              </a:rPr>
              <a:t>ng</a:t>
            </a:r>
            <a:r>
              <a:rPr lang="en-US" sz="2000" dirty="0">
                <a:effectLst/>
                <a:latin typeface="Times New Roman" panose="02020603050405020304" pitchFamily="18" charset="0"/>
                <a:ea typeface="Times New Roman" panose="02020603050405020304" pitchFamily="18" charset="0"/>
              </a:rPr>
              <a:t>.</a:t>
            </a:r>
            <a:r>
              <a:rPr lang="en-US" sz="2000" spc="5" dirty="0">
                <a:effectLst/>
                <a:latin typeface="Times New Roman" panose="02020603050405020304" pitchFamily="18" charset="0"/>
                <a:ea typeface="Times New Roman" panose="02020603050405020304" pitchFamily="18" charset="0"/>
              </a:rPr>
              <a:t> </a:t>
            </a:r>
            <a:r>
              <a:rPr lang="en-US" sz="2000" spc="5" dirty="0" err="1">
                <a:effectLst/>
                <a:latin typeface="Times New Roman" panose="02020603050405020304" pitchFamily="18" charset="0"/>
                <a:ea typeface="Times New Roman" panose="02020603050405020304" pitchFamily="18" charset="0"/>
              </a:rPr>
              <a:t>P</a:t>
            </a:r>
            <a:r>
              <a:rPr lang="en-US" sz="2000" spc="-5" dirty="0" err="1">
                <a:effectLst/>
                <a:latin typeface="Times New Roman" panose="02020603050405020304" pitchFamily="18" charset="0"/>
                <a:ea typeface="Times New Roman" panose="02020603050405020304" pitchFamily="18" charset="0"/>
              </a:rPr>
              <a:t>e</a:t>
            </a:r>
            <a:r>
              <a:rPr lang="en-US" sz="2000" dirty="0" err="1">
                <a:effectLst/>
                <a:latin typeface="Times New Roman" panose="02020603050405020304" pitchFamily="18" charset="0"/>
                <a:ea typeface="Times New Roman" panose="02020603050405020304" pitchFamily="18" charset="0"/>
              </a:rPr>
              <a:t>ril</a:t>
            </a:r>
            <a:r>
              <a:rPr lang="en-US" sz="2000" spc="-5" dirty="0" err="1">
                <a:effectLst/>
                <a:latin typeface="Times New Roman" panose="02020603050405020304" pitchFamily="18" charset="0"/>
                <a:ea typeface="Times New Roman" panose="02020603050405020304" pitchFamily="18" charset="0"/>
              </a:rPr>
              <a:t>a</a:t>
            </a:r>
            <a:r>
              <a:rPr lang="en-US" sz="2000" dirty="0" err="1">
                <a:effectLst/>
                <a:latin typeface="Times New Roman" panose="02020603050405020304" pitchFamily="18" charset="0"/>
                <a:ea typeface="Times New Roman" panose="02020603050405020304" pitchFamily="18" charset="0"/>
              </a:rPr>
              <a:t>ku</a:t>
            </a:r>
            <a:r>
              <a:rPr lang="en-US" sz="2000" spc="15"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ir</a:t>
            </a:r>
            <a:r>
              <a:rPr lang="en-US" sz="2000" spc="-5" dirty="0" err="1">
                <a:effectLst/>
                <a:latin typeface="Times New Roman" panose="02020603050405020304" pitchFamily="18" charset="0"/>
                <a:ea typeface="Times New Roman" panose="02020603050405020304" pitchFamily="18" charset="0"/>
              </a:rPr>
              <a:t>a</a:t>
            </a:r>
            <a:r>
              <a:rPr lang="en-US" sz="2000" dirty="0" err="1">
                <a:effectLst/>
                <a:latin typeface="Times New Roman" panose="02020603050405020304" pitchFamily="18" charset="0"/>
                <a:ea typeface="Times New Roman" panose="02020603050405020304" pitchFamily="18" charset="0"/>
              </a:rPr>
              <a:t>sional</a:t>
            </a:r>
            <a:r>
              <a:rPr lang="en-US" sz="2000" spc="5"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ini</a:t>
            </a:r>
            <a:r>
              <a:rPr lang="en-US" sz="2000" spc="5"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disebut</a:t>
            </a:r>
            <a:r>
              <a:rPr lang="en-US" sz="2000" spc="5"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ja</a:t>
            </a:r>
            <a:r>
              <a:rPr lang="en-US" sz="2000" spc="10" dirty="0" err="1">
                <a:effectLst/>
                <a:latin typeface="Times New Roman" panose="02020603050405020304" pitchFamily="18" charset="0"/>
                <a:ea typeface="Times New Roman" panose="02020603050405020304" pitchFamily="18" charset="0"/>
              </a:rPr>
              <a:t>n</a:t>
            </a:r>
            <a:r>
              <a:rPr lang="en-US" sz="2000" dirty="0" err="1">
                <a:effectLst/>
                <a:latin typeface="Times New Roman" panose="02020603050405020304" pitchFamily="18" charset="0"/>
                <a:ea typeface="Times New Roman" panose="02020603050405020304" pitchFamily="18" charset="0"/>
              </a:rPr>
              <a:t>gk</a:t>
            </a:r>
            <a:r>
              <a:rPr lang="en-US" sz="2000" spc="-5" dirty="0" err="1">
                <a:effectLst/>
                <a:latin typeface="Times New Roman" panose="02020603050405020304" pitchFamily="18" charset="0"/>
                <a:ea typeface="Times New Roman" panose="02020603050405020304" pitchFamily="18" charset="0"/>
              </a:rPr>
              <a:t>a</a:t>
            </a:r>
            <a:r>
              <a:rPr lang="en-US" sz="2000" dirty="0" err="1">
                <a:effectLst/>
                <a:latin typeface="Times New Roman" panose="02020603050405020304" pitchFamily="18" charset="0"/>
                <a:ea typeface="Times New Roman" panose="02020603050405020304" pitchFamily="18" charset="0"/>
              </a:rPr>
              <a:t>r</a:t>
            </a:r>
            <a:r>
              <a:rPr lang="en-US" sz="2000" dirty="0">
                <a:effectLst/>
                <a:latin typeface="Times New Roman" panose="02020603050405020304" pitchFamily="18" charset="0"/>
                <a:ea typeface="Times New Roman" panose="02020603050405020304" pitchFamily="18" charset="0"/>
              </a:rPr>
              <a:t> </a:t>
            </a:r>
            <a:r>
              <a:rPr lang="en-US" sz="2000" spc="-5" dirty="0" err="1">
                <a:effectLst/>
                <a:latin typeface="Times New Roman" panose="02020603050405020304" pitchFamily="18" charset="0"/>
                <a:ea typeface="Times New Roman" panose="02020603050405020304" pitchFamily="18" charset="0"/>
              </a:rPr>
              <a:t>a</a:t>
            </a:r>
            <a:r>
              <a:rPr lang="en-US" sz="2000" dirty="0" err="1">
                <a:effectLst/>
                <a:latin typeface="Times New Roman" panose="02020603050405020304" pitchFamily="18" charset="0"/>
                <a:ea typeface="Times New Roman" panose="02020603050405020304" pitchFamily="18" charset="0"/>
              </a:rPr>
              <a:t>tau</a:t>
            </a:r>
            <a:r>
              <a:rPr lang="en-US" sz="2000" dirty="0">
                <a:effectLst/>
                <a:latin typeface="Times New Roman" panose="02020603050405020304" pitchFamily="18" charset="0"/>
                <a:ea typeface="Times New Roman" panose="02020603050405020304" pitchFamily="18" charset="0"/>
              </a:rPr>
              <a:t> </a:t>
            </a:r>
            <a:r>
              <a:rPr lang="en-US" sz="2000" spc="275" dirty="0">
                <a:effectLst/>
                <a:latin typeface="Times New Roman" panose="02020603050405020304" pitchFamily="18" charset="0"/>
                <a:ea typeface="Times New Roman" panose="02020603050405020304" pitchFamily="18" charset="0"/>
              </a:rPr>
              <a:t> </a:t>
            </a:r>
            <a:r>
              <a:rPr lang="en-US" sz="2000" i="1" dirty="0">
                <a:effectLst/>
                <a:latin typeface="Times New Roman" panose="02020603050405020304" pitchFamily="18" charset="0"/>
                <a:ea typeface="Times New Roman" panose="02020603050405020304" pitchFamily="18" charset="0"/>
              </a:rPr>
              <a:t>an</a:t>
            </a:r>
            <a:r>
              <a:rPr lang="en-US" sz="2000" i="1" spc="-5" dirty="0">
                <a:effectLst/>
                <a:latin typeface="Times New Roman" panose="02020603050405020304" pitchFamily="18" charset="0"/>
                <a:ea typeface="Times New Roman" panose="02020603050405020304" pitchFamily="18" charset="0"/>
              </a:rPr>
              <a:t>c</a:t>
            </a:r>
            <a:r>
              <a:rPr lang="en-US" sz="2000" i="1" dirty="0">
                <a:effectLst/>
                <a:latin typeface="Times New Roman" panose="02020603050405020304" pitchFamily="18" charset="0"/>
                <a:ea typeface="Times New Roman" panose="02020603050405020304" pitchFamily="18" charset="0"/>
              </a:rPr>
              <a:t>hor. </a:t>
            </a:r>
            <a:r>
              <a:rPr lang="en-US" sz="2000" i="1" spc="290" dirty="0">
                <a:effectLst/>
                <a:latin typeface="Times New Roman" panose="02020603050405020304" pitchFamily="18" charset="0"/>
                <a:ea typeface="Times New Roman" panose="02020603050405020304" pitchFamily="18" charset="0"/>
              </a:rPr>
              <a:t> </a:t>
            </a:r>
            <a:r>
              <a:rPr lang="en-US" sz="2000" dirty="0">
                <a:effectLst/>
                <a:latin typeface="Times New Roman" panose="02020603050405020304" pitchFamily="18" charset="0"/>
                <a:ea typeface="Times New Roman" panose="02020603050405020304" pitchFamily="18" charset="0"/>
              </a:rPr>
              <a:t>Hogu</a:t>
            </a:r>
            <a:r>
              <a:rPr lang="en-US" sz="2000" spc="-5" dirty="0">
                <a:effectLst/>
                <a:latin typeface="Times New Roman" panose="02020603050405020304" pitchFamily="18" charset="0"/>
                <a:ea typeface="Times New Roman" panose="02020603050405020304" pitchFamily="18" charset="0"/>
              </a:rPr>
              <a:t>e</a:t>
            </a:r>
            <a:r>
              <a:rPr lang="en-US" sz="2000" dirty="0">
                <a:effectLst/>
                <a:latin typeface="Times New Roman" panose="02020603050405020304" pitchFamily="18" charset="0"/>
                <a:ea typeface="Times New Roman" panose="02020603050405020304" pitchFamily="18" charset="0"/>
              </a:rPr>
              <a:t>t </a:t>
            </a:r>
            <a:r>
              <a:rPr lang="en-US" sz="2000" spc="290" dirty="0">
                <a:effectLst/>
                <a:latin typeface="Times New Roman" panose="02020603050405020304" pitchFamily="18" charset="0"/>
                <a:ea typeface="Times New Roman" panose="02020603050405020304" pitchFamily="18" charset="0"/>
              </a:rPr>
              <a:t> </a:t>
            </a:r>
            <a:r>
              <a:rPr lang="en-US" sz="2000" spc="5" dirty="0">
                <a:effectLst/>
                <a:latin typeface="Times New Roman" panose="02020603050405020304" pitchFamily="18" charset="0"/>
                <a:ea typeface="Times New Roman" panose="02020603050405020304" pitchFamily="18" charset="0"/>
              </a:rPr>
              <a:t>(</a:t>
            </a:r>
            <a:r>
              <a:rPr lang="en-US" sz="2000" dirty="0">
                <a:effectLst/>
                <a:latin typeface="Times New Roman" panose="02020603050405020304" pitchFamily="18" charset="0"/>
                <a:ea typeface="Times New Roman" panose="02020603050405020304" pitchFamily="18" charset="0"/>
              </a:rPr>
              <a:t>2005) </a:t>
            </a:r>
            <a:r>
              <a:rPr lang="en-US" sz="2000" spc="270"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menunjukk</a:t>
            </a:r>
            <a:r>
              <a:rPr lang="en-US" sz="2000" spc="-5" dirty="0" err="1">
                <a:effectLst/>
                <a:latin typeface="Times New Roman" panose="02020603050405020304" pitchFamily="18" charset="0"/>
                <a:ea typeface="Times New Roman" panose="02020603050405020304" pitchFamily="18" charset="0"/>
              </a:rPr>
              <a:t>a</a:t>
            </a:r>
            <a:r>
              <a:rPr lang="en-US" sz="2000" dirty="0" err="1">
                <a:effectLst/>
                <a:latin typeface="Times New Roman" panose="02020603050405020304" pitchFamily="18" charset="0"/>
                <a:ea typeface="Times New Roman" panose="02020603050405020304" pitchFamily="18" charset="0"/>
              </a:rPr>
              <a:t>n</a:t>
            </a:r>
            <a:r>
              <a:rPr lang="en-US" sz="2000" dirty="0">
                <a:effectLst/>
                <a:latin typeface="Times New Roman" panose="02020603050405020304" pitchFamily="18" charset="0"/>
                <a:ea typeface="Times New Roman" panose="02020603050405020304" pitchFamily="18" charset="0"/>
              </a:rPr>
              <a:t> </a:t>
            </a:r>
            <a:r>
              <a:rPr lang="en-US" sz="2000" spc="285"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b</a:t>
            </a:r>
            <a:r>
              <a:rPr lang="en-US" sz="2000" spc="5" dirty="0" err="1">
                <a:effectLst/>
                <a:latin typeface="Times New Roman" panose="02020603050405020304" pitchFamily="18" charset="0"/>
                <a:ea typeface="Times New Roman" panose="02020603050405020304" pitchFamily="18" charset="0"/>
              </a:rPr>
              <a:t>a</a:t>
            </a:r>
            <a:r>
              <a:rPr lang="en-US" sz="2000" dirty="0" err="1">
                <a:effectLst/>
                <a:latin typeface="Times New Roman" panose="02020603050405020304" pitchFamily="18" charset="0"/>
                <a:ea typeface="Times New Roman" panose="02020603050405020304" pitchFamily="18" charset="0"/>
              </a:rPr>
              <a:t>hwa</a:t>
            </a:r>
            <a:r>
              <a:rPr lang="en-US" sz="2000" dirty="0">
                <a:effectLst/>
                <a:latin typeface="Times New Roman" panose="02020603050405020304" pitchFamily="18" charset="0"/>
                <a:ea typeface="Times New Roman" panose="02020603050405020304" pitchFamily="18" charset="0"/>
              </a:rPr>
              <a:t> </a:t>
            </a:r>
            <a:r>
              <a:rPr lang="en-US" sz="2000" spc="270"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k</a:t>
            </a:r>
            <a:r>
              <a:rPr lang="en-US" sz="2000" spc="-5" dirty="0" err="1">
                <a:effectLst/>
                <a:latin typeface="Times New Roman" panose="02020603050405020304" pitchFamily="18" charset="0"/>
                <a:ea typeface="Times New Roman" panose="02020603050405020304" pitchFamily="18" charset="0"/>
              </a:rPr>
              <a:t>e</a:t>
            </a:r>
            <a:r>
              <a:rPr lang="en-US" sz="2000" dirty="0" err="1">
                <a:effectLst/>
                <a:latin typeface="Times New Roman" panose="02020603050405020304" pitchFamily="18" charset="0"/>
                <a:ea typeface="Times New Roman" panose="02020603050405020304" pitchFamily="18" charset="0"/>
              </a:rPr>
              <a:t>t</a:t>
            </a:r>
            <a:r>
              <a:rPr lang="en-US" sz="2000" spc="5" dirty="0" err="1">
                <a:effectLst/>
                <a:latin typeface="Times New Roman" panose="02020603050405020304" pitchFamily="18" charset="0"/>
                <a:ea typeface="Times New Roman" panose="02020603050405020304" pitchFamily="18" charset="0"/>
              </a:rPr>
              <a:t>i</a:t>
            </a:r>
            <a:r>
              <a:rPr lang="en-US" sz="2000" dirty="0" err="1">
                <a:effectLst/>
                <a:latin typeface="Times New Roman" panose="02020603050405020304" pitchFamily="18" charset="0"/>
                <a:ea typeface="Times New Roman" panose="02020603050405020304" pitchFamily="18" charset="0"/>
              </a:rPr>
              <a:t>ka</a:t>
            </a:r>
            <a:r>
              <a:rPr lang="en-US" sz="2000" dirty="0">
                <a:effectLst/>
                <a:latin typeface="Times New Roman" panose="02020603050405020304" pitchFamily="18" charset="0"/>
                <a:ea typeface="Times New Roman" panose="02020603050405020304" pitchFamily="18" charset="0"/>
              </a:rPr>
              <a:t> </a:t>
            </a:r>
            <a:r>
              <a:rPr lang="en-US" sz="2000" spc="280" dirty="0">
                <a:effectLst/>
                <a:latin typeface="Times New Roman" panose="02020603050405020304" pitchFamily="18" charset="0"/>
                <a:ea typeface="Times New Roman" panose="02020603050405020304" pitchFamily="18" charset="0"/>
              </a:rPr>
              <a:t> </a:t>
            </a:r>
            <a:r>
              <a:rPr lang="en-US" sz="2000" dirty="0">
                <a:effectLst/>
                <a:latin typeface="Times New Roman" panose="02020603050405020304" pitchFamily="18" charset="0"/>
                <a:ea typeface="Times New Roman" panose="02020603050405020304" pitchFamily="18" charset="0"/>
              </a:rPr>
              <a:t>investor </a:t>
            </a:r>
            <a:r>
              <a:rPr lang="en-US" sz="2000" spc="285" dirty="0">
                <a:effectLst/>
                <a:latin typeface="Times New Roman" panose="02020603050405020304" pitchFamily="18" charset="0"/>
                <a:ea typeface="Times New Roman" panose="02020603050405020304" pitchFamily="18" charset="0"/>
              </a:rPr>
              <a:t> </a:t>
            </a:r>
            <a:r>
              <a:rPr lang="en-US" sz="2000" spc="10" dirty="0" err="1">
                <a:effectLst/>
                <a:latin typeface="Times New Roman" panose="02020603050405020304" pitchFamily="18" charset="0"/>
                <a:ea typeface="Times New Roman" panose="02020603050405020304" pitchFamily="18" charset="0"/>
              </a:rPr>
              <a:t>p</a:t>
            </a:r>
            <a:r>
              <a:rPr lang="en-US" sz="2000" spc="-5" dirty="0" err="1">
                <a:effectLst/>
                <a:latin typeface="Times New Roman" panose="02020603050405020304" pitchFamily="18" charset="0"/>
                <a:ea typeface="Times New Roman" panose="02020603050405020304" pitchFamily="18" charset="0"/>
              </a:rPr>
              <a:t>e</a:t>
            </a:r>
            <a:r>
              <a:rPr lang="en-US" sz="2000" dirty="0" err="1">
                <a:effectLst/>
                <a:latin typeface="Times New Roman" panose="02020603050405020304" pitchFamily="18" charset="0"/>
                <a:ea typeface="Times New Roman" panose="02020603050405020304" pitchFamily="18" charset="0"/>
              </a:rPr>
              <a:t>rlu</a:t>
            </a:r>
            <a:r>
              <a:rPr lang="en-US" sz="2000"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mel</a:t>
            </a:r>
            <a:r>
              <a:rPr lang="en-US" sz="2000" spc="-5" dirty="0" err="1">
                <a:effectLst/>
                <a:latin typeface="Times New Roman" panose="02020603050405020304" pitchFamily="18" charset="0"/>
                <a:ea typeface="Times New Roman" panose="02020603050405020304" pitchFamily="18" charset="0"/>
              </a:rPr>
              <a:t>a</a:t>
            </a:r>
            <a:r>
              <a:rPr lang="en-US" sz="2000" dirty="0" err="1">
                <a:effectLst/>
                <a:latin typeface="Times New Roman" panose="02020603050405020304" pitchFamily="18" charset="0"/>
                <a:ea typeface="Times New Roman" panose="02020603050405020304" pitchFamily="18" charset="0"/>
              </a:rPr>
              <a:t>kuk</a:t>
            </a:r>
            <a:r>
              <a:rPr lang="en-US" sz="2000" spc="-5" dirty="0" err="1">
                <a:effectLst/>
                <a:latin typeface="Times New Roman" panose="02020603050405020304" pitchFamily="18" charset="0"/>
                <a:ea typeface="Times New Roman" panose="02020603050405020304" pitchFamily="18" charset="0"/>
              </a:rPr>
              <a:t>a</a:t>
            </a:r>
            <a:r>
              <a:rPr lang="en-US" sz="2000" dirty="0" err="1">
                <a:effectLst/>
                <a:latin typeface="Times New Roman" panose="02020603050405020304" pitchFamily="18" charset="0"/>
                <a:ea typeface="Times New Roman" panose="02020603050405020304" pitchFamily="18" charset="0"/>
              </a:rPr>
              <a:t>n</a:t>
            </a:r>
            <a:r>
              <a:rPr lang="en-US" sz="2000"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s</a:t>
            </a:r>
            <a:r>
              <a:rPr lang="en-US" sz="2000" spc="-5" dirty="0" err="1">
                <a:effectLst/>
                <a:latin typeface="Times New Roman" panose="02020603050405020304" pitchFamily="18" charset="0"/>
                <a:ea typeface="Times New Roman" panose="02020603050405020304" pitchFamily="18" charset="0"/>
              </a:rPr>
              <a:t>a</a:t>
            </a:r>
            <a:r>
              <a:rPr lang="en-US" sz="2000" dirty="0" err="1">
                <a:effectLst/>
                <a:latin typeface="Times New Roman" panose="02020603050405020304" pitchFamily="18" charset="0"/>
                <a:ea typeface="Times New Roman" panose="02020603050405020304" pitchFamily="18" charset="0"/>
              </a:rPr>
              <a:t>tu</a:t>
            </a:r>
            <a:r>
              <a:rPr lang="en-US" sz="2000" spc="10"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p</a:t>
            </a:r>
            <a:r>
              <a:rPr lang="en-US" sz="2000" spc="-5" dirty="0" err="1">
                <a:effectLst/>
                <a:latin typeface="Times New Roman" panose="02020603050405020304" pitchFamily="18" charset="0"/>
                <a:ea typeface="Times New Roman" panose="02020603050405020304" pitchFamily="18" charset="0"/>
              </a:rPr>
              <a:t>e</a:t>
            </a:r>
            <a:r>
              <a:rPr lang="en-US" sz="2000" dirty="0" err="1">
                <a:effectLst/>
                <a:latin typeface="Times New Roman" panose="02020603050405020304" pitchFamily="18" charset="0"/>
                <a:ea typeface="Times New Roman" panose="02020603050405020304" pitchFamily="18" charset="0"/>
              </a:rPr>
              <a:t>ril</a:t>
            </a:r>
            <a:r>
              <a:rPr lang="en-US" sz="2000" spc="-5" dirty="0" err="1">
                <a:effectLst/>
                <a:latin typeface="Times New Roman" panose="02020603050405020304" pitchFamily="18" charset="0"/>
                <a:ea typeface="Times New Roman" panose="02020603050405020304" pitchFamily="18" charset="0"/>
              </a:rPr>
              <a:t>a</a:t>
            </a:r>
            <a:r>
              <a:rPr lang="en-US" sz="2000" dirty="0" err="1">
                <a:effectLst/>
                <a:latin typeface="Times New Roman" panose="02020603050405020304" pitchFamily="18" charset="0"/>
                <a:ea typeface="Times New Roman" panose="02020603050405020304" pitchFamily="18" charset="0"/>
              </a:rPr>
              <a:t>ku</a:t>
            </a:r>
            <a:r>
              <a:rPr lang="en-US" sz="2000" spc="10"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te</a:t>
            </a:r>
            <a:r>
              <a:rPr lang="en-US" sz="2000" spc="-5" dirty="0" err="1">
                <a:effectLst/>
                <a:latin typeface="Times New Roman" panose="02020603050405020304" pitchFamily="18" charset="0"/>
                <a:ea typeface="Times New Roman" panose="02020603050405020304" pitchFamily="18" charset="0"/>
              </a:rPr>
              <a:t>r</a:t>
            </a:r>
            <a:r>
              <a:rPr lang="en-US" sz="2000" dirty="0" err="1">
                <a:effectLst/>
                <a:latin typeface="Times New Roman" panose="02020603050405020304" pitchFamily="18" charset="0"/>
                <a:ea typeface="Times New Roman" panose="02020603050405020304" pitchFamily="18" charset="0"/>
              </a:rPr>
              <a:t>tentu</a:t>
            </a:r>
            <a:r>
              <a:rPr lang="en-US" sz="2000" dirty="0">
                <a:effectLst/>
                <a:latin typeface="Times New Roman" panose="02020603050405020304" pitchFamily="18" charset="0"/>
                <a:ea typeface="Times New Roman" panose="02020603050405020304" pitchFamily="18" charset="0"/>
              </a:rPr>
              <a:t>, investor</a:t>
            </a:r>
            <a:r>
              <a:rPr lang="en-US" sz="2000" spc="5" dirty="0">
                <a:effectLst/>
                <a:latin typeface="Times New Roman" panose="02020603050405020304" pitchFamily="18" charset="0"/>
                <a:ea typeface="Times New Roman" panose="02020603050405020304" pitchFamily="18" charset="0"/>
              </a:rPr>
              <a:t> </a:t>
            </a:r>
            <a:r>
              <a:rPr lang="en-US" sz="2000" spc="-5" dirty="0" err="1">
                <a:effectLst/>
                <a:latin typeface="Times New Roman" panose="02020603050405020304" pitchFamily="18" charset="0"/>
                <a:ea typeface="Times New Roman" panose="02020603050405020304" pitchFamily="18" charset="0"/>
              </a:rPr>
              <a:t>a</a:t>
            </a:r>
            <a:r>
              <a:rPr lang="en-US" sz="2000" spc="10" dirty="0" err="1">
                <a:effectLst/>
                <a:latin typeface="Times New Roman" panose="02020603050405020304" pitchFamily="18" charset="0"/>
                <a:ea typeface="Times New Roman" panose="02020603050405020304" pitchFamily="18" charset="0"/>
              </a:rPr>
              <a:t>k</a:t>
            </a:r>
            <a:r>
              <a:rPr lang="en-US" sz="2000" spc="-5" dirty="0" err="1">
                <a:effectLst/>
                <a:latin typeface="Times New Roman" panose="02020603050405020304" pitchFamily="18" charset="0"/>
                <a:ea typeface="Times New Roman" panose="02020603050405020304" pitchFamily="18" charset="0"/>
              </a:rPr>
              <a:t>a</a:t>
            </a:r>
            <a:r>
              <a:rPr lang="en-US" sz="2000" dirty="0" err="1">
                <a:effectLst/>
                <a:latin typeface="Times New Roman" panose="02020603050405020304" pitchFamily="18" charset="0"/>
                <a:ea typeface="Times New Roman" panose="02020603050405020304" pitchFamily="18" charset="0"/>
              </a:rPr>
              <a:t>n</a:t>
            </a:r>
            <a:r>
              <a:rPr lang="en-US" sz="2000" spc="10" dirty="0">
                <a:effectLst/>
                <a:latin typeface="Times New Roman" panose="02020603050405020304" pitchFamily="18" charset="0"/>
                <a:ea typeface="Times New Roman" panose="02020603050405020304" pitchFamily="18" charset="0"/>
              </a:rPr>
              <a:t> </a:t>
            </a:r>
            <a:r>
              <a:rPr lang="en-US" sz="2000" dirty="0">
                <a:effectLst/>
                <a:latin typeface="Times New Roman" panose="02020603050405020304" pitchFamily="18" charset="0"/>
                <a:ea typeface="Times New Roman" panose="02020603050405020304" pitchFamily="18" charset="0"/>
              </a:rPr>
              <a:t>p</a:t>
            </a:r>
            <a:r>
              <a:rPr lang="en-US" sz="2000" spc="-5" dirty="0">
                <a:effectLst/>
                <a:latin typeface="Times New Roman" panose="02020603050405020304" pitchFamily="18" charset="0"/>
                <a:ea typeface="Times New Roman" panose="02020603050405020304" pitchFamily="18" charset="0"/>
              </a:rPr>
              <a:t>a</a:t>
            </a:r>
            <a:r>
              <a:rPr lang="en-US" sz="2000" dirty="0">
                <a:effectLst/>
                <a:latin typeface="Times New Roman" panose="02020603050405020304" pitchFamily="18" charset="0"/>
                <a:ea typeface="Times New Roman" panose="02020603050405020304" pitchFamily="18" charset="0"/>
              </a:rPr>
              <a:t>l</a:t>
            </a:r>
            <a:r>
              <a:rPr lang="en-US" sz="2000" spc="5" dirty="0">
                <a:effectLst/>
                <a:latin typeface="Times New Roman" panose="02020603050405020304" pitchFamily="18" charset="0"/>
                <a:ea typeface="Times New Roman" panose="02020603050405020304" pitchFamily="18" charset="0"/>
              </a:rPr>
              <a:t>i</a:t>
            </a:r>
            <a:r>
              <a:rPr lang="en-US" sz="2000" dirty="0">
                <a:effectLst/>
                <a:latin typeface="Times New Roman" panose="02020603050405020304" pitchFamily="18" charset="0"/>
                <a:ea typeface="Times New Roman" panose="02020603050405020304" pitchFamily="18" charset="0"/>
              </a:rPr>
              <a:t>ng </a:t>
            </a:r>
            <a:r>
              <a:rPr lang="en-US" sz="2000" dirty="0" err="1">
                <a:effectLst/>
                <a:latin typeface="Times New Roman" panose="02020603050405020304" pitchFamily="18" charset="0"/>
                <a:ea typeface="Times New Roman" panose="02020603050405020304" pitchFamily="18" charset="0"/>
              </a:rPr>
              <a:t>b</a:t>
            </a:r>
            <a:r>
              <a:rPr lang="en-US" sz="2000" spc="-5" dirty="0" err="1">
                <a:effectLst/>
                <a:latin typeface="Times New Roman" panose="02020603050405020304" pitchFamily="18" charset="0"/>
                <a:ea typeface="Times New Roman" panose="02020603050405020304" pitchFamily="18" charset="0"/>
              </a:rPr>
              <a:t>a</a:t>
            </a:r>
            <a:r>
              <a:rPr lang="en-US" sz="2000" dirty="0" err="1">
                <a:effectLst/>
                <a:latin typeface="Times New Roman" panose="02020603050405020304" pitchFamily="18" charset="0"/>
                <a:ea typeface="Times New Roman" panose="02020603050405020304" pitchFamily="18" charset="0"/>
              </a:rPr>
              <a:t>ny</a:t>
            </a:r>
            <a:r>
              <a:rPr lang="en-US" sz="2000" spc="-5" dirty="0" err="1">
                <a:effectLst/>
                <a:latin typeface="Times New Roman" panose="02020603050405020304" pitchFamily="18" charset="0"/>
                <a:ea typeface="Times New Roman" panose="02020603050405020304" pitchFamily="18" charset="0"/>
              </a:rPr>
              <a:t>a</a:t>
            </a:r>
            <a:r>
              <a:rPr lang="en-US" sz="2000" dirty="0" err="1">
                <a:effectLst/>
                <a:latin typeface="Times New Roman" panose="02020603050405020304" pitchFamily="18" charset="0"/>
                <a:ea typeface="Times New Roman" panose="02020603050405020304" pitchFamily="18" charset="0"/>
              </a:rPr>
              <a:t>k</a:t>
            </a:r>
            <a:r>
              <a:rPr lang="en-US" sz="2000" spc="35" dirty="0">
                <a:effectLst/>
                <a:latin typeface="Times New Roman" panose="02020603050405020304" pitchFamily="18" charset="0"/>
                <a:ea typeface="Times New Roman" panose="02020603050405020304" pitchFamily="18" charset="0"/>
              </a:rPr>
              <a:t> </a:t>
            </a:r>
            <a:r>
              <a:rPr lang="en-US" sz="2000" dirty="0">
                <a:effectLst/>
                <a:latin typeface="Times New Roman" panose="02020603050405020304" pitchFamily="18" charset="0"/>
                <a:ea typeface="Times New Roman" panose="02020603050405020304" pitchFamily="18" charset="0"/>
              </a:rPr>
              <a:t>'</a:t>
            </a:r>
            <a:r>
              <a:rPr lang="en-US" sz="2000" dirty="0" err="1">
                <a:effectLst/>
                <a:latin typeface="Times New Roman" panose="02020603050405020304" pitchFamily="18" charset="0"/>
                <a:ea typeface="Times New Roman" panose="02020603050405020304" pitchFamily="18" charset="0"/>
              </a:rPr>
              <a:t>b</a:t>
            </a:r>
            <a:r>
              <a:rPr lang="en-US" sz="2000" spc="-5" dirty="0" err="1">
                <a:effectLst/>
                <a:latin typeface="Times New Roman" panose="02020603050405020304" pitchFamily="18" charset="0"/>
                <a:ea typeface="Times New Roman" panose="02020603050405020304" pitchFamily="18" charset="0"/>
              </a:rPr>
              <a:t>e</a:t>
            </a:r>
            <a:r>
              <a:rPr lang="en-US" sz="2000" dirty="0" err="1">
                <a:effectLst/>
                <a:latin typeface="Times New Roman" panose="02020603050405020304" pitchFamily="18" charset="0"/>
                <a:ea typeface="Times New Roman" panose="02020603050405020304" pitchFamily="18" charset="0"/>
              </a:rPr>
              <a:t>rl</a:t>
            </a:r>
            <a:r>
              <a:rPr lang="en-US" sz="2000" spc="-5" dirty="0" err="1">
                <a:effectLst/>
                <a:latin typeface="Times New Roman" panose="02020603050405020304" pitchFamily="18" charset="0"/>
                <a:ea typeface="Times New Roman" panose="02020603050405020304" pitchFamily="18" charset="0"/>
              </a:rPr>
              <a:t>a</a:t>
            </a:r>
            <a:r>
              <a:rPr lang="en-US" sz="2000" dirty="0" err="1">
                <a:effectLst/>
                <a:latin typeface="Times New Roman" panose="02020603050405020304" pitchFamily="18" charset="0"/>
                <a:ea typeface="Times New Roman" panose="02020603050405020304" pitchFamily="18" charset="0"/>
              </a:rPr>
              <a:t>bu</a:t>
            </a:r>
            <a:r>
              <a:rPr lang="en-US" sz="2000" spc="10" dirty="0" err="1">
                <a:effectLst/>
                <a:latin typeface="Times New Roman" panose="02020603050405020304" pitchFamily="18" charset="0"/>
                <a:ea typeface="Times New Roman" panose="02020603050405020304" pitchFamily="18" charset="0"/>
              </a:rPr>
              <a:t>h</a:t>
            </a:r>
            <a:r>
              <a:rPr lang="en-US" sz="2000" dirty="0">
                <a:effectLst/>
                <a:latin typeface="Times New Roman" panose="02020603050405020304" pitchFamily="18" charset="0"/>
                <a:ea typeface="Times New Roman" panose="02020603050405020304" pitchFamily="18" charset="0"/>
              </a:rPr>
              <a:t>'</a:t>
            </a:r>
            <a:r>
              <a:rPr lang="en-US" sz="2000" spc="10" dirty="0">
                <a:effectLst/>
                <a:latin typeface="Times New Roman" panose="02020603050405020304" pitchFamily="18" charset="0"/>
                <a:ea typeface="Times New Roman" panose="02020603050405020304" pitchFamily="18" charset="0"/>
              </a:rPr>
              <a:t> </a:t>
            </a:r>
            <a:r>
              <a:rPr lang="en-US" sz="2000" dirty="0">
                <a:effectLst/>
                <a:latin typeface="Times New Roman" panose="02020603050405020304" pitchFamily="18" charset="0"/>
                <a:ea typeface="Times New Roman" panose="02020603050405020304" pitchFamily="18" charset="0"/>
              </a:rPr>
              <a:t>p</a:t>
            </a:r>
            <a:r>
              <a:rPr lang="en-US" sz="2000" spc="-5" dirty="0">
                <a:effectLst/>
                <a:latin typeface="Times New Roman" panose="02020603050405020304" pitchFamily="18" charset="0"/>
                <a:ea typeface="Times New Roman" panose="02020603050405020304" pitchFamily="18" charset="0"/>
              </a:rPr>
              <a:t>a</a:t>
            </a:r>
            <a:r>
              <a:rPr lang="en-US" sz="2000" dirty="0">
                <a:effectLst/>
                <a:latin typeface="Times New Roman" panose="02020603050405020304" pitchFamily="18" charset="0"/>
                <a:ea typeface="Times New Roman" panose="02020603050405020304" pitchFamily="18" charset="0"/>
              </a:rPr>
              <a:t>da </a:t>
            </a:r>
            <a:r>
              <a:rPr lang="en-US" sz="2000" dirty="0" err="1">
                <a:effectLst/>
                <a:latin typeface="Times New Roman" panose="02020603050405020304" pitchFamily="18" charset="0"/>
                <a:ea typeface="Times New Roman" panose="02020603050405020304" pitchFamily="18" charset="0"/>
              </a:rPr>
              <a:t>info</a:t>
            </a:r>
            <a:r>
              <a:rPr lang="en-US" sz="2000" spc="-5" dirty="0" err="1">
                <a:effectLst/>
                <a:latin typeface="Times New Roman" panose="02020603050405020304" pitchFamily="18" charset="0"/>
                <a:ea typeface="Times New Roman" panose="02020603050405020304" pitchFamily="18" charset="0"/>
              </a:rPr>
              <a:t>r</a:t>
            </a:r>
            <a:r>
              <a:rPr lang="en-US" sz="2000" dirty="0" err="1">
                <a:effectLst/>
                <a:latin typeface="Times New Roman" panose="02020603050405020304" pitchFamily="18" charset="0"/>
                <a:ea typeface="Times New Roman" panose="02020603050405020304" pitchFamily="18" charset="0"/>
              </a:rPr>
              <a:t>masi</a:t>
            </a:r>
            <a:r>
              <a:rPr lang="en-US" sz="2000" spc="5"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te</a:t>
            </a:r>
            <a:r>
              <a:rPr lang="en-US" sz="2000" spc="-5" dirty="0" err="1">
                <a:effectLst/>
                <a:latin typeface="Times New Roman" panose="02020603050405020304" pitchFamily="18" charset="0"/>
                <a:ea typeface="Times New Roman" panose="02020603050405020304" pitchFamily="18" charset="0"/>
              </a:rPr>
              <a:t>r</a:t>
            </a:r>
            <a:r>
              <a:rPr lang="en-US" sz="2000" dirty="0" err="1">
                <a:effectLst/>
                <a:latin typeface="Times New Roman" panose="02020603050405020304" pitchFamily="18" charset="0"/>
                <a:ea typeface="Times New Roman" panose="02020603050405020304" pitchFamily="18" charset="0"/>
              </a:rPr>
              <a:t>b</a:t>
            </a:r>
            <a:r>
              <a:rPr lang="en-US" sz="2000" spc="-5" dirty="0" err="1">
                <a:effectLst/>
                <a:latin typeface="Times New Roman" panose="02020603050405020304" pitchFamily="18" charset="0"/>
                <a:ea typeface="Times New Roman" panose="02020603050405020304" pitchFamily="18" charset="0"/>
              </a:rPr>
              <a:t>a</a:t>
            </a:r>
            <a:r>
              <a:rPr lang="en-US" sz="2000" dirty="0" err="1">
                <a:effectLst/>
                <a:latin typeface="Times New Roman" panose="02020603050405020304" pitchFamily="18" charset="0"/>
                <a:ea typeface="Times New Roman" panose="02020603050405020304" pitchFamily="18" charset="0"/>
              </a:rPr>
              <a:t>ru</a:t>
            </a:r>
            <a:r>
              <a:rPr lang="en-US" sz="2000" dirty="0">
                <a:effectLst/>
                <a:latin typeface="Times New Roman" panose="02020603050405020304" pitchFamily="18" charset="0"/>
                <a:ea typeface="Times New Roman" panose="02020603050405020304" pitchFamily="18" charset="0"/>
              </a:rPr>
              <a:t> y</a:t>
            </a:r>
            <a:r>
              <a:rPr lang="en-US" sz="2000" spc="5" dirty="0">
                <a:effectLst/>
                <a:latin typeface="Times New Roman" panose="02020603050405020304" pitchFamily="18" charset="0"/>
                <a:ea typeface="Times New Roman" panose="02020603050405020304" pitchFamily="18" charset="0"/>
              </a:rPr>
              <a:t>a</a:t>
            </a:r>
            <a:r>
              <a:rPr lang="en-US" sz="2000" dirty="0">
                <a:effectLst/>
                <a:latin typeface="Times New Roman" panose="02020603050405020304" pitchFamily="18" charset="0"/>
                <a:ea typeface="Times New Roman" panose="02020603050405020304" pitchFamily="18" charset="0"/>
              </a:rPr>
              <a:t>ng</a:t>
            </a:r>
            <a:r>
              <a:rPr lang="en-US" sz="2000" spc="5"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te</a:t>
            </a:r>
            <a:r>
              <a:rPr lang="en-US" sz="2000" spc="-5" dirty="0" err="1">
                <a:effectLst/>
                <a:latin typeface="Times New Roman" panose="02020603050405020304" pitchFamily="18" charset="0"/>
                <a:ea typeface="Times New Roman" panose="02020603050405020304" pitchFamily="18" charset="0"/>
              </a:rPr>
              <a:t>r</a:t>
            </a:r>
            <a:r>
              <a:rPr lang="en-US" sz="2000" dirty="0" err="1">
                <a:effectLst/>
                <a:latin typeface="Times New Roman" panose="02020603050405020304" pitchFamily="18" charset="0"/>
                <a:ea typeface="Times New Roman" panose="02020603050405020304" pitchFamily="18" charset="0"/>
              </a:rPr>
              <a:t>s</a:t>
            </a:r>
            <a:r>
              <a:rPr lang="en-US" sz="2000" spc="-5" dirty="0" err="1">
                <a:effectLst/>
                <a:latin typeface="Times New Roman" panose="02020603050405020304" pitchFamily="18" charset="0"/>
                <a:ea typeface="Times New Roman" panose="02020603050405020304" pitchFamily="18" charset="0"/>
              </a:rPr>
              <a:t>e</a:t>
            </a:r>
            <a:r>
              <a:rPr lang="en-US" sz="2000" dirty="0" err="1">
                <a:effectLst/>
                <a:latin typeface="Times New Roman" panose="02020603050405020304" pitchFamily="18" charset="0"/>
                <a:ea typeface="Times New Roman" panose="02020603050405020304" pitchFamily="18" charset="0"/>
              </a:rPr>
              <a:t>dia</a:t>
            </a:r>
            <a:r>
              <a:rPr lang="en-US" sz="2000" dirty="0">
                <a:effectLst/>
                <a:latin typeface="Times New Roman" panose="02020603050405020304" pitchFamily="18" charset="0"/>
                <a:ea typeface="Times New Roman" panose="02020603050405020304" pitchFamily="18" charset="0"/>
              </a:rPr>
              <a:t>. Ol</a:t>
            </a:r>
            <a:r>
              <a:rPr lang="en-US" sz="2000" spc="-5" dirty="0">
                <a:effectLst/>
                <a:latin typeface="Times New Roman" panose="02020603050405020304" pitchFamily="18" charset="0"/>
                <a:ea typeface="Times New Roman" panose="02020603050405020304" pitchFamily="18" charset="0"/>
              </a:rPr>
              <a:t>e</a:t>
            </a:r>
            <a:r>
              <a:rPr lang="en-US" sz="2000" dirty="0">
                <a:effectLst/>
                <a:latin typeface="Times New Roman" panose="02020603050405020304" pitchFamily="18" charset="0"/>
                <a:ea typeface="Times New Roman" panose="02020603050405020304" pitchFamily="18" charset="0"/>
              </a:rPr>
              <a:t>h</a:t>
            </a:r>
            <a:r>
              <a:rPr lang="en-US" sz="2000" spc="5"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k</a:t>
            </a:r>
            <a:r>
              <a:rPr lang="en-US" sz="2000" spc="5" dirty="0" err="1">
                <a:effectLst/>
                <a:latin typeface="Times New Roman" panose="02020603050405020304" pitchFamily="18" charset="0"/>
                <a:ea typeface="Times New Roman" panose="02020603050405020304" pitchFamily="18" charset="0"/>
              </a:rPr>
              <a:t>a</a:t>
            </a:r>
            <a:r>
              <a:rPr lang="en-US" sz="2000" dirty="0" err="1">
                <a:effectLst/>
                <a:latin typeface="Times New Roman" panose="02020603050405020304" pitchFamily="18" charset="0"/>
                <a:ea typeface="Times New Roman" panose="02020603050405020304" pitchFamily="18" charset="0"/>
              </a:rPr>
              <a:t>r</a:t>
            </a:r>
            <a:r>
              <a:rPr lang="en-US" sz="2000" spc="-10" dirty="0" err="1">
                <a:effectLst/>
                <a:latin typeface="Times New Roman" panose="02020603050405020304" pitchFamily="18" charset="0"/>
                <a:ea typeface="Times New Roman" panose="02020603050405020304" pitchFamily="18" charset="0"/>
              </a:rPr>
              <a:t>e</a:t>
            </a:r>
            <a:r>
              <a:rPr lang="en-US" sz="2000" dirty="0" err="1">
                <a:effectLst/>
                <a:latin typeface="Times New Roman" panose="02020603050405020304" pitchFamily="18" charset="0"/>
                <a:ea typeface="Times New Roman" panose="02020603050405020304" pitchFamily="18" charset="0"/>
              </a:rPr>
              <a:t>na</a:t>
            </a:r>
            <a:r>
              <a:rPr lang="en-US" sz="2000"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i</a:t>
            </a:r>
            <a:r>
              <a:rPr lang="en-US" sz="2000" spc="15" dirty="0" err="1">
                <a:effectLst/>
                <a:latin typeface="Times New Roman" panose="02020603050405020304" pitchFamily="18" charset="0"/>
                <a:ea typeface="Times New Roman" panose="02020603050405020304" pitchFamily="18" charset="0"/>
              </a:rPr>
              <a:t>t</a:t>
            </a:r>
            <a:r>
              <a:rPr lang="en-US" sz="2000" dirty="0" err="1">
                <a:effectLst/>
                <a:latin typeface="Times New Roman" panose="02020603050405020304" pitchFamily="18" charset="0"/>
                <a:ea typeface="Times New Roman" panose="02020603050405020304" pitchFamily="18" charset="0"/>
              </a:rPr>
              <a:t>u</a:t>
            </a:r>
            <a:r>
              <a:rPr lang="en-US" sz="2000" spc="5" dirty="0">
                <a:effectLst/>
                <a:latin typeface="Times New Roman" panose="02020603050405020304" pitchFamily="18" charset="0"/>
                <a:ea typeface="Times New Roman" panose="02020603050405020304" pitchFamily="18" charset="0"/>
              </a:rPr>
              <a:t> </a:t>
            </a:r>
            <a:r>
              <a:rPr lang="en-US" sz="2000" dirty="0">
                <a:effectLst/>
                <a:latin typeface="Times New Roman" panose="02020603050405020304" pitchFamily="18" charset="0"/>
                <a:ea typeface="Times New Roman" panose="02020603050405020304" pitchFamily="18" charset="0"/>
              </a:rPr>
              <a:t>investor </a:t>
            </a:r>
            <a:r>
              <a:rPr lang="en-US" sz="2000" spc="-5" dirty="0" err="1">
                <a:effectLst/>
                <a:latin typeface="Times New Roman" panose="02020603050405020304" pitchFamily="18" charset="0"/>
                <a:ea typeface="Times New Roman" panose="02020603050405020304" pitchFamily="18" charset="0"/>
              </a:rPr>
              <a:t>ce</a:t>
            </a:r>
            <a:r>
              <a:rPr lang="en-US" sz="2000" dirty="0" err="1">
                <a:effectLst/>
                <a:latin typeface="Times New Roman" panose="02020603050405020304" pitchFamily="18" charset="0"/>
                <a:ea typeface="Times New Roman" panose="02020603050405020304" pitchFamily="18" charset="0"/>
              </a:rPr>
              <a:t>nd</a:t>
            </a:r>
            <a:r>
              <a:rPr lang="en-US" sz="2000" spc="-5" dirty="0" err="1">
                <a:effectLst/>
                <a:latin typeface="Times New Roman" panose="02020603050405020304" pitchFamily="18" charset="0"/>
                <a:ea typeface="Times New Roman" panose="02020603050405020304" pitchFamily="18" charset="0"/>
              </a:rPr>
              <a:t>e</a:t>
            </a:r>
            <a:r>
              <a:rPr lang="en-US" sz="2000" dirty="0" err="1">
                <a:effectLst/>
                <a:latin typeface="Times New Roman" panose="02020603050405020304" pitchFamily="18" charset="0"/>
                <a:ea typeface="Times New Roman" panose="02020603050405020304" pitchFamily="18" charset="0"/>
              </a:rPr>
              <a:t>rung</a:t>
            </a:r>
            <a:r>
              <a:rPr lang="en-US" sz="2000" dirty="0">
                <a:effectLst/>
                <a:latin typeface="Times New Roman" panose="02020603050405020304" pitchFamily="18" charset="0"/>
                <a:ea typeface="Times New Roman" panose="02020603050405020304" pitchFamily="18" charset="0"/>
              </a:rPr>
              <a:t> </a:t>
            </a:r>
            <a:r>
              <a:rPr lang="en-US" sz="2000" spc="10" dirty="0" err="1">
                <a:effectLst/>
                <a:latin typeface="Times New Roman" panose="02020603050405020304" pitchFamily="18" charset="0"/>
                <a:ea typeface="Times New Roman" panose="02020603050405020304" pitchFamily="18" charset="0"/>
              </a:rPr>
              <a:t>k</a:t>
            </a:r>
            <a:r>
              <a:rPr lang="en-US" sz="2000" dirty="0" err="1">
                <a:effectLst/>
                <a:latin typeface="Times New Roman" panose="02020603050405020304" pitchFamily="18" charset="0"/>
                <a:ea typeface="Times New Roman" panose="02020603050405020304" pitchFamily="18" charset="0"/>
              </a:rPr>
              <a:t>ur</a:t>
            </a:r>
            <a:r>
              <a:rPr lang="en-US" sz="2000" spc="-10" dirty="0" err="1">
                <a:effectLst/>
                <a:latin typeface="Times New Roman" panose="02020603050405020304" pitchFamily="18" charset="0"/>
                <a:ea typeface="Times New Roman" panose="02020603050405020304" pitchFamily="18" charset="0"/>
              </a:rPr>
              <a:t>a</a:t>
            </a:r>
            <a:r>
              <a:rPr lang="en-US" sz="2000" dirty="0" err="1">
                <a:effectLst/>
                <a:latin typeface="Times New Roman" panose="02020603050405020304" pitchFamily="18" charset="0"/>
                <a:ea typeface="Times New Roman" panose="02020603050405020304" pitchFamily="18" charset="0"/>
              </a:rPr>
              <a:t>ng</a:t>
            </a:r>
            <a:r>
              <a:rPr lang="en-US" sz="2000"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b</a:t>
            </a:r>
            <a:r>
              <a:rPr lang="en-US" sz="2000" spc="-5" dirty="0" err="1">
                <a:effectLst/>
                <a:latin typeface="Times New Roman" panose="02020603050405020304" pitchFamily="18" charset="0"/>
                <a:ea typeface="Times New Roman" panose="02020603050405020304" pitchFamily="18" charset="0"/>
              </a:rPr>
              <a:t>e</a:t>
            </a:r>
            <a:r>
              <a:rPr lang="en-US" sz="2000" dirty="0" err="1">
                <a:effectLst/>
                <a:latin typeface="Times New Roman" panose="02020603050405020304" pitchFamily="18" charset="0"/>
                <a:ea typeface="Times New Roman" panose="02020603050405020304" pitchFamily="18" charset="0"/>
              </a:rPr>
              <a:t>r</a:t>
            </a:r>
            <a:r>
              <a:rPr lang="en-US" sz="2000" spc="-10" dirty="0" err="1">
                <a:effectLst/>
                <a:latin typeface="Times New Roman" panose="02020603050405020304" pitchFamily="18" charset="0"/>
                <a:ea typeface="Times New Roman" panose="02020603050405020304" pitchFamily="18" charset="0"/>
              </a:rPr>
              <a:t>e</a:t>
            </a:r>
            <a:r>
              <a:rPr lang="en-US" sz="2000" spc="-5" dirty="0" err="1">
                <a:effectLst/>
                <a:latin typeface="Times New Roman" panose="02020603050405020304" pitchFamily="18" charset="0"/>
                <a:ea typeface="Times New Roman" panose="02020603050405020304" pitchFamily="18" charset="0"/>
              </a:rPr>
              <a:t>a</a:t>
            </a:r>
            <a:r>
              <a:rPr lang="en-US" sz="2000" dirty="0" err="1">
                <a:effectLst/>
                <a:latin typeface="Times New Roman" panose="02020603050405020304" pitchFamily="18" charset="0"/>
                <a:ea typeface="Times New Roman" panose="02020603050405020304" pitchFamily="18" charset="0"/>
              </a:rPr>
              <a:t>ksi</a:t>
            </a:r>
            <a:r>
              <a:rPr lang="en-US" sz="2000" spc="10"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te</a:t>
            </a:r>
            <a:r>
              <a:rPr lang="en-US" sz="2000" spc="5" dirty="0" err="1">
                <a:effectLst/>
                <a:latin typeface="Times New Roman" panose="02020603050405020304" pitchFamily="18" charset="0"/>
                <a:ea typeface="Times New Roman" panose="02020603050405020304" pitchFamily="18" charset="0"/>
              </a:rPr>
              <a:t>r</a:t>
            </a:r>
            <a:r>
              <a:rPr lang="en-US" sz="2000" dirty="0" err="1">
                <a:effectLst/>
                <a:latin typeface="Times New Roman" panose="02020603050405020304" pitchFamily="18" charset="0"/>
                <a:ea typeface="Times New Roman" panose="02020603050405020304" pitchFamily="18" charset="0"/>
              </a:rPr>
              <a:t>h</a:t>
            </a:r>
            <a:r>
              <a:rPr lang="en-US" sz="2000" spc="-5" dirty="0" err="1">
                <a:effectLst/>
                <a:latin typeface="Times New Roman" panose="02020603050405020304" pitchFamily="18" charset="0"/>
                <a:ea typeface="Times New Roman" panose="02020603050405020304" pitchFamily="18" charset="0"/>
              </a:rPr>
              <a:t>a</a:t>
            </a:r>
            <a:r>
              <a:rPr lang="en-US" sz="2000" dirty="0" err="1">
                <a:effectLst/>
                <a:latin typeface="Times New Roman" panose="02020603050405020304" pitchFamily="18" charset="0"/>
                <a:ea typeface="Times New Roman" panose="02020603050405020304" pitchFamily="18" charset="0"/>
              </a:rPr>
              <a:t>d</a:t>
            </a:r>
            <a:r>
              <a:rPr lang="en-US" sz="2000" spc="-5" dirty="0" err="1">
                <a:effectLst/>
                <a:latin typeface="Times New Roman" panose="02020603050405020304" pitchFamily="18" charset="0"/>
                <a:ea typeface="Times New Roman" panose="02020603050405020304" pitchFamily="18" charset="0"/>
              </a:rPr>
              <a:t>a</a:t>
            </a:r>
            <a:r>
              <a:rPr lang="en-US" sz="2000" dirty="0" err="1">
                <a:effectLst/>
                <a:latin typeface="Times New Roman" panose="02020603050405020304" pitchFamily="18" charset="0"/>
                <a:ea typeface="Times New Roman" panose="02020603050405020304" pitchFamily="18" charset="0"/>
              </a:rPr>
              <a:t>p</a:t>
            </a:r>
            <a:r>
              <a:rPr lang="en-US" sz="2000" spc="5"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inf</a:t>
            </a:r>
            <a:r>
              <a:rPr lang="en-US" sz="2000" spc="10" dirty="0" err="1">
                <a:effectLst/>
                <a:latin typeface="Times New Roman" panose="02020603050405020304" pitchFamily="18" charset="0"/>
                <a:ea typeface="Times New Roman" panose="02020603050405020304" pitchFamily="18" charset="0"/>
              </a:rPr>
              <a:t>o</a:t>
            </a:r>
            <a:r>
              <a:rPr lang="en-US" sz="2000" dirty="0" err="1">
                <a:effectLst/>
                <a:latin typeface="Times New Roman" panose="02020603050405020304" pitchFamily="18" charset="0"/>
                <a:ea typeface="Times New Roman" panose="02020603050405020304" pitchFamily="18" charset="0"/>
              </a:rPr>
              <a:t>rm</a:t>
            </a:r>
            <a:r>
              <a:rPr lang="en-US" sz="2000" spc="-5" dirty="0" err="1">
                <a:effectLst/>
                <a:latin typeface="Times New Roman" panose="02020603050405020304" pitchFamily="18" charset="0"/>
                <a:ea typeface="Times New Roman" panose="02020603050405020304" pitchFamily="18" charset="0"/>
              </a:rPr>
              <a:t>a</a:t>
            </a:r>
            <a:r>
              <a:rPr lang="en-US" sz="2000" dirty="0" err="1">
                <a:effectLst/>
                <a:latin typeface="Times New Roman" panose="02020603050405020304" pitchFamily="18" charset="0"/>
                <a:ea typeface="Times New Roman" panose="02020603050405020304" pitchFamily="18" charset="0"/>
              </a:rPr>
              <a:t>si</a:t>
            </a:r>
            <a:r>
              <a:rPr lang="en-US" sz="2000" spc="10"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b</a:t>
            </a:r>
            <a:r>
              <a:rPr lang="en-US" sz="2000" spc="-5" dirty="0" err="1">
                <a:effectLst/>
                <a:latin typeface="Times New Roman" panose="02020603050405020304" pitchFamily="18" charset="0"/>
                <a:ea typeface="Times New Roman" panose="02020603050405020304" pitchFamily="18" charset="0"/>
              </a:rPr>
              <a:t>a</a:t>
            </a:r>
            <a:r>
              <a:rPr lang="en-US" sz="2000" dirty="0" err="1">
                <a:effectLst/>
                <a:latin typeface="Times New Roman" panose="02020603050405020304" pitchFamily="18" charset="0"/>
                <a:ea typeface="Times New Roman" panose="02020603050405020304" pitchFamily="18" charset="0"/>
              </a:rPr>
              <a:t>ru</a:t>
            </a:r>
            <a:r>
              <a:rPr lang="en-US" sz="2000" dirty="0">
                <a:effectLst/>
                <a:latin typeface="Times New Roman" panose="02020603050405020304" pitchFamily="18" charset="0"/>
                <a:ea typeface="Times New Roman" panose="02020603050405020304" pitchFamily="18" charset="0"/>
              </a:rPr>
              <a:t>. </a:t>
            </a:r>
            <a:r>
              <a:rPr lang="en-US" sz="2000" spc="5" dirty="0">
                <a:effectLst/>
                <a:latin typeface="Times New Roman" panose="02020603050405020304" pitchFamily="18" charset="0"/>
                <a:ea typeface="Times New Roman" panose="02020603050405020304" pitchFamily="18" charset="0"/>
              </a:rPr>
              <a:t>S</a:t>
            </a:r>
            <a:r>
              <a:rPr lang="en-US" sz="2000" spc="-5" dirty="0">
                <a:effectLst/>
                <a:latin typeface="Times New Roman" panose="02020603050405020304" pitchFamily="18" charset="0"/>
                <a:ea typeface="Times New Roman" panose="02020603050405020304" pitchFamily="18" charset="0"/>
              </a:rPr>
              <a:t>e</a:t>
            </a:r>
            <a:r>
              <a:rPr lang="en-US" sz="2000" dirty="0">
                <a:effectLst/>
                <a:latin typeface="Times New Roman" panose="02020603050405020304" pitchFamily="18" charset="0"/>
                <a:ea typeface="Times New Roman" panose="02020603050405020304" pitchFamily="18" charset="0"/>
              </a:rPr>
              <a:t>w</a:t>
            </a:r>
            <a:r>
              <a:rPr lang="en-US" sz="2000" spc="-5" dirty="0">
                <a:effectLst/>
                <a:latin typeface="Times New Roman" panose="02020603050405020304" pitchFamily="18" charset="0"/>
                <a:ea typeface="Times New Roman" panose="02020603050405020304" pitchFamily="18" charset="0"/>
              </a:rPr>
              <a:t>e</a:t>
            </a:r>
            <a:r>
              <a:rPr lang="en-US" sz="2000" dirty="0">
                <a:effectLst/>
                <a:latin typeface="Times New Roman" panose="02020603050405020304" pitchFamily="18" charset="0"/>
                <a:ea typeface="Times New Roman" panose="02020603050405020304" pitchFamily="18" charset="0"/>
              </a:rPr>
              <a:t>ll</a:t>
            </a:r>
            <a:r>
              <a:rPr lang="en-US" sz="2000" spc="10" dirty="0">
                <a:effectLst/>
                <a:latin typeface="Times New Roman" panose="02020603050405020304" pitchFamily="18" charset="0"/>
                <a:ea typeface="Times New Roman" panose="02020603050405020304" pitchFamily="18" charset="0"/>
              </a:rPr>
              <a:t> </a:t>
            </a:r>
            <a:r>
              <a:rPr lang="en-US" sz="2000" dirty="0">
                <a:effectLst/>
                <a:latin typeface="Times New Roman" panose="02020603050405020304" pitchFamily="18" charset="0"/>
                <a:ea typeface="Times New Roman" panose="02020603050405020304" pitchFamily="18" charset="0"/>
              </a:rPr>
              <a:t>(2</a:t>
            </a:r>
            <a:r>
              <a:rPr lang="en-US" sz="2000" spc="10" dirty="0">
                <a:effectLst/>
                <a:latin typeface="Times New Roman" panose="02020603050405020304" pitchFamily="18" charset="0"/>
                <a:ea typeface="Times New Roman" panose="02020603050405020304" pitchFamily="18" charset="0"/>
              </a:rPr>
              <a:t>0</a:t>
            </a:r>
            <a:r>
              <a:rPr lang="en-US" sz="2000" dirty="0">
                <a:effectLst/>
                <a:latin typeface="Times New Roman" panose="02020603050405020304" pitchFamily="18" charset="0"/>
                <a:ea typeface="Times New Roman" panose="02020603050405020304" pitchFamily="18" charset="0"/>
              </a:rPr>
              <a:t>10)</a:t>
            </a:r>
            <a:r>
              <a:rPr lang="en-US" sz="2000" spc="15"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meny</a:t>
            </a:r>
            <a:r>
              <a:rPr lang="en-US" sz="2000" spc="-5" dirty="0" err="1">
                <a:effectLst/>
                <a:latin typeface="Times New Roman" panose="02020603050405020304" pitchFamily="18" charset="0"/>
                <a:ea typeface="Times New Roman" panose="02020603050405020304" pitchFamily="18" charset="0"/>
              </a:rPr>
              <a:t>a</a:t>
            </a:r>
            <a:r>
              <a:rPr lang="en-US" sz="2000" dirty="0" err="1">
                <a:effectLst/>
                <a:latin typeface="Times New Roman" panose="02020603050405020304" pitchFamily="18" charset="0"/>
                <a:ea typeface="Times New Roman" panose="02020603050405020304" pitchFamily="18" charset="0"/>
              </a:rPr>
              <a:t>tak</a:t>
            </a:r>
            <a:r>
              <a:rPr lang="en-US" sz="2000" spc="-5" dirty="0" err="1">
                <a:effectLst/>
                <a:latin typeface="Times New Roman" panose="02020603050405020304" pitchFamily="18" charset="0"/>
                <a:ea typeface="Times New Roman" panose="02020603050405020304" pitchFamily="18" charset="0"/>
              </a:rPr>
              <a:t>a</a:t>
            </a:r>
            <a:r>
              <a:rPr lang="en-US" sz="2000" dirty="0" err="1">
                <a:effectLst/>
                <a:latin typeface="Times New Roman" panose="02020603050405020304" pitchFamily="18" charset="0"/>
                <a:ea typeface="Times New Roman" panose="02020603050405020304" pitchFamily="18" charset="0"/>
              </a:rPr>
              <a:t>n</a:t>
            </a:r>
            <a:r>
              <a:rPr lang="en-US" sz="2000" spc="5"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b</a:t>
            </a:r>
            <a:r>
              <a:rPr lang="en-US" sz="2000" spc="-5" dirty="0" err="1">
                <a:effectLst/>
                <a:latin typeface="Times New Roman" panose="02020603050405020304" pitchFamily="18" charset="0"/>
                <a:ea typeface="Times New Roman" panose="02020603050405020304" pitchFamily="18" charset="0"/>
              </a:rPr>
              <a:t>a</a:t>
            </a:r>
            <a:r>
              <a:rPr lang="en-US" sz="2000" spc="10" dirty="0" err="1">
                <a:effectLst/>
                <a:latin typeface="Times New Roman" panose="02020603050405020304" pitchFamily="18" charset="0"/>
                <a:ea typeface="Times New Roman" panose="02020603050405020304" pitchFamily="18" charset="0"/>
              </a:rPr>
              <a:t>h</a:t>
            </a:r>
            <a:r>
              <a:rPr lang="en-US" sz="2000" dirty="0" err="1">
                <a:effectLst/>
                <a:latin typeface="Times New Roman" panose="02020603050405020304" pitchFamily="18" charset="0"/>
                <a:ea typeface="Times New Roman" panose="02020603050405020304" pitchFamily="18" charset="0"/>
              </a:rPr>
              <a:t>wa</a:t>
            </a:r>
            <a:r>
              <a:rPr lang="en-US" sz="2000"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k</a:t>
            </a:r>
            <a:r>
              <a:rPr lang="en-US" sz="2000" spc="-5" dirty="0" err="1">
                <a:effectLst/>
                <a:latin typeface="Times New Roman" panose="02020603050405020304" pitchFamily="18" charset="0"/>
                <a:ea typeface="Times New Roman" panose="02020603050405020304" pitchFamily="18" charset="0"/>
              </a:rPr>
              <a:t>e</a:t>
            </a:r>
            <a:r>
              <a:rPr lang="en-US" sz="2000" dirty="0" err="1">
                <a:effectLst/>
                <a:latin typeface="Times New Roman" panose="02020603050405020304" pitchFamily="18" charset="0"/>
                <a:ea typeface="Times New Roman" panose="02020603050405020304" pitchFamily="18" charset="0"/>
              </a:rPr>
              <a:t>t</a:t>
            </a:r>
            <a:r>
              <a:rPr lang="en-US" sz="2000" spc="5" dirty="0" err="1">
                <a:effectLst/>
                <a:latin typeface="Times New Roman" panose="02020603050405020304" pitchFamily="18" charset="0"/>
                <a:ea typeface="Times New Roman" panose="02020603050405020304" pitchFamily="18" charset="0"/>
              </a:rPr>
              <a:t>i</a:t>
            </a:r>
            <a:r>
              <a:rPr lang="en-US" sz="2000" spc="10" dirty="0" err="1">
                <a:effectLst/>
                <a:latin typeface="Times New Roman" panose="02020603050405020304" pitchFamily="18" charset="0"/>
                <a:ea typeface="Times New Roman" panose="02020603050405020304" pitchFamily="18" charset="0"/>
              </a:rPr>
              <a:t>k</a:t>
            </a:r>
            <a:r>
              <a:rPr lang="en-US" sz="2000" dirty="0" err="1">
                <a:effectLst/>
                <a:latin typeface="Times New Roman" panose="02020603050405020304" pitchFamily="18" charset="0"/>
                <a:ea typeface="Times New Roman" panose="02020603050405020304" pitchFamily="18" charset="0"/>
              </a:rPr>
              <a:t>a</a:t>
            </a:r>
            <a:r>
              <a:rPr lang="en-US" sz="2000"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ni</a:t>
            </a:r>
            <a:r>
              <a:rPr lang="en-US" sz="2000" spc="5" dirty="0" err="1">
                <a:effectLst/>
                <a:latin typeface="Times New Roman" panose="02020603050405020304" pitchFamily="18" charset="0"/>
                <a:ea typeface="Times New Roman" panose="02020603050405020304" pitchFamily="18" charset="0"/>
              </a:rPr>
              <a:t>l</a:t>
            </a:r>
            <a:r>
              <a:rPr lang="en-US" sz="2000" spc="-5" dirty="0" err="1">
                <a:effectLst/>
                <a:latin typeface="Times New Roman" panose="02020603050405020304" pitchFamily="18" charset="0"/>
                <a:ea typeface="Times New Roman" panose="02020603050405020304" pitchFamily="18" charset="0"/>
              </a:rPr>
              <a:t>a</a:t>
            </a:r>
            <a:r>
              <a:rPr lang="en-US" sz="2000" dirty="0" err="1">
                <a:effectLst/>
                <a:latin typeface="Times New Roman" panose="02020603050405020304" pitchFamily="18" charset="0"/>
                <a:ea typeface="Times New Roman" panose="02020603050405020304" pitchFamily="18" charset="0"/>
              </a:rPr>
              <a:t>i</a:t>
            </a:r>
            <a:r>
              <a:rPr lang="en-US" sz="2000" dirty="0">
                <a:effectLst/>
                <a:latin typeface="Times New Roman" panose="02020603050405020304" pitchFamily="18" charset="0"/>
                <a:ea typeface="Times New Roman" panose="02020603050405020304" pitchFamily="18" charset="0"/>
              </a:rPr>
              <a:t> y</a:t>
            </a:r>
            <a:r>
              <a:rPr lang="en-US" sz="2000" spc="-5" dirty="0">
                <a:effectLst/>
                <a:latin typeface="Times New Roman" panose="02020603050405020304" pitchFamily="18" charset="0"/>
                <a:ea typeface="Times New Roman" panose="02020603050405020304" pitchFamily="18" charset="0"/>
              </a:rPr>
              <a:t>a</a:t>
            </a:r>
            <a:r>
              <a:rPr lang="en-US" sz="2000" dirty="0">
                <a:effectLst/>
                <a:latin typeface="Times New Roman" panose="02020603050405020304" pitchFamily="18" charset="0"/>
                <a:ea typeface="Times New Roman" panose="02020603050405020304" pitchFamily="18" charset="0"/>
              </a:rPr>
              <a:t>ng</a:t>
            </a:r>
            <a:r>
              <a:rPr lang="en-US" sz="2000" spc="5"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r</a:t>
            </a:r>
            <a:r>
              <a:rPr lang="en-US" sz="2000" spc="-10" dirty="0" err="1">
                <a:effectLst/>
                <a:latin typeface="Times New Roman" panose="02020603050405020304" pitchFamily="18" charset="0"/>
                <a:ea typeface="Times New Roman" panose="02020603050405020304" pitchFamily="18" charset="0"/>
              </a:rPr>
              <a:t>e</a:t>
            </a:r>
            <a:r>
              <a:rPr lang="en-US" sz="2000" spc="15" dirty="0" err="1">
                <a:effectLst/>
                <a:latin typeface="Times New Roman" panose="02020603050405020304" pitchFamily="18" charset="0"/>
                <a:ea typeface="Times New Roman" panose="02020603050405020304" pitchFamily="18" charset="0"/>
              </a:rPr>
              <a:t>l</a:t>
            </a:r>
            <a:r>
              <a:rPr lang="en-US" sz="2000" spc="-5" dirty="0" err="1">
                <a:effectLst/>
                <a:latin typeface="Times New Roman" panose="02020603050405020304" pitchFamily="18" charset="0"/>
                <a:ea typeface="Times New Roman" panose="02020603050405020304" pitchFamily="18" charset="0"/>
              </a:rPr>
              <a:t>e</a:t>
            </a:r>
            <a:r>
              <a:rPr lang="en-US" sz="2000" dirty="0" err="1">
                <a:effectLst/>
                <a:latin typeface="Times New Roman" panose="02020603050405020304" pitchFamily="18" charset="0"/>
                <a:ea typeface="Times New Roman" panose="02020603050405020304" pitchFamily="18" charset="0"/>
              </a:rPr>
              <a:t>v</a:t>
            </a:r>
            <a:r>
              <a:rPr lang="en-US" sz="2000" spc="-5" dirty="0" err="1">
                <a:effectLst/>
                <a:latin typeface="Times New Roman" panose="02020603050405020304" pitchFamily="18" charset="0"/>
                <a:ea typeface="Times New Roman" panose="02020603050405020304" pitchFamily="18" charset="0"/>
              </a:rPr>
              <a:t>a</a:t>
            </a:r>
            <a:r>
              <a:rPr lang="en-US" sz="2000" dirty="0" err="1">
                <a:effectLst/>
                <a:latin typeface="Times New Roman" panose="02020603050405020304" pitchFamily="18" charset="0"/>
                <a:ea typeface="Times New Roman" panose="02020603050405020304" pitchFamily="18" charset="0"/>
              </a:rPr>
              <a:t>n</a:t>
            </a:r>
            <a:r>
              <a:rPr lang="en-US" sz="2000" spc="15" dirty="0">
                <a:effectLst/>
                <a:latin typeface="Times New Roman" panose="02020603050405020304" pitchFamily="18" charset="0"/>
                <a:ea typeface="Times New Roman" panose="02020603050405020304" pitchFamily="18" charset="0"/>
              </a:rPr>
              <a:t> </a:t>
            </a:r>
            <a:r>
              <a:rPr lang="en-US" sz="2000" dirty="0">
                <a:effectLst/>
                <a:latin typeface="Times New Roman" panose="02020603050405020304" pitchFamily="18" charset="0"/>
                <a:ea typeface="Times New Roman" panose="02020603050405020304" pitchFamily="18" charset="0"/>
              </a:rPr>
              <a:t>(</a:t>
            </a:r>
            <a:r>
              <a:rPr lang="en-US" sz="2000" dirty="0" err="1">
                <a:effectLst/>
                <a:latin typeface="Times New Roman" panose="02020603050405020304" pitchFamily="18" charset="0"/>
                <a:ea typeface="Times New Roman" panose="02020603050405020304" pitchFamily="18" charset="0"/>
              </a:rPr>
              <a:t>j</a:t>
            </a:r>
            <a:r>
              <a:rPr lang="en-US" sz="2000" spc="-5" dirty="0" err="1">
                <a:effectLst/>
                <a:latin typeface="Times New Roman" panose="02020603050405020304" pitchFamily="18" charset="0"/>
                <a:ea typeface="Times New Roman" panose="02020603050405020304" pitchFamily="18" charset="0"/>
              </a:rPr>
              <a:t>a</a:t>
            </a:r>
            <a:r>
              <a:rPr lang="en-US" sz="2000" dirty="0" err="1">
                <a:effectLst/>
                <a:latin typeface="Times New Roman" panose="02020603050405020304" pitchFamily="18" charset="0"/>
                <a:ea typeface="Times New Roman" panose="02020603050405020304" pitchFamily="18" charset="0"/>
              </a:rPr>
              <a:t>ngk</a:t>
            </a:r>
            <a:r>
              <a:rPr lang="en-US" sz="2000" spc="-5" dirty="0" err="1">
                <a:effectLst/>
                <a:latin typeface="Times New Roman" panose="02020603050405020304" pitchFamily="18" charset="0"/>
                <a:ea typeface="Times New Roman" panose="02020603050405020304" pitchFamily="18" charset="0"/>
              </a:rPr>
              <a:t>a</a:t>
            </a:r>
            <a:r>
              <a:rPr lang="en-US" sz="2000" spc="5" dirty="0" err="1">
                <a:effectLst/>
                <a:latin typeface="Times New Roman" panose="02020603050405020304" pitchFamily="18" charset="0"/>
                <a:ea typeface="Times New Roman" panose="02020603050405020304" pitchFamily="18" charset="0"/>
              </a:rPr>
              <a:t>r</a:t>
            </a:r>
            <a:r>
              <a:rPr lang="en-US" sz="2000" dirty="0">
                <a:effectLst/>
                <a:latin typeface="Times New Roman" panose="02020603050405020304" pitchFamily="18" charset="0"/>
                <a:ea typeface="Times New Roman" panose="02020603050405020304" pitchFamily="18" charset="0"/>
              </a:rPr>
              <a:t>) </a:t>
            </a:r>
            <a:r>
              <a:rPr lang="en-US" sz="2000" spc="15" dirty="0" err="1">
                <a:effectLst/>
                <a:latin typeface="Times New Roman" panose="02020603050405020304" pitchFamily="18" charset="0"/>
                <a:ea typeface="Times New Roman" panose="02020603050405020304" pitchFamily="18" charset="0"/>
              </a:rPr>
              <a:t>t</a:t>
            </a:r>
            <a:r>
              <a:rPr lang="en-US" sz="2000" spc="-5" dirty="0" err="1">
                <a:effectLst/>
                <a:latin typeface="Times New Roman" panose="02020603050405020304" pitchFamily="18" charset="0"/>
                <a:ea typeface="Times New Roman" panose="02020603050405020304" pitchFamily="18" charset="0"/>
              </a:rPr>
              <a:t>e</a:t>
            </a:r>
            <a:r>
              <a:rPr lang="en-US" sz="2000" dirty="0" err="1">
                <a:effectLst/>
                <a:latin typeface="Times New Roman" panose="02020603050405020304" pitchFamily="18" charset="0"/>
                <a:ea typeface="Times New Roman" panose="02020603050405020304" pitchFamily="18" charset="0"/>
              </a:rPr>
              <a:t>rs</a:t>
            </a:r>
            <a:r>
              <a:rPr lang="en-US" sz="2000" spc="-5" dirty="0" err="1">
                <a:effectLst/>
                <a:latin typeface="Times New Roman" panose="02020603050405020304" pitchFamily="18" charset="0"/>
                <a:ea typeface="Times New Roman" panose="02020603050405020304" pitchFamily="18" charset="0"/>
              </a:rPr>
              <a:t>e</a:t>
            </a:r>
            <a:r>
              <a:rPr lang="en-US" sz="2000" dirty="0" err="1">
                <a:effectLst/>
                <a:latin typeface="Times New Roman" panose="02020603050405020304" pitchFamily="18" charset="0"/>
                <a:ea typeface="Times New Roman" panose="02020603050405020304" pitchFamily="18" charset="0"/>
              </a:rPr>
              <a:t>dia</a:t>
            </a:r>
            <a:r>
              <a:rPr lang="en-US" sz="2000" dirty="0">
                <a:effectLst/>
                <a:latin typeface="Times New Roman" panose="02020603050405020304" pitchFamily="18" charset="0"/>
                <a:ea typeface="Times New Roman" panose="02020603050405020304" pitchFamily="18" charset="0"/>
              </a:rPr>
              <a:t>, </a:t>
            </a:r>
            <a:r>
              <a:rPr lang="en-US" sz="2000" spc="10" dirty="0">
                <a:effectLst/>
                <a:latin typeface="Times New Roman" panose="02020603050405020304" pitchFamily="18" charset="0"/>
                <a:ea typeface="Times New Roman" panose="02020603050405020304" pitchFamily="18" charset="0"/>
              </a:rPr>
              <a:t>o</a:t>
            </a:r>
            <a:r>
              <a:rPr lang="en-US" sz="2000" dirty="0">
                <a:effectLst/>
                <a:latin typeface="Times New Roman" panose="02020603050405020304" pitchFamily="18" charset="0"/>
                <a:ea typeface="Times New Roman" panose="02020603050405020304" pitchFamily="18" charset="0"/>
              </a:rPr>
              <a:t>r</a:t>
            </a:r>
            <a:r>
              <a:rPr lang="en-US" sz="2000" spc="-10" dirty="0">
                <a:effectLst/>
                <a:latin typeface="Times New Roman" panose="02020603050405020304" pitchFamily="18" charset="0"/>
                <a:ea typeface="Times New Roman" panose="02020603050405020304" pitchFamily="18" charset="0"/>
              </a:rPr>
              <a:t>a</a:t>
            </a:r>
            <a:r>
              <a:rPr lang="en-US" sz="2000" dirty="0">
                <a:effectLst/>
                <a:latin typeface="Times New Roman" panose="02020603050405020304" pitchFamily="18" charset="0"/>
                <a:ea typeface="Times New Roman" panose="02020603050405020304" pitchFamily="18" charset="0"/>
              </a:rPr>
              <a:t>ng</a:t>
            </a:r>
            <a:r>
              <a:rPr lang="en-US" sz="2000" spc="5" dirty="0">
                <a:effectLst/>
                <a:latin typeface="Times New Roman" panose="02020603050405020304" pitchFamily="18" charset="0"/>
                <a:ea typeface="Times New Roman" panose="02020603050405020304" pitchFamily="18" charset="0"/>
              </a:rPr>
              <a:t> </a:t>
            </a:r>
            <a:r>
              <a:rPr lang="en-US" sz="2000" spc="15" dirty="0" err="1">
                <a:effectLst/>
                <a:latin typeface="Times New Roman" panose="02020603050405020304" pitchFamily="18" charset="0"/>
                <a:ea typeface="Times New Roman" panose="02020603050405020304" pitchFamily="18" charset="0"/>
              </a:rPr>
              <a:t>m</a:t>
            </a:r>
            <a:r>
              <a:rPr lang="en-US" sz="2000" spc="-5" dirty="0" err="1">
                <a:effectLst/>
                <a:latin typeface="Times New Roman" panose="02020603050405020304" pitchFamily="18" charset="0"/>
                <a:ea typeface="Times New Roman" panose="02020603050405020304" pitchFamily="18" charset="0"/>
              </a:rPr>
              <a:t>e</a:t>
            </a:r>
            <a:r>
              <a:rPr lang="en-US" sz="2000" dirty="0" err="1">
                <a:effectLst/>
                <a:latin typeface="Times New Roman" panose="02020603050405020304" pitchFamily="18" charset="0"/>
                <a:ea typeface="Times New Roman" panose="02020603050405020304" pitchFamily="18" charset="0"/>
              </a:rPr>
              <a:t>mbuat</a:t>
            </a:r>
            <a:r>
              <a:rPr lang="en-US" sz="2000" spc="15"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h</a:t>
            </a:r>
            <a:r>
              <a:rPr lang="en-US" sz="2000" spc="-5" dirty="0" err="1">
                <a:effectLst/>
                <a:latin typeface="Times New Roman" panose="02020603050405020304" pitchFamily="18" charset="0"/>
                <a:ea typeface="Times New Roman" panose="02020603050405020304" pitchFamily="18" charset="0"/>
              </a:rPr>
              <a:t>a</a:t>
            </a:r>
            <a:r>
              <a:rPr lang="en-US" sz="2000" dirty="0" err="1">
                <a:effectLst/>
                <a:latin typeface="Times New Roman" panose="02020603050405020304" pitchFamily="18" charset="0"/>
                <a:ea typeface="Times New Roman" panose="02020603050405020304" pitchFamily="18" charset="0"/>
              </a:rPr>
              <a:t>r</a:t>
            </a:r>
            <a:r>
              <a:rPr lang="en-US" sz="2000" spc="-10" dirty="0" err="1">
                <a:effectLst/>
                <a:latin typeface="Times New Roman" panose="02020603050405020304" pitchFamily="18" charset="0"/>
                <a:ea typeface="Times New Roman" panose="02020603050405020304" pitchFamily="18" charset="0"/>
              </a:rPr>
              <a:t>a</a:t>
            </a:r>
            <a:r>
              <a:rPr lang="en-US" sz="2000" dirty="0" err="1">
                <a:effectLst/>
                <a:latin typeface="Times New Roman" panose="02020603050405020304" pitchFamily="18" charset="0"/>
                <a:ea typeface="Times New Roman" panose="02020603050405020304" pitchFamily="18" charset="0"/>
              </a:rPr>
              <a:t>p</a:t>
            </a:r>
            <a:r>
              <a:rPr lang="en-US" sz="2000" spc="-5" dirty="0" err="1">
                <a:effectLst/>
                <a:latin typeface="Times New Roman" panose="02020603050405020304" pitchFamily="18" charset="0"/>
                <a:ea typeface="Times New Roman" panose="02020603050405020304" pitchFamily="18" charset="0"/>
              </a:rPr>
              <a:t>a</a:t>
            </a:r>
            <a:r>
              <a:rPr lang="en-US" sz="2000" dirty="0" err="1">
                <a:effectLst/>
                <a:latin typeface="Times New Roman" panose="02020603050405020304" pitchFamily="18" charset="0"/>
                <a:ea typeface="Times New Roman" panose="02020603050405020304" pitchFamily="18" charset="0"/>
              </a:rPr>
              <a:t>n</a:t>
            </a:r>
            <a:r>
              <a:rPr lang="en-US" sz="2000" spc="15"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d</a:t>
            </a:r>
            <a:r>
              <a:rPr lang="en-US" sz="2000" spc="-5" dirty="0" err="1">
                <a:effectLst/>
                <a:latin typeface="Times New Roman" panose="02020603050405020304" pitchFamily="18" charset="0"/>
                <a:ea typeface="Times New Roman" panose="02020603050405020304" pitchFamily="18" charset="0"/>
              </a:rPr>
              <a:t>e</a:t>
            </a:r>
            <a:r>
              <a:rPr lang="en-US" sz="2000" dirty="0" err="1">
                <a:effectLst/>
                <a:latin typeface="Times New Roman" panose="02020603050405020304" pitchFamily="18" charset="0"/>
                <a:ea typeface="Times New Roman" panose="02020603050405020304" pitchFamily="18" charset="0"/>
              </a:rPr>
              <a:t>n</a:t>
            </a:r>
            <a:r>
              <a:rPr lang="en-US" sz="2000" spc="10" dirty="0" err="1">
                <a:effectLst/>
                <a:latin typeface="Times New Roman" panose="02020603050405020304" pitchFamily="18" charset="0"/>
                <a:ea typeface="Times New Roman" panose="02020603050405020304" pitchFamily="18" charset="0"/>
              </a:rPr>
              <a:t>g</a:t>
            </a:r>
            <a:r>
              <a:rPr lang="en-US" sz="2000" spc="-5" dirty="0" err="1">
                <a:effectLst/>
                <a:latin typeface="Times New Roman" panose="02020603050405020304" pitchFamily="18" charset="0"/>
                <a:ea typeface="Times New Roman" panose="02020603050405020304" pitchFamily="18" charset="0"/>
              </a:rPr>
              <a:t>a</a:t>
            </a:r>
            <a:r>
              <a:rPr lang="en-US" sz="2000" dirty="0" err="1">
                <a:effectLst/>
                <a:latin typeface="Times New Roman" panose="02020603050405020304" pitchFamily="18" charset="0"/>
                <a:ea typeface="Times New Roman" panose="02020603050405020304" pitchFamily="18" charset="0"/>
              </a:rPr>
              <a:t>n</a:t>
            </a:r>
            <a:r>
              <a:rPr lang="en-US" sz="2000" spc="5"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memulai</a:t>
            </a:r>
            <a:r>
              <a:rPr lang="en-US" sz="2000" spc="15"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d</a:t>
            </a:r>
            <a:r>
              <a:rPr lang="en-US" sz="2000" spc="-5" dirty="0" err="1">
                <a:effectLst/>
                <a:latin typeface="Times New Roman" panose="02020603050405020304" pitchFamily="18" charset="0"/>
                <a:ea typeface="Times New Roman" panose="02020603050405020304" pitchFamily="18" charset="0"/>
              </a:rPr>
              <a:t>a</a:t>
            </a:r>
            <a:r>
              <a:rPr lang="en-US" sz="2000" dirty="0" err="1">
                <a:effectLst/>
                <a:latin typeface="Times New Roman" panose="02020603050405020304" pitchFamily="18" charset="0"/>
                <a:ea typeface="Times New Roman" panose="02020603050405020304" pitchFamily="18" charset="0"/>
              </a:rPr>
              <a:t>ri</a:t>
            </a:r>
            <a:r>
              <a:rPr lang="en-US" sz="2000"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ni</a:t>
            </a:r>
            <a:r>
              <a:rPr lang="en-US" sz="2000" spc="5" dirty="0" err="1">
                <a:effectLst/>
                <a:latin typeface="Times New Roman" panose="02020603050405020304" pitchFamily="18" charset="0"/>
                <a:ea typeface="Times New Roman" panose="02020603050405020304" pitchFamily="18" charset="0"/>
              </a:rPr>
              <a:t>l</a:t>
            </a:r>
            <a:r>
              <a:rPr lang="en-US" sz="2000" spc="-5" dirty="0" err="1">
                <a:effectLst/>
                <a:latin typeface="Times New Roman" panose="02020603050405020304" pitchFamily="18" charset="0"/>
                <a:ea typeface="Times New Roman" panose="02020603050405020304" pitchFamily="18" charset="0"/>
              </a:rPr>
              <a:t>a</a:t>
            </a:r>
            <a:r>
              <a:rPr lang="en-US" sz="2000" dirty="0" err="1">
                <a:effectLst/>
                <a:latin typeface="Times New Roman" panose="02020603050405020304" pitchFamily="18" charset="0"/>
                <a:ea typeface="Times New Roman" panose="02020603050405020304" pitchFamily="18" charset="0"/>
              </a:rPr>
              <a:t>i</a:t>
            </a:r>
            <a:r>
              <a:rPr lang="en-US" sz="2000" spc="5" dirty="0">
                <a:effectLst/>
                <a:latin typeface="Times New Roman" panose="02020603050405020304" pitchFamily="18" charset="0"/>
                <a:ea typeface="Times New Roman" panose="02020603050405020304" pitchFamily="18" charset="0"/>
              </a:rPr>
              <a:t> </a:t>
            </a:r>
            <a:r>
              <a:rPr lang="en-US" sz="2000" spc="-5" dirty="0" err="1">
                <a:effectLst/>
                <a:latin typeface="Times New Roman" panose="02020603050405020304" pitchFamily="18" charset="0"/>
                <a:ea typeface="Times New Roman" panose="02020603050405020304" pitchFamily="18" charset="0"/>
              </a:rPr>
              <a:t>a</a:t>
            </a:r>
            <a:r>
              <a:rPr lang="en-US" sz="2000" dirty="0" err="1">
                <a:effectLst/>
                <a:latin typeface="Times New Roman" panose="02020603050405020304" pitchFamily="18" charset="0"/>
                <a:ea typeface="Times New Roman" panose="02020603050405020304" pitchFamily="18" charset="0"/>
              </a:rPr>
              <a:t>w</a:t>
            </a:r>
            <a:r>
              <a:rPr lang="en-US" sz="2000" spc="-5" dirty="0" err="1">
                <a:effectLst/>
                <a:latin typeface="Times New Roman" panose="02020603050405020304" pitchFamily="18" charset="0"/>
                <a:ea typeface="Times New Roman" panose="02020603050405020304" pitchFamily="18" charset="0"/>
              </a:rPr>
              <a:t>a</a:t>
            </a:r>
            <a:r>
              <a:rPr lang="en-US" sz="2000" dirty="0" err="1">
                <a:effectLst/>
                <a:latin typeface="Times New Roman" panose="02020603050405020304" pitchFamily="18" charset="0"/>
                <a:ea typeface="Times New Roman" panose="02020603050405020304" pitchFamily="18" charset="0"/>
              </a:rPr>
              <a:t>l</a:t>
            </a:r>
            <a:r>
              <a:rPr lang="en-US" sz="2000" spc="5"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jangk</a:t>
            </a:r>
            <a:r>
              <a:rPr lang="en-US" sz="2000" spc="-5" dirty="0" err="1">
                <a:effectLst/>
                <a:latin typeface="Times New Roman" panose="02020603050405020304" pitchFamily="18" charset="0"/>
                <a:ea typeface="Times New Roman" panose="02020603050405020304" pitchFamily="18" charset="0"/>
              </a:rPr>
              <a:t>a</a:t>
            </a:r>
            <a:r>
              <a:rPr lang="en-US" sz="2000" dirty="0" err="1">
                <a:effectLst/>
                <a:latin typeface="Times New Roman" panose="02020603050405020304" pitchFamily="18" charset="0"/>
                <a:ea typeface="Times New Roman" panose="02020603050405020304" pitchFamily="18" charset="0"/>
              </a:rPr>
              <a:t>r</a:t>
            </a:r>
            <a:r>
              <a:rPr lang="en-US" sz="2000" spc="-5" dirty="0">
                <a:effectLst/>
                <a:latin typeface="Times New Roman" panose="02020603050405020304" pitchFamily="18" charset="0"/>
                <a:ea typeface="Times New Roman" panose="02020603050405020304" pitchFamily="18" charset="0"/>
              </a:rPr>
              <a:t>)</a:t>
            </a:r>
            <a:r>
              <a:rPr lang="en-US" sz="2000" dirty="0">
                <a:effectLst/>
                <a:latin typeface="Times New Roman" panose="02020603050405020304" pitchFamily="18" charset="0"/>
                <a:ea typeface="Times New Roman" panose="02020603050405020304" pitchFamily="18" charset="0"/>
              </a:rPr>
              <a:t>,</a:t>
            </a:r>
            <a:r>
              <a:rPr lang="en-US" sz="2000" spc="15" dirty="0">
                <a:effectLst/>
                <a:latin typeface="Times New Roman" panose="02020603050405020304" pitchFamily="18" charset="0"/>
                <a:ea typeface="Times New Roman" panose="02020603050405020304" pitchFamily="18" charset="0"/>
              </a:rPr>
              <a:t> </a:t>
            </a:r>
            <a:r>
              <a:rPr lang="en-US" sz="2000" dirty="0">
                <a:effectLst/>
                <a:latin typeface="Times New Roman" panose="02020603050405020304" pitchFamily="18" charset="0"/>
                <a:ea typeface="Times New Roman" panose="02020603050405020304" pitchFamily="18" charset="0"/>
              </a:rPr>
              <a:t>y</a:t>
            </a:r>
            <a:r>
              <a:rPr lang="en-US" sz="2000" spc="-5" dirty="0">
                <a:effectLst/>
                <a:latin typeface="Times New Roman" panose="02020603050405020304" pitchFamily="18" charset="0"/>
                <a:ea typeface="Times New Roman" panose="02020603050405020304" pitchFamily="18" charset="0"/>
              </a:rPr>
              <a:t>a</a:t>
            </a:r>
            <a:r>
              <a:rPr lang="en-US" sz="2000" dirty="0">
                <a:effectLst/>
                <a:latin typeface="Times New Roman" panose="02020603050405020304" pitchFamily="18" charset="0"/>
                <a:ea typeface="Times New Roman" panose="02020603050405020304" pitchFamily="18" charset="0"/>
              </a:rPr>
              <a:t>ng</a:t>
            </a:r>
            <a:r>
              <a:rPr lang="en-US" sz="2000" spc="5"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disesu</a:t>
            </a:r>
            <a:r>
              <a:rPr lang="en-US" sz="2000" spc="-5" dirty="0" err="1">
                <a:effectLst/>
                <a:latin typeface="Times New Roman" panose="02020603050405020304" pitchFamily="18" charset="0"/>
                <a:ea typeface="Times New Roman" panose="02020603050405020304" pitchFamily="18" charset="0"/>
              </a:rPr>
              <a:t>a</a:t>
            </a:r>
            <a:r>
              <a:rPr lang="en-US" sz="2000" dirty="0" err="1">
                <a:effectLst/>
                <a:latin typeface="Times New Roman" panose="02020603050405020304" pitchFamily="18" charset="0"/>
                <a:ea typeface="Times New Roman" panose="02020603050405020304" pitchFamily="18" charset="0"/>
              </a:rPr>
              <a:t>ikan</a:t>
            </a:r>
            <a:r>
              <a:rPr lang="en-US" sz="2000"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d</a:t>
            </a:r>
            <a:r>
              <a:rPr lang="en-US" sz="2000" spc="-5" dirty="0" err="1">
                <a:effectLst/>
                <a:latin typeface="Times New Roman" panose="02020603050405020304" pitchFamily="18" charset="0"/>
                <a:ea typeface="Times New Roman" panose="02020603050405020304" pitchFamily="18" charset="0"/>
              </a:rPr>
              <a:t>e</a:t>
            </a:r>
            <a:r>
              <a:rPr lang="en-US" sz="2000" dirty="0" err="1">
                <a:effectLst/>
                <a:latin typeface="Times New Roman" panose="02020603050405020304" pitchFamily="18" charset="0"/>
                <a:ea typeface="Times New Roman" panose="02020603050405020304" pitchFamily="18" charset="0"/>
              </a:rPr>
              <a:t>n</a:t>
            </a:r>
            <a:r>
              <a:rPr lang="en-US" sz="2000" spc="10" dirty="0" err="1">
                <a:effectLst/>
                <a:latin typeface="Times New Roman" panose="02020603050405020304" pitchFamily="18" charset="0"/>
                <a:ea typeface="Times New Roman" panose="02020603050405020304" pitchFamily="18" charset="0"/>
              </a:rPr>
              <a:t>g</a:t>
            </a:r>
            <a:r>
              <a:rPr lang="en-US" sz="2000" spc="-5" dirty="0" err="1">
                <a:effectLst/>
                <a:latin typeface="Times New Roman" panose="02020603050405020304" pitchFamily="18" charset="0"/>
                <a:ea typeface="Times New Roman" panose="02020603050405020304" pitchFamily="18" charset="0"/>
              </a:rPr>
              <a:t>a</a:t>
            </a:r>
            <a:r>
              <a:rPr lang="en-US" sz="2000" dirty="0" err="1">
                <a:effectLst/>
                <a:latin typeface="Times New Roman" panose="02020603050405020304" pitchFamily="18" charset="0"/>
                <a:ea typeface="Times New Roman" panose="02020603050405020304" pitchFamily="18" charset="0"/>
              </a:rPr>
              <a:t>n</a:t>
            </a:r>
            <a:r>
              <a:rPr lang="en-US" sz="2000" spc="5"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p</a:t>
            </a:r>
            <a:r>
              <a:rPr lang="en-US" sz="2000" spc="-5" dirty="0" err="1">
                <a:effectLst/>
                <a:latin typeface="Times New Roman" panose="02020603050405020304" pitchFamily="18" charset="0"/>
                <a:ea typeface="Times New Roman" panose="02020603050405020304" pitchFamily="18" charset="0"/>
              </a:rPr>
              <a:t>e</a:t>
            </a:r>
            <a:r>
              <a:rPr lang="en-US" sz="2000" dirty="0" err="1">
                <a:effectLst/>
                <a:latin typeface="Times New Roman" panose="02020603050405020304" pitchFamily="18" charset="0"/>
                <a:ea typeface="Times New Roman" panose="02020603050405020304" pitchFamily="18" charset="0"/>
              </a:rPr>
              <a:t>nd</a:t>
            </a:r>
            <a:r>
              <a:rPr lang="en-US" sz="2000" spc="-5" dirty="0" err="1">
                <a:effectLst/>
                <a:latin typeface="Times New Roman" panose="02020603050405020304" pitchFamily="18" charset="0"/>
                <a:ea typeface="Times New Roman" panose="02020603050405020304" pitchFamily="18" charset="0"/>
              </a:rPr>
              <a:t>a</a:t>
            </a:r>
            <a:r>
              <a:rPr lang="en-US" sz="2000" dirty="0" err="1">
                <a:effectLst/>
                <a:latin typeface="Times New Roman" panose="02020603050405020304" pitchFamily="18" charset="0"/>
                <a:ea typeface="Times New Roman" panose="02020603050405020304" pitchFamily="18" charset="0"/>
              </a:rPr>
              <a:t>p</a:t>
            </a:r>
            <a:r>
              <a:rPr lang="en-US" sz="2000" spc="-5" dirty="0" err="1">
                <a:effectLst/>
                <a:latin typeface="Times New Roman" panose="02020603050405020304" pitchFamily="18" charset="0"/>
                <a:ea typeface="Times New Roman" panose="02020603050405020304" pitchFamily="18" charset="0"/>
              </a:rPr>
              <a:t>a</a:t>
            </a:r>
            <a:r>
              <a:rPr lang="en-US" sz="2000" dirty="0" err="1">
                <a:effectLst/>
                <a:latin typeface="Times New Roman" panose="02020603050405020304" pitchFamily="18" charset="0"/>
                <a:ea typeface="Times New Roman" panose="02020603050405020304" pitchFamily="18" charset="0"/>
              </a:rPr>
              <a:t>t</a:t>
            </a:r>
            <a:r>
              <a:rPr lang="en-US" sz="2000" spc="5"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prib</a:t>
            </a:r>
            <a:r>
              <a:rPr lang="en-US" sz="2000" spc="-5" dirty="0" err="1">
                <a:effectLst/>
                <a:latin typeface="Times New Roman" panose="02020603050405020304" pitchFamily="18" charset="0"/>
                <a:ea typeface="Times New Roman" panose="02020603050405020304" pitchFamily="18" charset="0"/>
              </a:rPr>
              <a:t>a</a:t>
            </a:r>
            <a:r>
              <a:rPr lang="en-US" sz="2000" dirty="0" err="1">
                <a:effectLst/>
                <a:latin typeface="Times New Roman" panose="02020603050405020304" pitchFamily="18" charset="0"/>
                <a:ea typeface="Times New Roman" panose="02020603050405020304" pitchFamily="18" charset="0"/>
              </a:rPr>
              <a:t>di</a:t>
            </a:r>
            <a:r>
              <a:rPr lang="en-US" sz="2000" spc="5" dirty="0">
                <a:effectLst/>
                <a:latin typeface="Times New Roman" panose="02020603050405020304" pitchFamily="18" charset="0"/>
                <a:ea typeface="Times New Roman" panose="02020603050405020304" pitchFamily="18" charset="0"/>
              </a:rPr>
              <a:t> </a:t>
            </a:r>
            <a:r>
              <a:rPr lang="en-US" sz="2000" spc="10" dirty="0" err="1">
                <a:effectLst/>
                <a:latin typeface="Times New Roman" panose="02020603050405020304" pitchFamily="18" charset="0"/>
                <a:ea typeface="Times New Roman" panose="02020603050405020304" pitchFamily="18" charset="0"/>
              </a:rPr>
              <a:t>u</a:t>
            </a:r>
            <a:r>
              <a:rPr lang="en-US" sz="2000" dirty="0" err="1">
                <a:effectLst/>
                <a:latin typeface="Times New Roman" panose="02020603050405020304" pitchFamily="18" charset="0"/>
                <a:ea typeface="Times New Roman" panose="02020603050405020304" pitchFamily="18" charset="0"/>
              </a:rPr>
              <a:t>ntuk</a:t>
            </a:r>
            <a:r>
              <a:rPr lang="en-US" sz="2000"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mengh</a:t>
            </a:r>
            <a:r>
              <a:rPr lang="en-US" sz="2000" spc="-5" dirty="0" err="1">
                <a:effectLst/>
                <a:latin typeface="Times New Roman" panose="02020603050405020304" pitchFamily="18" charset="0"/>
                <a:ea typeface="Times New Roman" panose="02020603050405020304" pitchFamily="18" charset="0"/>
              </a:rPr>
              <a:t>a</a:t>
            </a:r>
            <a:r>
              <a:rPr lang="en-US" sz="2000" dirty="0" err="1">
                <a:effectLst/>
                <a:latin typeface="Times New Roman" panose="02020603050405020304" pitchFamily="18" charset="0"/>
                <a:ea typeface="Times New Roman" panose="02020603050405020304" pitchFamily="18" charset="0"/>
              </a:rPr>
              <a:t>si</a:t>
            </a:r>
            <a:r>
              <a:rPr lang="en-US" sz="2000" spc="5" dirty="0" err="1">
                <a:effectLst/>
                <a:latin typeface="Times New Roman" panose="02020603050405020304" pitchFamily="18" charset="0"/>
                <a:ea typeface="Times New Roman" panose="02020603050405020304" pitchFamily="18" charset="0"/>
              </a:rPr>
              <a:t>l</a:t>
            </a:r>
            <a:r>
              <a:rPr lang="en-US" sz="2000" dirty="0" err="1">
                <a:effectLst/>
                <a:latin typeface="Times New Roman" panose="02020603050405020304" pitchFamily="18" charset="0"/>
                <a:ea typeface="Times New Roman" panose="02020603050405020304" pitchFamily="18" charset="0"/>
              </a:rPr>
              <a:t>k</a:t>
            </a:r>
            <a:r>
              <a:rPr lang="en-US" sz="2000" spc="-5" dirty="0" err="1">
                <a:effectLst/>
                <a:latin typeface="Times New Roman" panose="02020603050405020304" pitchFamily="18" charset="0"/>
                <a:ea typeface="Times New Roman" panose="02020603050405020304" pitchFamily="18" charset="0"/>
              </a:rPr>
              <a:t>a</a:t>
            </a:r>
            <a:r>
              <a:rPr lang="en-US" sz="2000" dirty="0" err="1">
                <a:effectLst/>
                <a:latin typeface="Times New Roman" panose="02020603050405020304" pitchFamily="18" charset="0"/>
                <a:ea typeface="Times New Roman" panose="02020603050405020304" pitchFamily="18" charset="0"/>
              </a:rPr>
              <a:t>n</a:t>
            </a:r>
            <a:r>
              <a:rPr lang="en-US" sz="2000"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ja</a:t>
            </a:r>
            <a:r>
              <a:rPr lang="en-US" sz="2000" spc="-5" dirty="0" err="1">
                <a:effectLst/>
                <a:latin typeface="Times New Roman" panose="02020603050405020304" pitchFamily="18" charset="0"/>
                <a:ea typeface="Times New Roman" panose="02020603050405020304" pitchFamily="18" charset="0"/>
              </a:rPr>
              <a:t>wa</a:t>
            </a:r>
            <a:r>
              <a:rPr lang="en-US" sz="2000" spc="10" dirty="0" err="1">
                <a:effectLst/>
                <a:latin typeface="Times New Roman" panose="02020603050405020304" pitchFamily="18" charset="0"/>
                <a:ea typeface="Times New Roman" panose="02020603050405020304" pitchFamily="18" charset="0"/>
              </a:rPr>
              <a:t>b</a:t>
            </a:r>
            <a:r>
              <a:rPr lang="en-US" sz="2000" spc="-5" dirty="0" err="1">
                <a:effectLst/>
                <a:latin typeface="Times New Roman" panose="02020603050405020304" pitchFamily="18" charset="0"/>
                <a:ea typeface="Times New Roman" panose="02020603050405020304" pitchFamily="18" charset="0"/>
              </a:rPr>
              <a:t>a</a:t>
            </a:r>
            <a:r>
              <a:rPr lang="en-US" sz="2000" dirty="0" err="1">
                <a:effectLst/>
                <a:latin typeface="Times New Roman" panose="02020603050405020304" pitchFamily="18" charset="0"/>
                <a:ea typeface="Times New Roman" panose="02020603050405020304" pitchFamily="18" charset="0"/>
              </a:rPr>
              <a:t>n</a:t>
            </a:r>
            <a:r>
              <a:rPr lang="en-US" sz="2000" dirty="0">
                <a:effectLst/>
                <a:latin typeface="Times New Roman" panose="02020603050405020304" pitchFamily="18" charset="0"/>
                <a:ea typeface="Times New Roman" panose="02020603050405020304" pitchFamily="18" charset="0"/>
              </a:rPr>
              <a:t> </a:t>
            </a:r>
            <a:r>
              <a:rPr lang="en-US" sz="2000" spc="5" dirty="0" err="1">
                <a:effectLst/>
                <a:latin typeface="Times New Roman" panose="02020603050405020304" pitchFamily="18" charset="0"/>
                <a:ea typeface="Times New Roman" panose="02020603050405020304" pitchFamily="18" charset="0"/>
              </a:rPr>
              <a:t>a</a:t>
            </a:r>
            <a:r>
              <a:rPr lang="en-US" sz="2000" dirty="0" err="1">
                <a:effectLst/>
                <a:latin typeface="Times New Roman" panose="02020603050405020304" pitchFamily="18" charset="0"/>
                <a:ea typeface="Times New Roman" panose="02020603050405020304" pitchFamily="18" charset="0"/>
              </a:rPr>
              <a:t>khir</a:t>
            </a:r>
            <a:r>
              <a:rPr lang="en-US" sz="2000" dirty="0">
                <a:effectLst/>
                <a:latin typeface="Times New Roman" panose="02020603050405020304" pitchFamily="18" charset="0"/>
                <a:ea typeface="Times New Roman" panose="02020603050405020304" pitchFamily="18" charset="0"/>
              </a:rPr>
              <a:t> y</a:t>
            </a:r>
            <a:r>
              <a:rPr lang="en-US" sz="2000" spc="-5" dirty="0">
                <a:effectLst/>
                <a:latin typeface="Times New Roman" panose="02020603050405020304" pitchFamily="18" charset="0"/>
                <a:ea typeface="Times New Roman" panose="02020603050405020304" pitchFamily="18" charset="0"/>
              </a:rPr>
              <a:t>a</a:t>
            </a:r>
            <a:r>
              <a:rPr lang="en-US" sz="2000" dirty="0">
                <a:effectLst/>
                <a:latin typeface="Times New Roman" panose="02020603050405020304" pitchFamily="18" charset="0"/>
                <a:ea typeface="Times New Roman" panose="02020603050405020304" pitchFamily="18" charset="0"/>
              </a:rPr>
              <a:t>ng </a:t>
            </a:r>
            <a:r>
              <a:rPr lang="en-US" sz="2000" dirty="0" err="1">
                <a:effectLst/>
                <a:latin typeface="Times New Roman" panose="02020603050405020304" pitchFamily="18" charset="0"/>
                <a:ea typeface="Times New Roman" panose="02020603050405020304" pitchFamily="18" charset="0"/>
              </a:rPr>
              <a:t>di</a:t>
            </a:r>
            <a:r>
              <a:rPr lang="en-US" sz="2000" spc="5" dirty="0" err="1">
                <a:effectLst/>
                <a:latin typeface="Times New Roman" panose="02020603050405020304" pitchFamily="18" charset="0"/>
                <a:ea typeface="Times New Roman" panose="02020603050405020304" pitchFamily="18" charset="0"/>
              </a:rPr>
              <a:t>i</a:t>
            </a:r>
            <a:r>
              <a:rPr lang="en-US" sz="2000" dirty="0" err="1">
                <a:effectLst/>
                <a:latin typeface="Times New Roman" panose="02020603050405020304" pitchFamily="18" charset="0"/>
                <a:ea typeface="Times New Roman" panose="02020603050405020304" pitchFamily="18" charset="0"/>
              </a:rPr>
              <a:t>nginkan</a:t>
            </a:r>
            <a:r>
              <a:rPr lang="en-US" sz="2000" dirty="0">
                <a:effectLst/>
                <a:latin typeface="Times New Roman" panose="02020603050405020304" pitchFamily="18" charset="0"/>
                <a:ea typeface="Times New Roman" panose="02020603050405020304" pitchFamily="18" charset="0"/>
              </a:rPr>
              <a:t>.</a:t>
            </a:r>
            <a:endParaRPr lang="en-ID" sz="2000" dirty="0">
              <a:effectLst/>
              <a:latin typeface="Times New Roman" panose="02020603050405020304" pitchFamily="18" charset="0"/>
              <a:ea typeface="Times New Roman" panose="02020603050405020304" pitchFamily="18" charset="0"/>
            </a:endParaRPr>
          </a:p>
          <a:p>
            <a:pPr marL="535305" marR="50800" algn="just">
              <a:spcAft>
                <a:spcPts val="0"/>
              </a:spcAft>
            </a:pPr>
            <a:endParaRPr lang="en-ID" sz="2000" dirty="0">
              <a:effectLst/>
              <a:latin typeface="Times New Roman" panose="02020603050405020304" pitchFamily="18" charset="0"/>
              <a:ea typeface="Times New Roman" panose="02020603050405020304" pitchFamily="18" charset="0"/>
            </a:endParaRPr>
          </a:p>
          <a:p>
            <a:pPr marL="152400" indent="0">
              <a:buNone/>
            </a:pPr>
            <a:br>
              <a:rPr lang="en-US" sz="2000" dirty="0">
                <a:effectLst/>
                <a:latin typeface="Times New Roman" panose="02020603050405020304" pitchFamily="18" charset="0"/>
                <a:ea typeface="Times New Roman" panose="02020603050405020304" pitchFamily="18" charset="0"/>
              </a:rPr>
            </a:br>
            <a:endParaRPr lang="en-ID" sz="2000" dirty="0"/>
          </a:p>
        </p:txBody>
      </p:sp>
    </p:spTree>
    <p:extLst>
      <p:ext uri="{BB962C8B-B14F-4D97-AF65-F5344CB8AC3E}">
        <p14:creationId xmlns:p14="http://schemas.microsoft.com/office/powerpoint/2010/main" val="114507659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87A376DD-110A-48F9-A46C-F3EFE8EFA8E6}"/>
              </a:ext>
            </a:extLst>
          </p:cNvPr>
          <p:cNvSpPr>
            <a:spLocks noGrp="1"/>
          </p:cNvSpPr>
          <p:nvPr>
            <p:ph type="body" idx="1"/>
          </p:nvPr>
        </p:nvSpPr>
        <p:spPr>
          <a:xfrm>
            <a:off x="431074" y="300446"/>
            <a:ext cx="8307977" cy="4441350"/>
          </a:xfrm>
        </p:spPr>
        <p:txBody>
          <a:bodyPr/>
          <a:lstStyle/>
          <a:p>
            <a:pPr marL="9525" indent="0">
              <a:spcBef>
                <a:spcPts val="30"/>
              </a:spcBef>
              <a:spcAft>
                <a:spcPts val="0"/>
              </a:spcAft>
              <a:buNone/>
            </a:pPr>
            <a:r>
              <a:rPr lang="en-US" sz="2000" i="1" spc="5" dirty="0">
                <a:effectLst/>
                <a:latin typeface="Times New Roman" panose="02020603050405020304" pitchFamily="18" charset="0"/>
                <a:ea typeface="Times New Roman" panose="02020603050405020304" pitchFamily="18" charset="0"/>
              </a:rPr>
              <a:t>L</a:t>
            </a:r>
            <a:r>
              <a:rPr lang="en-US" sz="2000" i="1" dirty="0">
                <a:effectLst/>
                <a:latin typeface="Times New Roman" panose="02020603050405020304" pitchFamily="18" charset="0"/>
                <a:ea typeface="Times New Roman" panose="02020603050405020304" pitchFamily="18" charset="0"/>
              </a:rPr>
              <a:t>oss A</a:t>
            </a:r>
            <a:r>
              <a:rPr lang="en-US" sz="2000" i="1" spc="-5" dirty="0">
                <a:effectLst/>
                <a:latin typeface="Times New Roman" panose="02020603050405020304" pitchFamily="18" charset="0"/>
                <a:ea typeface="Times New Roman" panose="02020603050405020304" pitchFamily="18" charset="0"/>
              </a:rPr>
              <a:t>ve</a:t>
            </a:r>
            <a:r>
              <a:rPr lang="en-US" sz="2000" i="1" dirty="0">
                <a:effectLst/>
                <a:latin typeface="Times New Roman" panose="02020603050405020304" pitchFamily="18" charset="0"/>
                <a:ea typeface="Times New Roman" panose="02020603050405020304" pitchFamily="18" charset="0"/>
              </a:rPr>
              <a:t>rs</a:t>
            </a:r>
            <a:r>
              <a:rPr lang="en-US" sz="2000" i="1" spc="5" dirty="0">
                <a:effectLst/>
                <a:latin typeface="Times New Roman" panose="02020603050405020304" pitchFamily="18" charset="0"/>
                <a:ea typeface="Times New Roman" panose="02020603050405020304" pitchFamily="18" charset="0"/>
              </a:rPr>
              <a:t>i</a:t>
            </a:r>
            <a:r>
              <a:rPr lang="en-US" sz="2000" i="1" dirty="0">
                <a:effectLst/>
                <a:latin typeface="Times New Roman" panose="02020603050405020304" pitchFamily="18" charset="0"/>
                <a:ea typeface="Times New Roman" panose="02020603050405020304" pitchFamily="18" charset="0"/>
              </a:rPr>
              <a:t>on.</a:t>
            </a:r>
            <a:r>
              <a:rPr lang="en-US" sz="2000" dirty="0">
                <a:effectLst/>
                <a:latin typeface="Times New Roman" panose="02020603050405020304" pitchFamily="18" charset="0"/>
                <a:ea typeface="Times New Roman" panose="02020603050405020304" pitchFamily="18" charset="0"/>
              </a:rPr>
              <a:t> </a:t>
            </a:r>
            <a:endParaRPr lang="en-ID" sz="2000" dirty="0">
              <a:effectLst/>
              <a:latin typeface="Times New Roman" panose="02020603050405020304" pitchFamily="18" charset="0"/>
              <a:ea typeface="Times New Roman" panose="02020603050405020304" pitchFamily="18" charset="0"/>
            </a:endParaRPr>
          </a:p>
          <a:p>
            <a:pPr algn="just"/>
            <a:r>
              <a:rPr lang="en-US" sz="2000" dirty="0">
                <a:effectLst/>
                <a:latin typeface="Times New Roman" panose="02020603050405020304" pitchFamily="18" charset="0"/>
                <a:ea typeface="Times New Roman" panose="02020603050405020304" pitchFamily="18" charset="0"/>
              </a:rPr>
              <a:t>Bias</a:t>
            </a:r>
            <a:r>
              <a:rPr lang="en-US" sz="2000" spc="5"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ini</a:t>
            </a:r>
            <a:r>
              <a:rPr lang="en-US" sz="2000" spc="10"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dipe</a:t>
            </a:r>
            <a:r>
              <a:rPr lang="en-US" sz="2000" spc="-5" dirty="0" err="1">
                <a:effectLst/>
                <a:latin typeface="Times New Roman" panose="02020603050405020304" pitchFamily="18" charset="0"/>
                <a:ea typeface="Times New Roman" panose="02020603050405020304" pitchFamily="18" charset="0"/>
              </a:rPr>
              <a:t>r</a:t>
            </a:r>
            <a:r>
              <a:rPr lang="en-US" sz="2000" dirty="0" err="1">
                <a:effectLst/>
                <a:latin typeface="Times New Roman" panose="02020603050405020304" pitchFamily="18" charset="0"/>
                <a:ea typeface="Times New Roman" panose="02020603050405020304" pitchFamily="18" charset="0"/>
              </a:rPr>
              <a:t>k</a:t>
            </a:r>
            <a:r>
              <a:rPr lang="en-US" sz="2000" spc="-5" dirty="0" err="1">
                <a:effectLst/>
                <a:latin typeface="Times New Roman" panose="02020603050405020304" pitchFamily="18" charset="0"/>
                <a:ea typeface="Times New Roman" panose="02020603050405020304" pitchFamily="18" charset="0"/>
              </a:rPr>
              <a:t>e</a:t>
            </a:r>
            <a:r>
              <a:rPr lang="en-US" sz="2000" dirty="0" err="1">
                <a:effectLst/>
                <a:latin typeface="Times New Roman" panose="02020603050405020304" pitchFamily="18" charset="0"/>
                <a:ea typeface="Times New Roman" panose="02020603050405020304" pitchFamily="18" charset="0"/>
              </a:rPr>
              <a:t>n</a:t>
            </a:r>
            <a:r>
              <a:rPr lang="en-US" sz="2000" spc="-5" dirty="0" err="1">
                <a:effectLst/>
                <a:latin typeface="Times New Roman" panose="02020603050405020304" pitchFamily="18" charset="0"/>
                <a:ea typeface="Times New Roman" panose="02020603050405020304" pitchFamily="18" charset="0"/>
              </a:rPr>
              <a:t>a</a:t>
            </a:r>
            <a:r>
              <a:rPr lang="en-US" sz="2000" dirty="0" err="1">
                <a:effectLst/>
                <a:latin typeface="Times New Roman" panose="02020603050405020304" pitchFamily="18" charset="0"/>
                <a:ea typeface="Times New Roman" panose="02020603050405020304" pitchFamily="18" charset="0"/>
              </a:rPr>
              <a:t>lkan</a:t>
            </a:r>
            <a:r>
              <a:rPr lang="en-US" sz="2000" spc="15" dirty="0">
                <a:effectLst/>
                <a:latin typeface="Times New Roman" panose="02020603050405020304" pitchFamily="18" charset="0"/>
                <a:ea typeface="Times New Roman" panose="02020603050405020304" pitchFamily="18" charset="0"/>
              </a:rPr>
              <a:t> </a:t>
            </a:r>
            <a:r>
              <a:rPr lang="en-US" sz="2000" dirty="0">
                <a:effectLst/>
                <a:latin typeface="Times New Roman" panose="02020603050405020304" pitchFamily="18" charset="0"/>
                <a:ea typeface="Times New Roman" panose="02020603050405020304" pitchFamily="18" charset="0"/>
              </a:rPr>
              <a:t>o</a:t>
            </a:r>
            <a:r>
              <a:rPr lang="en-US" sz="2000" spc="15" dirty="0">
                <a:effectLst/>
                <a:latin typeface="Times New Roman" panose="02020603050405020304" pitchFamily="18" charset="0"/>
                <a:ea typeface="Times New Roman" panose="02020603050405020304" pitchFamily="18" charset="0"/>
              </a:rPr>
              <a:t>l</a:t>
            </a:r>
            <a:r>
              <a:rPr lang="en-US" sz="2000" spc="-5" dirty="0">
                <a:effectLst/>
                <a:latin typeface="Times New Roman" panose="02020603050405020304" pitchFamily="18" charset="0"/>
                <a:ea typeface="Times New Roman" panose="02020603050405020304" pitchFamily="18" charset="0"/>
              </a:rPr>
              <a:t>e</a:t>
            </a:r>
            <a:r>
              <a:rPr lang="en-US" sz="2000" dirty="0">
                <a:effectLst/>
                <a:latin typeface="Times New Roman" panose="02020603050405020304" pitchFamily="18" charset="0"/>
                <a:ea typeface="Times New Roman" panose="02020603050405020304" pitchFamily="18" charset="0"/>
              </a:rPr>
              <a:t>h</a:t>
            </a:r>
            <a:r>
              <a:rPr lang="en-US" sz="2000" spc="5" dirty="0">
                <a:effectLst/>
                <a:latin typeface="Times New Roman" panose="02020603050405020304" pitchFamily="18" charset="0"/>
                <a:ea typeface="Times New Roman" panose="02020603050405020304" pitchFamily="18" charset="0"/>
              </a:rPr>
              <a:t> </a:t>
            </a:r>
            <a:r>
              <a:rPr lang="en-US" sz="2000" dirty="0">
                <a:effectLst/>
                <a:latin typeface="Times New Roman" panose="02020603050405020304" pitchFamily="18" charset="0"/>
                <a:ea typeface="Times New Roman" panose="02020603050405020304" pitchFamily="18" charset="0"/>
              </a:rPr>
              <a:t>K</a:t>
            </a:r>
            <a:r>
              <a:rPr lang="en-US" sz="2000" spc="-5" dirty="0">
                <a:effectLst/>
                <a:latin typeface="Times New Roman" panose="02020603050405020304" pitchFamily="18" charset="0"/>
                <a:ea typeface="Times New Roman" panose="02020603050405020304" pitchFamily="18" charset="0"/>
              </a:rPr>
              <a:t>a</a:t>
            </a:r>
            <a:r>
              <a:rPr lang="en-US" sz="2000" dirty="0">
                <a:effectLst/>
                <a:latin typeface="Times New Roman" panose="02020603050405020304" pitchFamily="18" charset="0"/>
                <a:ea typeface="Times New Roman" panose="02020603050405020304" pitchFamily="18" charset="0"/>
              </a:rPr>
              <a:t>h</a:t>
            </a:r>
            <a:r>
              <a:rPr lang="en-US" sz="2000" spc="10" dirty="0">
                <a:effectLst/>
                <a:latin typeface="Times New Roman" panose="02020603050405020304" pitchFamily="18" charset="0"/>
                <a:ea typeface="Times New Roman" panose="02020603050405020304" pitchFamily="18" charset="0"/>
              </a:rPr>
              <a:t>n</a:t>
            </a:r>
            <a:r>
              <a:rPr lang="en-US" sz="2000" spc="-5" dirty="0">
                <a:effectLst/>
                <a:latin typeface="Times New Roman" panose="02020603050405020304" pitchFamily="18" charset="0"/>
                <a:ea typeface="Times New Roman" panose="02020603050405020304" pitchFamily="18" charset="0"/>
              </a:rPr>
              <a:t>e</a:t>
            </a:r>
            <a:r>
              <a:rPr lang="en-US" sz="2000" spc="20" dirty="0">
                <a:effectLst/>
                <a:latin typeface="Times New Roman" panose="02020603050405020304" pitchFamily="18" charset="0"/>
                <a:ea typeface="Times New Roman" panose="02020603050405020304" pitchFamily="18" charset="0"/>
              </a:rPr>
              <a:t>m</a:t>
            </a:r>
            <a:r>
              <a:rPr lang="en-US" sz="2000" spc="-5" dirty="0">
                <a:effectLst/>
                <a:latin typeface="Times New Roman" panose="02020603050405020304" pitchFamily="18" charset="0"/>
                <a:ea typeface="Times New Roman" panose="02020603050405020304" pitchFamily="18" charset="0"/>
              </a:rPr>
              <a:t>a</a:t>
            </a:r>
            <a:r>
              <a:rPr lang="en-US" sz="2000" dirty="0">
                <a:effectLst/>
                <a:latin typeface="Times New Roman" panose="02020603050405020304" pitchFamily="18" charset="0"/>
                <a:ea typeface="Times New Roman" panose="02020603050405020304" pitchFamily="18" charset="0"/>
              </a:rPr>
              <a:t>n</a:t>
            </a:r>
            <a:r>
              <a:rPr lang="en-US" sz="2000" spc="5" dirty="0">
                <a:effectLst/>
                <a:latin typeface="Times New Roman" panose="02020603050405020304" pitchFamily="18" charset="0"/>
                <a:ea typeface="Times New Roman" panose="02020603050405020304" pitchFamily="18" charset="0"/>
              </a:rPr>
              <a:t> </a:t>
            </a:r>
            <a:r>
              <a:rPr lang="en-US" sz="2000" spc="10" dirty="0">
                <a:effectLst/>
                <a:latin typeface="Times New Roman" panose="02020603050405020304" pitchFamily="18" charset="0"/>
                <a:ea typeface="Times New Roman" panose="02020603050405020304" pitchFamily="18" charset="0"/>
              </a:rPr>
              <a:t>d</a:t>
            </a:r>
            <a:r>
              <a:rPr lang="en-US" sz="2000" spc="-5" dirty="0">
                <a:effectLst/>
                <a:latin typeface="Times New Roman" panose="02020603050405020304" pitchFamily="18" charset="0"/>
                <a:ea typeface="Times New Roman" panose="02020603050405020304" pitchFamily="18" charset="0"/>
              </a:rPr>
              <a:t>a</a:t>
            </a:r>
            <a:r>
              <a:rPr lang="en-US" sz="2000" dirty="0">
                <a:effectLst/>
                <a:latin typeface="Times New Roman" panose="02020603050405020304" pitchFamily="18" charset="0"/>
                <a:ea typeface="Times New Roman" panose="02020603050405020304" pitchFamily="18" charset="0"/>
              </a:rPr>
              <a:t>n</a:t>
            </a:r>
            <a:r>
              <a:rPr lang="en-US" sz="2000" spc="5" dirty="0">
                <a:effectLst/>
                <a:latin typeface="Times New Roman" panose="02020603050405020304" pitchFamily="18" charset="0"/>
                <a:ea typeface="Times New Roman" panose="02020603050405020304" pitchFamily="18" charset="0"/>
              </a:rPr>
              <a:t> </a:t>
            </a:r>
            <a:r>
              <a:rPr lang="en-US" sz="2000" dirty="0">
                <a:effectLst/>
                <a:latin typeface="Times New Roman" panose="02020603050405020304" pitchFamily="18" charset="0"/>
                <a:ea typeface="Times New Roman" panose="02020603050405020304" pitchFamily="18" charset="0"/>
              </a:rPr>
              <a:t>Tv</a:t>
            </a:r>
            <a:r>
              <a:rPr lang="en-US" sz="2000" spc="5" dirty="0">
                <a:effectLst/>
                <a:latin typeface="Times New Roman" panose="02020603050405020304" pitchFamily="18" charset="0"/>
                <a:ea typeface="Times New Roman" panose="02020603050405020304" pitchFamily="18" charset="0"/>
              </a:rPr>
              <a:t>e</a:t>
            </a:r>
            <a:r>
              <a:rPr lang="en-US" sz="2000" dirty="0">
                <a:effectLst/>
                <a:latin typeface="Times New Roman" panose="02020603050405020304" pitchFamily="18" charset="0"/>
                <a:ea typeface="Times New Roman" panose="02020603050405020304" pitchFamily="18" charset="0"/>
              </a:rPr>
              <a:t>r</a:t>
            </a:r>
            <a:r>
              <a:rPr lang="en-US" sz="2000" spc="10" dirty="0">
                <a:effectLst/>
                <a:latin typeface="Times New Roman" panose="02020603050405020304" pitchFamily="18" charset="0"/>
                <a:ea typeface="Times New Roman" panose="02020603050405020304" pitchFamily="18" charset="0"/>
              </a:rPr>
              <a:t>s</a:t>
            </a:r>
            <a:r>
              <a:rPr lang="en-US" sz="2000" dirty="0">
                <a:effectLst/>
                <a:latin typeface="Times New Roman" panose="02020603050405020304" pitchFamily="18" charset="0"/>
                <a:ea typeface="Times New Roman" panose="02020603050405020304" pitchFamily="18" charset="0"/>
              </a:rPr>
              <a:t>ky</a:t>
            </a:r>
            <a:r>
              <a:rPr lang="en-US" sz="2000" spc="5" dirty="0">
                <a:effectLst/>
                <a:latin typeface="Times New Roman" panose="02020603050405020304" pitchFamily="18" charset="0"/>
                <a:ea typeface="Times New Roman" panose="02020603050405020304" pitchFamily="18" charset="0"/>
              </a:rPr>
              <a:t> </a:t>
            </a:r>
            <a:r>
              <a:rPr lang="en-US" sz="2000" dirty="0">
                <a:effectLst/>
                <a:latin typeface="Times New Roman" panose="02020603050405020304" pitchFamily="18" charset="0"/>
                <a:ea typeface="Times New Roman" panose="02020603050405020304" pitchFamily="18" charset="0"/>
              </a:rPr>
              <a:t>(197</a:t>
            </a:r>
            <a:r>
              <a:rPr lang="en-US" sz="2000" spc="-5" dirty="0">
                <a:effectLst/>
                <a:latin typeface="Times New Roman" panose="02020603050405020304" pitchFamily="18" charset="0"/>
                <a:ea typeface="Times New Roman" panose="02020603050405020304" pitchFamily="18" charset="0"/>
              </a:rPr>
              <a:t>9</a:t>
            </a:r>
            <a:r>
              <a:rPr lang="en-US" sz="2000" dirty="0">
                <a:effectLst/>
                <a:latin typeface="Times New Roman" panose="02020603050405020304" pitchFamily="18" charset="0"/>
                <a:ea typeface="Times New Roman" panose="02020603050405020304" pitchFamily="18" charset="0"/>
              </a:rPr>
              <a:t>) </a:t>
            </a:r>
            <a:r>
              <a:rPr lang="en-US" sz="2000" spc="10" dirty="0">
                <a:effectLst/>
                <a:latin typeface="Times New Roman" panose="02020603050405020304" pitchFamily="18" charset="0"/>
                <a:ea typeface="Times New Roman" panose="02020603050405020304" pitchFamily="18" charset="0"/>
              </a:rPr>
              <a:t>d</a:t>
            </a:r>
            <a:r>
              <a:rPr lang="en-US" sz="2000" spc="-5" dirty="0">
                <a:effectLst/>
                <a:latin typeface="Times New Roman" panose="02020603050405020304" pitchFamily="18" charset="0"/>
                <a:ea typeface="Times New Roman" panose="02020603050405020304" pitchFamily="18" charset="0"/>
              </a:rPr>
              <a:t>a</a:t>
            </a:r>
            <a:r>
              <a:rPr lang="en-US" sz="2000" dirty="0">
                <a:effectLst/>
                <a:latin typeface="Times New Roman" panose="02020603050405020304" pitchFamily="18" charset="0"/>
                <a:ea typeface="Times New Roman" panose="02020603050405020304" pitchFamily="18" charset="0"/>
              </a:rPr>
              <a:t>n</a:t>
            </a:r>
            <a:r>
              <a:rPr lang="en-US" sz="2000" spc="5"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men</a:t>
            </a:r>
            <a:r>
              <a:rPr lang="en-US" sz="2000" spc="10" dirty="0" err="1">
                <a:effectLst/>
                <a:latin typeface="Times New Roman" panose="02020603050405020304" pitchFamily="18" charset="0"/>
                <a:ea typeface="Times New Roman" panose="02020603050405020304" pitchFamily="18" charset="0"/>
              </a:rPr>
              <a:t>g</a:t>
            </a:r>
            <a:r>
              <a:rPr lang="en-US" sz="2000" spc="-5" dirty="0" err="1">
                <a:effectLst/>
                <a:latin typeface="Times New Roman" panose="02020603050405020304" pitchFamily="18" charset="0"/>
                <a:ea typeface="Times New Roman" panose="02020603050405020304" pitchFamily="18" charset="0"/>
              </a:rPr>
              <a:t>ac</a:t>
            </a:r>
            <a:r>
              <a:rPr lang="en-US" sz="2000" dirty="0" err="1">
                <a:effectLst/>
                <a:latin typeface="Times New Roman" panose="02020603050405020304" pitchFamily="18" charset="0"/>
                <a:ea typeface="Times New Roman" panose="02020603050405020304" pitchFamily="18" charset="0"/>
              </a:rPr>
              <a:t>u</a:t>
            </a:r>
            <a:r>
              <a:rPr lang="en-US" sz="2000" spc="20" dirty="0">
                <a:effectLst/>
                <a:latin typeface="Times New Roman" panose="02020603050405020304" pitchFamily="18" charset="0"/>
                <a:ea typeface="Times New Roman" panose="02020603050405020304" pitchFamily="18" charset="0"/>
              </a:rPr>
              <a:t> </a:t>
            </a:r>
            <a:r>
              <a:rPr lang="en-US" sz="2000" dirty="0">
                <a:effectLst/>
                <a:latin typeface="Times New Roman" panose="02020603050405020304" pitchFamily="18" charset="0"/>
                <a:ea typeface="Times New Roman" panose="02020603050405020304" pitchFamily="18" charset="0"/>
              </a:rPr>
              <a:t>p</a:t>
            </a:r>
            <a:r>
              <a:rPr lang="en-US" sz="2000" spc="-5" dirty="0">
                <a:effectLst/>
                <a:latin typeface="Times New Roman" panose="02020603050405020304" pitchFamily="18" charset="0"/>
                <a:ea typeface="Times New Roman" panose="02020603050405020304" pitchFamily="18" charset="0"/>
              </a:rPr>
              <a:t>a</a:t>
            </a:r>
            <a:r>
              <a:rPr lang="en-US" sz="2000" dirty="0">
                <a:effectLst/>
                <a:latin typeface="Times New Roman" panose="02020603050405020304" pitchFamily="18" charset="0"/>
                <a:ea typeface="Times New Roman" panose="02020603050405020304" pitchFamily="18" charset="0"/>
              </a:rPr>
              <a:t>da </a:t>
            </a:r>
            <a:r>
              <a:rPr lang="en-US" sz="2000" dirty="0" err="1">
                <a:effectLst/>
                <a:latin typeface="Times New Roman" panose="02020603050405020304" pitchFamily="18" charset="0"/>
                <a:ea typeface="Times New Roman" panose="02020603050405020304" pitchFamily="18" charset="0"/>
              </a:rPr>
              <a:t>k</a:t>
            </a:r>
            <a:r>
              <a:rPr lang="en-US" sz="2000" spc="-5" dirty="0" err="1">
                <a:effectLst/>
                <a:latin typeface="Times New Roman" panose="02020603050405020304" pitchFamily="18" charset="0"/>
                <a:ea typeface="Times New Roman" panose="02020603050405020304" pitchFamily="18" charset="0"/>
              </a:rPr>
              <a:t>ece</a:t>
            </a:r>
            <a:r>
              <a:rPr lang="en-US" sz="2000" dirty="0" err="1">
                <a:effectLst/>
                <a:latin typeface="Times New Roman" panose="02020603050405020304" pitchFamily="18" charset="0"/>
                <a:ea typeface="Times New Roman" panose="02020603050405020304" pitchFamily="18" charset="0"/>
              </a:rPr>
              <a:t>n</a:t>
            </a:r>
            <a:r>
              <a:rPr lang="en-US" sz="2000" spc="10" dirty="0" err="1">
                <a:effectLst/>
                <a:latin typeface="Times New Roman" panose="02020603050405020304" pitchFamily="18" charset="0"/>
                <a:ea typeface="Times New Roman" panose="02020603050405020304" pitchFamily="18" charset="0"/>
              </a:rPr>
              <a:t>d</a:t>
            </a:r>
            <a:r>
              <a:rPr lang="en-US" sz="2000" spc="-5" dirty="0" err="1">
                <a:effectLst/>
                <a:latin typeface="Times New Roman" panose="02020603050405020304" pitchFamily="18" charset="0"/>
                <a:ea typeface="Times New Roman" panose="02020603050405020304" pitchFamily="18" charset="0"/>
              </a:rPr>
              <a:t>e</a:t>
            </a:r>
            <a:r>
              <a:rPr lang="en-US" sz="2000" dirty="0" err="1">
                <a:effectLst/>
                <a:latin typeface="Times New Roman" panose="02020603050405020304" pitchFamily="18" charset="0"/>
                <a:ea typeface="Times New Roman" panose="02020603050405020304" pitchFamily="18" charset="0"/>
              </a:rPr>
              <a:t>rung</a:t>
            </a:r>
            <a:r>
              <a:rPr lang="en-US" sz="2000" spc="-10" dirty="0" err="1">
                <a:effectLst/>
                <a:latin typeface="Times New Roman" panose="02020603050405020304" pitchFamily="18" charset="0"/>
                <a:ea typeface="Times New Roman" panose="02020603050405020304" pitchFamily="18" charset="0"/>
              </a:rPr>
              <a:t>a</a:t>
            </a:r>
            <a:r>
              <a:rPr lang="en-US" sz="2000" dirty="0" err="1">
                <a:effectLst/>
                <a:latin typeface="Times New Roman" panose="02020603050405020304" pitchFamily="18" charset="0"/>
                <a:ea typeface="Times New Roman" panose="02020603050405020304" pitchFamily="18" charset="0"/>
              </a:rPr>
              <a:t>n</a:t>
            </a:r>
            <a:r>
              <a:rPr lang="en-US" sz="2000" spc="15"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ind</a:t>
            </a:r>
            <a:r>
              <a:rPr lang="en-US" sz="2000" spc="5" dirty="0" err="1">
                <a:effectLst/>
                <a:latin typeface="Times New Roman" panose="02020603050405020304" pitchFamily="18" charset="0"/>
                <a:ea typeface="Times New Roman" panose="02020603050405020304" pitchFamily="18" charset="0"/>
              </a:rPr>
              <a:t>i</a:t>
            </a:r>
            <a:r>
              <a:rPr lang="en-US" sz="2000" dirty="0" err="1">
                <a:effectLst/>
                <a:latin typeface="Times New Roman" panose="02020603050405020304" pitchFamily="18" charset="0"/>
                <a:ea typeface="Times New Roman" panose="02020603050405020304" pitchFamily="18" charset="0"/>
              </a:rPr>
              <a:t>vidu</a:t>
            </a:r>
            <a:r>
              <a:rPr lang="en-US" sz="2000"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untuk</a:t>
            </a:r>
            <a:r>
              <a:rPr lang="en-US" sz="2000"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s</a:t>
            </a:r>
            <a:r>
              <a:rPr lang="en-US" sz="2000" spc="-5" dirty="0" err="1">
                <a:effectLst/>
                <a:latin typeface="Times New Roman" panose="02020603050405020304" pitchFamily="18" charset="0"/>
                <a:ea typeface="Times New Roman" panose="02020603050405020304" pitchFamily="18" charset="0"/>
              </a:rPr>
              <a:t>a</a:t>
            </a:r>
            <a:r>
              <a:rPr lang="en-US" sz="2000" dirty="0" err="1">
                <a:effectLst/>
                <a:latin typeface="Times New Roman" panose="02020603050405020304" pitchFamily="18" charset="0"/>
                <a:ea typeface="Times New Roman" panose="02020603050405020304" pitchFamily="18" charset="0"/>
              </a:rPr>
              <a:t>ng</a:t>
            </a:r>
            <a:r>
              <a:rPr lang="en-US" sz="2000" spc="-5" dirty="0" err="1">
                <a:effectLst/>
                <a:latin typeface="Times New Roman" panose="02020603050405020304" pitchFamily="18" charset="0"/>
                <a:ea typeface="Times New Roman" panose="02020603050405020304" pitchFamily="18" charset="0"/>
              </a:rPr>
              <a:t>a</a:t>
            </a:r>
            <a:r>
              <a:rPr lang="en-US" sz="2000" dirty="0" err="1">
                <a:effectLst/>
                <a:latin typeface="Times New Roman" panose="02020603050405020304" pitchFamily="18" charset="0"/>
                <a:ea typeface="Times New Roman" panose="02020603050405020304" pitchFamily="18" charset="0"/>
              </a:rPr>
              <a:t>t</a:t>
            </a:r>
            <a:r>
              <a:rPr lang="en-US" sz="2000"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menghi</a:t>
            </a:r>
            <a:r>
              <a:rPr lang="en-US" sz="2000" spc="10" dirty="0" err="1">
                <a:effectLst/>
                <a:latin typeface="Times New Roman" panose="02020603050405020304" pitchFamily="18" charset="0"/>
                <a:ea typeface="Times New Roman" panose="02020603050405020304" pitchFamily="18" charset="0"/>
              </a:rPr>
              <a:t>n</a:t>
            </a:r>
            <a:r>
              <a:rPr lang="en-US" sz="2000" dirty="0" err="1">
                <a:effectLst/>
                <a:latin typeface="Times New Roman" panose="02020603050405020304" pitchFamily="18" charset="0"/>
                <a:ea typeface="Times New Roman" panose="02020603050405020304" pitchFamily="18" charset="0"/>
              </a:rPr>
              <a:t>d</a:t>
            </a:r>
            <a:r>
              <a:rPr lang="en-US" sz="2000" spc="-5" dirty="0" err="1">
                <a:effectLst/>
                <a:latin typeface="Times New Roman" panose="02020603050405020304" pitchFamily="18" charset="0"/>
                <a:ea typeface="Times New Roman" panose="02020603050405020304" pitchFamily="18" charset="0"/>
              </a:rPr>
              <a:t>a</a:t>
            </a:r>
            <a:r>
              <a:rPr lang="en-US" sz="2000" dirty="0" err="1">
                <a:effectLst/>
                <a:latin typeface="Times New Roman" panose="02020603050405020304" pitchFamily="18" charset="0"/>
                <a:ea typeface="Times New Roman" panose="02020603050405020304" pitchFamily="18" charset="0"/>
              </a:rPr>
              <a:t>ri</a:t>
            </a:r>
            <a:r>
              <a:rPr lang="en-US" sz="2000"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k</a:t>
            </a:r>
            <a:r>
              <a:rPr lang="en-US" sz="2000" spc="-5" dirty="0" err="1">
                <a:effectLst/>
                <a:latin typeface="Times New Roman" panose="02020603050405020304" pitchFamily="18" charset="0"/>
                <a:ea typeface="Times New Roman" panose="02020603050405020304" pitchFamily="18" charset="0"/>
              </a:rPr>
              <a:t>e</a:t>
            </a:r>
            <a:r>
              <a:rPr lang="en-US" sz="2000" dirty="0" err="1">
                <a:effectLst/>
                <a:latin typeface="Times New Roman" panose="02020603050405020304" pitchFamily="18" charset="0"/>
                <a:ea typeface="Times New Roman" panose="02020603050405020304" pitchFamily="18" charset="0"/>
              </a:rPr>
              <a:t>rug</a:t>
            </a:r>
            <a:r>
              <a:rPr lang="en-US" sz="2000" spc="10" dirty="0" err="1">
                <a:effectLst/>
                <a:latin typeface="Times New Roman" panose="02020603050405020304" pitchFamily="18" charset="0"/>
                <a:ea typeface="Times New Roman" panose="02020603050405020304" pitchFamily="18" charset="0"/>
              </a:rPr>
              <a:t>i</a:t>
            </a:r>
            <a:r>
              <a:rPr lang="en-US" sz="2000" spc="-5" dirty="0" err="1">
                <a:effectLst/>
                <a:latin typeface="Times New Roman" panose="02020603050405020304" pitchFamily="18" charset="0"/>
                <a:ea typeface="Times New Roman" panose="02020603050405020304" pitchFamily="18" charset="0"/>
              </a:rPr>
              <a:t>a</a:t>
            </a:r>
            <a:r>
              <a:rPr lang="en-US" sz="2000" dirty="0" err="1">
                <a:effectLst/>
                <a:latin typeface="Times New Roman" panose="02020603050405020304" pitchFamily="18" charset="0"/>
                <a:ea typeface="Times New Roman" panose="02020603050405020304" pitchFamily="18" charset="0"/>
              </a:rPr>
              <a:t>n</a:t>
            </a:r>
            <a:r>
              <a:rPr lang="en-US" sz="2000"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dibandi</a:t>
            </a:r>
            <a:r>
              <a:rPr lang="en-US" sz="2000" spc="10" dirty="0" err="1">
                <a:effectLst/>
                <a:latin typeface="Times New Roman" panose="02020603050405020304" pitchFamily="18" charset="0"/>
                <a:ea typeface="Times New Roman" panose="02020603050405020304" pitchFamily="18" charset="0"/>
              </a:rPr>
              <a:t>n</a:t>
            </a:r>
            <a:r>
              <a:rPr lang="en-US" sz="2000" dirty="0" err="1">
                <a:effectLst/>
                <a:latin typeface="Times New Roman" panose="02020603050405020304" pitchFamily="18" charset="0"/>
                <a:ea typeface="Times New Roman" panose="02020603050405020304" pitchFamily="18" charset="0"/>
              </a:rPr>
              <a:t>gk</a:t>
            </a:r>
            <a:r>
              <a:rPr lang="en-US" sz="2000" spc="-5" dirty="0" err="1">
                <a:effectLst/>
                <a:latin typeface="Times New Roman" panose="02020603050405020304" pitchFamily="18" charset="0"/>
                <a:ea typeface="Times New Roman" panose="02020603050405020304" pitchFamily="18" charset="0"/>
              </a:rPr>
              <a:t>a</a:t>
            </a:r>
            <a:r>
              <a:rPr lang="en-US" sz="2000" dirty="0" err="1">
                <a:effectLst/>
                <a:latin typeface="Times New Roman" panose="02020603050405020304" pitchFamily="18" charset="0"/>
                <a:ea typeface="Times New Roman" panose="02020603050405020304" pitchFamily="18" charset="0"/>
              </a:rPr>
              <a:t>n</a:t>
            </a:r>
            <a:r>
              <a:rPr lang="en-US" sz="2000"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mend</a:t>
            </a:r>
            <a:r>
              <a:rPr lang="en-US" sz="2000" spc="-5" dirty="0" err="1">
                <a:effectLst/>
                <a:latin typeface="Times New Roman" panose="02020603050405020304" pitchFamily="18" charset="0"/>
                <a:ea typeface="Times New Roman" panose="02020603050405020304" pitchFamily="18" charset="0"/>
              </a:rPr>
              <a:t>a</a:t>
            </a:r>
            <a:r>
              <a:rPr lang="en-US" sz="2000" dirty="0" err="1">
                <a:effectLst/>
                <a:latin typeface="Times New Roman" panose="02020603050405020304" pitchFamily="18" charset="0"/>
                <a:ea typeface="Times New Roman" panose="02020603050405020304" pitchFamily="18" charset="0"/>
              </a:rPr>
              <a:t>p</a:t>
            </a:r>
            <a:r>
              <a:rPr lang="en-US" sz="2000" spc="-5" dirty="0" err="1">
                <a:effectLst/>
                <a:latin typeface="Times New Roman" panose="02020603050405020304" pitchFamily="18" charset="0"/>
                <a:ea typeface="Times New Roman" panose="02020603050405020304" pitchFamily="18" charset="0"/>
              </a:rPr>
              <a:t>a</a:t>
            </a:r>
            <a:r>
              <a:rPr lang="en-US" sz="2000" dirty="0" err="1">
                <a:effectLst/>
                <a:latin typeface="Times New Roman" panose="02020603050405020304" pitchFamily="18" charset="0"/>
                <a:ea typeface="Times New Roman" panose="02020603050405020304" pitchFamily="18" charset="0"/>
              </a:rPr>
              <a:t>tkan</a:t>
            </a:r>
            <a:r>
              <a:rPr lang="en-US" sz="2000" spc="15"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k</a:t>
            </a:r>
            <a:r>
              <a:rPr lang="en-US" sz="2000" spc="-5" dirty="0" err="1">
                <a:effectLst/>
                <a:latin typeface="Times New Roman" panose="02020603050405020304" pitchFamily="18" charset="0"/>
                <a:ea typeface="Times New Roman" panose="02020603050405020304" pitchFamily="18" charset="0"/>
              </a:rPr>
              <a:t>e</a:t>
            </a:r>
            <a:r>
              <a:rPr lang="en-US" sz="2000" dirty="0" err="1">
                <a:effectLst/>
                <a:latin typeface="Times New Roman" panose="02020603050405020304" pitchFamily="18" charset="0"/>
                <a:ea typeface="Times New Roman" panose="02020603050405020304" pitchFamily="18" charset="0"/>
              </a:rPr>
              <a:t>untung</a:t>
            </a:r>
            <a:r>
              <a:rPr lang="en-US" sz="2000" spc="10" dirty="0" err="1">
                <a:effectLst/>
                <a:latin typeface="Times New Roman" panose="02020603050405020304" pitchFamily="18" charset="0"/>
                <a:ea typeface="Times New Roman" panose="02020603050405020304" pitchFamily="18" charset="0"/>
              </a:rPr>
              <a:t>a</a:t>
            </a:r>
            <a:r>
              <a:rPr lang="en-US" sz="2000" dirty="0" err="1">
                <a:effectLst/>
                <a:latin typeface="Times New Roman" panose="02020603050405020304" pitchFamily="18" charset="0"/>
                <a:ea typeface="Times New Roman" panose="02020603050405020304" pitchFamily="18" charset="0"/>
              </a:rPr>
              <a:t>n</a:t>
            </a:r>
            <a:r>
              <a:rPr lang="en-US" sz="2000" dirty="0">
                <a:effectLst/>
                <a:latin typeface="Times New Roman" panose="02020603050405020304" pitchFamily="18" charset="0"/>
                <a:ea typeface="Times New Roman" panose="02020603050405020304" pitchFamily="18" charset="0"/>
              </a:rPr>
              <a:t>.</a:t>
            </a:r>
            <a:r>
              <a:rPr lang="en-US" sz="2000" spc="20" dirty="0">
                <a:effectLst/>
                <a:latin typeface="Times New Roman" panose="02020603050405020304" pitchFamily="18" charset="0"/>
                <a:ea typeface="Times New Roman" panose="02020603050405020304" pitchFamily="18" charset="0"/>
              </a:rPr>
              <a:t> </a:t>
            </a:r>
            <a:r>
              <a:rPr lang="en-US" sz="2000" spc="-15" dirty="0" err="1">
                <a:effectLst/>
                <a:latin typeface="Times New Roman" panose="02020603050405020304" pitchFamily="18" charset="0"/>
                <a:ea typeface="Times New Roman" panose="02020603050405020304" pitchFamily="18" charset="0"/>
              </a:rPr>
              <a:t>I</a:t>
            </a:r>
            <a:r>
              <a:rPr lang="en-US" sz="2000" dirty="0" err="1">
                <a:effectLst/>
                <a:latin typeface="Times New Roman" panose="02020603050405020304" pitchFamily="18" charset="0"/>
                <a:ea typeface="Times New Roman" panose="02020603050405020304" pitchFamily="18" charset="0"/>
              </a:rPr>
              <a:t>ni</a:t>
            </a:r>
            <a:r>
              <a:rPr lang="en-US" sz="2000" spc="10"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k</a:t>
            </a:r>
            <a:r>
              <a:rPr lang="en-US" sz="2000" spc="5" dirty="0" err="1">
                <a:effectLst/>
                <a:latin typeface="Times New Roman" panose="02020603050405020304" pitchFamily="18" charset="0"/>
                <a:ea typeface="Times New Roman" panose="02020603050405020304" pitchFamily="18" charset="0"/>
              </a:rPr>
              <a:t>a</a:t>
            </a:r>
            <a:r>
              <a:rPr lang="en-US" sz="2000" dirty="0" err="1">
                <a:effectLst/>
                <a:latin typeface="Times New Roman" panose="02020603050405020304" pitchFamily="18" charset="0"/>
                <a:ea typeface="Times New Roman" panose="02020603050405020304" pitchFamily="18" charset="0"/>
              </a:rPr>
              <a:t>r</a:t>
            </a:r>
            <a:r>
              <a:rPr lang="en-US" sz="2000" spc="-10" dirty="0" err="1">
                <a:effectLst/>
                <a:latin typeface="Times New Roman" panose="02020603050405020304" pitchFamily="18" charset="0"/>
                <a:ea typeface="Times New Roman" panose="02020603050405020304" pitchFamily="18" charset="0"/>
              </a:rPr>
              <a:t>e</a:t>
            </a:r>
            <a:r>
              <a:rPr lang="en-US" sz="2000" spc="10" dirty="0" err="1">
                <a:effectLst/>
                <a:latin typeface="Times New Roman" panose="02020603050405020304" pitchFamily="18" charset="0"/>
                <a:ea typeface="Times New Roman" panose="02020603050405020304" pitchFamily="18" charset="0"/>
              </a:rPr>
              <a:t>n</a:t>
            </a:r>
            <a:r>
              <a:rPr lang="en-US" sz="2000" dirty="0" err="1">
                <a:effectLst/>
                <a:latin typeface="Times New Roman" panose="02020603050405020304" pitchFamily="18" charset="0"/>
                <a:ea typeface="Times New Roman" panose="02020603050405020304" pitchFamily="18" charset="0"/>
              </a:rPr>
              <a:t>a</a:t>
            </a:r>
            <a:r>
              <a:rPr lang="en-US" sz="2000"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k</a:t>
            </a:r>
            <a:r>
              <a:rPr lang="en-US" sz="2000" spc="-5" dirty="0" err="1">
                <a:effectLst/>
                <a:latin typeface="Times New Roman" panose="02020603050405020304" pitchFamily="18" charset="0"/>
                <a:ea typeface="Times New Roman" panose="02020603050405020304" pitchFamily="18" charset="0"/>
              </a:rPr>
              <a:t>e</a:t>
            </a:r>
            <a:r>
              <a:rPr lang="en-US" sz="2000" dirty="0" err="1">
                <a:effectLst/>
                <a:latin typeface="Times New Roman" panose="02020603050405020304" pitchFamily="18" charset="0"/>
                <a:ea typeface="Times New Roman" panose="02020603050405020304" pitchFamily="18" charset="0"/>
              </a:rPr>
              <a:t>hi</a:t>
            </a:r>
            <a:r>
              <a:rPr lang="en-US" sz="2000" spc="5" dirty="0" err="1">
                <a:effectLst/>
                <a:latin typeface="Times New Roman" panose="02020603050405020304" pitchFamily="18" charset="0"/>
                <a:ea typeface="Times New Roman" panose="02020603050405020304" pitchFamily="18" charset="0"/>
              </a:rPr>
              <a:t>l</a:t>
            </a:r>
            <a:r>
              <a:rPr lang="en-US" sz="2000" spc="-5" dirty="0" err="1">
                <a:effectLst/>
                <a:latin typeface="Times New Roman" panose="02020603050405020304" pitchFamily="18" charset="0"/>
                <a:ea typeface="Times New Roman" panose="02020603050405020304" pitchFamily="18" charset="0"/>
              </a:rPr>
              <a:t>a</a:t>
            </a:r>
            <a:r>
              <a:rPr lang="en-US" sz="2000" dirty="0" err="1">
                <a:effectLst/>
                <a:latin typeface="Times New Roman" panose="02020603050405020304" pitchFamily="18" charset="0"/>
                <a:ea typeface="Times New Roman" panose="02020603050405020304" pitchFamily="18" charset="0"/>
              </a:rPr>
              <a:t>n</a:t>
            </a:r>
            <a:r>
              <a:rPr lang="en-US" sz="2000" spc="10" dirty="0" err="1">
                <a:effectLst/>
                <a:latin typeface="Times New Roman" panose="02020603050405020304" pitchFamily="18" charset="0"/>
                <a:ea typeface="Times New Roman" panose="02020603050405020304" pitchFamily="18" charset="0"/>
              </a:rPr>
              <a:t>g</a:t>
            </a:r>
            <a:r>
              <a:rPr lang="en-US" sz="2000" spc="5" dirty="0" err="1">
                <a:effectLst/>
                <a:latin typeface="Times New Roman" panose="02020603050405020304" pitchFamily="18" charset="0"/>
                <a:ea typeface="Times New Roman" panose="02020603050405020304" pitchFamily="18" charset="0"/>
              </a:rPr>
              <a:t>a</a:t>
            </a:r>
            <a:r>
              <a:rPr lang="en-US" sz="2000" dirty="0" err="1">
                <a:effectLst/>
                <a:latin typeface="Times New Roman" panose="02020603050405020304" pitchFamily="18" charset="0"/>
                <a:ea typeface="Times New Roman" panose="02020603050405020304" pitchFamily="18" charset="0"/>
              </a:rPr>
              <a:t>n</a:t>
            </a:r>
            <a:r>
              <a:rPr lang="en-US" sz="2000" spc="5"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memb</a:t>
            </a:r>
            <a:r>
              <a:rPr lang="en-US" sz="2000" spc="-5" dirty="0" err="1">
                <a:effectLst/>
                <a:latin typeface="Times New Roman" panose="02020603050405020304" pitchFamily="18" charset="0"/>
                <a:ea typeface="Times New Roman" panose="02020603050405020304" pitchFamily="18" charset="0"/>
              </a:rPr>
              <a:t>a</a:t>
            </a:r>
            <a:r>
              <a:rPr lang="en-US" sz="2000" dirty="0" err="1">
                <a:effectLst/>
                <a:latin typeface="Times New Roman" panose="02020603050405020304" pitchFamily="18" charset="0"/>
                <a:ea typeface="Times New Roman" panose="02020603050405020304" pitchFamily="18" charset="0"/>
              </a:rPr>
              <a:t>wa</a:t>
            </a:r>
            <a:r>
              <a:rPr lang="en-US" sz="2000" spc="10"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p</a:t>
            </a:r>
            <a:r>
              <a:rPr lang="en-US" sz="2000" spc="-5" dirty="0" err="1">
                <a:effectLst/>
                <a:latin typeface="Times New Roman" panose="02020603050405020304" pitchFamily="18" charset="0"/>
                <a:ea typeface="Times New Roman" panose="02020603050405020304" pitchFamily="18" charset="0"/>
              </a:rPr>
              <a:t>e</a:t>
            </a:r>
            <a:r>
              <a:rPr lang="en-US" sz="2000" dirty="0" err="1">
                <a:effectLst/>
                <a:latin typeface="Times New Roman" panose="02020603050405020304" pitchFamily="18" charset="0"/>
                <a:ea typeface="Times New Roman" panose="02020603050405020304" pitchFamily="18" charset="0"/>
              </a:rPr>
              <a:t>n</a:t>
            </a:r>
            <a:r>
              <a:rPr lang="en-US" sz="2000" spc="10" dirty="0" err="1">
                <a:effectLst/>
                <a:latin typeface="Times New Roman" panose="02020603050405020304" pitchFamily="18" charset="0"/>
                <a:ea typeface="Times New Roman" panose="02020603050405020304" pitchFamily="18" charset="0"/>
              </a:rPr>
              <a:t>y</a:t>
            </a:r>
            <a:r>
              <a:rPr lang="en-US" sz="2000" spc="-5" dirty="0" err="1">
                <a:effectLst/>
                <a:latin typeface="Times New Roman" panose="02020603050405020304" pitchFamily="18" charset="0"/>
                <a:ea typeface="Times New Roman" panose="02020603050405020304" pitchFamily="18" charset="0"/>
              </a:rPr>
              <a:t>e</a:t>
            </a:r>
            <a:r>
              <a:rPr lang="en-US" sz="2000" dirty="0" err="1">
                <a:effectLst/>
                <a:latin typeface="Times New Roman" panose="02020603050405020304" pitchFamily="18" charset="0"/>
                <a:ea typeface="Times New Roman" panose="02020603050405020304" pitchFamily="18" charset="0"/>
              </a:rPr>
              <a:t>s</a:t>
            </a:r>
            <a:r>
              <a:rPr lang="en-US" sz="2000" spc="-5" dirty="0" err="1">
                <a:effectLst/>
                <a:latin typeface="Times New Roman" panose="02020603050405020304" pitchFamily="18" charset="0"/>
                <a:ea typeface="Times New Roman" panose="02020603050405020304" pitchFamily="18" charset="0"/>
              </a:rPr>
              <a:t>a</a:t>
            </a:r>
            <a:r>
              <a:rPr lang="en-US" sz="2000" dirty="0" err="1">
                <a:effectLst/>
                <a:latin typeface="Times New Roman" panose="02020603050405020304" pitchFamily="18" charset="0"/>
                <a:ea typeface="Times New Roman" panose="02020603050405020304" pitchFamily="18" charset="0"/>
              </a:rPr>
              <a:t>lan</a:t>
            </a:r>
            <a:r>
              <a:rPr lang="en-US" sz="2000" spc="15" dirty="0">
                <a:effectLst/>
                <a:latin typeface="Times New Roman" panose="02020603050405020304" pitchFamily="18" charset="0"/>
                <a:ea typeface="Times New Roman" panose="02020603050405020304" pitchFamily="18" charset="0"/>
              </a:rPr>
              <a:t> </a:t>
            </a:r>
            <a:r>
              <a:rPr lang="en-US" sz="2000" dirty="0">
                <a:effectLst/>
                <a:latin typeface="Times New Roman" panose="02020603050405020304" pitchFamily="18" charset="0"/>
                <a:ea typeface="Times New Roman" panose="02020603050405020304" pitchFamily="18" charset="0"/>
              </a:rPr>
              <a:t>d</a:t>
            </a:r>
            <a:r>
              <a:rPr lang="en-US" sz="2000" spc="-5" dirty="0">
                <a:effectLst/>
                <a:latin typeface="Times New Roman" panose="02020603050405020304" pitchFamily="18" charset="0"/>
                <a:ea typeface="Times New Roman" panose="02020603050405020304" pitchFamily="18" charset="0"/>
              </a:rPr>
              <a:t>a</a:t>
            </a:r>
            <a:r>
              <a:rPr lang="en-US" sz="2000" dirty="0">
                <a:effectLst/>
                <a:latin typeface="Times New Roman" panose="02020603050405020304" pitchFamily="18" charset="0"/>
                <a:ea typeface="Times New Roman" panose="02020603050405020304" pitchFamily="18" charset="0"/>
              </a:rPr>
              <a:t>n </a:t>
            </a:r>
            <a:r>
              <a:rPr lang="en-US" sz="2000" dirty="0" err="1">
                <a:effectLst/>
                <a:latin typeface="Times New Roman" panose="02020603050405020304" pitchFamily="18" charset="0"/>
                <a:ea typeface="Times New Roman" panose="02020603050405020304" pitchFamily="18" charset="0"/>
              </a:rPr>
              <a:t>d</a:t>
            </a:r>
            <a:r>
              <a:rPr lang="en-US" sz="2000" spc="-5" dirty="0" err="1">
                <a:effectLst/>
                <a:latin typeface="Times New Roman" panose="02020603050405020304" pitchFamily="18" charset="0"/>
                <a:ea typeface="Times New Roman" panose="02020603050405020304" pitchFamily="18" charset="0"/>
              </a:rPr>
              <a:t>a</a:t>
            </a:r>
            <a:r>
              <a:rPr lang="en-US" sz="2000" dirty="0" err="1">
                <a:effectLst/>
                <a:latin typeface="Times New Roman" panose="02020603050405020304" pitchFamily="18" charset="0"/>
                <a:ea typeface="Times New Roman" panose="02020603050405020304" pitchFamily="18" charset="0"/>
              </a:rPr>
              <a:t>mpaknya</a:t>
            </a:r>
            <a:r>
              <a:rPr lang="en-US" sz="2000"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jauh</a:t>
            </a:r>
            <a:r>
              <a:rPr lang="en-US" sz="2000" spc="5" dirty="0">
                <a:effectLst/>
                <a:latin typeface="Times New Roman" panose="02020603050405020304" pitchFamily="18" charset="0"/>
                <a:ea typeface="Times New Roman" panose="02020603050405020304" pitchFamily="18" charset="0"/>
              </a:rPr>
              <a:t> </a:t>
            </a:r>
            <a:r>
              <a:rPr lang="en-US" sz="2000" spc="15" dirty="0" err="1">
                <a:effectLst/>
                <a:latin typeface="Times New Roman" panose="02020603050405020304" pitchFamily="18" charset="0"/>
                <a:ea typeface="Times New Roman" panose="02020603050405020304" pitchFamily="18" charset="0"/>
              </a:rPr>
              <a:t>l</a:t>
            </a:r>
            <a:r>
              <a:rPr lang="en-US" sz="2000" spc="-5" dirty="0" err="1">
                <a:effectLst/>
                <a:latin typeface="Times New Roman" panose="02020603050405020304" pitchFamily="18" charset="0"/>
                <a:ea typeface="Times New Roman" panose="02020603050405020304" pitchFamily="18" charset="0"/>
              </a:rPr>
              <a:t>e</a:t>
            </a:r>
            <a:r>
              <a:rPr lang="en-US" sz="2000" dirty="0" err="1">
                <a:effectLst/>
                <a:latin typeface="Times New Roman" panose="02020603050405020304" pitchFamily="18" charset="0"/>
                <a:ea typeface="Times New Roman" panose="02020603050405020304" pitchFamily="18" charset="0"/>
              </a:rPr>
              <a:t>bih</a:t>
            </a:r>
            <a:r>
              <a:rPr lang="en-US" sz="2000" spc="20"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b</a:t>
            </a:r>
            <a:r>
              <a:rPr lang="en-US" sz="2000" spc="-5" dirty="0" err="1">
                <a:effectLst/>
                <a:latin typeface="Times New Roman" panose="02020603050405020304" pitchFamily="18" charset="0"/>
                <a:ea typeface="Times New Roman" panose="02020603050405020304" pitchFamily="18" charset="0"/>
              </a:rPr>
              <a:t>e</a:t>
            </a:r>
            <a:r>
              <a:rPr lang="en-US" sz="2000" dirty="0" err="1">
                <a:effectLst/>
                <a:latin typeface="Times New Roman" panose="02020603050405020304" pitchFamily="18" charset="0"/>
                <a:ea typeface="Times New Roman" panose="02020603050405020304" pitchFamily="18" charset="0"/>
              </a:rPr>
              <a:t>s</a:t>
            </a:r>
            <a:r>
              <a:rPr lang="en-US" sz="2000" spc="-5" dirty="0" err="1">
                <a:effectLst/>
                <a:latin typeface="Times New Roman" panose="02020603050405020304" pitchFamily="18" charset="0"/>
                <a:ea typeface="Times New Roman" panose="02020603050405020304" pitchFamily="18" charset="0"/>
              </a:rPr>
              <a:t>a</a:t>
            </a:r>
            <a:r>
              <a:rPr lang="en-US" sz="2000" dirty="0" err="1">
                <a:effectLst/>
                <a:latin typeface="Times New Roman" panose="02020603050405020304" pitchFamily="18" charset="0"/>
                <a:ea typeface="Times New Roman" panose="02020603050405020304" pitchFamily="18" charset="0"/>
              </a:rPr>
              <a:t>r</a:t>
            </a:r>
            <a:r>
              <a:rPr lang="en-US" sz="2000" dirty="0">
                <a:effectLst/>
                <a:latin typeface="Times New Roman" panose="02020603050405020304" pitchFamily="18" charset="0"/>
                <a:ea typeface="Times New Roman" panose="02020603050405020304" pitchFamily="18" charset="0"/>
              </a:rPr>
              <a:t> </a:t>
            </a:r>
            <a:r>
              <a:rPr lang="en-US" sz="2000" spc="10" dirty="0" err="1">
                <a:effectLst/>
                <a:latin typeface="Times New Roman" panose="02020603050405020304" pitchFamily="18" charset="0"/>
                <a:ea typeface="Times New Roman" panose="02020603050405020304" pitchFamily="18" charset="0"/>
              </a:rPr>
              <a:t>d</a:t>
            </a:r>
            <a:r>
              <a:rPr lang="en-US" sz="2000" spc="-5" dirty="0" err="1">
                <a:effectLst/>
                <a:latin typeface="Times New Roman" panose="02020603050405020304" pitchFamily="18" charset="0"/>
                <a:ea typeface="Times New Roman" panose="02020603050405020304" pitchFamily="18" charset="0"/>
              </a:rPr>
              <a:t>a</a:t>
            </a:r>
            <a:r>
              <a:rPr lang="en-US" sz="2000" dirty="0" err="1">
                <a:effectLst/>
                <a:latin typeface="Times New Roman" panose="02020603050405020304" pitchFamily="18" charset="0"/>
                <a:ea typeface="Times New Roman" panose="02020603050405020304" pitchFamily="18" charset="0"/>
              </a:rPr>
              <a:t>rip</a:t>
            </a:r>
            <a:r>
              <a:rPr lang="en-US" sz="2000" spc="-5" dirty="0" err="1">
                <a:effectLst/>
                <a:latin typeface="Times New Roman" panose="02020603050405020304" pitchFamily="18" charset="0"/>
                <a:ea typeface="Times New Roman" panose="02020603050405020304" pitchFamily="18" charset="0"/>
              </a:rPr>
              <a:t>a</a:t>
            </a:r>
            <a:r>
              <a:rPr lang="en-US" sz="2000" dirty="0" err="1">
                <a:effectLst/>
                <a:latin typeface="Times New Roman" panose="02020603050405020304" pitchFamily="18" charset="0"/>
                <a:ea typeface="Times New Roman" panose="02020603050405020304" pitchFamily="18" charset="0"/>
              </a:rPr>
              <a:t>da</a:t>
            </a:r>
            <a:r>
              <a:rPr lang="en-US" sz="2000" spc="10"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k</a:t>
            </a:r>
            <a:r>
              <a:rPr lang="en-US" sz="2000" spc="-5" dirty="0" err="1">
                <a:effectLst/>
                <a:latin typeface="Times New Roman" panose="02020603050405020304" pitchFamily="18" charset="0"/>
                <a:ea typeface="Times New Roman" panose="02020603050405020304" pitchFamily="18" charset="0"/>
              </a:rPr>
              <a:t>e</a:t>
            </a:r>
            <a:r>
              <a:rPr lang="en-US" sz="2000" dirty="0" err="1">
                <a:effectLst/>
                <a:latin typeface="Times New Roman" panose="02020603050405020304" pitchFamily="18" charset="0"/>
                <a:ea typeface="Times New Roman" panose="02020603050405020304" pitchFamily="18" charset="0"/>
              </a:rPr>
              <a:t>untu</a:t>
            </a:r>
            <a:r>
              <a:rPr lang="en-US" sz="2000" spc="15" dirty="0" err="1">
                <a:effectLst/>
                <a:latin typeface="Times New Roman" panose="02020603050405020304" pitchFamily="18" charset="0"/>
                <a:ea typeface="Times New Roman" panose="02020603050405020304" pitchFamily="18" charset="0"/>
              </a:rPr>
              <a:t>n</a:t>
            </a:r>
            <a:r>
              <a:rPr lang="en-US" sz="2000" dirty="0" err="1">
                <a:effectLst/>
                <a:latin typeface="Times New Roman" panose="02020603050405020304" pitchFamily="18" charset="0"/>
                <a:ea typeface="Times New Roman" panose="02020603050405020304" pitchFamily="18" charset="0"/>
              </a:rPr>
              <a:t>g</a:t>
            </a:r>
            <a:r>
              <a:rPr lang="en-US" sz="2000" spc="-5" dirty="0" err="1">
                <a:effectLst/>
                <a:latin typeface="Times New Roman" panose="02020603050405020304" pitchFamily="18" charset="0"/>
                <a:ea typeface="Times New Roman" panose="02020603050405020304" pitchFamily="18" charset="0"/>
              </a:rPr>
              <a:t>a</a:t>
            </a:r>
            <a:r>
              <a:rPr lang="en-US" sz="2000" dirty="0" err="1">
                <a:effectLst/>
                <a:latin typeface="Times New Roman" panose="02020603050405020304" pitchFamily="18" charset="0"/>
                <a:ea typeface="Times New Roman" panose="02020603050405020304" pitchFamily="18" charset="0"/>
              </a:rPr>
              <a:t>n</a:t>
            </a:r>
            <a:r>
              <a:rPr lang="en-US" sz="2000"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B</a:t>
            </a:r>
            <a:r>
              <a:rPr lang="en-US" sz="2000" spc="-5" dirty="0" err="1">
                <a:effectLst/>
                <a:latin typeface="Times New Roman" panose="02020603050405020304" pitchFamily="18" charset="0"/>
                <a:ea typeface="Times New Roman" panose="02020603050405020304" pitchFamily="18" charset="0"/>
              </a:rPr>
              <a:t>e</a:t>
            </a:r>
            <a:r>
              <a:rPr lang="en-US" sz="2000" dirty="0" err="1">
                <a:effectLst/>
                <a:latin typeface="Times New Roman" panose="02020603050405020304" pitchFamily="18" charset="0"/>
                <a:ea typeface="Times New Roman" panose="02020603050405020304" pitchFamily="18" charset="0"/>
              </a:rPr>
              <a:t>b</a:t>
            </a:r>
            <a:r>
              <a:rPr lang="en-US" sz="2000" spc="-5" dirty="0" err="1">
                <a:effectLst/>
                <a:latin typeface="Times New Roman" panose="02020603050405020304" pitchFamily="18" charset="0"/>
                <a:ea typeface="Times New Roman" panose="02020603050405020304" pitchFamily="18" charset="0"/>
              </a:rPr>
              <a:t>e</a:t>
            </a:r>
            <a:r>
              <a:rPr lang="en-US" sz="2000" spc="5" dirty="0" err="1">
                <a:effectLst/>
                <a:latin typeface="Times New Roman" panose="02020603050405020304" pitchFamily="18" charset="0"/>
                <a:ea typeface="Times New Roman" panose="02020603050405020304" pitchFamily="18" charset="0"/>
              </a:rPr>
              <a:t>r</a:t>
            </a:r>
            <a:r>
              <a:rPr lang="en-US" sz="2000" spc="-5" dirty="0" err="1">
                <a:effectLst/>
                <a:latin typeface="Times New Roman" panose="02020603050405020304" pitchFamily="18" charset="0"/>
                <a:ea typeface="Times New Roman" panose="02020603050405020304" pitchFamily="18" charset="0"/>
              </a:rPr>
              <a:t>a</a:t>
            </a:r>
            <a:r>
              <a:rPr lang="en-US" sz="2000" dirty="0" err="1">
                <a:effectLst/>
                <a:latin typeface="Times New Roman" panose="02020603050405020304" pitchFamily="18" charset="0"/>
                <a:ea typeface="Times New Roman" panose="02020603050405020304" pitchFamily="18" charset="0"/>
              </a:rPr>
              <a:t>pa</a:t>
            </a:r>
            <a:r>
              <a:rPr lang="en-US" sz="2000" dirty="0">
                <a:effectLst/>
                <a:latin typeface="Times New Roman" panose="02020603050405020304" pitchFamily="18" charset="0"/>
                <a:ea typeface="Times New Roman" panose="02020603050405020304" pitchFamily="18" charset="0"/>
              </a:rPr>
              <a:t> </a:t>
            </a:r>
            <a:r>
              <a:rPr lang="en-US" sz="2000" spc="10" dirty="0" err="1">
                <a:effectLst/>
                <a:latin typeface="Times New Roman" panose="02020603050405020304" pitchFamily="18" charset="0"/>
                <a:ea typeface="Times New Roman" panose="02020603050405020304" pitchFamily="18" charset="0"/>
              </a:rPr>
              <a:t>p</a:t>
            </a:r>
            <a:r>
              <a:rPr lang="en-US" sz="2000" spc="-5" dirty="0" err="1">
                <a:effectLst/>
                <a:latin typeface="Times New Roman" panose="02020603050405020304" pitchFamily="18" charset="0"/>
                <a:ea typeface="Times New Roman" panose="02020603050405020304" pitchFamily="18" charset="0"/>
              </a:rPr>
              <a:t>e</a:t>
            </a:r>
            <a:r>
              <a:rPr lang="en-US" sz="2000" dirty="0" err="1">
                <a:effectLst/>
                <a:latin typeface="Times New Roman" panose="02020603050405020304" pitchFamily="18" charset="0"/>
                <a:ea typeface="Times New Roman" panose="02020603050405020304" pitchFamily="18" charset="0"/>
              </a:rPr>
              <a:t>n</a:t>
            </a:r>
            <a:r>
              <a:rPr lang="en-US" sz="2000" spc="-5" dirty="0" err="1">
                <a:effectLst/>
                <a:latin typeface="Times New Roman" panose="02020603050405020304" pitchFamily="18" charset="0"/>
                <a:ea typeface="Times New Roman" panose="02020603050405020304" pitchFamily="18" charset="0"/>
              </a:rPr>
              <a:t>e</a:t>
            </a:r>
            <a:r>
              <a:rPr lang="en-US" sz="2000" dirty="0" err="1">
                <a:effectLst/>
                <a:latin typeface="Times New Roman" panose="02020603050405020304" pitchFamily="18" charset="0"/>
                <a:ea typeface="Times New Roman" panose="02020603050405020304" pitchFamily="18" charset="0"/>
              </a:rPr>
              <a:t>l</a:t>
            </a:r>
            <a:r>
              <a:rPr lang="en-US" sz="2000" spc="5" dirty="0" err="1">
                <a:effectLst/>
                <a:latin typeface="Times New Roman" panose="02020603050405020304" pitchFamily="18" charset="0"/>
                <a:ea typeface="Times New Roman" panose="02020603050405020304" pitchFamily="18" charset="0"/>
              </a:rPr>
              <a:t>i</a:t>
            </a:r>
            <a:r>
              <a:rPr lang="en-US" sz="2000" dirty="0" err="1">
                <a:effectLst/>
                <a:latin typeface="Times New Roman" panose="02020603050405020304" pitchFamily="18" charset="0"/>
                <a:ea typeface="Times New Roman" panose="02020603050405020304" pitchFamily="18" charset="0"/>
              </a:rPr>
              <a:t>ti</a:t>
            </a:r>
            <a:r>
              <a:rPr lang="en-US" sz="2000" spc="10"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tel</a:t>
            </a:r>
            <a:r>
              <a:rPr lang="en-US" sz="2000" spc="-5" dirty="0" err="1">
                <a:effectLst/>
                <a:latin typeface="Times New Roman" panose="02020603050405020304" pitchFamily="18" charset="0"/>
                <a:ea typeface="Times New Roman" panose="02020603050405020304" pitchFamily="18" charset="0"/>
              </a:rPr>
              <a:t>a</a:t>
            </a:r>
            <a:r>
              <a:rPr lang="en-US" sz="2000" dirty="0" err="1">
                <a:effectLst/>
                <a:latin typeface="Times New Roman" panose="02020603050405020304" pitchFamily="18" charset="0"/>
                <a:ea typeface="Times New Roman" panose="02020603050405020304" pitchFamily="18" charset="0"/>
              </a:rPr>
              <a:t>h</a:t>
            </a:r>
            <a:r>
              <a:rPr lang="en-US" sz="2000"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memp</a:t>
            </a:r>
            <a:r>
              <a:rPr lang="en-US" sz="2000" spc="-5" dirty="0" err="1">
                <a:effectLst/>
                <a:latin typeface="Times New Roman" panose="02020603050405020304" pitchFamily="18" charset="0"/>
                <a:ea typeface="Times New Roman" panose="02020603050405020304" pitchFamily="18" charset="0"/>
              </a:rPr>
              <a:t>e</a:t>
            </a:r>
            <a:r>
              <a:rPr lang="en-US" sz="2000" spc="5" dirty="0" err="1">
                <a:effectLst/>
                <a:latin typeface="Times New Roman" panose="02020603050405020304" pitchFamily="18" charset="0"/>
                <a:ea typeface="Times New Roman" panose="02020603050405020304" pitchFamily="18" charset="0"/>
              </a:rPr>
              <a:t>l</a:t>
            </a:r>
            <a:r>
              <a:rPr lang="en-US" sz="2000" spc="-5" dirty="0" err="1">
                <a:effectLst/>
                <a:latin typeface="Times New Roman" panose="02020603050405020304" pitchFamily="18" charset="0"/>
                <a:ea typeface="Times New Roman" panose="02020603050405020304" pitchFamily="18" charset="0"/>
              </a:rPr>
              <a:t>a</a:t>
            </a:r>
            <a:r>
              <a:rPr lang="en-US" sz="2000" dirty="0" err="1">
                <a:effectLst/>
                <a:latin typeface="Times New Roman" panose="02020603050405020304" pitchFamily="18" charset="0"/>
                <a:ea typeface="Times New Roman" panose="02020603050405020304" pitchFamily="18" charset="0"/>
              </a:rPr>
              <a:t>ja</a:t>
            </a:r>
            <a:r>
              <a:rPr lang="en-US" sz="2000" spc="-5" dirty="0" err="1">
                <a:effectLst/>
                <a:latin typeface="Times New Roman" panose="02020603050405020304" pitchFamily="18" charset="0"/>
                <a:ea typeface="Times New Roman" panose="02020603050405020304" pitchFamily="18" charset="0"/>
              </a:rPr>
              <a:t>r</a:t>
            </a:r>
            <a:r>
              <a:rPr lang="en-US" sz="2000" dirty="0" err="1">
                <a:effectLst/>
                <a:latin typeface="Times New Roman" panose="02020603050405020304" pitchFamily="18" charset="0"/>
                <a:ea typeface="Times New Roman" panose="02020603050405020304" pitchFamily="18" charset="0"/>
              </a:rPr>
              <a:t>i</a:t>
            </a:r>
            <a:r>
              <a:rPr lang="en-US" sz="2000" spc="5"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d</a:t>
            </a:r>
            <a:r>
              <a:rPr lang="en-US" sz="2000" spc="-5" dirty="0" err="1">
                <a:effectLst/>
                <a:latin typeface="Times New Roman" panose="02020603050405020304" pitchFamily="18" charset="0"/>
                <a:ea typeface="Times New Roman" panose="02020603050405020304" pitchFamily="18" charset="0"/>
              </a:rPr>
              <a:t>a</a:t>
            </a:r>
            <a:r>
              <a:rPr lang="en-US" sz="2000" dirty="0" err="1">
                <a:effectLst/>
                <a:latin typeface="Times New Roman" panose="02020603050405020304" pitchFamily="18" charset="0"/>
                <a:ea typeface="Times New Roman" panose="02020603050405020304" pitchFamily="18" charset="0"/>
              </a:rPr>
              <a:t>mpak</a:t>
            </a:r>
            <a:r>
              <a:rPr lang="en-US" sz="2000" dirty="0">
                <a:effectLst/>
                <a:latin typeface="Times New Roman" panose="02020603050405020304" pitchFamily="18" charset="0"/>
                <a:ea typeface="Times New Roman" panose="02020603050405020304" pitchFamily="18" charset="0"/>
              </a:rPr>
              <a:t> </a:t>
            </a:r>
            <a:r>
              <a:rPr lang="en-US" sz="2000" spc="10" dirty="0" err="1">
                <a:effectLst/>
                <a:latin typeface="Times New Roman" panose="02020603050405020304" pitchFamily="18" charset="0"/>
                <a:ea typeface="Times New Roman" panose="02020603050405020304" pitchFamily="18" charset="0"/>
              </a:rPr>
              <a:t>k</a:t>
            </a:r>
            <a:r>
              <a:rPr lang="en-US" sz="2000" spc="-5" dirty="0" err="1">
                <a:effectLst/>
                <a:latin typeface="Times New Roman" panose="02020603050405020304" pitchFamily="18" charset="0"/>
                <a:ea typeface="Times New Roman" panose="02020603050405020304" pitchFamily="18" charset="0"/>
              </a:rPr>
              <a:t>ee</a:t>
            </a:r>
            <a:r>
              <a:rPr lang="en-US" sz="2000" dirty="0" err="1">
                <a:effectLst/>
                <a:latin typeface="Times New Roman" panose="02020603050405020304" pitchFamily="18" charset="0"/>
                <a:ea typeface="Times New Roman" panose="02020603050405020304" pitchFamily="18" charset="0"/>
              </a:rPr>
              <a:t>ngg</a:t>
            </a:r>
            <a:r>
              <a:rPr lang="en-US" sz="2000" spc="-5" dirty="0" err="1">
                <a:effectLst/>
                <a:latin typeface="Times New Roman" panose="02020603050405020304" pitchFamily="18" charset="0"/>
                <a:ea typeface="Times New Roman" panose="02020603050405020304" pitchFamily="18" charset="0"/>
              </a:rPr>
              <a:t>a</a:t>
            </a:r>
            <a:r>
              <a:rPr lang="en-US" sz="2000" spc="10" dirty="0" err="1">
                <a:effectLst/>
                <a:latin typeface="Times New Roman" panose="02020603050405020304" pitchFamily="18" charset="0"/>
                <a:ea typeface="Times New Roman" panose="02020603050405020304" pitchFamily="18" charset="0"/>
              </a:rPr>
              <a:t>n</a:t>
            </a:r>
            <a:r>
              <a:rPr lang="en-US" sz="2000" spc="-5" dirty="0" err="1">
                <a:effectLst/>
                <a:latin typeface="Times New Roman" panose="02020603050405020304" pitchFamily="18" charset="0"/>
                <a:ea typeface="Times New Roman" panose="02020603050405020304" pitchFamily="18" charset="0"/>
              </a:rPr>
              <a:t>a</a:t>
            </a:r>
            <a:r>
              <a:rPr lang="en-US" sz="2000" dirty="0" err="1">
                <a:effectLst/>
                <a:latin typeface="Times New Roman" panose="02020603050405020304" pitchFamily="18" charset="0"/>
                <a:ea typeface="Times New Roman" panose="02020603050405020304" pitchFamily="18" charset="0"/>
              </a:rPr>
              <a:t>n</a:t>
            </a:r>
            <a:r>
              <a:rPr lang="en-US" sz="2000" spc="5"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k</a:t>
            </a:r>
            <a:r>
              <a:rPr lang="en-US" sz="2000" spc="-5" dirty="0" err="1">
                <a:effectLst/>
                <a:latin typeface="Times New Roman" panose="02020603050405020304" pitchFamily="18" charset="0"/>
                <a:ea typeface="Times New Roman" panose="02020603050405020304" pitchFamily="18" charset="0"/>
              </a:rPr>
              <a:t>e</a:t>
            </a:r>
            <a:r>
              <a:rPr lang="en-US" sz="2000" dirty="0" err="1">
                <a:effectLst/>
                <a:latin typeface="Times New Roman" panose="02020603050405020304" pitchFamily="18" charset="0"/>
                <a:ea typeface="Times New Roman" panose="02020603050405020304" pitchFamily="18" charset="0"/>
              </a:rPr>
              <a:t>rugi</a:t>
            </a:r>
            <a:r>
              <a:rPr lang="en-US" sz="2000" spc="-5" dirty="0" err="1">
                <a:effectLst/>
                <a:latin typeface="Times New Roman" panose="02020603050405020304" pitchFamily="18" charset="0"/>
                <a:ea typeface="Times New Roman" panose="02020603050405020304" pitchFamily="18" charset="0"/>
              </a:rPr>
              <a:t>a</a:t>
            </a:r>
            <a:r>
              <a:rPr lang="en-US" sz="2000" dirty="0" err="1">
                <a:effectLst/>
                <a:latin typeface="Times New Roman" panose="02020603050405020304" pitchFamily="18" charset="0"/>
                <a:ea typeface="Times New Roman" panose="02020603050405020304" pitchFamily="18" charset="0"/>
              </a:rPr>
              <a:t>n</a:t>
            </a:r>
            <a:r>
              <a:rPr lang="en-US" sz="2000" spc="5" dirty="0">
                <a:effectLst/>
                <a:latin typeface="Times New Roman" panose="02020603050405020304" pitchFamily="18" charset="0"/>
                <a:ea typeface="Times New Roman" panose="02020603050405020304" pitchFamily="18" charset="0"/>
              </a:rPr>
              <a:t> </a:t>
            </a:r>
            <a:r>
              <a:rPr lang="en-US" sz="2000" dirty="0">
                <a:effectLst/>
                <a:latin typeface="Times New Roman" panose="02020603050405020304" pitchFamily="18" charset="0"/>
                <a:ea typeface="Times New Roman" panose="02020603050405020304" pitchFamily="18" charset="0"/>
              </a:rPr>
              <a:t>di</a:t>
            </a:r>
            <a:r>
              <a:rPr lang="en-US" sz="2000" spc="5" dirty="0">
                <a:effectLst/>
                <a:latin typeface="Times New Roman" panose="02020603050405020304" pitchFamily="18" charset="0"/>
                <a:ea typeface="Times New Roman" panose="02020603050405020304" pitchFamily="18" charset="0"/>
              </a:rPr>
              <a:t> </a:t>
            </a:r>
            <a:r>
              <a:rPr lang="en-US" sz="2000" dirty="0">
                <a:effectLst/>
                <a:latin typeface="Times New Roman" panose="02020603050405020304" pitchFamily="18" charset="0"/>
                <a:ea typeface="Times New Roman" panose="02020603050405020304" pitchFamily="18" charset="0"/>
              </a:rPr>
              <a:t>p</a:t>
            </a:r>
            <a:r>
              <a:rPr lang="en-US" sz="2000" spc="-5" dirty="0">
                <a:effectLst/>
                <a:latin typeface="Times New Roman" panose="02020603050405020304" pitchFamily="18" charset="0"/>
                <a:ea typeface="Times New Roman" panose="02020603050405020304" pitchFamily="18" charset="0"/>
              </a:rPr>
              <a:t>a</a:t>
            </a:r>
            <a:r>
              <a:rPr lang="en-US" sz="2000" dirty="0">
                <a:effectLst/>
                <a:latin typeface="Times New Roman" panose="02020603050405020304" pitchFamily="18" charset="0"/>
                <a:ea typeface="Times New Roman" panose="02020603050405020304" pitchFamily="18" charset="0"/>
              </a:rPr>
              <a:t>s</a:t>
            </a:r>
            <a:r>
              <a:rPr lang="en-US" sz="2000" spc="-5" dirty="0">
                <a:effectLst/>
                <a:latin typeface="Times New Roman" panose="02020603050405020304" pitchFamily="18" charset="0"/>
                <a:ea typeface="Times New Roman" panose="02020603050405020304" pitchFamily="18" charset="0"/>
              </a:rPr>
              <a:t>a</a:t>
            </a:r>
            <a:r>
              <a:rPr lang="en-US" sz="2000" dirty="0">
                <a:effectLst/>
                <a:latin typeface="Times New Roman" panose="02020603050405020304" pitchFamily="18" charset="0"/>
                <a:ea typeface="Times New Roman" panose="02020603050405020304" pitchFamily="18" charset="0"/>
              </a:rPr>
              <a:t>r </a:t>
            </a:r>
            <a:r>
              <a:rPr lang="en-US" sz="2000" dirty="0" err="1">
                <a:effectLst/>
                <a:latin typeface="Times New Roman" panose="02020603050405020304" pitchFamily="18" charset="0"/>
                <a:ea typeface="Times New Roman" panose="02020603050405020304" pitchFamily="18" charset="0"/>
              </a:rPr>
              <a:t>k</a:t>
            </a:r>
            <a:r>
              <a:rPr lang="en-US" sz="2000" spc="-5" dirty="0" err="1">
                <a:effectLst/>
                <a:latin typeface="Times New Roman" panose="02020603050405020304" pitchFamily="18" charset="0"/>
                <a:ea typeface="Times New Roman" panose="02020603050405020304" pitchFamily="18" charset="0"/>
              </a:rPr>
              <a:t>e</a:t>
            </a:r>
            <a:r>
              <a:rPr lang="en-US" sz="2000" dirty="0" err="1">
                <a:effectLst/>
                <a:latin typeface="Times New Roman" panose="02020603050405020304" pitchFamily="18" charset="0"/>
                <a:ea typeface="Times New Roman" panose="02020603050405020304" pitchFamily="18" charset="0"/>
              </a:rPr>
              <a:t>u</a:t>
            </a:r>
            <a:r>
              <a:rPr lang="en-US" sz="2000" spc="-5" dirty="0" err="1">
                <a:effectLst/>
                <a:latin typeface="Times New Roman" panose="02020603050405020304" pitchFamily="18" charset="0"/>
                <a:ea typeface="Times New Roman" panose="02020603050405020304" pitchFamily="18" charset="0"/>
              </a:rPr>
              <a:t>a</a:t>
            </a:r>
            <a:r>
              <a:rPr lang="en-US" sz="2000" dirty="0" err="1">
                <a:effectLst/>
                <a:latin typeface="Times New Roman" panose="02020603050405020304" pitchFamily="18" charset="0"/>
                <a:ea typeface="Times New Roman" panose="02020603050405020304" pitchFamily="18" charset="0"/>
              </a:rPr>
              <a:t>ng</a:t>
            </a:r>
            <a:r>
              <a:rPr lang="en-US" sz="2000" spc="-5" dirty="0" err="1">
                <a:effectLst/>
                <a:latin typeface="Times New Roman" panose="02020603050405020304" pitchFamily="18" charset="0"/>
                <a:ea typeface="Times New Roman" panose="02020603050405020304" pitchFamily="18" charset="0"/>
              </a:rPr>
              <a:t>a</a:t>
            </a:r>
            <a:r>
              <a:rPr lang="en-US" sz="2000" dirty="0" err="1">
                <a:effectLst/>
                <a:latin typeface="Times New Roman" panose="02020603050405020304" pitchFamily="18" charset="0"/>
                <a:ea typeface="Times New Roman" panose="02020603050405020304" pitchFamily="18" charset="0"/>
              </a:rPr>
              <a:t>n</a:t>
            </a:r>
            <a:r>
              <a:rPr lang="en-US" sz="2000" dirty="0">
                <a:effectLst/>
                <a:latin typeface="Times New Roman" panose="02020603050405020304" pitchFamily="18" charset="0"/>
                <a:ea typeface="Times New Roman" panose="02020603050405020304" pitchFamily="18" charset="0"/>
              </a:rPr>
              <a:t>.</a:t>
            </a:r>
            <a:r>
              <a:rPr lang="en-US" sz="2000" spc="5"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Cov</a:t>
            </a:r>
            <a:r>
              <a:rPr lang="en-US" sz="2000" spc="5" dirty="0" err="1">
                <a:effectLst/>
                <a:latin typeface="Times New Roman" panose="02020603050405020304" pitchFamily="18" charset="0"/>
                <a:ea typeface="Times New Roman" panose="02020603050405020304" pitchFamily="18" charset="0"/>
              </a:rPr>
              <a:t>a</a:t>
            </a:r>
            <a:r>
              <a:rPr lang="en-US" sz="2000" dirty="0" err="1">
                <a:effectLst/>
                <a:latin typeface="Times New Roman" panose="02020603050405020304" pitchFamily="18" charset="0"/>
                <a:ea typeface="Times New Roman" panose="02020603050405020304" pitchFamily="18" charset="0"/>
              </a:rPr>
              <a:t>l</a:t>
            </a:r>
            <a:r>
              <a:rPr lang="en-US" sz="2000" spc="5" dirty="0">
                <a:effectLst/>
                <a:latin typeface="Times New Roman" panose="02020603050405020304" pitchFamily="18" charset="0"/>
                <a:ea typeface="Times New Roman" panose="02020603050405020304" pitchFamily="18" charset="0"/>
              </a:rPr>
              <a:t> </a:t>
            </a:r>
            <a:r>
              <a:rPr lang="en-US" sz="2000" dirty="0">
                <a:effectLst/>
                <a:latin typeface="Times New Roman" panose="02020603050405020304" pitchFamily="18" charset="0"/>
                <a:ea typeface="Times New Roman" panose="02020603050405020304" pitchFamily="18" charset="0"/>
              </a:rPr>
              <a:t>d</a:t>
            </a:r>
            <a:r>
              <a:rPr lang="en-US" sz="2000" spc="-5" dirty="0">
                <a:effectLst/>
                <a:latin typeface="Times New Roman" panose="02020603050405020304" pitchFamily="18" charset="0"/>
                <a:ea typeface="Times New Roman" panose="02020603050405020304" pitchFamily="18" charset="0"/>
              </a:rPr>
              <a:t>a</a:t>
            </a:r>
            <a:r>
              <a:rPr lang="en-US" sz="2000" dirty="0">
                <a:effectLst/>
                <a:latin typeface="Times New Roman" panose="02020603050405020304" pitchFamily="18" charset="0"/>
                <a:ea typeface="Times New Roman" panose="02020603050405020304" pitchFamily="18" charset="0"/>
              </a:rPr>
              <a:t>n </a:t>
            </a:r>
            <a:r>
              <a:rPr lang="en-US" sz="2000" spc="5" dirty="0">
                <a:effectLst/>
                <a:latin typeface="Times New Roman" panose="02020603050405020304" pitchFamily="18" charset="0"/>
                <a:ea typeface="Times New Roman" panose="02020603050405020304" pitchFamily="18" charset="0"/>
              </a:rPr>
              <a:t>S</a:t>
            </a:r>
            <a:r>
              <a:rPr lang="en-US" sz="2000" dirty="0">
                <a:effectLst/>
                <a:latin typeface="Times New Roman" panose="02020603050405020304" pitchFamily="18" charset="0"/>
                <a:ea typeface="Times New Roman" panose="02020603050405020304" pitchFamily="18" charset="0"/>
              </a:rPr>
              <a:t>humw</a:t>
            </a:r>
            <a:r>
              <a:rPr lang="en-US" sz="2000" spc="-5" dirty="0">
                <a:effectLst/>
                <a:latin typeface="Times New Roman" panose="02020603050405020304" pitchFamily="18" charset="0"/>
                <a:ea typeface="Times New Roman" panose="02020603050405020304" pitchFamily="18" charset="0"/>
              </a:rPr>
              <a:t>a</a:t>
            </a:r>
            <a:r>
              <a:rPr lang="en-US" sz="2000" dirty="0">
                <a:effectLst/>
                <a:latin typeface="Times New Roman" panose="02020603050405020304" pitchFamily="18" charset="0"/>
                <a:ea typeface="Times New Roman" panose="02020603050405020304" pitchFamily="18" charset="0"/>
              </a:rPr>
              <a:t>y</a:t>
            </a:r>
            <a:r>
              <a:rPr lang="en-US" sz="2000" spc="5" dirty="0">
                <a:effectLst/>
                <a:latin typeface="Times New Roman" panose="02020603050405020304" pitchFamily="18" charset="0"/>
                <a:ea typeface="Times New Roman" panose="02020603050405020304" pitchFamily="18" charset="0"/>
              </a:rPr>
              <a:t> </a:t>
            </a:r>
            <a:r>
              <a:rPr lang="en-US" sz="2000" dirty="0">
                <a:effectLst/>
                <a:latin typeface="Times New Roman" panose="02020603050405020304" pitchFamily="18" charset="0"/>
                <a:ea typeface="Times New Roman" panose="02020603050405020304" pitchFamily="18" charset="0"/>
              </a:rPr>
              <a:t>(200</a:t>
            </a:r>
            <a:r>
              <a:rPr lang="en-US" sz="2000" spc="-5" dirty="0">
                <a:effectLst/>
                <a:latin typeface="Times New Roman" panose="02020603050405020304" pitchFamily="18" charset="0"/>
                <a:ea typeface="Times New Roman" panose="02020603050405020304" pitchFamily="18" charset="0"/>
              </a:rPr>
              <a:t>5</a:t>
            </a:r>
            <a:r>
              <a:rPr lang="en-US" sz="2000" dirty="0">
                <a:effectLst/>
                <a:latin typeface="Times New Roman" panose="02020603050405020304" pitchFamily="18" charset="0"/>
                <a:ea typeface="Times New Roman" panose="02020603050405020304" pitchFamily="18" charset="0"/>
              </a:rPr>
              <a:t>), H</a:t>
            </a:r>
            <a:r>
              <a:rPr lang="en-US" sz="2000" spc="5" dirty="0">
                <a:effectLst/>
                <a:latin typeface="Times New Roman" panose="02020603050405020304" pitchFamily="18" charset="0"/>
                <a:ea typeface="Times New Roman" panose="02020603050405020304" pitchFamily="18" charset="0"/>
              </a:rPr>
              <a:t>w</a:t>
            </a:r>
            <a:r>
              <a:rPr lang="en-US" sz="2000" spc="-5" dirty="0">
                <a:effectLst/>
                <a:latin typeface="Times New Roman" panose="02020603050405020304" pitchFamily="18" charset="0"/>
                <a:ea typeface="Times New Roman" panose="02020603050405020304" pitchFamily="18" charset="0"/>
              </a:rPr>
              <a:t>a</a:t>
            </a:r>
            <a:r>
              <a:rPr lang="en-US" sz="2000" dirty="0">
                <a:effectLst/>
                <a:latin typeface="Times New Roman" panose="02020603050405020304" pitchFamily="18" charset="0"/>
                <a:ea typeface="Times New Roman" panose="02020603050405020304" pitchFamily="18" charset="0"/>
              </a:rPr>
              <a:t>ng</a:t>
            </a:r>
            <a:r>
              <a:rPr lang="en-US" sz="2000" spc="5" dirty="0">
                <a:effectLst/>
                <a:latin typeface="Times New Roman" panose="02020603050405020304" pitchFamily="18" charset="0"/>
                <a:ea typeface="Times New Roman" panose="02020603050405020304" pitchFamily="18" charset="0"/>
              </a:rPr>
              <a:t> </a:t>
            </a:r>
            <a:r>
              <a:rPr lang="en-US" sz="2000" dirty="0">
                <a:effectLst/>
                <a:latin typeface="Times New Roman" panose="02020603050405020304" pitchFamily="18" charset="0"/>
                <a:ea typeface="Times New Roman" panose="02020603050405020304" pitchFamily="18" charset="0"/>
              </a:rPr>
              <a:t>d</a:t>
            </a:r>
            <a:r>
              <a:rPr lang="en-US" sz="2000" spc="-5" dirty="0">
                <a:effectLst/>
                <a:latin typeface="Times New Roman" panose="02020603050405020304" pitchFamily="18" charset="0"/>
                <a:ea typeface="Times New Roman" panose="02020603050405020304" pitchFamily="18" charset="0"/>
              </a:rPr>
              <a:t>a</a:t>
            </a:r>
            <a:r>
              <a:rPr lang="en-US" sz="2000" dirty="0">
                <a:effectLst/>
                <a:latin typeface="Times New Roman" panose="02020603050405020304" pitchFamily="18" charset="0"/>
                <a:ea typeface="Times New Roman" panose="02020603050405020304" pitchFamily="18" charset="0"/>
              </a:rPr>
              <a:t>n</a:t>
            </a:r>
            <a:r>
              <a:rPr lang="en-US" sz="2000" spc="15" dirty="0">
                <a:effectLst/>
                <a:latin typeface="Times New Roman" panose="02020603050405020304" pitchFamily="18" charset="0"/>
                <a:ea typeface="Times New Roman" panose="02020603050405020304" pitchFamily="18" charset="0"/>
              </a:rPr>
              <a:t> </a:t>
            </a:r>
            <a:r>
              <a:rPr lang="en-US" sz="2000" spc="5" dirty="0">
                <a:effectLst/>
                <a:latin typeface="Times New Roman" panose="02020603050405020304" pitchFamily="18" charset="0"/>
                <a:ea typeface="Times New Roman" panose="02020603050405020304" pitchFamily="18" charset="0"/>
              </a:rPr>
              <a:t>S</a:t>
            </a:r>
            <a:r>
              <a:rPr lang="en-US" sz="2000" spc="-5" dirty="0">
                <a:effectLst/>
                <a:latin typeface="Times New Roman" panose="02020603050405020304" pitchFamily="18" charset="0"/>
                <a:ea typeface="Times New Roman" panose="02020603050405020304" pitchFamily="18" charset="0"/>
              </a:rPr>
              <a:t>a</a:t>
            </a:r>
            <a:r>
              <a:rPr lang="en-US" sz="2000" dirty="0">
                <a:effectLst/>
                <a:latin typeface="Times New Roman" panose="02020603050405020304" pitchFamily="18" charset="0"/>
                <a:ea typeface="Times New Roman" panose="02020603050405020304" pitchFamily="18" charset="0"/>
              </a:rPr>
              <a:t>tch</a:t>
            </a:r>
            <a:r>
              <a:rPr lang="en-US" sz="2000" spc="-5" dirty="0">
                <a:effectLst/>
                <a:latin typeface="Times New Roman" panose="02020603050405020304" pitchFamily="18" charset="0"/>
                <a:ea typeface="Times New Roman" panose="02020603050405020304" pitchFamily="18" charset="0"/>
              </a:rPr>
              <a:t>e</a:t>
            </a:r>
            <a:r>
              <a:rPr lang="en-US" sz="2000" dirty="0">
                <a:effectLst/>
                <a:latin typeface="Times New Roman" panose="02020603050405020304" pitchFamily="18" charset="0"/>
                <a:ea typeface="Times New Roman" panose="02020603050405020304" pitchFamily="18" charset="0"/>
              </a:rPr>
              <a:t>ll</a:t>
            </a:r>
            <a:r>
              <a:rPr lang="en-US" sz="2000" spc="10" dirty="0">
                <a:effectLst/>
                <a:latin typeface="Times New Roman" panose="02020603050405020304" pitchFamily="18" charset="0"/>
                <a:ea typeface="Times New Roman" panose="02020603050405020304" pitchFamily="18" charset="0"/>
              </a:rPr>
              <a:t> </a:t>
            </a:r>
            <a:r>
              <a:rPr lang="en-US" sz="2000" dirty="0">
                <a:effectLst/>
                <a:latin typeface="Times New Roman" panose="02020603050405020304" pitchFamily="18" charset="0"/>
                <a:ea typeface="Times New Roman" panose="02020603050405020304" pitchFamily="18" charset="0"/>
              </a:rPr>
              <a:t>(201</a:t>
            </a:r>
            <a:r>
              <a:rPr lang="en-US" sz="2000" spc="-5" dirty="0">
                <a:effectLst/>
                <a:latin typeface="Times New Roman" panose="02020603050405020304" pitchFamily="18" charset="0"/>
                <a:ea typeface="Times New Roman" panose="02020603050405020304" pitchFamily="18" charset="0"/>
              </a:rPr>
              <a:t>0</a:t>
            </a:r>
            <a:r>
              <a:rPr lang="en-US" sz="2000"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H</a:t>
            </a:r>
            <a:r>
              <a:rPr lang="en-US" sz="2000" spc="-5" dirty="0" err="1">
                <a:effectLst/>
                <a:latin typeface="Times New Roman" panose="02020603050405020304" pitchFamily="18" charset="0"/>
                <a:ea typeface="Times New Roman" panose="02020603050405020304" pitchFamily="18" charset="0"/>
              </a:rPr>
              <a:t>a</a:t>
            </a:r>
            <a:r>
              <a:rPr lang="en-US" sz="2000" dirty="0" err="1">
                <a:effectLst/>
                <a:latin typeface="Times New Roman" panose="02020603050405020304" pitchFamily="18" charset="0"/>
                <a:ea typeface="Times New Roman" panose="02020603050405020304" pitchFamily="18" charset="0"/>
              </a:rPr>
              <a:t>si</a:t>
            </a:r>
            <a:r>
              <a:rPr lang="en-US" sz="2000" spc="5" dirty="0" err="1">
                <a:effectLst/>
                <a:latin typeface="Times New Roman" panose="02020603050405020304" pitchFamily="18" charset="0"/>
                <a:ea typeface="Times New Roman" panose="02020603050405020304" pitchFamily="18" charset="0"/>
              </a:rPr>
              <a:t>l</a:t>
            </a:r>
            <a:r>
              <a:rPr lang="en-US" sz="2000" dirty="0" err="1">
                <a:effectLst/>
                <a:latin typeface="Times New Roman" panose="02020603050405020304" pitchFamily="18" charset="0"/>
                <a:ea typeface="Times New Roman" panose="02020603050405020304" pitchFamily="18" charset="0"/>
              </a:rPr>
              <a:t>nya</a:t>
            </a:r>
            <a:r>
              <a:rPr lang="en-US" sz="2000"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mengungk</a:t>
            </a:r>
            <a:r>
              <a:rPr lang="en-US" sz="2000" spc="-5" dirty="0" err="1">
                <a:effectLst/>
                <a:latin typeface="Times New Roman" panose="02020603050405020304" pitchFamily="18" charset="0"/>
                <a:ea typeface="Times New Roman" panose="02020603050405020304" pitchFamily="18" charset="0"/>
              </a:rPr>
              <a:t>a</a:t>
            </a:r>
            <a:r>
              <a:rPr lang="en-US" sz="2000" dirty="0" err="1">
                <a:effectLst/>
                <a:latin typeface="Times New Roman" panose="02020603050405020304" pitchFamily="18" charset="0"/>
                <a:ea typeface="Times New Roman" panose="02020603050405020304" pitchFamily="18" charset="0"/>
              </a:rPr>
              <a:t>pk</a:t>
            </a:r>
            <a:r>
              <a:rPr lang="en-US" sz="2000" spc="-5" dirty="0" err="1">
                <a:effectLst/>
                <a:latin typeface="Times New Roman" panose="02020603050405020304" pitchFamily="18" charset="0"/>
                <a:ea typeface="Times New Roman" panose="02020603050405020304" pitchFamily="18" charset="0"/>
              </a:rPr>
              <a:t>a</a:t>
            </a:r>
            <a:r>
              <a:rPr lang="en-US" sz="2000" dirty="0" err="1">
                <a:effectLst/>
                <a:latin typeface="Times New Roman" panose="02020603050405020304" pitchFamily="18" charset="0"/>
                <a:ea typeface="Times New Roman" panose="02020603050405020304" pitchFamily="18" charset="0"/>
              </a:rPr>
              <a:t>n</a:t>
            </a:r>
            <a:r>
              <a:rPr lang="en-US" sz="2000" spc="5"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b</a:t>
            </a:r>
            <a:r>
              <a:rPr lang="en-US" sz="2000" spc="-5" dirty="0" err="1">
                <a:effectLst/>
                <a:latin typeface="Times New Roman" panose="02020603050405020304" pitchFamily="18" charset="0"/>
                <a:ea typeface="Times New Roman" panose="02020603050405020304" pitchFamily="18" charset="0"/>
              </a:rPr>
              <a:t>a</a:t>
            </a:r>
            <a:r>
              <a:rPr lang="en-US" sz="2000" spc="10" dirty="0" err="1">
                <a:effectLst/>
                <a:latin typeface="Times New Roman" panose="02020603050405020304" pitchFamily="18" charset="0"/>
                <a:ea typeface="Times New Roman" panose="02020603050405020304" pitchFamily="18" charset="0"/>
              </a:rPr>
              <a:t>h</a:t>
            </a:r>
            <a:r>
              <a:rPr lang="en-US" sz="2000" dirty="0" err="1">
                <a:effectLst/>
                <a:latin typeface="Times New Roman" panose="02020603050405020304" pitchFamily="18" charset="0"/>
                <a:ea typeface="Times New Roman" panose="02020603050405020304" pitchFamily="18" charset="0"/>
              </a:rPr>
              <a:t>wa</a:t>
            </a:r>
            <a:r>
              <a:rPr lang="en-US" sz="2000" dirty="0">
                <a:effectLst/>
                <a:latin typeface="Times New Roman" panose="02020603050405020304" pitchFamily="18" charset="0"/>
                <a:ea typeface="Times New Roman" panose="02020603050405020304" pitchFamily="18" charset="0"/>
              </a:rPr>
              <a:t> p</a:t>
            </a:r>
            <a:r>
              <a:rPr lang="en-US" sz="2000" spc="-5" dirty="0">
                <a:effectLst/>
                <a:latin typeface="Times New Roman" panose="02020603050405020304" pitchFamily="18" charset="0"/>
                <a:ea typeface="Times New Roman" panose="02020603050405020304" pitchFamily="18" charset="0"/>
              </a:rPr>
              <a:t>a</a:t>
            </a:r>
            <a:r>
              <a:rPr lang="en-US" sz="2000" dirty="0">
                <a:effectLst/>
                <a:latin typeface="Times New Roman" panose="02020603050405020304" pitchFamily="18" charset="0"/>
                <a:ea typeface="Times New Roman" panose="02020603050405020304" pitchFamily="18" charset="0"/>
              </a:rPr>
              <a:t>s</a:t>
            </a:r>
            <a:r>
              <a:rPr lang="en-US" sz="2000" spc="-5" dirty="0">
                <a:effectLst/>
                <a:latin typeface="Times New Roman" panose="02020603050405020304" pitchFamily="18" charset="0"/>
                <a:ea typeface="Times New Roman" panose="02020603050405020304" pitchFamily="18" charset="0"/>
              </a:rPr>
              <a:t>a</a:t>
            </a:r>
            <a:r>
              <a:rPr lang="en-US" sz="2000" dirty="0">
                <a:effectLst/>
                <a:latin typeface="Times New Roman" panose="02020603050405020304" pitchFamily="18" charset="0"/>
                <a:ea typeface="Times New Roman" panose="02020603050405020304" pitchFamily="18" charset="0"/>
              </a:rPr>
              <a:t>r </a:t>
            </a:r>
            <a:r>
              <a:rPr lang="en-US" sz="2000" dirty="0" err="1">
                <a:effectLst/>
                <a:latin typeface="Times New Roman" panose="02020603050405020304" pitchFamily="18" charset="0"/>
                <a:ea typeface="Times New Roman" panose="02020603050405020304" pitchFamily="18" charset="0"/>
              </a:rPr>
              <a:t>k</a:t>
            </a:r>
            <a:r>
              <a:rPr lang="en-US" sz="2000" spc="-5" dirty="0" err="1">
                <a:effectLst/>
                <a:latin typeface="Times New Roman" panose="02020603050405020304" pitchFamily="18" charset="0"/>
                <a:ea typeface="Times New Roman" panose="02020603050405020304" pitchFamily="18" charset="0"/>
              </a:rPr>
              <a:t>e</a:t>
            </a:r>
            <a:r>
              <a:rPr lang="en-US" sz="2000" spc="10" dirty="0" err="1">
                <a:effectLst/>
                <a:latin typeface="Times New Roman" panose="02020603050405020304" pitchFamily="18" charset="0"/>
                <a:ea typeface="Times New Roman" panose="02020603050405020304" pitchFamily="18" charset="0"/>
              </a:rPr>
              <a:t>u</a:t>
            </a:r>
            <a:r>
              <a:rPr lang="en-US" sz="2000" spc="-5" dirty="0" err="1">
                <a:effectLst/>
                <a:latin typeface="Times New Roman" panose="02020603050405020304" pitchFamily="18" charset="0"/>
                <a:ea typeface="Times New Roman" panose="02020603050405020304" pitchFamily="18" charset="0"/>
              </a:rPr>
              <a:t>a</a:t>
            </a:r>
            <a:r>
              <a:rPr lang="en-US" sz="2000" dirty="0" err="1">
                <a:effectLst/>
                <a:latin typeface="Times New Roman" panose="02020603050405020304" pitchFamily="18" charset="0"/>
                <a:ea typeface="Times New Roman" panose="02020603050405020304" pitchFamily="18" charset="0"/>
              </a:rPr>
              <a:t>ng</a:t>
            </a:r>
            <a:r>
              <a:rPr lang="en-US" sz="2000" spc="-5" dirty="0" err="1">
                <a:effectLst/>
                <a:latin typeface="Times New Roman" panose="02020603050405020304" pitchFamily="18" charset="0"/>
                <a:ea typeface="Times New Roman" panose="02020603050405020304" pitchFamily="18" charset="0"/>
              </a:rPr>
              <a:t>a</a:t>
            </a:r>
            <a:r>
              <a:rPr lang="en-US" sz="2000" dirty="0" err="1">
                <a:effectLst/>
                <a:latin typeface="Times New Roman" panose="02020603050405020304" pitchFamily="18" charset="0"/>
                <a:ea typeface="Times New Roman" panose="02020603050405020304" pitchFamily="18" charset="0"/>
              </a:rPr>
              <a:t>n</a:t>
            </a:r>
            <a:r>
              <a:rPr lang="en-US" sz="2000" spc="5"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lebih</a:t>
            </a:r>
            <a:r>
              <a:rPr lang="en-US" sz="2000" spc="40" dirty="0">
                <a:effectLst/>
                <a:latin typeface="Times New Roman" panose="02020603050405020304" pitchFamily="18" charset="0"/>
                <a:ea typeface="Times New Roman" panose="02020603050405020304" pitchFamily="18" charset="0"/>
              </a:rPr>
              <a:t> </a:t>
            </a:r>
            <a:r>
              <a:rPr lang="en-US" sz="2000" i="1" dirty="0">
                <a:effectLst/>
                <a:latin typeface="Times New Roman" panose="02020603050405020304" pitchFamily="18" charset="0"/>
                <a:ea typeface="Times New Roman" panose="02020603050405020304" pitchFamily="18" charset="0"/>
              </a:rPr>
              <a:t>loss a</a:t>
            </a:r>
            <a:r>
              <a:rPr lang="en-US" sz="2000" i="1" spc="-5" dirty="0">
                <a:effectLst/>
                <a:latin typeface="Times New Roman" panose="02020603050405020304" pitchFamily="18" charset="0"/>
                <a:ea typeface="Times New Roman" panose="02020603050405020304" pitchFamily="18" charset="0"/>
              </a:rPr>
              <a:t>ve</a:t>
            </a:r>
            <a:r>
              <a:rPr lang="en-US" sz="2000" i="1" dirty="0">
                <a:effectLst/>
                <a:latin typeface="Times New Roman" panose="02020603050405020304" pitchFamily="18" charset="0"/>
                <a:ea typeface="Times New Roman" panose="02020603050405020304" pitchFamily="18" charset="0"/>
              </a:rPr>
              <a:t>rse </a:t>
            </a:r>
            <a:r>
              <a:rPr lang="en-US" sz="2000" spc="10" dirty="0" err="1">
                <a:effectLst/>
                <a:latin typeface="Times New Roman" panose="02020603050405020304" pitchFamily="18" charset="0"/>
                <a:ea typeface="Times New Roman" panose="02020603050405020304" pitchFamily="18" charset="0"/>
              </a:rPr>
              <a:t>d</a:t>
            </a:r>
            <a:r>
              <a:rPr lang="en-US" sz="2000" spc="-5" dirty="0" err="1">
                <a:effectLst/>
                <a:latin typeface="Times New Roman" panose="02020603050405020304" pitchFamily="18" charset="0"/>
                <a:ea typeface="Times New Roman" panose="02020603050405020304" pitchFamily="18" charset="0"/>
              </a:rPr>
              <a:t>a</a:t>
            </a:r>
            <a:r>
              <a:rPr lang="en-US" sz="2000" dirty="0" err="1">
                <a:effectLst/>
                <a:latin typeface="Times New Roman" panose="02020603050405020304" pitchFamily="18" charset="0"/>
                <a:ea typeface="Times New Roman" panose="02020603050405020304" pitchFamily="18" charset="0"/>
              </a:rPr>
              <a:t>rip</a:t>
            </a:r>
            <a:r>
              <a:rPr lang="en-US" sz="2000" spc="-5" dirty="0" err="1">
                <a:effectLst/>
                <a:latin typeface="Times New Roman" panose="02020603050405020304" pitchFamily="18" charset="0"/>
                <a:ea typeface="Times New Roman" panose="02020603050405020304" pitchFamily="18" charset="0"/>
              </a:rPr>
              <a:t>a</a:t>
            </a:r>
            <a:r>
              <a:rPr lang="en-US" sz="2000" spc="10" dirty="0" err="1">
                <a:effectLst/>
                <a:latin typeface="Times New Roman" panose="02020603050405020304" pitchFamily="18" charset="0"/>
                <a:ea typeface="Times New Roman" panose="02020603050405020304" pitchFamily="18" charset="0"/>
              </a:rPr>
              <a:t>d</a:t>
            </a:r>
            <a:r>
              <a:rPr lang="en-US" sz="2000" dirty="0" err="1">
                <a:effectLst/>
                <a:latin typeface="Times New Roman" panose="02020603050405020304" pitchFamily="18" charset="0"/>
                <a:ea typeface="Times New Roman" panose="02020603050405020304" pitchFamily="18" charset="0"/>
              </a:rPr>
              <a:t>a</a:t>
            </a:r>
            <a:r>
              <a:rPr lang="en-US" sz="2000" dirty="0">
                <a:effectLst/>
                <a:latin typeface="Times New Roman" panose="02020603050405020304" pitchFamily="18" charset="0"/>
                <a:ea typeface="Times New Roman" panose="02020603050405020304" pitchFamily="18" charset="0"/>
              </a:rPr>
              <a:t> y</a:t>
            </a:r>
            <a:r>
              <a:rPr lang="en-US" sz="2000" spc="-5" dirty="0">
                <a:effectLst/>
                <a:latin typeface="Times New Roman" panose="02020603050405020304" pitchFamily="18" charset="0"/>
                <a:ea typeface="Times New Roman" panose="02020603050405020304" pitchFamily="18" charset="0"/>
              </a:rPr>
              <a:t>a</a:t>
            </a:r>
            <a:r>
              <a:rPr lang="en-US" sz="2000" dirty="0">
                <a:effectLst/>
                <a:latin typeface="Times New Roman" panose="02020603050405020304" pitchFamily="18" charset="0"/>
                <a:ea typeface="Times New Roman" panose="02020603050405020304" pitchFamily="18" charset="0"/>
              </a:rPr>
              <a:t>ng</a:t>
            </a:r>
            <a:r>
              <a:rPr lang="en-US" sz="2000" spc="5"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d</a:t>
            </a:r>
            <a:r>
              <a:rPr lang="en-US" sz="2000" spc="15" dirty="0" err="1">
                <a:effectLst/>
                <a:latin typeface="Times New Roman" panose="02020603050405020304" pitchFamily="18" charset="0"/>
                <a:ea typeface="Times New Roman" panose="02020603050405020304" pitchFamily="18" charset="0"/>
              </a:rPr>
              <a:t>i</a:t>
            </a:r>
            <a:r>
              <a:rPr lang="en-US" sz="2000" spc="-5" dirty="0" err="1">
                <a:effectLst/>
                <a:latin typeface="Times New Roman" panose="02020603050405020304" pitchFamily="18" charset="0"/>
                <a:ea typeface="Times New Roman" panose="02020603050405020304" pitchFamily="18" charset="0"/>
              </a:rPr>
              <a:t>a</a:t>
            </a:r>
            <a:r>
              <a:rPr lang="en-US" sz="2000" dirty="0" err="1">
                <a:effectLst/>
                <a:latin typeface="Times New Roman" panose="02020603050405020304" pitchFamily="18" charset="0"/>
                <a:ea typeface="Times New Roman" panose="02020603050405020304" pitchFamily="18" charset="0"/>
              </a:rPr>
              <a:t>sum</a:t>
            </a:r>
            <a:r>
              <a:rPr lang="en-US" sz="2000" spc="5" dirty="0" err="1">
                <a:effectLst/>
                <a:latin typeface="Times New Roman" panose="02020603050405020304" pitchFamily="18" charset="0"/>
                <a:ea typeface="Times New Roman" panose="02020603050405020304" pitchFamily="18" charset="0"/>
              </a:rPr>
              <a:t>s</a:t>
            </a:r>
            <a:r>
              <a:rPr lang="en-US" sz="2000" dirty="0" err="1">
                <a:effectLst/>
                <a:latin typeface="Times New Roman" panose="02020603050405020304" pitchFamily="18" charset="0"/>
                <a:ea typeface="Times New Roman" panose="02020603050405020304" pitchFamily="18" charset="0"/>
              </a:rPr>
              <a:t>ikan</a:t>
            </a:r>
            <a:r>
              <a:rPr lang="en-US" sz="2000"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d</a:t>
            </a:r>
            <a:r>
              <a:rPr lang="en-US" sz="2000" spc="-5" dirty="0" err="1">
                <a:effectLst/>
                <a:latin typeface="Times New Roman" panose="02020603050405020304" pitchFamily="18" charset="0"/>
                <a:ea typeface="Times New Roman" panose="02020603050405020304" pitchFamily="18" charset="0"/>
              </a:rPr>
              <a:t>a</a:t>
            </a:r>
            <a:r>
              <a:rPr lang="en-US" sz="2000" dirty="0" err="1">
                <a:effectLst/>
                <a:latin typeface="Times New Roman" panose="02020603050405020304" pitchFamily="18" charset="0"/>
                <a:ea typeface="Times New Roman" panose="02020603050405020304" pitchFamily="18" charset="0"/>
              </a:rPr>
              <a:t>lam</a:t>
            </a:r>
            <a:r>
              <a:rPr lang="en-US" sz="2000" spc="5"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l</a:t>
            </a:r>
            <a:r>
              <a:rPr lang="en-US" sz="2000" spc="5" dirty="0" err="1">
                <a:effectLst/>
                <a:latin typeface="Times New Roman" panose="02020603050405020304" pitchFamily="18" charset="0"/>
                <a:ea typeface="Times New Roman" panose="02020603050405020304" pitchFamily="18" charset="0"/>
              </a:rPr>
              <a:t>i</a:t>
            </a:r>
            <a:r>
              <a:rPr lang="en-US" sz="2000" dirty="0" err="1">
                <a:effectLst/>
                <a:latin typeface="Times New Roman" panose="02020603050405020304" pitchFamily="18" charset="0"/>
                <a:ea typeface="Times New Roman" panose="02020603050405020304" pitchFamily="18" charset="0"/>
              </a:rPr>
              <a:t>te</a:t>
            </a:r>
            <a:r>
              <a:rPr lang="en-US" sz="2000" spc="-5" dirty="0" err="1">
                <a:effectLst/>
                <a:latin typeface="Times New Roman" panose="02020603050405020304" pitchFamily="18" charset="0"/>
                <a:ea typeface="Times New Roman" panose="02020603050405020304" pitchFamily="18" charset="0"/>
              </a:rPr>
              <a:t>ra</a:t>
            </a:r>
            <a:r>
              <a:rPr lang="en-US" sz="2000" spc="15" dirty="0" err="1">
                <a:effectLst/>
                <a:latin typeface="Times New Roman" panose="02020603050405020304" pitchFamily="18" charset="0"/>
                <a:ea typeface="Times New Roman" panose="02020603050405020304" pitchFamily="18" charset="0"/>
              </a:rPr>
              <a:t>t</a:t>
            </a:r>
            <a:r>
              <a:rPr lang="en-US" sz="2000" dirty="0" err="1">
                <a:effectLst/>
                <a:latin typeface="Times New Roman" panose="02020603050405020304" pitchFamily="18" charset="0"/>
                <a:ea typeface="Times New Roman" panose="02020603050405020304" pitchFamily="18" charset="0"/>
              </a:rPr>
              <a:t>ur</a:t>
            </a:r>
            <a:r>
              <a:rPr lang="en-US" sz="2000" dirty="0">
                <a:effectLst/>
                <a:latin typeface="Times New Roman" panose="02020603050405020304" pitchFamily="18" charset="0"/>
                <a:ea typeface="Times New Roman" panose="02020603050405020304" pitchFamily="18" charset="0"/>
              </a:rPr>
              <a:t>. </a:t>
            </a:r>
            <a:r>
              <a:rPr lang="en-US" sz="2000" spc="5" dirty="0" err="1">
                <a:effectLst/>
                <a:latin typeface="Times New Roman" panose="02020603050405020304" pitchFamily="18" charset="0"/>
                <a:ea typeface="Times New Roman" panose="02020603050405020304" pitchFamily="18" charset="0"/>
              </a:rPr>
              <a:t>S</a:t>
            </a:r>
            <a:r>
              <a:rPr lang="en-US" sz="2000" spc="-5" dirty="0" err="1">
                <a:effectLst/>
                <a:latin typeface="Times New Roman" panose="02020603050405020304" pitchFamily="18" charset="0"/>
                <a:ea typeface="Times New Roman" panose="02020603050405020304" pitchFamily="18" charset="0"/>
              </a:rPr>
              <a:t>e</a:t>
            </a:r>
            <a:r>
              <a:rPr lang="en-US" sz="2000" dirty="0" err="1">
                <a:effectLst/>
                <a:latin typeface="Times New Roman" panose="02020603050405020304" pitchFamily="18" charset="0"/>
                <a:ea typeface="Times New Roman" panose="02020603050405020304" pitchFamily="18" charset="0"/>
              </a:rPr>
              <a:t>lanjutnya</a:t>
            </a:r>
            <a:r>
              <a:rPr lang="en-US" sz="2000" dirty="0">
                <a:effectLst/>
                <a:latin typeface="Times New Roman" panose="02020603050405020304" pitchFamily="18" charset="0"/>
                <a:ea typeface="Times New Roman" panose="02020603050405020304" pitchFamily="18" charset="0"/>
              </a:rPr>
              <a:t>, bias </a:t>
            </a:r>
            <a:r>
              <a:rPr lang="en-US" sz="2000" dirty="0" err="1">
                <a:effectLst/>
                <a:latin typeface="Times New Roman" panose="02020603050405020304" pitchFamily="18" charset="0"/>
                <a:ea typeface="Times New Roman" panose="02020603050405020304" pitchFamily="18" charset="0"/>
              </a:rPr>
              <a:t>ini</a:t>
            </a:r>
            <a:r>
              <a:rPr lang="en-US" sz="2000" spc="20"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d</a:t>
            </a:r>
            <a:r>
              <a:rPr lang="en-US" sz="2000" spc="-5" dirty="0" err="1">
                <a:effectLst/>
                <a:latin typeface="Times New Roman" panose="02020603050405020304" pitchFamily="18" charset="0"/>
                <a:ea typeface="Times New Roman" panose="02020603050405020304" pitchFamily="18" charset="0"/>
              </a:rPr>
              <a:t>a</a:t>
            </a:r>
            <a:r>
              <a:rPr lang="en-US" sz="2000" dirty="0" err="1">
                <a:effectLst/>
                <a:latin typeface="Times New Roman" panose="02020603050405020304" pitchFamily="18" charset="0"/>
                <a:ea typeface="Times New Roman" panose="02020603050405020304" pitchFamily="18" charset="0"/>
              </a:rPr>
              <a:t>p</a:t>
            </a:r>
            <a:r>
              <a:rPr lang="en-US" sz="2000" spc="-5" dirty="0" err="1">
                <a:effectLst/>
                <a:latin typeface="Times New Roman" panose="02020603050405020304" pitchFamily="18" charset="0"/>
                <a:ea typeface="Times New Roman" panose="02020603050405020304" pitchFamily="18" charset="0"/>
              </a:rPr>
              <a:t>a</a:t>
            </a:r>
            <a:r>
              <a:rPr lang="en-US" sz="2000" dirty="0" err="1">
                <a:effectLst/>
                <a:latin typeface="Times New Roman" panose="02020603050405020304" pitchFamily="18" charset="0"/>
                <a:ea typeface="Times New Roman" panose="02020603050405020304" pitchFamily="18" charset="0"/>
              </a:rPr>
              <a:t>t</a:t>
            </a:r>
            <a:r>
              <a:rPr lang="en-US" sz="2000"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b</a:t>
            </a:r>
            <a:r>
              <a:rPr lang="en-US" sz="2000" spc="-5" dirty="0" err="1">
                <a:effectLst/>
                <a:latin typeface="Times New Roman" panose="02020603050405020304" pitchFamily="18" charset="0"/>
                <a:ea typeface="Times New Roman" panose="02020603050405020304" pitchFamily="18" charset="0"/>
              </a:rPr>
              <a:t>e</a:t>
            </a:r>
            <a:r>
              <a:rPr lang="en-US" sz="2000" dirty="0" err="1">
                <a:effectLst/>
                <a:latin typeface="Times New Roman" panose="02020603050405020304" pitchFamily="18" charset="0"/>
                <a:ea typeface="Times New Roman" panose="02020603050405020304" pitchFamily="18" charset="0"/>
              </a:rPr>
              <a:t>rub</a:t>
            </a:r>
            <a:r>
              <a:rPr lang="en-US" sz="2000" spc="-10" dirty="0" err="1">
                <a:effectLst/>
                <a:latin typeface="Times New Roman" panose="02020603050405020304" pitchFamily="18" charset="0"/>
                <a:ea typeface="Times New Roman" panose="02020603050405020304" pitchFamily="18" charset="0"/>
              </a:rPr>
              <a:t>a</a:t>
            </a:r>
            <a:r>
              <a:rPr lang="en-US" sz="2000" dirty="0" err="1">
                <a:effectLst/>
                <a:latin typeface="Times New Roman" panose="02020603050405020304" pitchFamily="18" charset="0"/>
                <a:ea typeface="Times New Roman" panose="02020603050405020304" pitchFamily="18" charset="0"/>
              </a:rPr>
              <a:t>h</a:t>
            </a:r>
            <a:r>
              <a:rPr lang="en-US" sz="2000" spc="-10"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te</a:t>
            </a:r>
            <a:r>
              <a:rPr lang="en-US" sz="2000" spc="-5" dirty="0" err="1">
                <a:effectLst/>
                <a:latin typeface="Times New Roman" panose="02020603050405020304" pitchFamily="18" charset="0"/>
                <a:ea typeface="Times New Roman" panose="02020603050405020304" pitchFamily="18" charset="0"/>
              </a:rPr>
              <a:t>r</a:t>
            </a:r>
            <a:r>
              <a:rPr lang="en-US" sz="2000" spc="10" dirty="0" err="1">
                <a:effectLst/>
                <a:latin typeface="Times New Roman" panose="02020603050405020304" pitchFamily="18" charset="0"/>
                <a:ea typeface="Times New Roman" panose="02020603050405020304" pitchFamily="18" charset="0"/>
              </a:rPr>
              <a:t>g</a:t>
            </a:r>
            <a:r>
              <a:rPr lang="en-US" sz="2000" spc="-5" dirty="0" err="1">
                <a:effectLst/>
                <a:latin typeface="Times New Roman" panose="02020603050405020304" pitchFamily="18" charset="0"/>
                <a:ea typeface="Times New Roman" panose="02020603050405020304" pitchFamily="18" charset="0"/>
              </a:rPr>
              <a:t>a</a:t>
            </a:r>
            <a:r>
              <a:rPr lang="en-US" sz="2000" dirty="0" err="1">
                <a:effectLst/>
                <a:latin typeface="Times New Roman" panose="02020603050405020304" pitchFamily="18" charset="0"/>
                <a:ea typeface="Times New Roman" panose="02020603050405020304" pitchFamily="18" charset="0"/>
              </a:rPr>
              <a:t>ntung</a:t>
            </a:r>
            <a:r>
              <a:rPr lang="en-US" sz="2000" spc="-10" dirty="0">
                <a:effectLst/>
                <a:latin typeface="Times New Roman" panose="02020603050405020304" pitchFamily="18" charset="0"/>
                <a:ea typeface="Times New Roman" panose="02020603050405020304" pitchFamily="18" charset="0"/>
              </a:rPr>
              <a:t> </a:t>
            </a:r>
            <a:r>
              <a:rPr lang="en-US" sz="2000" dirty="0">
                <a:effectLst/>
                <a:latin typeface="Times New Roman" panose="02020603050405020304" pitchFamily="18" charset="0"/>
                <a:ea typeface="Times New Roman" panose="02020603050405020304" pitchFamily="18" charset="0"/>
              </a:rPr>
              <a:t>p</a:t>
            </a:r>
            <a:r>
              <a:rPr lang="en-US" sz="2000" spc="-5" dirty="0">
                <a:effectLst/>
                <a:latin typeface="Times New Roman" panose="02020603050405020304" pitchFamily="18" charset="0"/>
                <a:ea typeface="Times New Roman" panose="02020603050405020304" pitchFamily="18" charset="0"/>
              </a:rPr>
              <a:t>a</a:t>
            </a:r>
            <a:r>
              <a:rPr lang="en-US" sz="2000" dirty="0">
                <a:effectLst/>
                <a:latin typeface="Times New Roman" panose="02020603050405020304" pitchFamily="18" charset="0"/>
                <a:ea typeface="Times New Roman" panose="02020603050405020304" pitchFamily="18" charset="0"/>
              </a:rPr>
              <a:t>da</a:t>
            </a:r>
            <a:r>
              <a:rPr lang="en-US" sz="2000" spc="-5"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kondisi</a:t>
            </a:r>
            <a:r>
              <a:rPr lang="en-US" sz="2000" spc="-10" dirty="0">
                <a:effectLst/>
                <a:latin typeface="Times New Roman" panose="02020603050405020304" pitchFamily="18" charset="0"/>
                <a:ea typeface="Times New Roman" panose="02020603050405020304" pitchFamily="18" charset="0"/>
              </a:rPr>
              <a:t> </a:t>
            </a:r>
            <a:r>
              <a:rPr lang="en-US" sz="2000" dirty="0">
                <a:effectLst/>
                <a:latin typeface="Times New Roman" panose="02020603050405020304" pitchFamily="18" charset="0"/>
                <a:ea typeface="Times New Roman" panose="02020603050405020304" pitchFamily="18" charset="0"/>
              </a:rPr>
              <a:t>p</a:t>
            </a:r>
            <a:r>
              <a:rPr lang="en-US" sz="2000" spc="-5" dirty="0">
                <a:effectLst/>
                <a:latin typeface="Times New Roman" panose="02020603050405020304" pitchFamily="18" charset="0"/>
                <a:ea typeface="Times New Roman" panose="02020603050405020304" pitchFamily="18" charset="0"/>
              </a:rPr>
              <a:t>a</a:t>
            </a:r>
            <a:r>
              <a:rPr lang="en-US" sz="2000" dirty="0">
                <a:effectLst/>
                <a:latin typeface="Times New Roman" panose="02020603050405020304" pitchFamily="18" charset="0"/>
                <a:ea typeface="Times New Roman" panose="02020603050405020304" pitchFamily="18" charset="0"/>
              </a:rPr>
              <a:t>s</a:t>
            </a:r>
            <a:r>
              <a:rPr lang="en-US" sz="2000" spc="-5" dirty="0">
                <a:effectLst/>
                <a:latin typeface="Times New Roman" panose="02020603050405020304" pitchFamily="18" charset="0"/>
                <a:ea typeface="Times New Roman" panose="02020603050405020304" pitchFamily="18" charset="0"/>
              </a:rPr>
              <a:t>a</a:t>
            </a:r>
            <a:r>
              <a:rPr lang="en-US" sz="2000" dirty="0">
                <a:effectLst/>
                <a:latin typeface="Times New Roman" panose="02020603050405020304" pitchFamily="18" charset="0"/>
                <a:ea typeface="Times New Roman" panose="02020603050405020304" pitchFamily="18" charset="0"/>
              </a:rPr>
              <a:t>r,</a:t>
            </a:r>
            <a:r>
              <a:rPr lang="en-US" sz="2000" spc="-15"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m</a:t>
            </a:r>
            <a:r>
              <a:rPr lang="en-US" sz="2000" spc="5" dirty="0" err="1">
                <a:effectLst/>
                <a:latin typeface="Times New Roman" panose="02020603050405020304" pitchFamily="18" charset="0"/>
                <a:ea typeface="Times New Roman" panose="02020603050405020304" pitchFamily="18" charset="0"/>
              </a:rPr>
              <a:t>i</a:t>
            </a:r>
            <a:r>
              <a:rPr lang="en-US" sz="2000" dirty="0" err="1">
                <a:effectLst/>
                <a:latin typeface="Times New Roman" panose="02020603050405020304" pitchFamily="18" charset="0"/>
                <a:ea typeface="Times New Roman" panose="02020603050405020304" pitchFamily="18" charset="0"/>
              </a:rPr>
              <a:t>s</a:t>
            </a:r>
            <a:r>
              <a:rPr lang="en-US" sz="2000" spc="-5" dirty="0" err="1">
                <a:effectLst/>
                <a:latin typeface="Times New Roman" panose="02020603050405020304" pitchFamily="18" charset="0"/>
                <a:ea typeface="Times New Roman" panose="02020603050405020304" pitchFamily="18" charset="0"/>
              </a:rPr>
              <a:t>a</a:t>
            </a:r>
            <a:r>
              <a:rPr lang="en-US" sz="2000" dirty="0" err="1">
                <a:effectLst/>
                <a:latin typeface="Times New Roman" panose="02020603050405020304" pitchFamily="18" charset="0"/>
                <a:ea typeface="Times New Roman" panose="02020603050405020304" pitchFamily="18" charset="0"/>
              </a:rPr>
              <a:t>lnya</a:t>
            </a:r>
            <a:r>
              <a:rPr lang="en-US" sz="2000" dirty="0">
                <a:effectLst/>
                <a:latin typeface="Times New Roman" panose="02020603050405020304" pitchFamily="18" charset="0"/>
                <a:ea typeface="Times New Roman" panose="02020603050405020304" pitchFamily="18" charset="0"/>
              </a:rPr>
              <a:t>,</a:t>
            </a:r>
            <a:r>
              <a:rPr lang="en-US" sz="2000" spc="-10" dirty="0">
                <a:effectLst/>
                <a:latin typeface="Times New Roman" panose="02020603050405020304" pitchFamily="18" charset="0"/>
                <a:ea typeface="Times New Roman" panose="02020603050405020304" pitchFamily="18" charset="0"/>
              </a:rPr>
              <a:t> i</a:t>
            </a:r>
            <a:r>
              <a:rPr lang="en-US" sz="2000" dirty="0">
                <a:effectLst/>
                <a:latin typeface="Times New Roman" panose="02020603050405020304" pitchFamily="18" charset="0"/>
                <a:ea typeface="Times New Roman" panose="02020603050405020304" pitchFamily="18" charset="0"/>
              </a:rPr>
              <a:t>nv</a:t>
            </a:r>
            <a:r>
              <a:rPr lang="en-US" sz="2000" spc="-5" dirty="0">
                <a:effectLst/>
                <a:latin typeface="Times New Roman" panose="02020603050405020304" pitchFamily="18" charset="0"/>
                <a:ea typeface="Times New Roman" panose="02020603050405020304" pitchFamily="18" charset="0"/>
              </a:rPr>
              <a:t>e</a:t>
            </a:r>
            <a:r>
              <a:rPr lang="en-US" sz="2000" dirty="0">
                <a:effectLst/>
                <a:latin typeface="Times New Roman" panose="02020603050405020304" pitchFamily="18" charset="0"/>
                <a:ea typeface="Times New Roman" panose="02020603050405020304" pitchFamily="18" charset="0"/>
              </a:rPr>
              <a:t>stor</a:t>
            </a:r>
            <a:r>
              <a:rPr lang="en-US" sz="2000" spc="-10"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menj</a:t>
            </a:r>
            <a:r>
              <a:rPr lang="en-US" sz="2000" spc="-5" dirty="0" err="1">
                <a:effectLst/>
                <a:latin typeface="Times New Roman" panose="02020603050405020304" pitchFamily="18" charset="0"/>
                <a:ea typeface="Times New Roman" panose="02020603050405020304" pitchFamily="18" charset="0"/>
              </a:rPr>
              <a:t>a</a:t>
            </a:r>
            <a:r>
              <a:rPr lang="en-US" sz="2000" dirty="0" err="1">
                <a:effectLst/>
                <a:latin typeface="Times New Roman" panose="02020603050405020304" pitchFamily="18" charset="0"/>
                <a:ea typeface="Times New Roman" panose="02020603050405020304" pitchFamily="18" charset="0"/>
              </a:rPr>
              <a:t>di</a:t>
            </a:r>
            <a:r>
              <a:rPr lang="en-US" sz="2000" spc="-10"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lebih</a:t>
            </a:r>
            <a:r>
              <a:rPr lang="en-US" sz="2000" spc="-10" dirty="0">
                <a:effectLst/>
                <a:latin typeface="Times New Roman" panose="02020603050405020304" pitchFamily="18" charset="0"/>
                <a:ea typeface="Times New Roman" panose="02020603050405020304" pitchFamily="18" charset="0"/>
              </a:rPr>
              <a:t> </a:t>
            </a:r>
            <a:r>
              <a:rPr lang="en-US" sz="2000" spc="-5" dirty="0" err="1">
                <a:effectLst/>
                <a:latin typeface="Times New Roman" panose="02020603050405020304" pitchFamily="18" charset="0"/>
                <a:ea typeface="Times New Roman" panose="02020603050405020304" pitchFamily="18" charset="0"/>
              </a:rPr>
              <a:t>e</a:t>
            </a:r>
            <a:r>
              <a:rPr lang="en-US" sz="2000" dirty="0" err="1">
                <a:effectLst/>
                <a:latin typeface="Times New Roman" panose="02020603050405020304" pitchFamily="18" charset="0"/>
                <a:ea typeface="Times New Roman" panose="02020603050405020304" pitchFamily="18" charset="0"/>
              </a:rPr>
              <a:t>ngg</a:t>
            </a:r>
            <a:r>
              <a:rPr lang="en-US" sz="2000" spc="-5" dirty="0" err="1">
                <a:effectLst/>
                <a:latin typeface="Times New Roman" panose="02020603050405020304" pitchFamily="18" charset="0"/>
                <a:ea typeface="Times New Roman" panose="02020603050405020304" pitchFamily="18" charset="0"/>
              </a:rPr>
              <a:t>a</a:t>
            </a:r>
            <a:r>
              <a:rPr lang="en-US" sz="2000" dirty="0" err="1">
                <a:effectLst/>
                <a:latin typeface="Times New Roman" panose="02020603050405020304" pitchFamily="18" charset="0"/>
                <a:ea typeface="Times New Roman" panose="02020603050405020304" pitchFamily="18" charset="0"/>
              </a:rPr>
              <a:t>n</a:t>
            </a:r>
            <a:r>
              <a:rPr lang="en-US" sz="2000"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me</a:t>
            </a:r>
            <a:r>
              <a:rPr lang="en-US" sz="2000" spc="-5" dirty="0" err="1">
                <a:effectLst/>
                <a:latin typeface="Times New Roman" panose="02020603050405020304" pitchFamily="18" charset="0"/>
                <a:ea typeface="Times New Roman" panose="02020603050405020304" pitchFamily="18" charset="0"/>
              </a:rPr>
              <a:t>r</a:t>
            </a:r>
            <a:r>
              <a:rPr lang="en-US" sz="2000" dirty="0" err="1">
                <a:effectLst/>
                <a:latin typeface="Times New Roman" panose="02020603050405020304" pitchFamily="18" charset="0"/>
                <a:ea typeface="Times New Roman" panose="02020603050405020304" pitchFamily="18" charset="0"/>
              </a:rPr>
              <a:t>ugi</a:t>
            </a:r>
            <a:r>
              <a:rPr lang="en-US" sz="2000" spc="5" dirty="0">
                <a:effectLst/>
                <a:latin typeface="Times New Roman" panose="02020603050405020304" pitchFamily="18" charset="0"/>
                <a:ea typeface="Times New Roman" panose="02020603050405020304" pitchFamily="18" charset="0"/>
              </a:rPr>
              <a:t> </a:t>
            </a:r>
            <a:r>
              <a:rPr lang="en-US" sz="2000" dirty="0">
                <a:effectLst/>
                <a:latin typeface="Times New Roman" panose="02020603050405020304" pitchFamily="18" charset="0"/>
                <a:ea typeface="Times New Roman" panose="02020603050405020304" pitchFamily="18" charset="0"/>
              </a:rPr>
              <a:t>di</a:t>
            </a:r>
            <a:r>
              <a:rPr lang="en-US" sz="2000" spc="5" dirty="0">
                <a:effectLst/>
                <a:latin typeface="Times New Roman" panose="02020603050405020304" pitchFamily="18" charset="0"/>
                <a:ea typeface="Times New Roman" panose="02020603050405020304" pitchFamily="18" charset="0"/>
              </a:rPr>
              <a:t> </a:t>
            </a:r>
            <a:r>
              <a:rPr lang="en-US" sz="2000" dirty="0">
                <a:effectLst/>
                <a:latin typeface="Times New Roman" panose="02020603050405020304" pitchFamily="18" charset="0"/>
                <a:ea typeface="Times New Roman" panose="02020603050405020304" pitchFamily="18" charset="0"/>
              </a:rPr>
              <a:t>p</a:t>
            </a:r>
            <a:r>
              <a:rPr lang="en-US" sz="2000" spc="-5" dirty="0">
                <a:effectLst/>
                <a:latin typeface="Times New Roman" panose="02020603050405020304" pitchFamily="18" charset="0"/>
                <a:ea typeface="Times New Roman" panose="02020603050405020304" pitchFamily="18" charset="0"/>
              </a:rPr>
              <a:t>a</a:t>
            </a:r>
            <a:r>
              <a:rPr lang="en-US" sz="2000" dirty="0">
                <a:effectLst/>
                <a:latin typeface="Times New Roman" panose="02020603050405020304" pitchFamily="18" charset="0"/>
                <a:ea typeface="Times New Roman" panose="02020603050405020304" pitchFamily="18" charset="0"/>
              </a:rPr>
              <a:t>s</a:t>
            </a:r>
            <a:r>
              <a:rPr lang="en-US" sz="2000" spc="-5" dirty="0">
                <a:effectLst/>
                <a:latin typeface="Times New Roman" panose="02020603050405020304" pitchFamily="18" charset="0"/>
                <a:ea typeface="Times New Roman" panose="02020603050405020304" pitchFamily="18" charset="0"/>
              </a:rPr>
              <a:t>a</a:t>
            </a:r>
            <a:r>
              <a:rPr lang="en-US" sz="2000" dirty="0">
                <a:effectLst/>
                <a:latin typeface="Times New Roman" panose="02020603050405020304" pitchFamily="18" charset="0"/>
                <a:ea typeface="Times New Roman" panose="02020603050405020304" pitchFamily="18" charset="0"/>
              </a:rPr>
              <a:t>r</a:t>
            </a:r>
            <a:r>
              <a:rPr lang="en-US" sz="2000" spc="10" dirty="0">
                <a:effectLst/>
                <a:latin typeface="Times New Roman" panose="02020603050405020304" pitchFamily="18" charset="0"/>
                <a:ea typeface="Times New Roman" panose="02020603050405020304" pitchFamily="18" charset="0"/>
              </a:rPr>
              <a:t> </a:t>
            </a:r>
            <a:r>
              <a:rPr lang="en-US" sz="2000" i="1" dirty="0">
                <a:effectLst/>
                <a:latin typeface="Times New Roman" panose="02020603050405020304" pitchFamily="18" charset="0"/>
                <a:ea typeface="Times New Roman" panose="02020603050405020304" pitchFamily="18" charset="0"/>
              </a:rPr>
              <a:t>bul</a:t>
            </a:r>
            <a:r>
              <a:rPr lang="en-US" sz="2000" i="1" spc="5" dirty="0">
                <a:effectLst/>
                <a:latin typeface="Times New Roman" panose="02020603050405020304" pitchFamily="18" charset="0"/>
                <a:ea typeface="Times New Roman" panose="02020603050405020304" pitchFamily="18" charset="0"/>
              </a:rPr>
              <a:t>l</a:t>
            </a:r>
            <a:r>
              <a:rPr lang="en-US" sz="2000" i="1" dirty="0">
                <a:effectLst/>
                <a:latin typeface="Times New Roman" panose="02020603050405020304" pitchFamily="18" charset="0"/>
                <a:ea typeface="Times New Roman" panose="02020603050405020304" pitchFamily="18" charset="0"/>
              </a:rPr>
              <a:t>ish</a:t>
            </a:r>
            <a:r>
              <a:rPr lang="en-US" sz="2000" i="1" spc="10"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d</a:t>
            </a:r>
            <a:r>
              <a:rPr lang="en-US" sz="2000" spc="-5" dirty="0" err="1">
                <a:effectLst/>
                <a:latin typeface="Times New Roman" panose="02020603050405020304" pitchFamily="18" charset="0"/>
                <a:ea typeface="Times New Roman" panose="02020603050405020304" pitchFamily="18" charset="0"/>
              </a:rPr>
              <a:t>a</a:t>
            </a:r>
            <a:r>
              <a:rPr lang="en-US" sz="2000" dirty="0" err="1">
                <a:effectLst/>
                <a:latin typeface="Times New Roman" panose="02020603050405020304" pitchFamily="18" charset="0"/>
                <a:ea typeface="Times New Roman" panose="02020603050405020304" pitchFamily="18" charset="0"/>
              </a:rPr>
              <a:t>rip</a:t>
            </a:r>
            <a:r>
              <a:rPr lang="en-US" sz="2000" spc="-5" dirty="0" err="1">
                <a:effectLst/>
                <a:latin typeface="Times New Roman" panose="02020603050405020304" pitchFamily="18" charset="0"/>
                <a:ea typeface="Times New Roman" panose="02020603050405020304" pitchFamily="18" charset="0"/>
              </a:rPr>
              <a:t>a</a:t>
            </a:r>
            <a:r>
              <a:rPr lang="en-US" sz="2000" dirty="0" err="1">
                <a:effectLst/>
                <a:latin typeface="Times New Roman" panose="02020603050405020304" pitchFamily="18" charset="0"/>
                <a:ea typeface="Times New Roman" panose="02020603050405020304" pitchFamily="18" charset="0"/>
              </a:rPr>
              <a:t>da</a:t>
            </a:r>
            <a:r>
              <a:rPr lang="en-US" sz="2000" dirty="0">
                <a:effectLst/>
                <a:latin typeface="Times New Roman" panose="02020603050405020304" pitchFamily="18" charset="0"/>
                <a:ea typeface="Times New Roman" panose="02020603050405020304" pitchFamily="18" charset="0"/>
              </a:rPr>
              <a:t> </a:t>
            </a:r>
            <a:r>
              <a:rPr lang="en-US" sz="2000" spc="10" dirty="0" err="1">
                <a:effectLst/>
                <a:latin typeface="Times New Roman" panose="02020603050405020304" pitchFamily="18" charset="0"/>
                <a:ea typeface="Times New Roman" panose="02020603050405020304" pitchFamily="18" charset="0"/>
              </a:rPr>
              <a:t>s</a:t>
            </a:r>
            <a:r>
              <a:rPr lang="en-US" sz="2000" spc="-5" dirty="0" err="1">
                <a:effectLst/>
                <a:latin typeface="Times New Roman" panose="02020603050405020304" pitchFamily="18" charset="0"/>
                <a:ea typeface="Times New Roman" panose="02020603050405020304" pitchFamily="18" charset="0"/>
              </a:rPr>
              <a:t>e</a:t>
            </a:r>
            <a:r>
              <a:rPr lang="en-US" sz="2000" dirty="0" err="1">
                <a:effectLst/>
                <a:latin typeface="Times New Roman" panose="02020603050405020304" pitchFamily="18" charset="0"/>
                <a:ea typeface="Times New Roman" panose="02020603050405020304" pitchFamily="18" charset="0"/>
              </a:rPr>
              <a:t>lama</a:t>
            </a:r>
            <a:r>
              <a:rPr lang="en-US" sz="2000" dirty="0">
                <a:effectLst/>
                <a:latin typeface="Times New Roman" panose="02020603050405020304" pitchFamily="18" charset="0"/>
                <a:ea typeface="Times New Roman" panose="02020603050405020304" pitchFamily="18" charset="0"/>
              </a:rPr>
              <a:t> p</a:t>
            </a:r>
            <a:r>
              <a:rPr lang="en-US" sz="2000" spc="-5" dirty="0">
                <a:effectLst/>
                <a:latin typeface="Times New Roman" panose="02020603050405020304" pitchFamily="18" charset="0"/>
                <a:ea typeface="Times New Roman" panose="02020603050405020304" pitchFamily="18" charset="0"/>
              </a:rPr>
              <a:t>a</a:t>
            </a:r>
            <a:r>
              <a:rPr lang="en-US" sz="2000" spc="10" dirty="0">
                <a:effectLst/>
                <a:latin typeface="Times New Roman" panose="02020603050405020304" pitchFamily="18" charset="0"/>
                <a:ea typeface="Times New Roman" panose="02020603050405020304" pitchFamily="18" charset="0"/>
              </a:rPr>
              <a:t>s</a:t>
            </a:r>
            <a:r>
              <a:rPr lang="en-US" sz="2000" spc="-5" dirty="0">
                <a:effectLst/>
                <a:latin typeface="Times New Roman" panose="02020603050405020304" pitchFamily="18" charset="0"/>
                <a:ea typeface="Times New Roman" panose="02020603050405020304" pitchFamily="18" charset="0"/>
              </a:rPr>
              <a:t>a</a:t>
            </a:r>
            <a:r>
              <a:rPr lang="en-US" sz="2000" dirty="0">
                <a:effectLst/>
                <a:latin typeface="Times New Roman" panose="02020603050405020304" pitchFamily="18" charset="0"/>
                <a:ea typeface="Times New Roman" panose="02020603050405020304" pitchFamily="18" charset="0"/>
              </a:rPr>
              <a:t>r</a:t>
            </a:r>
            <a:r>
              <a:rPr lang="en-US" sz="2000" spc="10" dirty="0">
                <a:effectLst/>
                <a:latin typeface="Times New Roman" panose="02020603050405020304" pitchFamily="18" charset="0"/>
                <a:ea typeface="Times New Roman" panose="02020603050405020304" pitchFamily="18" charset="0"/>
              </a:rPr>
              <a:t> </a:t>
            </a:r>
            <a:r>
              <a:rPr lang="en-US" sz="2000" i="1" spc="10" dirty="0">
                <a:effectLst/>
                <a:latin typeface="Times New Roman" panose="02020603050405020304" pitchFamily="18" charset="0"/>
                <a:ea typeface="Times New Roman" panose="02020603050405020304" pitchFamily="18" charset="0"/>
              </a:rPr>
              <a:t>b</a:t>
            </a:r>
            <a:r>
              <a:rPr lang="en-US" sz="2000" i="1" spc="-5" dirty="0">
                <a:effectLst/>
                <a:latin typeface="Times New Roman" panose="02020603050405020304" pitchFamily="18" charset="0"/>
                <a:ea typeface="Times New Roman" panose="02020603050405020304" pitchFamily="18" charset="0"/>
              </a:rPr>
              <a:t>e</a:t>
            </a:r>
            <a:r>
              <a:rPr lang="en-US" sz="2000" i="1" dirty="0">
                <a:effectLst/>
                <a:latin typeface="Times New Roman" panose="02020603050405020304" pitchFamily="18" charset="0"/>
                <a:ea typeface="Times New Roman" panose="02020603050405020304" pitchFamily="18" charset="0"/>
              </a:rPr>
              <a:t>ari</a:t>
            </a:r>
            <a:r>
              <a:rPr lang="en-US" sz="2000" i="1" spc="5" dirty="0">
                <a:effectLst/>
                <a:latin typeface="Times New Roman" panose="02020603050405020304" pitchFamily="18" charset="0"/>
                <a:ea typeface="Times New Roman" panose="02020603050405020304" pitchFamily="18" charset="0"/>
              </a:rPr>
              <a:t>s</a:t>
            </a:r>
            <a:r>
              <a:rPr lang="en-US" sz="2000" i="1" dirty="0">
                <a:effectLst/>
                <a:latin typeface="Times New Roman" panose="02020603050405020304" pitchFamily="18" charset="0"/>
                <a:ea typeface="Times New Roman" panose="02020603050405020304" pitchFamily="18" charset="0"/>
              </a:rPr>
              <a:t>h</a:t>
            </a:r>
            <a:r>
              <a:rPr lang="en-US" sz="2000" i="1" spc="10"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menunjukk</a:t>
            </a:r>
            <a:r>
              <a:rPr lang="en-US" sz="2000" spc="-5" dirty="0" err="1">
                <a:effectLst/>
                <a:latin typeface="Times New Roman" panose="02020603050405020304" pitchFamily="18" charset="0"/>
                <a:ea typeface="Times New Roman" panose="02020603050405020304" pitchFamily="18" charset="0"/>
              </a:rPr>
              <a:t>a</a:t>
            </a:r>
            <a:r>
              <a:rPr lang="en-US" sz="2000" dirty="0" err="1">
                <a:effectLst/>
                <a:latin typeface="Times New Roman" panose="02020603050405020304" pitchFamily="18" charset="0"/>
                <a:ea typeface="Times New Roman" panose="02020603050405020304" pitchFamily="18" charset="0"/>
              </a:rPr>
              <a:t>n</a:t>
            </a:r>
            <a:r>
              <a:rPr lang="en-US" sz="2000" spc="5" dirty="0">
                <a:effectLst/>
                <a:latin typeface="Times New Roman" panose="02020603050405020304" pitchFamily="18" charset="0"/>
                <a:ea typeface="Times New Roman" panose="02020603050405020304" pitchFamily="18" charset="0"/>
              </a:rPr>
              <a:t> </a:t>
            </a:r>
            <a:r>
              <a:rPr lang="en-US" sz="2000" dirty="0">
                <a:effectLst/>
                <a:latin typeface="Times New Roman" panose="02020603050405020304" pitchFamily="18" charset="0"/>
                <a:ea typeface="Times New Roman" panose="02020603050405020304" pitchFamily="18" charset="0"/>
              </a:rPr>
              <a:t>r</a:t>
            </a:r>
            <a:r>
              <a:rPr lang="en-US" sz="2000" spc="-10" dirty="0">
                <a:effectLst/>
                <a:latin typeface="Times New Roman" panose="02020603050405020304" pitchFamily="18" charset="0"/>
                <a:ea typeface="Times New Roman" panose="02020603050405020304" pitchFamily="18" charset="0"/>
              </a:rPr>
              <a:t>a</a:t>
            </a:r>
            <a:r>
              <a:rPr lang="en-US" sz="2000" dirty="0">
                <a:effectLst/>
                <a:latin typeface="Times New Roman" panose="02020603050405020304" pitchFamily="18" charset="0"/>
                <a:ea typeface="Times New Roman" panose="02020603050405020304" pitchFamily="18" charset="0"/>
              </a:rPr>
              <a:t>sa</a:t>
            </a:r>
            <a:r>
              <a:rPr lang="en-US" sz="2000" spc="10"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s</a:t>
            </a:r>
            <a:r>
              <a:rPr lang="en-US" sz="2000" spc="-5" dirty="0" err="1">
                <a:effectLst/>
                <a:latin typeface="Times New Roman" panose="02020603050405020304" pitchFamily="18" charset="0"/>
                <a:ea typeface="Times New Roman" panose="02020603050405020304" pitchFamily="18" charset="0"/>
              </a:rPr>
              <a:t>a</a:t>
            </a:r>
            <a:r>
              <a:rPr lang="en-US" sz="2000" dirty="0" err="1">
                <a:effectLst/>
                <a:latin typeface="Times New Roman" panose="02020603050405020304" pitchFamily="18" charset="0"/>
                <a:ea typeface="Times New Roman" panose="02020603050405020304" pitchFamily="18" charset="0"/>
              </a:rPr>
              <a:t>kit</a:t>
            </a:r>
            <a:r>
              <a:rPr lang="en-US" sz="2000"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k</a:t>
            </a:r>
            <a:r>
              <a:rPr lang="en-US" sz="2000" spc="-5" dirty="0" err="1">
                <a:effectLst/>
                <a:latin typeface="Times New Roman" panose="02020603050405020304" pitchFamily="18" charset="0"/>
                <a:ea typeface="Times New Roman" panose="02020603050405020304" pitchFamily="18" charset="0"/>
              </a:rPr>
              <a:t>e</a:t>
            </a:r>
            <a:r>
              <a:rPr lang="en-US" sz="2000" dirty="0" err="1">
                <a:effectLst/>
                <a:latin typeface="Times New Roman" panose="02020603050405020304" pitchFamily="18" charset="0"/>
                <a:ea typeface="Times New Roman" panose="02020603050405020304" pitchFamily="18" charset="0"/>
              </a:rPr>
              <a:t>rugi</a:t>
            </a:r>
            <a:r>
              <a:rPr lang="en-US" sz="2000" spc="-5" dirty="0" err="1">
                <a:effectLst/>
                <a:latin typeface="Times New Roman" panose="02020603050405020304" pitchFamily="18" charset="0"/>
                <a:ea typeface="Times New Roman" panose="02020603050405020304" pitchFamily="18" charset="0"/>
              </a:rPr>
              <a:t>a</a:t>
            </a:r>
            <a:r>
              <a:rPr lang="en-US" sz="2000" dirty="0" err="1">
                <a:effectLst/>
                <a:latin typeface="Times New Roman" panose="02020603050405020304" pitchFamily="18" charset="0"/>
                <a:ea typeface="Times New Roman" panose="02020603050405020304" pitchFamily="18" charset="0"/>
              </a:rPr>
              <a:t>n</a:t>
            </a:r>
            <a:r>
              <a:rPr lang="en-US" sz="2000" spc="5"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lebih</a:t>
            </a:r>
            <a:r>
              <a:rPr lang="en-US" sz="2000" spc="5"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b</a:t>
            </a:r>
            <a:r>
              <a:rPr lang="en-US" sz="2000" spc="-5" dirty="0" err="1">
                <a:effectLst/>
                <a:latin typeface="Times New Roman" panose="02020603050405020304" pitchFamily="18" charset="0"/>
                <a:ea typeface="Times New Roman" panose="02020603050405020304" pitchFamily="18" charset="0"/>
              </a:rPr>
              <a:t>e</a:t>
            </a:r>
            <a:r>
              <a:rPr lang="en-US" sz="2000" dirty="0" err="1">
                <a:effectLst/>
                <a:latin typeface="Times New Roman" panose="02020603050405020304" pitchFamily="18" charset="0"/>
                <a:ea typeface="Times New Roman" panose="02020603050405020304" pitchFamily="18" charset="0"/>
              </a:rPr>
              <a:t>s</a:t>
            </a:r>
            <a:r>
              <a:rPr lang="en-US" sz="2000" spc="-5" dirty="0" err="1">
                <a:effectLst/>
                <a:latin typeface="Times New Roman" panose="02020603050405020304" pitchFamily="18" charset="0"/>
                <a:ea typeface="Times New Roman" panose="02020603050405020304" pitchFamily="18" charset="0"/>
              </a:rPr>
              <a:t>a</a:t>
            </a:r>
            <a:r>
              <a:rPr lang="en-US" sz="2000" dirty="0" err="1">
                <a:effectLst/>
                <a:latin typeface="Times New Roman" panose="02020603050405020304" pitchFamily="18" charset="0"/>
                <a:ea typeface="Times New Roman" panose="02020603050405020304" pitchFamily="18" charset="0"/>
              </a:rPr>
              <a:t>r</a:t>
            </a:r>
            <a:r>
              <a:rPr lang="en-US" sz="2000"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k</a:t>
            </a:r>
            <a:r>
              <a:rPr lang="en-US" sz="2000" spc="5" dirty="0" err="1">
                <a:effectLst/>
                <a:latin typeface="Times New Roman" panose="02020603050405020304" pitchFamily="18" charset="0"/>
                <a:ea typeface="Times New Roman" panose="02020603050405020304" pitchFamily="18" charset="0"/>
              </a:rPr>
              <a:t>e</a:t>
            </a:r>
            <a:r>
              <a:rPr lang="en-US" sz="2000" dirty="0" err="1">
                <a:effectLst/>
                <a:latin typeface="Times New Roman" panose="02020603050405020304" pitchFamily="18" charset="0"/>
                <a:ea typeface="Times New Roman" panose="02020603050405020304" pitchFamily="18" charset="0"/>
              </a:rPr>
              <a:t>t</a:t>
            </a:r>
            <a:r>
              <a:rPr lang="en-US" sz="2000" spc="5" dirty="0" err="1">
                <a:effectLst/>
                <a:latin typeface="Times New Roman" panose="02020603050405020304" pitchFamily="18" charset="0"/>
                <a:ea typeface="Times New Roman" panose="02020603050405020304" pitchFamily="18" charset="0"/>
              </a:rPr>
              <a:t>i</a:t>
            </a:r>
            <a:r>
              <a:rPr lang="en-US" sz="2000" dirty="0" err="1">
                <a:effectLst/>
                <a:latin typeface="Times New Roman" panose="02020603050405020304" pitchFamily="18" charset="0"/>
                <a:ea typeface="Times New Roman" panose="02020603050405020304" pitchFamily="18" charset="0"/>
              </a:rPr>
              <a:t>ka</a:t>
            </a:r>
            <a:r>
              <a:rPr lang="en-US" sz="2000" dirty="0">
                <a:effectLst/>
                <a:latin typeface="Times New Roman" panose="02020603050405020304" pitchFamily="18" charset="0"/>
                <a:ea typeface="Times New Roman" panose="02020603050405020304" pitchFamily="18" charset="0"/>
              </a:rPr>
              <a:t> or</a:t>
            </a:r>
            <a:r>
              <a:rPr lang="en-US" sz="2000" spc="-10" dirty="0">
                <a:effectLst/>
                <a:latin typeface="Times New Roman" panose="02020603050405020304" pitchFamily="18" charset="0"/>
                <a:ea typeface="Times New Roman" panose="02020603050405020304" pitchFamily="18" charset="0"/>
              </a:rPr>
              <a:t>a</a:t>
            </a:r>
            <a:r>
              <a:rPr lang="en-US" sz="2000" dirty="0">
                <a:effectLst/>
                <a:latin typeface="Times New Roman" panose="02020603050405020304" pitchFamily="18" charset="0"/>
                <a:ea typeface="Times New Roman" panose="02020603050405020304" pitchFamily="18" charset="0"/>
              </a:rPr>
              <a:t>ng</a:t>
            </a:r>
            <a:r>
              <a:rPr lang="en-US" sz="2000" spc="5" dirty="0">
                <a:effectLst/>
                <a:latin typeface="Times New Roman" panose="02020603050405020304" pitchFamily="18" charset="0"/>
                <a:ea typeface="Times New Roman" panose="02020603050405020304" pitchFamily="18" charset="0"/>
              </a:rPr>
              <a:t> </a:t>
            </a:r>
            <a:r>
              <a:rPr lang="en-US" sz="2000" dirty="0">
                <a:effectLst/>
                <a:latin typeface="Times New Roman" panose="02020603050405020304" pitchFamily="18" charset="0"/>
                <a:ea typeface="Times New Roman" panose="02020603050405020304" pitchFamily="18" charset="0"/>
              </a:rPr>
              <a:t>lain</a:t>
            </a:r>
            <a:r>
              <a:rPr lang="en-US" sz="2000" spc="5"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menik</a:t>
            </a:r>
            <a:r>
              <a:rPr lang="en-US" sz="2000" spc="-10" dirty="0" err="1">
                <a:effectLst/>
                <a:latin typeface="Times New Roman" panose="02020603050405020304" pitchFamily="18" charset="0"/>
                <a:ea typeface="Times New Roman" panose="02020603050405020304" pitchFamily="18" charset="0"/>
              </a:rPr>
              <a:t>m</a:t>
            </a:r>
            <a:r>
              <a:rPr lang="en-US" sz="2000" spc="-5" dirty="0" err="1">
                <a:effectLst/>
                <a:latin typeface="Times New Roman" panose="02020603050405020304" pitchFamily="18" charset="0"/>
                <a:ea typeface="Times New Roman" panose="02020603050405020304" pitchFamily="18" charset="0"/>
              </a:rPr>
              <a:t>a</a:t>
            </a:r>
            <a:r>
              <a:rPr lang="en-US" sz="2000" dirty="0" err="1">
                <a:effectLst/>
                <a:latin typeface="Times New Roman" panose="02020603050405020304" pitchFamily="18" charset="0"/>
                <a:ea typeface="Times New Roman" panose="02020603050405020304" pitchFamily="18" charset="0"/>
              </a:rPr>
              <a:t>ti</a:t>
            </a:r>
            <a:r>
              <a:rPr lang="en-US" sz="2000" spc="10"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k</a:t>
            </a:r>
            <a:r>
              <a:rPr lang="en-US" sz="2000" spc="-5" dirty="0" err="1">
                <a:effectLst/>
                <a:latin typeface="Times New Roman" panose="02020603050405020304" pitchFamily="18" charset="0"/>
                <a:ea typeface="Times New Roman" panose="02020603050405020304" pitchFamily="18" charset="0"/>
              </a:rPr>
              <a:t>e</a:t>
            </a:r>
            <a:r>
              <a:rPr lang="en-US" sz="2000" dirty="0" err="1">
                <a:effectLst/>
                <a:latin typeface="Times New Roman" panose="02020603050405020304" pitchFamily="18" charset="0"/>
                <a:ea typeface="Times New Roman" panose="02020603050405020304" pitchFamily="18" charset="0"/>
              </a:rPr>
              <a:t>untungan</a:t>
            </a:r>
            <a:r>
              <a:rPr lang="en-US" sz="2000"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M</a:t>
            </a:r>
            <a:r>
              <a:rPr lang="en-US" sz="2000" spc="-5" dirty="0" err="1">
                <a:effectLst/>
                <a:latin typeface="Times New Roman" panose="02020603050405020304" pitchFamily="18" charset="0"/>
                <a:ea typeface="Times New Roman" panose="02020603050405020304" pitchFamily="18" charset="0"/>
              </a:rPr>
              <a:t>e</a:t>
            </a:r>
            <a:r>
              <a:rPr lang="en-US" sz="2000" dirty="0" err="1">
                <a:effectLst/>
                <a:latin typeface="Times New Roman" panose="02020603050405020304" pitchFamily="18" charset="0"/>
                <a:ea typeface="Times New Roman" panose="02020603050405020304" pitchFamily="18" charset="0"/>
              </a:rPr>
              <a:t>r</a:t>
            </a:r>
            <a:r>
              <a:rPr lang="en-US" sz="2000" spc="-10" dirty="0" err="1">
                <a:effectLst/>
                <a:latin typeface="Times New Roman" panose="02020603050405020304" pitchFamily="18" charset="0"/>
                <a:ea typeface="Times New Roman" panose="02020603050405020304" pitchFamily="18" charset="0"/>
              </a:rPr>
              <a:t>e</a:t>
            </a:r>
            <a:r>
              <a:rPr lang="en-US" sz="2000" spc="10" dirty="0" err="1">
                <a:effectLst/>
                <a:latin typeface="Times New Roman" panose="02020603050405020304" pitchFamily="18" charset="0"/>
                <a:ea typeface="Times New Roman" panose="02020603050405020304" pitchFamily="18" charset="0"/>
              </a:rPr>
              <a:t>k</a:t>
            </a:r>
            <a:r>
              <a:rPr lang="en-US" sz="2000" dirty="0" err="1">
                <a:effectLst/>
                <a:latin typeface="Times New Roman" panose="02020603050405020304" pitchFamily="18" charset="0"/>
                <a:ea typeface="Times New Roman" panose="02020603050405020304" pitchFamily="18" charset="0"/>
              </a:rPr>
              <a:t>a</a:t>
            </a:r>
            <a:r>
              <a:rPr lang="en-US" sz="2000" dirty="0">
                <a:effectLst/>
                <a:latin typeface="Times New Roman" panose="02020603050405020304" pitchFamily="18" charset="0"/>
                <a:ea typeface="Times New Roman" panose="02020603050405020304" pitchFamily="18" charset="0"/>
              </a:rPr>
              <a:t> juga </a:t>
            </a:r>
            <a:r>
              <a:rPr lang="en-US" sz="2000" dirty="0" err="1">
                <a:effectLst/>
                <a:latin typeface="Times New Roman" panose="02020603050405020304" pitchFamily="18" charset="0"/>
                <a:ea typeface="Times New Roman" panose="02020603050405020304" pitchFamily="18" charset="0"/>
              </a:rPr>
              <a:t>men</a:t>
            </a:r>
            <a:r>
              <a:rPr lang="en-US" sz="2000" spc="-5" dirty="0" err="1">
                <a:effectLst/>
                <a:latin typeface="Times New Roman" panose="02020603050405020304" pitchFamily="18" charset="0"/>
                <a:ea typeface="Times New Roman" panose="02020603050405020304" pitchFamily="18" charset="0"/>
              </a:rPr>
              <a:t>e</a:t>
            </a:r>
            <a:r>
              <a:rPr lang="en-US" sz="2000" dirty="0" err="1">
                <a:effectLst/>
                <a:latin typeface="Times New Roman" panose="02020603050405020304" pitchFamily="18" charset="0"/>
                <a:ea typeface="Times New Roman" panose="02020603050405020304" pitchFamily="18" charset="0"/>
              </a:rPr>
              <a:t>mukan</a:t>
            </a:r>
            <a:r>
              <a:rPr lang="en-US" sz="2000" spc="10"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b</a:t>
            </a:r>
            <a:r>
              <a:rPr lang="en-US" sz="2000" spc="-5" dirty="0" err="1">
                <a:effectLst/>
                <a:latin typeface="Times New Roman" panose="02020603050405020304" pitchFamily="18" charset="0"/>
                <a:ea typeface="Times New Roman" panose="02020603050405020304" pitchFamily="18" charset="0"/>
              </a:rPr>
              <a:t>a</a:t>
            </a:r>
            <a:r>
              <a:rPr lang="en-US" sz="2000" dirty="0" err="1">
                <a:effectLst/>
                <a:latin typeface="Times New Roman" panose="02020603050405020304" pitchFamily="18" charset="0"/>
                <a:ea typeface="Times New Roman" panose="02020603050405020304" pitchFamily="18" charset="0"/>
              </a:rPr>
              <a:t>hwa</a:t>
            </a:r>
            <a:r>
              <a:rPr lang="en-US" sz="2000" spc="5" dirty="0">
                <a:effectLst/>
                <a:latin typeface="Times New Roman" panose="02020603050405020304" pitchFamily="18" charset="0"/>
                <a:ea typeface="Times New Roman" panose="02020603050405020304" pitchFamily="18" charset="0"/>
              </a:rPr>
              <a:t> </a:t>
            </a:r>
            <a:r>
              <a:rPr lang="en-US" sz="2000" dirty="0">
                <a:effectLst/>
                <a:latin typeface="Times New Roman" panose="02020603050405020304" pitchFamily="18" charset="0"/>
                <a:ea typeface="Times New Roman" panose="02020603050405020304" pitchFamily="18" charset="0"/>
              </a:rPr>
              <a:t>inv</a:t>
            </a:r>
            <a:r>
              <a:rPr lang="en-US" sz="2000" spc="10" dirty="0">
                <a:effectLst/>
                <a:latin typeface="Times New Roman" panose="02020603050405020304" pitchFamily="18" charset="0"/>
                <a:ea typeface="Times New Roman" panose="02020603050405020304" pitchFamily="18" charset="0"/>
              </a:rPr>
              <a:t>e</a:t>
            </a:r>
            <a:r>
              <a:rPr lang="en-US" sz="2000" dirty="0">
                <a:effectLst/>
                <a:latin typeface="Times New Roman" panose="02020603050405020304" pitchFamily="18" charset="0"/>
                <a:ea typeface="Times New Roman" panose="02020603050405020304" pitchFamily="18" charset="0"/>
              </a:rPr>
              <a:t>stor</a:t>
            </a:r>
            <a:r>
              <a:rPr lang="en-US" sz="2000" spc="10"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lebih</a:t>
            </a:r>
            <a:r>
              <a:rPr lang="en-US" sz="2000" spc="10"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s</a:t>
            </a:r>
            <a:r>
              <a:rPr lang="en-US" sz="2000" spc="-5" dirty="0" err="1">
                <a:effectLst/>
                <a:latin typeface="Times New Roman" panose="02020603050405020304" pitchFamily="18" charset="0"/>
                <a:ea typeface="Times New Roman" panose="02020603050405020304" pitchFamily="18" charset="0"/>
              </a:rPr>
              <a:t>e</a:t>
            </a:r>
            <a:r>
              <a:rPr lang="en-US" sz="2000" dirty="0" err="1">
                <a:effectLst/>
                <a:latin typeface="Times New Roman" panose="02020603050405020304" pitchFamily="18" charset="0"/>
                <a:ea typeface="Times New Roman" panose="02020603050405020304" pitchFamily="18" charset="0"/>
              </a:rPr>
              <a:t>nsi</a:t>
            </a:r>
            <a:r>
              <a:rPr lang="en-US" sz="2000" spc="5" dirty="0" err="1">
                <a:effectLst/>
                <a:latin typeface="Times New Roman" panose="02020603050405020304" pitchFamily="18" charset="0"/>
                <a:ea typeface="Times New Roman" panose="02020603050405020304" pitchFamily="18" charset="0"/>
              </a:rPr>
              <a:t>t</a:t>
            </a:r>
            <a:r>
              <a:rPr lang="en-US" sz="2000" dirty="0" err="1">
                <a:effectLst/>
                <a:latin typeface="Times New Roman" panose="02020603050405020304" pitchFamily="18" charset="0"/>
                <a:ea typeface="Times New Roman" panose="02020603050405020304" pitchFamily="18" charset="0"/>
              </a:rPr>
              <a:t>if</a:t>
            </a:r>
            <a:r>
              <a:rPr lang="en-US" sz="2000" spc="10"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untuk</a:t>
            </a:r>
            <a:r>
              <a:rPr lang="en-US" sz="2000"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p</a:t>
            </a:r>
            <a:r>
              <a:rPr lang="en-US" sz="2000" spc="-5" dirty="0" err="1">
                <a:effectLst/>
                <a:latin typeface="Times New Roman" panose="02020603050405020304" pitchFamily="18" charset="0"/>
                <a:ea typeface="Times New Roman" panose="02020603050405020304" pitchFamily="18" charset="0"/>
              </a:rPr>
              <a:t>e</a:t>
            </a:r>
            <a:r>
              <a:rPr lang="en-US" sz="2000" dirty="0" err="1">
                <a:effectLst/>
                <a:latin typeface="Times New Roman" panose="02020603050405020304" pitchFamily="18" charset="0"/>
                <a:ea typeface="Times New Roman" panose="02020603050405020304" pitchFamily="18" charset="0"/>
              </a:rPr>
              <a:t>rub</a:t>
            </a:r>
            <a:r>
              <a:rPr lang="en-US" sz="2000" spc="-10" dirty="0" err="1">
                <a:effectLst/>
                <a:latin typeface="Times New Roman" panose="02020603050405020304" pitchFamily="18" charset="0"/>
                <a:ea typeface="Times New Roman" panose="02020603050405020304" pitchFamily="18" charset="0"/>
              </a:rPr>
              <a:t>a</a:t>
            </a:r>
            <a:r>
              <a:rPr lang="en-US" sz="2000" dirty="0" err="1">
                <a:effectLst/>
                <a:latin typeface="Times New Roman" panose="02020603050405020304" pitchFamily="18" charset="0"/>
                <a:ea typeface="Times New Roman" panose="02020603050405020304" pitchFamily="18" charset="0"/>
              </a:rPr>
              <a:t>h</a:t>
            </a:r>
            <a:r>
              <a:rPr lang="en-US" sz="2000" spc="-5" dirty="0" err="1">
                <a:effectLst/>
                <a:latin typeface="Times New Roman" panose="02020603050405020304" pitchFamily="18" charset="0"/>
                <a:ea typeface="Times New Roman" panose="02020603050405020304" pitchFamily="18" charset="0"/>
              </a:rPr>
              <a:t>a</a:t>
            </a:r>
            <a:r>
              <a:rPr lang="en-US" sz="2000" dirty="0" err="1">
                <a:effectLst/>
                <a:latin typeface="Times New Roman" panose="02020603050405020304" pitchFamily="18" charset="0"/>
                <a:ea typeface="Times New Roman" panose="02020603050405020304" pitchFamily="18" charset="0"/>
              </a:rPr>
              <a:t>n</a:t>
            </a:r>
            <a:r>
              <a:rPr lang="en-US" sz="2000" spc="10" dirty="0">
                <a:effectLst/>
                <a:latin typeface="Times New Roman" panose="02020603050405020304" pitchFamily="18" charset="0"/>
                <a:ea typeface="Times New Roman" panose="02020603050405020304" pitchFamily="18" charset="0"/>
              </a:rPr>
              <a:t> </a:t>
            </a:r>
            <a:r>
              <a:rPr lang="en-US" sz="2000" dirty="0">
                <a:effectLst/>
                <a:latin typeface="Times New Roman" panose="02020603050405020304" pitchFamily="18" charset="0"/>
                <a:ea typeface="Times New Roman" panose="02020603050405020304" pitchFamily="18" charset="0"/>
              </a:rPr>
              <a:t>y</a:t>
            </a:r>
            <a:r>
              <a:rPr lang="en-US" sz="2000" spc="-5" dirty="0">
                <a:effectLst/>
                <a:latin typeface="Times New Roman" panose="02020603050405020304" pitchFamily="18" charset="0"/>
                <a:ea typeface="Times New Roman" panose="02020603050405020304" pitchFamily="18" charset="0"/>
              </a:rPr>
              <a:t>a</a:t>
            </a:r>
            <a:r>
              <a:rPr lang="en-US" sz="2000" dirty="0">
                <a:effectLst/>
                <a:latin typeface="Times New Roman" panose="02020603050405020304" pitchFamily="18" charset="0"/>
                <a:ea typeface="Times New Roman" panose="02020603050405020304" pitchFamily="18" charset="0"/>
              </a:rPr>
              <a:t>ng</a:t>
            </a:r>
            <a:r>
              <a:rPr lang="en-US" sz="2000" spc="10"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te</a:t>
            </a:r>
            <a:r>
              <a:rPr lang="en-US" sz="2000" spc="-5" dirty="0" err="1">
                <a:effectLst/>
                <a:latin typeface="Times New Roman" panose="02020603050405020304" pitchFamily="18" charset="0"/>
                <a:ea typeface="Times New Roman" panose="02020603050405020304" pitchFamily="18" charset="0"/>
              </a:rPr>
              <a:t>r</a:t>
            </a:r>
            <a:r>
              <a:rPr lang="en-US" sz="2000" spc="15" dirty="0" err="1">
                <a:effectLst/>
                <a:latin typeface="Times New Roman" panose="02020603050405020304" pitchFamily="18" charset="0"/>
                <a:ea typeface="Times New Roman" panose="02020603050405020304" pitchFamily="18" charset="0"/>
              </a:rPr>
              <a:t>j</a:t>
            </a:r>
            <a:r>
              <a:rPr lang="en-US" sz="2000" spc="-5" dirty="0" err="1">
                <a:effectLst/>
                <a:latin typeface="Times New Roman" panose="02020603050405020304" pitchFamily="18" charset="0"/>
                <a:ea typeface="Times New Roman" panose="02020603050405020304" pitchFamily="18" charset="0"/>
              </a:rPr>
              <a:t>a</a:t>
            </a:r>
            <a:r>
              <a:rPr lang="en-US" sz="2000" dirty="0" err="1">
                <a:effectLst/>
                <a:latin typeface="Times New Roman" panose="02020603050405020304" pitchFamily="18" charset="0"/>
                <a:ea typeface="Times New Roman" panose="02020603050405020304" pitchFamily="18" charset="0"/>
              </a:rPr>
              <a:t>di</a:t>
            </a:r>
            <a:r>
              <a:rPr lang="en-US" sz="2000" spc="15"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d</a:t>
            </a:r>
            <a:r>
              <a:rPr lang="en-US" sz="2000" spc="-5" dirty="0" err="1">
                <a:effectLst/>
                <a:latin typeface="Times New Roman" panose="02020603050405020304" pitchFamily="18" charset="0"/>
                <a:ea typeface="Times New Roman" panose="02020603050405020304" pitchFamily="18" charset="0"/>
              </a:rPr>
              <a:t>a</a:t>
            </a:r>
            <a:r>
              <a:rPr lang="en-US" sz="2000" dirty="0" err="1">
                <a:effectLst/>
                <a:latin typeface="Times New Roman" panose="02020603050405020304" pitchFamily="18" charset="0"/>
                <a:ea typeface="Times New Roman" panose="02020603050405020304" pitchFamily="18" charset="0"/>
              </a:rPr>
              <a:t>lam</a:t>
            </a:r>
            <a:r>
              <a:rPr lang="en-US" sz="2000"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k</a:t>
            </a:r>
            <a:r>
              <a:rPr lang="en-US" sz="2000" spc="-5" dirty="0" err="1">
                <a:effectLst/>
                <a:latin typeface="Times New Roman" panose="02020603050405020304" pitchFamily="18" charset="0"/>
                <a:ea typeface="Times New Roman" panose="02020603050405020304" pitchFamily="18" charset="0"/>
              </a:rPr>
              <a:t>e</a:t>
            </a:r>
            <a:r>
              <a:rPr lang="en-US" sz="2000" dirty="0" err="1">
                <a:effectLst/>
                <a:latin typeface="Times New Roman" panose="02020603050405020304" pitchFamily="18" charset="0"/>
                <a:ea typeface="Times New Roman" panose="02020603050405020304" pitchFamily="18" charset="0"/>
              </a:rPr>
              <a:t>rugi</a:t>
            </a:r>
            <a:r>
              <a:rPr lang="en-US" sz="2000" spc="-5" dirty="0" err="1">
                <a:effectLst/>
                <a:latin typeface="Times New Roman" panose="02020603050405020304" pitchFamily="18" charset="0"/>
                <a:ea typeface="Times New Roman" panose="02020603050405020304" pitchFamily="18" charset="0"/>
              </a:rPr>
              <a:t>a</a:t>
            </a:r>
            <a:r>
              <a:rPr lang="en-US" sz="2000" dirty="0" err="1">
                <a:effectLst/>
                <a:latin typeface="Times New Roman" panose="02020603050405020304" pitchFamily="18" charset="0"/>
                <a:ea typeface="Times New Roman" panose="02020603050405020304" pitchFamily="18" charset="0"/>
              </a:rPr>
              <a:t>n</a:t>
            </a:r>
            <a:r>
              <a:rPr lang="en-US" sz="2000"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d</a:t>
            </a:r>
            <a:r>
              <a:rPr lang="en-US" sz="2000" spc="5" dirty="0" err="1">
                <a:effectLst/>
                <a:latin typeface="Times New Roman" panose="02020603050405020304" pitchFamily="18" charset="0"/>
                <a:ea typeface="Times New Roman" panose="02020603050405020304" pitchFamily="18" charset="0"/>
              </a:rPr>
              <a:t>a</a:t>
            </a:r>
            <a:r>
              <a:rPr lang="en-US" sz="2000" dirty="0" err="1">
                <a:effectLst/>
                <a:latin typeface="Times New Roman" panose="02020603050405020304" pitchFamily="18" charset="0"/>
                <a:ea typeface="Times New Roman" panose="02020603050405020304" pitchFamily="18" charset="0"/>
              </a:rPr>
              <a:t>rip</a:t>
            </a:r>
            <a:r>
              <a:rPr lang="en-US" sz="2000" spc="-5" dirty="0" err="1">
                <a:effectLst/>
                <a:latin typeface="Times New Roman" panose="02020603050405020304" pitchFamily="18" charset="0"/>
                <a:ea typeface="Times New Roman" panose="02020603050405020304" pitchFamily="18" charset="0"/>
              </a:rPr>
              <a:t>a</a:t>
            </a:r>
            <a:r>
              <a:rPr lang="en-US" sz="2000" dirty="0" err="1">
                <a:effectLst/>
                <a:latin typeface="Times New Roman" panose="02020603050405020304" pitchFamily="18" charset="0"/>
                <a:ea typeface="Times New Roman" panose="02020603050405020304" pitchFamily="18" charset="0"/>
              </a:rPr>
              <a:t>da</a:t>
            </a:r>
            <a:r>
              <a:rPr lang="en-US" sz="2000" spc="-5" dirty="0">
                <a:effectLst/>
                <a:latin typeface="Times New Roman" panose="02020603050405020304" pitchFamily="18" charset="0"/>
                <a:ea typeface="Times New Roman" panose="02020603050405020304" pitchFamily="18" charset="0"/>
              </a:rPr>
              <a:t> </a:t>
            </a:r>
            <a:r>
              <a:rPr lang="en-US" sz="2000" spc="10" dirty="0" err="1">
                <a:effectLst/>
                <a:latin typeface="Times New Roman" panose="02020603050405020304" pitchFamily="18" charset="0"/>
                <a:ea typeface="Times New Roman" panose="02020603050405020304" pitchFamily="18" charset="0"/>
              </a:rPr>
              <a:t>k</a:t>
            </a:r>
            <a:r>
              <a:rPr lang="en-US" sz="2000" spc="-5" dirty="0" err="1">
                <a:effectLst/>
                <a:latin typeface="Times New Roman" panose="02020603050405020304" pitchFamily="18" charset="0"/>
                <a:ea typeface="Times New Roman" panose="02020603050405020304" pitchFamily="18" charset="0"/>
              </a:rPr>
              <a:t>e</a:t>
            </a:r>
            <a:r>
              <a:rPr lang="en-US" sz="2000" dirty="0" err="1">
                <a:effectLst/>
                <a:latin typeface="Times New Roman" panose="02020603050405020304" pitchFamily="18" charset="0"/>
                <a:ea typeface="Times New Roman" panose="02020603050405020304" pitchFamily="18" charset="0"/>
              </a:rPr>
              <a:t>untungan</a:t>
            </a:r>
            <a:r>
              <a:rPr lang="en-US" sz="2000" dirty="0">
                <a:effectLst/>
                <a:latin typeface="Times New Roman" panose="02020603050405020304" pitchFamily="18" charset="0"/>
                <a:ea typeface="Times New Roman" panose="02020603050405020304" pitchFamily="18" charset="0"/>
              </a:rPr>
              <a:t>.</a:t>
            </a:r>
            <a:endParaRPr lang="en-ID" sz="1400" dirty="0"/>
          </a:p>
        </p:txBody>
      </p:sp>
    </p:spTree>
    <p:extLst>
      <p:ext uri="{BB962C8B-B14F-4D97-AF65-F5344CB8AC3E}">
        <p14:creationId xmlns:p14="http://schemas.microsoft.com/office/powerpoint/2010/main" val="157072175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B7311C27-FBB6-4C14-A360-E73C4AE3C866}"/>
              </a:ext>
            </a:extLst>
          </p:cNvPr>
          <p:cNvSpPr>
            <a:spLocks noGrp="1"/>
          </p:cNvSpPr>
          <p:nvPr>
            <p:ph type="body" idx="1"/>
          </p:nvPr>
        </p:nvSpPr>
        <p:spPr>
          <a:xfrm>
            <a:off x="313508" y="117563"/>
            <a:ext cx="8582297" cy="4859385"/>
          </a:xfrm>
        </p:spPr>
        <p:txBody>
          <a:bodyPr/>
          <a:lstStyle/>
          <a:p>
            <a:pPr marL="9525" indent="0" algn="just">
              <a:spcBef>
                <a:spcPts val="20"/>
              </a:spcBef>
              <a:spcAft>
                <a:spcPts val="0"/>
              </a:spcAft>
              <a:buNone/>
            </a:pPr>
            <a:r>
              <a:rPr lang="en-US" sz="1700" i="1" dirty="0">
                <a:effectLst/>
                <a:latin typeface="Times New Roman" panose="02020603050405020304" pitchFamily="18" charset="0"/>
                <a:ea typeface="Times New Roman" panose="02020603050405020304" pitchFamily="18" charset="0"/>
              </a:rPr>
              <a:t>Narrow</a:t>
            </a:r>
            <a:r>
              <a:rPr lang="en-US" sz="1700" i="1" spc="5" dirty="0">
                <a:effectLst/>
                <a:latin typeface="Times New Roman" panose="02020603050405020304" pitchFamily="18" charset="0"/>
                <a:ea typeface="Times New Roman" panose="02020603050405020304" pitchFamily="18" charset="0"/>
              </a:rPr>
              <a:t> </a:t>
            </a:r>
            <a:r>
              <a:rPr lang="en-US" sz="1700" i="1" dirty="0">
                <a:effectLst/>
                <a:latin typeface="Times New Roman" panose="02020603050405020304" pitchFamily="18" charset="0"/>
                <a:ea typeface="Times New Roman" panose="02020603050405020304" pitchFamily="18" charset="0"/>
              </a:rPr>
              <a:t>Framing</a:t>
            </a:r>
            <a:r>
              <a:rPr lang="en-US" sz="1700" dirty="0">
                <a:effectLst/>
                <a:latin typeface="Times New Roman" panose="02020603050405020304" pitchFamily="18" charset="0"/>
                <a:ea typeface="Times New Roman" panose="02020603050405020304" pitchFamily="18" charset="0"/>
              </a:rPr>
              <a:t> </a:t>
            </a:r>
            <a:endParaRPr lang="en-ID" sz="1700" dirty="0">
              <a:effectLst/>
              <a:latin typeface="Times New Roman" panose="02020603050405020304" pitchFamily="18" charset="0"/>
              <a:ea typeface="Times New Roman" panose="02020603050405020304" pitchFamily="18" charset="0"/>
            </a:endParaRPr>
          </a:p>
          <a:p>
            <a:pPr marL="535305" marR="50800" algn="just"/>
            <a:r>
              <a:rPr lang="en-US" sz="1700" spc="5" dirty="0" err="1">
                <a:effectLst/>
                <a:latin typeface="Times New Roman" panose="02020603050405020304" pitchFamily="18" charset="0"/>
                <a:ea typeface="Times New Roman" panose="02020603050405020304" pitchFamily="18" charset="0"/>
              </a:rPr>
              <a:t>S</a:t>
            </a:r>
            <a:r>
              <a:rPr lang="en-US" sz="1700" dirty="0" err="1">
                <a:effectLst/>
                <a:latin typeface="Times New Roman" panose="02020603050405020304" pitchFamily="18" charset="0"/>
                <a:ea typeface="Times New Roman" panose="02020603050405020304" pitchFamily="18" charset="0"/>
              </a:rPr>
              <a:t>h</a:t>
            </a:r>
            <a:r>
              <a:rPr lang="en-US" sz="1700" spc="-5" dirty="0" err="1">
                <a:effectLst/>
                <a:latin typeface="Times New Roman" panose="02020603050405020304" pitchFamily="18" charset="0"/>
                <a:ea typeface="Times New Roman" panose="02020603050405020304" pitchFamily="18" charset="0"/>
              </a:rPr>
              <a:t>e</a:t>
            </a:r>
            <a:r>
              <a:rPr lang="en-US" sz="1700" dirty="0" err="1">
                <a:effectLst/>
                <a:latin typeface="Times New Roman" panose="02020603050405020304" pitchFamily="18" charset="0"/>
                <a:ea typeface="Times New Roman" panose="02020603050405020304" pitchFamily="18" charset="0"/>
              </a:rPr>
              <a:t>f</a:t>
            </a:r>
            <a:r>
              <a:rPr lang="en-US" sz="1700" spc="-5" dirty="0" err="1">
                <a:effectLst/>
                <a:latin typeface="Times New Roman" panose="02020603050405020304" pitchFamily="18" charset="0"/>
                <a:ea typeface="Times New Roman" panose="02020603050405020304" pitchFamily="18" charset="0"/>
              </a:rPr>
              <a:t>r</a:t>
            </a:r>
            <a:r>
              <a:rPr lang="en-US" sz="1700" dirty="0" err="1">
                <a:effectLst/>
                <a:latin typeface="Times New Roman" panose="02020603050405020304" pitchFamily="18" charset="0"/>
                <a:ea typeface="Times New Roman" panose="02020603050405020304" pitchFamily="18" charset="0"/>
              </a:rPr>
              <a:t>in</a:t>
            </a:r>
            <a:r>
              <a:rPr lang="en-US" sz="1700" spc="5" dirty="0">
                <a:effectLst/>
                <a:latin typeface="Times New Roman" panose="02020603050405020304" pitchFamily="18" charset="0"/>
                <a:ea typeface="Times New Roman" panose="02020603050405020304" pitchFamily="18" charset="0"/>
              </a:rPr>
              <a:t> </a:t>
            </a:r>
            <a:r>
              <a:rPr lang="en-US" sz="1700" dirty="0">
                <a:effectLst/>
                <a:latin typeface="Times New Roman" panose="02020603050405020304" pitchFamily="18" charset="0"/>
                <a:ea typeface="Times New Roman" panose="02020603050405020304" pitchFamily="18" charset="0"/>
              </a:rPr>
              <a:t>(2000) </a:t>
            </a:r>
            <a:r>
              <a:rPr lang="en-US" sz="1700" dirty="0" err="1">
                <a:effectLst/>
                <a:latin typeface="Times New Roman" panose="02020603050405020304" pitchFamily="18" charset="0"/>
                <a:ea typeface="Times New Roman" panose="02020603050405020304" pitchFamily="18" charset="0"/>
              </a:rPr>
              <a:t>men</a:t>
            </a:r>
            <a:r>
              <a:rPr lang="en-US" sz="1700" spc="10" dirty="0" err="1">
                <a:effectLst/>
                <a:latin typeface="Times New Roman" panose="02020603050405020304" pitchFamily="18" charset="0"/>
                <a:ea typeface="Times New Roman" panose="02020603050405020304" pitchFamily="18" charset="0"/>
              </a:rPr>
              <a:t>j</a:t>
            </a:r>
            <a:r>
              <a:rPr lang="en-US" sz="1700" spc="-5" dirty="0" err="1">
                <a:effectLst/>
                <a:latin typeface="Times New Roman" panose="02020603050405020304" pitchFamily="18" charset="0"/>
                <a:ea typeface="Times New Roman" panose="02020603050405020304" pitchFamily="18" charset="0"/>
              </a:rPr>
              <a:t>e</a:t>
            </a:r>
            <a:r>
              <a:rPr lang="en-US" sz="1700" dirty="0" err="1">
                <a:effectLst/>
                <a:latin typeface="Times New Roman" panose="02020603050405020304" pitchFamily="18" charset="0"/>
                <a:ea typeface="Times New Roman" panose="02020603050405020304" pitchFamily="18" charset="0"/>
              </a:rPr>
              <a:t>la</a:t>
            </a:r>
            <a:r>
              <a:rPr lang="en-US" sz="1700" spc="10" dirty="0" err="1">
                <a:effectLst/>
                <a:latin typeface="Times New Roman" panose="02020603050405020304" pitchFamily="18" charset="0"/>
                <a:ea typeface="Times New Roman" panose="02020603050405020304" pitchFamily="18" charset="0"/>
              </a:rPr>
              <a:t>s</a:t>
            </a:r>
            <a:r>
              <a:rPr lang="en-US" sz="1700" dirty="0" err="1">
                <a:effectLst/>
                <a:latin typeface="Times New Roman" panose="02020603050405020304" pitchFamily="18" charset="0"/>
                <a:ea typeface="Times New Roman" panose="02020603050405020304" pitchFamily="18" charset="0"/>
              </a:rPr>
              <a:t>k</a:t>
            </a:r>
            <a:r>
              <a:rPr lang="en-US" sz="1700" spc="-5" dirty="0" err="1">
                <a:effectLst/>
                <a:latin typeface="Times New Roman" panose="02020603050405020304" pitchFamily="18" charset="0"/>
                <a:ea typeface="Times New Roman" panose="02020603050405020304" pitchFamily="18" charset="0"/>
              </a:rPr>
              <a:t>a</a:t>
            </a:r>
            <a:r>
              <a:rPr lang="en-US" sz="1700" dirty="0" err="1">
                <a:effectLst/>
                <a:latin typeface="Times New Roman" panose="02020603050405020304" pitchFamily="18" charset="0"/>
                <a:ea typeface="Times New Roman" panose="02020603050405020304" pitchFamily="18" charset="0"/>
              </a:rPr>
              <a:t>n</a:t>
            </a:r>
            <a:r>
              <a:rPr lang="en-US" sz="1700" spc="10" dirty="0">
                <a:effectLst/>
                <a:latin typeface="Times New Roman" panose="02020603050405020304" pitchFamily="18" charset="0"/>
                <a:ea typeface="Times New Roman" panose="02020603050405020304" pitchFamily="18" charset="0"/>
              </a:rPr>
              <a:t> </a:t>
            </a:r>
            <a:r>
              <a:rPr lang="en-US" sz="1700" i="1" dirty="0">
                <a:effectLst/>
                <a:latin typeface="Times New Roman" panose="02020603050405020304" pitchFamily="18" charset="0"/>
                <a:ea typeface="Times New Roman" panose="02020603050405020304" pitchFamily="18" charset="0"/>
              </a:rPr>
              <a:t>narrow</a:t>
            </a:r>
            <a:r>
              <a:rPr lang="en-US" sz="1700" i="1" spc="10" dirty="0">
                <a:effectLst/>
                <a:latin typeface="Times New Roman" panose="02020603050405020304" pitchFamily="18" charset="0"/>
                <a:ea typeface="Times New Roman" panose="02020603050405020304" pitchFamily="18" charset="0"/>
              </a:rPr>
              <a:t> </a:t>
            </a:r>
            <a:r>
              <a:rPr lang="en-US" sz="1700" i="1" dirty="0">
                <a:effectLst/>
                <a:latin typeface="Times New Roman" panose="02020603050405020304" pitchFamily="18" charset="0"/>
                <a:ea typeface="Times New Roman" panose="02020603050405020304" pitchFamily="18" charset="0"/>
              </a:rPr>
              <a:t>framing</a:t>
            </a:r>
            <a:r>
              <a:rPr lang="en-US" sz="1700" i="1" spc="15" dirty="0">
                <a:effectLst/>
                <a:latin typeface="Times New Roman" panose="02020603050405020304" pitchFamily="18" charset="0"/>
                <a:ea typeface="Times New Roman" panose="02020603050405020304" pitchFamily="18" charset="0"/>
              </a:rPr>
              <a:t> </a:t>
            </a:r>
            <a:r>
              <a:rPr lang="en-US" sz="1700" dirty="0" err="1">
                <a:effectLst/>
                <a:latin typeface="Times New Roman" panose="02020603050405020304" pitchFamily="18" charset="0"/>
                <a:ea typeface="Times New Roman" panose="02020603050405020304" pitchFamily="18" charset="0"/>
              </a:rPr>
              <a:t>s</a:t>
            </a:r>
            <a:r>
              <a:rPr lang="en-US" sz="1700" spc="-5" dirty="0" err="1">
                <a:effectLst/>
                <a:latin typeface="Times New Roman" panose="02020603050405020304" pitchFamily="18" charset="0"/>
                <a:ea typeface="Times New Roman" panose="02020603050405020304" pitchFamily="18" charset="0"/>
              </a:rPr>
              <a:t>e</a:t>
            </a:r>
            <a:r>
              <a:rPr lang="en-US" sz="1700" dirty="0" err="1">
                <a:effectLst/>
                <a:latin typeface="Times New Roman" panose="02020603050405020304" pitchFamily="18" charset="0"/>
                <a:ea typeface="Times New Roman" panose="02020603050405020304" pitchFamily="18" charset="0"/>
              </a:rPr>
              <a:t>b</a:t>
            </a:r>
            <a:r>
              <a:rPr lang="en-US" sz="1700" spc="-5" dirty="0" err="1">
                <a:effectLst/>
                <a:latin typeface="Times New Roman" panose="02020603050405020304" pitchFamily="18" charset="0"/>
                <a:ea typeface="Times New Roman" panose="02020603050405020304" pitchFamily="18" charset="0"/>
              </a:rPr>
              <a:t>a</a:t>
            </a:r>
            <a:r>
              <a:rPr lang="en-US" sz="1700" dirty="0" err="1">
                <a:effectLst/>
                <a:latin typeface="Times New Roman" panose="02020603050405020304" pitchFamily="18" charset="0"/>
                <a:ea typeface="Times New Roman" panose="02020603050405020304" pitchFamily="18" charset="0"/>
              </a:rPr>
              <a:t>g</a:t>
            </a:r>
            <a:r>
              <a:rPr lang="en-US" sz="1700" spc="-5" dirty="0" err="1">
                <a:effectLst/>
                <a:latin typeface="Times New Roman" panose="02020603050405020304" pitchFamily="18" charset="0"/>
                <a:ea typeface="Times New Roman" panose="02020603050405020304" pitchFamily="18" charset="0"/>
              </a:rPr>
              <a:t>a</a:t>
            </a:r>
            <a:r>
              <a:rPr lang="en-US" sz="1700" dirty="0" err="1">
                <a:effectLst/>
                <a:latin typeface="Times New Roman" panose="02020603050405020304" pitchFamily="18" charset="0"/>
                <a:ea typeface="Times New Roman" panose="02020603050405020304" pitchFamily="18" charset="0"/>
              </a:rPr>
              <a:t>i</a:t>
            </a:r>
            <a:r>
              <a:rPr lang="en-US" sz="1700" spc="5" dirty="0">
                <a:effectLst/>
                <a:latin typeface="Times New Roman" panose="02020603050405020304" pitchFamily="18" charset="0"/>
                <a:ea typeface="Times New Roman" panose="02020603050405020304" pitchFamily="18" charset="0"/>
              </a:rPr>
              <a:t> </a:t>
            </a:r>
            <a:r>
              <a:rPr lang="en-US" sz="1700" dirty="0" err="1">
                <a:effectLst/>
                <a:latin typeface="Times New Roman" panose="02020603050405020304" pitchFamily="18" charset="0"/>
                <a:ea typeface="Times New Roman" panose="02020603050405020304" pitchFamily="18" charset="0"/>
              </a:rPr>
              <a:t>k</a:t>
            </a:r>
            <a:r>
              <a:rPr lang="en-US" sz="1700" spc="-5" dirty="0" err="1">
                <a:effectLst/>
                <a:latin typeface="Times New Roman" panose="02020603050405020304" pitchFamily="18" charset="0"/>
                <a:ea typeface="Times New Roman" panose="02020603050405020304" pitchFamily="18" charset="0"/>
              </a:rPr>
              <a:t>e</a:t>
            </a:r>
            <a:r>
              <a:rPr lang="en-US" sz="1700" spc="5" dirty="0" err="1">
                <a:effectLst/>
                <a:latin typeface="Times New Roman" panose="02020603050405020304" pitchFamily="18" charset="0"/>
                <a:ea typeface="Times New Roman" panose="02020603050405020304" pitchFamily="18" charset="0"/>
              </a:rPr>
              <a:t>c</a:t>
            </a:r>
            <a:r>
              <a:rPr lang="en-US" sz="1700" spc="-5" dirty="0" err="1">
                <a:effectLst/>
                <a:latin typeface="Times New Roman" panose="02020603050405020304" pitchFamily="18" charset="0"/>
                <a:ea typeface="Times New Roman" panose="02020603050405020304" pitchFamily="18" charset="0"/>
              </a:rPr>
              <a:t>e</a:t>
            </a:r>
            <a:r>
              <a:rPr lang="en-US" sz="1700" dirty="0" err="1">
                <a:effectLst/>
                <a:latin typeface="Times New Roman" panose="02020603050405020304" pitchFamily="18" charset="0"/>
                <a:ea typeface="Times New Roman" panose="02020603050405020304" pitchFamily="18" charset="0"/>
              </a:rPr>
              <a:t>nd</a:t>
            </a:r>
            <a:r>
              <a:rPr lang="en-US" sz="1700" spc="5" dirty="0" err="1">
                <a:effectLst/>
                <a:latin typeface="Times New Roman" panose="02020603050405020304" pitchFamily="18" charset="0"/>
                <a:ea typeface="Times New Roman" panose="02020603050405020304" pitchFamily="18" charset="0"/>
              </a:rPr>
              <a:t>e</a:t>
            </a:r>
            <a:r>
              <a:rPr lang="en-US" sz="1700" dirty="0" err="1">
                <a:effectLst/>
                <a:latin typeface="Times New Roman" panose="02020603050405020304" pitchFamily="18" charset="0"/>
                <a:ea typeface="Times New Roman" panose="02020603050405020304" pitchFamily="18" charset="0"/>
              </a:rPr>
              <a:t>rung</a:t>
            </a:r>
            <a:r>
              <a:rPr lang="en-US" sz="1700" spc="-10" dirty="0" err="1">
                <a:effectLst/>
                <a:latin typeface="Times New Roman" panose="02020603050405020304" pitchFamily="18" charset="0"/>
                <a:ea typeface="Times New Roman" panose="02020603050405020304" pitchFamily="18" charset="0"/>
              </a:rPr>
              <a:t>a</a:t>
            </a:r>
            <a:r>
              <a:rPr lang="en-US" sz="1700" dirty="0" err="1">
                <a:effectLst/>
                <a:latin typeface="Times New Roman" panose="02020603050405020304" pitchFamily="18" charset="0"/>
                <a:ea typeface="Times New Roman" panose="02020603050405020304" pitchFamily="18" charset="0"/>
              </a:rPr>
              <a:t>n</a:t>
            </a:r>
            <a:r>
              <a:rPr lang="en-US" sz="1700" spc="5" dirty="0">
                <a:effectLst/>
                <a:latin typeface="Times New Roman" panose="02020603050405020304" pitchFamily="18" charset="0"/>
                <a:ea typeface="Times New Roman" panose="02020603050405020304" pitchFamily="18" charset="0"/>
              </a:rPr>
              <a:t> </a:t>
            </a:r>
            <a:r>
              <a:rPr lang="en-US" sz="1700" dirty="0">
                <a:effectLst/>
                <a:latin typeface="Times New Roman" panose="02020603050405020304" pitchFamily="18" charset="0"/>
                <a:ea typeface="Times New Roman" panose="02020603050405020304" pitchFamily="18" charset="0"/>
              </a:rPr>
              <a:t>in</a:t>
            </a:r>
            <a:r>
              <a:rPr lang="en-US" sz="1700" spc="15" dirty="0">
                <a:effectLst/>
                <a:latin typeface="Times New Roman" panose="02020603050405020304" pitchFamily="18" charset="0"/>
                <a:ea typeface="Times New Roman" panose="02020603050405020304" pitchFamily="18" charset="0"/>
              </a:rPr>
              <a:t>v</a:t>
            </a:r>
            <a:r>
              <a:rPr lang="en-US" sz="1700" spc="-5" dirty="0">
                <a:effectLst/>
                <a:latin typeface="Times New Roman" panose="02020603050405020304" pitchFamily="18" charset="0"/>
                <a:ea typeface="Times New Roman" panose="02020603050405020304" pitchFamily="18" charset="0"/>
              </a:rPr>
              <a:t>e</a:t>
            </a:r>
            <a:r>
              <a:rPr lang="en-US" sz="1700" dirty="0">
                <a:effectLst/>
                <a:latin typeface="Times New Roman" panose="02020603050405020304" pitchFamily="18" charset="0"/>
                <a:ea typeface="Times New Roman" panose="02020603050405020304" pitchFamily="18" charset="0"/>
              </a:rPr>
              <a:t>stor </a:t>
            </a:r>
            <a:r>
              <a:rPr lang="en-US" sz="1700" dirty="0" err="1">
                <a:effectLst/>
                <a:latin typeface="Times New Roman" panose="02020603050405020304" pitchFamily="18" charset="0"/>
                <a:ea typeface="Times New Roman" panose="02020603050405020304" pitchFamily="18" charset="0"/>
              </a:rPr>
              <a:t>untuk</a:t>
            </a:r>
            <a:r>
              <a:rPr lang="en-US" sz="1700" dirty="0">
                <a:effectLst/>
                <a:latin typeface="Times New Roman" panose="02020603050405020304" pitchFamily="18" charset="0"/>
                <a:ea typeface="Times New Roman" panose="02020603050405020304" pitchFamily="18" charset="0"/>
              </a:rPr>
              <a:t> </a:t>
            </a:r>
            <a:r>
              <a:rPr lang="en-US" sz="1700" spc="5" dirty="0" err="1">
                <a:effectLst/>
                <a:latin typeface="Times New Roman" panose="02020603050405020304" pitchFamily="18" charset="0"/>
                <a:ea typeface="Times New Roman" panose="02020603050405020304" pitchFamily="18" charset="0"/>
              </a:rPr>
              <a:t>m</a:t>
            </a:r>
            <a:r>
              <a:rPr lang="en-US" sz="1700" spc="-5" dirty="0" err="1">
                <a:effectLst/>
                <a:latin typeface="Times New Roman" panose="02020603050405020304" pitchFamily="18" charset="0"/>
                <a:ea typeface="Times New Roman" panose="02020603050405020304" pitchFamily="18" charset="0"/>
              </a:rPr>
              <a:t>e</a:t>
            </a:r>
            <a:r>
              <a:rPr lang="en-US" sz="1700" dirty="0" err="1">
                <a:effectLst/>
                <a:latin typeface="Times New Roman" panose="02020603050405020304" pitchFamily="18" charset="0"/>
                <a:ea typeface="Times New Roman" panose="02020603050405020304" pitchFamily="18" charset="0"/>
              </a:rPr>
              <a:t>mpe</a:t>
            </a:r>
            <a:r>
              <a:rPr lang="en-US" sz="1700" spc="-5" dirty="0" err="1">
                <a:effectLst/>
                <a:latin typeface="Times New Roman" panose="02020603050405020304" pitchFamily="18" charset="0"/>
                <a:ea typeface="Times New Roman" panose="02020603050405020304" pitchFamily="18" charset="0"/>
              </a:rPr>
              <a:t>r</a:t>
            </a:r>
            <a:r>
              <a:rPr lang="en-US" sz="1700" dirty="0" err="1">
                <a:effectLst/>
                <a:latin typeface="Times New Roman" panose="02020603050405020304" pitchFamily="18" charset="0"/>
                <a:ea typeface="Times New Roman" panose="02020603050405020304" pitchFamily="18" charset="0"/>
              </a:rPr>
              <a:t>lakuk</a:t>
            </a:r>
            <a:r>
              <a:rPr lang="en-US" sz="1700" spc="-5" dirty="0" err="1">
                <a:effectLst/>
                <a:latin typeface="Times New Roman" panose="02020603050405020304" pitchFamily="18" charset="0"/>
                <a:ea typeface="Times New Roman" panose="02020603050405020304" pitchFamily="18" charset="0"/>
              </a:rPr>
              <a:t>a</a:t>
            </a:r>
            <a:r>
              <a:rPr lang="en-US" sz="1700" dirty="0" err="1">
                <a:effectLst/>
                <a:latin typeface="Times New Roman" panose="02020603050405020304" pitchFamily="18" charset="0"/>
                <a:ea typeface="Times New Roman" panose="02020603050405020304" pitchFamily="18" charset="0"/>
              </a:rPr>
              <a:t>n</a:t>
            </a:r>
            <a:r>
              <a:rPr lang="en-US" sz="1700" spc="10" dirty="0">
                <a:effectLst/>
                <a:latin typeface="Times New Roman" panose="02020603050405020304" pitchFamily="18" charset="0"/>
                <a:ea typeface="Times New Roman" panose="02020603050405020304" pitchFamily="18" charset="0"/>
              </a:rPr>
              <a:t> </a:t>
            </a:r>
            <a:r>
              <a:rPr lang="en-US" sz="1700" dirty="0" err="1">
                <a:effectLst/>
                <a:latin typeface="Times New Roman" panose="02020603050405020304" pitchFamily="18" charset="0"/>
                <a:ea typeface="Times New Roman" panose="02020603050405020304" pitchFamily="18" charset="0"/>
              </a:rPr>
              <a:t>ri</a:t>
            </a:r>
            <a:r>
              <a:rPr lang="en-US" sz="1700" spc="10" dirty="0" err="1">
                <a:effectLst/>
                <a:latin typeface="Times New Roman" panose="02020603050405020304" pitchFamily="18" charset="0"/>
                <a:ea typeface="Times New Roman" panose="02020603050405020304" pitchFamily="18" charset="0"/>
              </a:rPr>
              <a:t>s</a:t>
            </a:r>
            <a:r>
              <a:rPr lang="en-US" sz="1700" dirty="0" err="1">
                <a:effectLst/>
                <a:latin typeface="Times New Roman" panose="02020603050405020304" pitchFamily="18" charset="0"/>
                <a:ea typeface="Times New Roman" panose="02020603050405020304" pitchFamily="18" charset="0"/>
              </a:rPr>
              <a:t>iko</a:t>
            </a:r>
            <a:r>
              <a:rPr lang="en-US" sz="1700" dirty="0">
                <a:effectLst/>
                <a:latin typeface="Times New Roman" panose="02020603050405020304" pitchFamily="18" charset="0"/>
                <a:ea typeface="Times New Roman" panose="02020603050405020304" pitchFamily="18" charset="0"/>
              </a:rPr>
              <a:t> </a:t>
            </a:r>
            <a:r>
              <a:rPr lang="en-US" sz="1700" dirty="0" err="1">
                <a:effectLst/>
                <a:latin typeface="Times New Roman" panose="02020603050405020304" pitchFamily="18" charset="0"/>
                <a:ea typeface="Times New Roman" panose="02020603050405020304" pitchFamily="18" charset="0"/>
              </a:rPr>
              <a:t>be</a:t>
            </a:r>
            <a:r>
              <a:rPr lang="en-US" sz="1700" spc="-5" dirty="0" err="1">
                <a:effectLst/>
                <a:latin typeface="Times New Roman" panose="02020603050405020304" pitchFamily="18" charset="0"/>
                <a:ea typeface="Times New Roman" panose="02020603050405020304" pitchFamily="18" charset="0"/>
              </a:rPr>
              <a:t>r</a:t>
            </a:r>
            <a:r>
              <a:rPr lang="en-US" sz="1700" dirty="0" err="1">
                <a:effectLst/>
                <a:latin typeface="Times New Roman" panose="02020603050405020304" pitchFamily="18" charset="0"/>
                <a:ea typeface="Times New Roman" panose="02020603050405020304" pitchFamily="18" charset="0"/>
              </a:rPr>
              <a:t>ulan</a:t>
            </a:r>
            <a:r>
              <a:rPr lang="en-US" sz="1700" spc="5" dirty="0" err="1">
                <a:effectLst/>
                <a:latin typeface="Times New Roman" panose="02020603050405020304" pitchFamily="18" charset="0"/>
                <a:ea typeface="Times New Roman" panose="02020603050405020304" pitchFamily="18" charset="0"/>
              </a:rPr>
              <a:t>g</a:t>
            </a:r>
            <a:r>
              <a:rPr lang="en-US" sz="1700" spc="-5" dirty="0" err="1">
                <a:effectLst/>
                <a:latin typeface="Times New Roman" panose="02020603050405020304" pitchFamily="18" charset="0"/>
                <a:ea typeface="Times New Roman" panose="02020603050405020304" pitchFamily="18" charset="0"/>
              </a:rPr>
              <a:t>-</a:t>
            </a:r>
            <a:r>
              <a:rPr lang="en-US" sz="1700" dirty="0" err="1">
                <a:effectLst/>
                <a:latin typeface="Times New Roman" panose="02020603050405020304" pitchFamily="18" charset="0"/>
                <a:ea typeface="Times New Roman" panose="02020603050405020304" pitchFamily="18" charset="0"/>
              </a:rPr>
              <a:t>ulang</a:t>
            </a:r>
            <a:r>
              <a:rPr lang="en-US" sz="1700" spc="10" dirty="0">
                <a:effectLst/>
                <a:latin typeface="Times New Roman" panose="02020603050405020304" pitchFamily="18" charset="0"/>
                <a:ea typeface="Times New Roman" panose="02020603050405020304" pitchFamily="18" charset="0"/>
              </a:rPr>
              <a:t> </a:t>
            </a:r>
            <a:r>
              <a:rPr lang="en-US" sz="1700" dirty="0" err="1">
                <a:effectLst/>
                <a:latin typeface="Times New Roman" panose="02020603050405020304" pitchFamily="18" charset="0"/>
                <a:ea typeface="Times New Roman" panose="02020603050405020304" pitchFamily="18" charset="0"/>
              </a:rPr>
              <a:t>s</a:t>
            </a:r>
            <a:r>
              <a:rPr lang="en-US" sz="1700" spc="-5" dirty="0" err="1">
                <a:effectLst/>
                <a:latin typeface="Times New Roman" panose="02020603050405020304" pitchFamily="18" charset="0"/>
                <a:ea typeface="Times New Roman" panose="02020603050405020304" pitchFamily="18" charset="0"/>
              </a:rPr>
              <a:t>e</a:t>
            </a:r>
            <a:r>
              <a:rPr lang="en-US" sz="1700" dirty="0" err="1">
                <a:effectLst/>
                <a:latin typeface="Times New Roman" panose="02020603050405020304" pitchFamily="18" charset="0"/>
                <a:ea typeface="Times New Roman" panose="02020603050405020304" pitchFamily="18" charset="0"/>
              </a:rPr>
              <a:t>ol</a:t>
            </a:r>
            <a:r>
              <a:rPr lang="en-US" sz="1700" spc="10" dirty="0" err="1">
                <a:effectLst/>
                <a:latin typeface="Times New Roman" panose="02020603050405020304" pitchFamily="18" charset="0"/>
                <a:ea typeface="Times New Roman" panose="02020603050405020304" pitchFamily="18" charset="0"/>
              </a:rPr>
              <a:t>a</a:t>
            </a:r>
            <a:r>
              <a:rPr lang="en-US" sz="1700" dirty="0" err="1">
                <a:effectLst/>
                <a:latin typeface="Times New Roman" panose="02020603050405020304" pitchFamily="18" charset="0"/>
                <a:ea typeface="Times New Roman" panose="02020603050405020304" pitchFamily="18" charset="0"/>
              </a:rPr>
              <a:t>h</a:t>
            </a:r>
            <a:r>
              <a:rPr lang="en-US" sz="1700" spc="-5" dirty="0" err="1">
                <a:effectLst/>
                <a:latin typeface="Times New Roman" panose="02020603050405020304" pitchFamily="18" charset="0"/>
                <a:ea typeface="Times New Roman" panose="02020603050405020304" pitchFamily="18" charset="0"/>
              </a:rPr>
              <a:t>-</a:t>
            </a:r>
            <a:r>
              <a:rPr lang="en-US" sz="1700" dirty="0" err="1">
                <a:effectLst/>
                <a:latin typeface="Times New Roman" panose="02020603050405020304" pitchFamily="18" charset="0"/>
                <a:ea typeface="Times New Roman" panose="02020603050405020304" pitchFamily="18" charset="0"/>
              </a:rPr>
              <a:t>olah</a:t>
            </a:r>
            <a:r>
              <a:rPr lang="en-US" sz="1700" dirty="0">
                <a:effectLst/>
                <a:latin typeface="Times New Roman" panose="02020603050405020304" pitchFamily="18" charset="0"/>
                <a:ea typeface="Times New Roman" panose="02020603050405020304" pitchFamily="18" charset="0"/>
              </a:rPr>
              <a:t> </a:t>
            </a:r>
            <a:r>
              <a:rPr lang="en-US" sz="1700" dirty="0" err="1">
                <a:effectLst/>
                <a:latin typeface="Times New Roman" panose="02020603050405020304" pitchFamily="18" charset="0"/>
                <a:ea typeface="Times New Roman" panose="02020603050405020304" pitchFamily="18" charset="0"/>
              </a:rPr>
              <a:t>itu</a:t>
            </a:r>
            <a:r>
              <a:rPr lang="en-US" sz="1700" dirty="0">
                <a:effectLst/>
                <a:latin typeface="Times New Roman" panose="02020603050405020304" pitchFamily="18" charset="0"/>
                <a:ea typeface="Times New Roman" panose="02020603050405020304" pitchFamily="18" charset="0"/>
              </a:rPr>
              <a:t> </a:t>
            </a:r>
            <a:r>
              <a:rPr lang="en-US" sz="1700" dirty="0" err="1">
                <a:effectLst/>
                <a:latin typeface="Times New Roman" panose="02020603050405020304" pitchFamily="18" charset="0"/>
                <a:ea typeface="Times New Roman" panose="02020603050405020304" pitchFamily="18" charset="0"/>
              </a:rPr>
              <a:t>hanya</a:t>
            </a:r>
            <a:r>
              <a:rPr lang="en-US" sz="1700" spc="5" dirty="0">
                <a:effectLst/>
                <a:latin typeface="Times New Roman" panose="02020603050405020304" pitchFamily="18" charset="0"/>
                <a:ea typeface="Times New Roman" panose="02020603050405020304" pitchFamily="18" charset="0"/>
              </a:rPr>
              <a:t> </a:t>
            </a:r>
            <a:r>
              <a:rPr lang="en-US" sz="1700" dirty="0" err="1">
                <a:effectLst/>
                <a:latin typeface="Times New Roman" panose="02020603050405020304" pitchFamily="18" charset="0"/>
                <a:ea typeface="Times New Roman" panose="02020603050405020304" pitchFamily="18" charset="0"/>
              </a:rPr>
              <a:t>te</a:t>
            </a:r>
            <a:r>
              <a:rPr lang="en-US" sz="1700" spc="-5" dirty="0" err="1">
                <a:effectLst/>
                <a:latin typeface="Times New Roman" panose="02020603050405020304" pitchFamily="18" charset="0"/>
                <a:ea typeface="Times New Roman" panose="02020603050405020304" pitchFamily="18" charset="0"/>
              </a:rPr>
              <a:t>r</a:t>
            </a:r>
            <a:r>
              <a:rPr lang="en-US" sz="1700" dirty="0" err="1">
                <a:effectLst/>
                <a:latin typeface="Times New Roman" panose="02020603050405020304" pitchFamily="18" charset="0"/>
                <a:ea typeface="Times New Roman" panose="02020603050405020304" pitchFamily="18" charset="0"/>
              </a:rPr>
              <a:t>jadi</a:t>
            </a:r>
            <a:r>
              <a:rPr lang="en-US" sz="1700" dirty="0">
                <a:effectLst/>
                <a:latin typeface="Times New Roman" panose="02020603050405020304" pitchFamily="18" charset="0"/>
                <a:ea typeface="Times New Roman" panose="02020603050405020304" pitchFamily="18" charset="0"/>
              </a:rPr>
              <a:t> </a:t>
            </a:r>
            <a:r>
              <a:rPr lang="en-US" sz="1700" spc="10" dirty="0" err="1">
                <a:effectLst/>
                <a:latin typeface="Times New Roman" panose="02020603050405020304" pitchFamily="18" charset="0"/>
                <a:ea typeface="Times New Roman" panose="02020603050405020304" pitchFamily="18" charset="0"/>
              </a:rPr>
              <a:t>s</a:t>
            </a:r>
            <a:r>
              <a:rPr lang="en-US" sz="1700" spc="-5" dirty="0" err="1">
                <a:effectLst/>
                <a:latin typeface="Times New Roman" panose="02020603050405020304" pitchFamily="18" charset="0"/>
                <a:ea typeface="Times New Roman" panose="02020603050405020304" pitchFamily="18" charset="0"/>
              </a:rPr>
              <a:t>e</a:t>
            </a:r>
            <a:r>
              <a:rPr lang="en-US" sz="1700" dirty="0" err="1">
                <a:effectLst/>
                <a:latin typeface="Times New Roman" panose="02020603050405020304" pitchFamily="18" charset="0"/>
                <a:ea typeface="Times New Roman" panose="02020603050405020304" pitchFamily="18" charset="0"/>
              </a:rPr>
              <a:t>k</a:t>
            </a:r>
            <a:r>
              <a:rPr lang="en-US" sz="1700" spc="-5" dirty="0" err="1">
                <a:effectLst/>
                <a:latin typeface="Times New Roman" panose="02020603050405020304" pitchFamily="18" charset="0"/>
                <a:ea typeface="Times New Roman" panose="02020603050405020304" pitchFamily="18" charset="0"/>
              </a:rPr>
              <a:t>a</a:t>
            </a:r>
            <a:r>
              <a:rPr lang="en-US" sz="1700" dirty="0" err="1">
                <a:effectLst/>
                <a:latin typeface="Times New Roman" panose="02020603050405020304" pitchFamily="18" charset="0"/>
                <a:ea typeface="Times New Roman" panose="02020603050405020304" pitchFamily="18" charset="0"/>
              </a:rPr>
              <a:t>li</a:t>
            </a:r>
            <a:r>
              <a:rPr lang="en-US" sz="1700" dirty="0">
                <a:effectLst/>
                <a:latin typeface="Times New Roman" panose="02020603050405020304" pitchFamily="18" charset="0"/>
                <a:ea typeface="Times New Roman" panose="02020603050405020304" pitchFamily="18" charset="0"/>
              </a:rPr>
              <a:t> </a:t>
            </a:r>
            <a:r>
              <a:rPr lang="en-US" sz="1700" dirty="0" err="1">
                <a:effectLst/>
                <a:latin typeface="Times New Roman" panose="02020603050405020304" pitchFamily="18" charset="0"/>
                <a:ea typeface="Times New Roman" panose="02020603050405020304" pitchFamily="18" charset="0"/>
              </a:rPr>
              <a:t>s</a:t>
            </a:r>
            <a:r>
              <a:rPr lang="en-US" sz="1700" spc="-5" dirty="0" err="1">
                <a:effectLst/>
                <a:latin typeface="Times New Roman" panose="02020603050405020304" pitchFamily="18" charset="0"/>
                <a:ea typeface="Times New Roman" panose="02020603050405020304" pitchFamily="18" charset="0"/>
              </a:rPr>
              <a:t>a</a:t>
            </a:r>
            <a:r>
              <a:rPr lang="en-US" sz="1700" dirty="0" err="1">
                <a:effectLst/>
                <a:latin typeface="Times New Roman" panose="02020603050405020304" pitchFamily="18" charset="0"/>
                <a:ea typeface="Times New Roman" panose="02020603050405020304" pitchFamily="18" charset="0"/>
              </a:rPr>
              <a:t>ja</a:t>
            </a:r>
            <a:r>
              <a:rPr lang="en-US" sz="1700" dirty="0">
                <a:effectLst/>
                <a:latin typeface="Times New Roman" panose="02020603050405020304" pitchFamily="18" charset="0"/>
                <a:ea typeface="Times New Roman" panose="02020603050405020304" pitchFamily="18" charset="0"/>
              </a:rPr>
              <a:t>.</a:t>
            </a:r>
            <a:r>
              <a:rPr lang="en-US" sz="1700" spc="10" dirty="0">
                <a:effectLst/>
                <a:latin typeface="Times New Roman" panose="02020603050405020304" pitchFamily="18" charset="0"/>
                <a:ea typeface="Times New Roman" panose="02020603050405020304" pitchFamily="18" charset="0"/>
              </a:rPr>
              <a:t> </a:t>
            </a:r>
            <a:r>
              <a:rPr lang="en-US" sz="1700" dirty="0" err="1">
                <a:effectLst/>
                <a:latin typeface="Times New Roman" panose="02020603050405020304" pitchFamily="18" charset="0"/>
                <a:ea typeface="Times New Roman" panose="02020603050405020304" pitchFamily="18" charset="0"/>
              </a:rPr>
              <a:t>B</a:t>
            </a:r>
            <a:r>
              <a:rPr lang="en-US" sz="1700" spc="-5" dirty="0" err="1">
                <a:effectLst/>
                <a:latin typeface="Times New Roman" panose="02020603050405020304" pitchFamily="18" charset="0"/>
                <a:ea typeface="Times New Roman" panose="02020603050405020304" pitchFamily="18" charset="0"/>
              </a:rPr>
              <a:t>a</a:t>
            </a:r>
            <a:r>
              <a:rPr lang="en-US" sz="1700" dirty="0" err="1">
                <a:effectLst/>
                <a:latin typeface="Times New Roman" panose="02020603050405020304" pitchFamily="18" charset="0"/>
                <a:ea typeface="Times New Roman" panose="02020603050405020304" pitchFamily="18" charset="0"/>
              </a:rPr>
              <a:t>rb</a:t>
            </a:r>
            <a:r>
              <a:rPr lang="en-US" sz="1700" spc="-10" dirty="0" err="1">
                <a:effectLst/>
                <a:latin typeface="Times New Roman" panose="02020603050405020304" pitchFamily="18" charset="0"/>
                <a:ea typeface="Times New Roman" panose="02020603050405020304" pitchFamily="18" charset="0"/>
              </a:rPr>
              <a:t>e</a:t>
            </a:r>
            <a:r>
              <a:rPr lang="en-US" sz="1700" dirty="0" err="1">
                <a:effectLst/>
                <a:latin typeface="Times New Roman" panose="02020603050405020304" pitchFamily="18" charset="0"/>
                <a:ea typeface="Times New Roman" panose="02020603050405020304" pitchFamily="18" charset="0"/>
              </a:rPr>
              <a:t>ris</a:t>
            </a:r>
            <a:r>
              <a:rPr lang="en-US" sz="1700" spc="10" dirty="0">
                <a:effectLst/>
                <a:latin typeface="Times New Roman" panose="02020603050405020304" pitchFamily="18" charset="0"/>
                <a:ea typeface="Times New Roman" panose="02020603050405020304" pitchFamily="18" charset="0"/>
              </a:rPr>
              <a:t> </a:t>
            </a:r>
            <a:r>
              <a:rPr lang="en-US" sz="1700" dirty="0">
                <a:effectLst/>
                <a:latin typeface="Times New Roman" panose="02020603050405020304" pitchFamily="18" charset="0"/>
                <a:ea typeface="Times New Roman" panose="02020603050405020304" pitchFamily="18" charset="0"/>
              </a:rPr>
              <a:t>d</a:t>
            </a:r>
            <a:r>
              <a:rPr lang="en-US" sz="1700" spc="-5" dirty="0">
                <a:effectLst/>
                <a:latin typeface="Times New Roman" panose="02020603050405020304" pitchFamily="18" charset="0"/>
                <a:ea typeface="Times New Roman" panose="02020603050405020304" pitchFamily="18" charset="0"/>
              </a:rPr>
              <a:t>a</a:t>
            </a:r>
            <a:r>
              <a:rPr lang="en-US" sz="1700" dirty="0">
                <a:effectLst/>
                <a:latin typeface="Times New Roman" panose="02020603050405020304" pitchFamily="18" charset="0"/>
                <a:ea typeface="Times New Roman" panose="02020603050405020304" pitchFamily="18" charset="0"/>
              </a:rPr>
              <a:t>n</a:t>
            </a:r>
            <a:r>
              <a:rPr lang="en-US" sz="1700" spc="10" dirty="0">
                <a:effectLst/>
                <a:latin typeface="Times New Roman" panose="02020603050405020304" pitchFamily="18" charset="0"/>
                <a:ea typeface="Times New Roman" panose="02020603050405020304" pitchFamily="18" charset="0"/>
              </a:rPr>
              <a:t> </a:t>
            </a:r>
            <a:r>
              <a:rPr lang="en-US" sz="1700" dirty="0">
                <a:effectLst/>
                <a:latin typeface="Times New Roman" panose="02020603050405020304" pitchFamily="18" charset="0"/>
                <a:ea typeface="Times New Roman" panose="02020603050405020304" pitchFamily="18" charset="0"/>
              </a:rPr>
              <a:t>Hu</a:t>
            </a:r>
            <a:r>
              <a:rPr lang="en-US" sz="1700" spc="-5" dirty="0">
                <a:effectLst/>
                <a:latin typeface="Times New Roman" panose="02020603050405020304" pitchFamily="18" charset="0"/>
                <a:ea typeface="Times New Roman" panose="02020603050405020304" pitchFamily="18" charset="0"/>
              </a:rPr>
              <a:t>a</a:t>
            </a:r>
            <a:r>
              <a:rPr lang="en-US" sz="1700" dirty="0">
                <a:effectLst/>
                <a:latin typeface="Times New Roman" panose="02020603050405020304" pitchFamily="18" charset="0"/>
                <a:ea typeface="Times New Roman" panose="02020603050405020304" pitchFamily="18" charset="0"/>
              </a:rPr>
              <a:t>ng</a:t>
            </a:r>
            <a:r>
              <a:rPr lang="en-US" sz="1700" spc="20" dirty="0">
                <a:effectLst/>
                <a:latin typeface="Times New Roman" panose="02020603050405020304" pitchFamily="18" charset="0"/>
                <a:ea typeface="Times New Roman" panose="02020603050405020304" pitchFamily="18" charset="0"/>
              </a:rPr>
              <a:t> </a:t>
            </a:r>
            <a:r>
              <a:rPr lang="en-US" sz="1700" dirty="0">
                <a:effectLst/>
                <a:latin typeface="Times New Roman" panose="02020603050405020304" pitchFamily="18" charset="0"/>
                <a:ea typeface="Times New Roman" panose="02020603050405020304" pitchFamily="18" charset="0"/>
              </a:rPr>
              <a:t>(20</a:t>
            </a:r>
            <a:r>
              <a:rPr lang="en-US" sz="1700" spc="5" dirty="0">
                <a:effectLst/>
                <a:latin typeface="Times New Roman" panose="02020603050405020304" pitchFamily="18" charset="0"/>
                <a:ea typeface="Times New Roman" panose="02020603050405020304" pitchFamily="18" charset="0"/>
              </a:rPr>
              <a:t>0</a:t>
            </a:r>
            <a:r>
              <a:rPr lang="en-US" sz="1700" dirty="0">
                <a:effectLst/>
                <a:latin typeface="Times New Roman" panose="02020603050405020304" pitchFamily="18" charset="0"/>
                <a:ea typeface="Times New Roman" panose="02020603050405020304" pitchFamily="18" charset="0"/>
              </a:rPr>
              <a:t>1)</a:t>
            </a:r>
            <a:r>
              <a:rPr lang="en-US" sz="1700" spc="5" dirty="0">
                <a:effectLst/>
                <a:latin typeface="Times New Roman" panose="02020603050405020304" pitchFamily="18" charset="0"/>
                <a:ea typeface="Times New Roman" panose="02020603050405020304" pitchFamily="18" charset="0"/>
              </a:rPr>
              <a:t> </a:t>
            </a:r>
            <a:r>
              <a:rPr lang="en-US" sz="1700" dirty="0" err="1">
                <a:effectLst/>
                <a:latin typeface="Times New Roman" panose="02020603050405020304" pitchFamily="18" charset="0"/>
                <a:ea typeface="Times New Roman" panose="02020603050405020304" pitchFamily="18" charset="0"/>
              </a:rPr>
              <a:t>mengu</a:t>
            </a:r>
            <a:r>
              <a:rPr lang="en-US" sz="1700" spc="-5" dirty="0" err="1">
                <a:effectLst/>
                <a:latin typeface="Times New Roman" panose="02020603050405020304" pitchFamily="18" charset="0"/>
                <a:ea typeface="Times New Roman" panose="02020603050405020304" pitchFamily="18" charset="0"/>
              </a:rPr>
              <a:t>ra</a:t>
            </a:r>
            <a:r>
              <a:rPr lang="en-US" sz="1700" dirty="0" err="1">
                <a:effectLst/>
                <a:latin typeface="Times New Roman" panose="02020603050405020304" pitchFamily="18" charset="0"/>
                <a:ea typeface="Times New Roman" panose="02020603050405020304" pitchFamily="18" charset="0"/>
              </a:rPr>
              <a:t>ikan</a:t>
            </a:r>
            <a:r>
              <a:rPr lang="en-US" sz="1700" spc="10" dirty="0">
                <a:effectLst/>
                <a:latin typeface="Times New Roman" panose="02020603050405020304" pitchFamily="18" charset="0"/>
                <a:ea typeface="Times New Roman" panose="02020603050405020304" pitchFamily="18" charset="0"/>
              </a:rPr>
              <a:t> </a:t>
            </a:r>
            <a:r>
              <a:rPr lang="en-US" sz="1700" dirty="0">
                <a:effectLst/>
                <a:latin typeface="Times New Roman" panose="02020603050405020304" pitchFamily="18" charset="0"/>
                <a:ea typeface="Times New Roman" panose="02020603050405020304" pitchFamily="18" charset="0"/>
              </a:rPr>
              <a:t>bi</a:t>
            </a:r>
            <a:r>
              <a:rPr lang="en-US" sz="1700" spc="10" dirty="0">
                <a:effectLst/>
                <a:latin typeface="Times New Roman" panose="02020603050405020304" pitchFamily="18" charset="0"/>
                <a:ea typeface="Times New Roman" panose="02020603050405020304" pitchFamily="18" charset="0"/>
              </a:rPr>
              <a:t>a</a:t>
            </a:r>
            <a:r>
              <a:rPr lang="en-US" sz="1700" dirty="0">
                <a:effectLst/>
                <a:latin typeface="Times New Roman" panose="02020603050405020304" pitchFamily="18" charset="0"/>
                <a:ea typeface="Times New Roman" panose="02020603050405020304" pitchFamily="18" charset="0"/>
              </a:rPr>
              <a:t>s</a:t>
            </a:r>
            <a:r>
              <a:rPr lang="en-US" sz="1700" spc="10" dirty="0">
                <a:effectLst/>
                <a:latin typeface="Times New Roman" panose="02020603050405020304" pitchFamily="18" charset="0"/>
                <a:ea typeface="Times New Roman" panose="02020603050405020304" pitchFamily="18" charset="0"/>
              </a:rPr>
              <a:t> </a:t>
            </a:r>
            <a:r>
              <a:rPr lang="en-US" sz="1700" dirty="0" err="1">
                <a:effectLst/>
                <a:latin typeface="Times New Roman" panose="02020603050405020304" pitchFamily="18" charset="0"/>
                <a:ea typeface="Times New Roman" panose="02020603050405020304" pitchFamily="18" charset="0"/>
              </a:rPr>
              <a:t>ini</a:t>
            </a:r>
            <a:r>
              <a:rPr lang="en-US" sz="1700" spc="25" dirty="0">
                <a:effectLst/>
                <a:latin typeface="Times New Roman" panose="02020603050405020304" pitchFamily="18" charset="0"/>
                <a:ea typeface="Times New Roman" panose="02020603050405020304" pitchFamily="18" charset="0"/>
              </a:rPr>
              <a:t> </a:t>
            </a:r>
            <a:r>
              <a:rPr lang="en-US" sz="1700" dirty="0" err="1">
                <a:effectLst/>
                <a:latin typeface="Times New Roman" panose="02020603050405020304" pitchFamily="18" charset="0"/>
                <a:ea typeface="Times New Roman" panose="02020603050405020304" pitchFamily="18" charset="0"/>
              </a:rPr>
              <a:t>d</a:t>
            </a:r>
            <a:r>
              <a:rPr lang="en-US" sz="1700" spc="-5" dirty="0" err="1">
                <a:effectLst/>
                <a:latin typeface="Times New Roman" panose="02020603050405020304" pitchFamily="18" charset="0"/>
                <a:ea typeface="Times New Roman" panose="02020603050405020304" pitchFamily="18" charset="0"/>
              </a:rPr>
              <a:t>a</a:t>
            </a:r>
            <a:r>
              <a:rPr lang="en-US" sz="1700" dirty="0" err="1">
                <a:effectLst/>
                <a:latin typeface="Times New Roman" panose="02020603050405020304" pitchFamily="18" charset="0"/>
                <a:ea typeface="Times New Roman" panose="02020603050405020304" pitchFamily="18" charset="0"/>
              </a:rPr>
              <a:t>lam</a:t>
            </a:r>
            <a:r>
              <a:rPr lang="en-US" sz="1700" spc="10" dirty="0">
                <a:effectLst/>
                <a:latin typeface="Times New Roman" panose="02020603050405020304" pitchFamily="18" charset="0"/>
                <a:ea typeface="Times New Roman" panose="02020603050405020304" pitchFamily="18" charset="0"/>
              </a:rPr>
              <a:t> </a:t>
            </a:r>
            <a:r>
              <a:rPr lang="en-US" sz="1700" dirty="0" err="1">
                <a:effectLst/>
                <a:latin typeface="Times New Roman" panose="02020603050405020304" pitchFamily="18" charset="0"/>
                <a:ea typeface="Times New Roman" panose="02020603050405020304" pitchFamily="18" charset="0"/>
              </a:rPr>
              <a:t>konteks</a:t>
            </a:r>
            <a:r>
              <a:rPr lang="en-US" sz="1700" spc="10" dirty="0">
                <a:effectLst/>
                <a:latin typeface="Times New Roman" panose="02020603050405020304" pitchFamily="18" charset="0"/>
                <a:ea typeface="Times New Roman" panose="02020603050405020304" pitchFamily="18" charset="0"/>
              </a:rPr>
              <a:t> </a:t>
            </a:r>
            <a:r>
              <a:rPr lang="en-US" sz="1700" dirty="0" err="1">
                <a:effectLst/>
                <a:latin typeface="Times New Roman" panose="02020603050405020304" pitchFamily="18" charset="0"/>
                <a:ea typeface="Times New Roman" panose="02020603050405020304" pitchFamily="18" charset="0"/>
              </a:rPr>
              <a:t>p</a:t>
            </a:r>
            <a:r>
              <a:rPr lang="en-US" sz="1700" spc="-5" dirty="0" err="1">
                <a:effectLst/>
                <a:latin typeface="Times New Roman" panose="02020603050405020304" pitchFamily="18" charset="0"/>
                <a:ea typeface="Times New Roman" panose="02020603050405020304" pitchFamily="18" charset="0"/>
              </a:rPr>
              <a:t>e</a:t>
            </a:r>
            <a:r>
              <a:rPr lang="en-US" sz="1700" dirty="0" err="1">
                <a:effectLst/>
                <a:latin typeface="Times New Roman" panose="02020603050405020304" pitchFamily="18" charset="0"/>
                <a:ea typeface="Times New Roman" panose="02020603050405020304" pitchFamily="18" charset="0"/>
              </a:rPr>
              <a:t>rj</a:t>
            </a:r>
            <a:r>
              <a:rPr lang="en-US" sz="1700" spc="-15" dirty="0" err="1">
                <a:effectLst/>
                <a:latin typeface="Times New Roman" panose="02020603050405020304" pitchFamily="18" charset="0"/>
                <a:ea typeface="Times New Roman" panose="02020603050405020304" pitchFamily="18" charset="0"/>
              </a:rPr>
              <a:t>u</a:t>
            </a:r>
            <a:r>
              <a:rPr lang="en-US" sz="1700" dirty="0" err="1">
                <a:effectLst/>
                <a:latin typeface="Times New Roman" panose="02020603050405020304" pitchFamily="18" charset="0"/>
                <a:ea typeface="Times New Roman" panose="02020603050405020304" pitchFamily="18" charset="0"/>
              </a:rPr>
              <a:t>dian</a:t>
            </a:r>
            <a:r>
              <a:rPr lang="en-US" sz="1700" dirty="0">
                <a:effectLst/>
                <a:latin typeface="Times New Roman" panose="02020603050405020304" pitchFamily="18" charset="0"/>
                <a:ea typeface="Times New Roman" panose="02020603050405020304" pitchFamily="18" charset="0"/>
              </a:rPr>
              <a:t>. Liu d</a:t>
            </a:r>
            <a:r>
              <a:rPr lang="en-US" sz="1700" spc="-5" dirty="0">
                <a:effectLst/>
                <a:latin typeface="Times New Roman" panose="02020603050405020304" pitchFamily="18" charset="0"/>
                <a:ea typeface="Times New Roman" panose="02020603050405020304" pitchFamily="18" charset="0"/>
              </a:rPr>
              <a:t>a</a:t>
            </a:r>
            <a:r>
              <a:rPr lang="en-US" sz="1700" dirty="0">
                <a:effectLst/>
                <a:latin typeface="Times New Roman" panose="02020603050405020304" pitchFamily="18" charset="0"/>
                <a:ea typeface="Times New Roman" panose="02020603050405020304" pitchFamily="18" charset="0"/>
              </a:rPr>
              <a:t>n </a:t>
            </a:r>
            <a:r>
              <a:rPr lang="en-US" sz="1700" spc="-5" dirty="0">
                <a:effectLst/>
                <a:latin typeface="Times New Roman" panose="02020603050405020304" pitchFamily="18" charset="0"/>
                <a:ea typeface="Times New Roman" panose="02020603050405020304" pitchFamily="18" charset="0"/>
              </a:rPr>
              <a:t>Wa</a:t>
            </a:r>
            <a:r>
              <a:rPr lang="en-US" sz="1700" dirty="0">
                <a:effectLst/>
                <a:latin typeface="Times New Roman" panose="02020603050405020304" pitchFamily="18" charset="0"/>
                <a:ea typeface="Times New Roman" panose="02020603050405020304" pitchFamily="18" charset="0"/>
              </a:rPr>
              <a:t>ng</a:t>
            </a:r>
            <a:r>
              <a:rPr lang="en-US" sz="1700" spc="10" dirty="0">
                <a:effectLst/>
                <a:latin typeface="Times New Roman" panose="02020603050405020304" pitchFamily="18" charset="0"/>
                <a:ea typeface="Times New Roman" panose="02020603050405020304" pitchFamily="18" charset="0"/>
              </a:rPr>
              <a:t> </a:t>
            </a:r>
            <a:r>
              <a:rPr lang="en-US" sz="1700" dirty="0">
                <a:effectLst/>
                <a:latin typeface="Times New Roman" panose="02020603050405020304" pitchFamily="18" charset="0"/>
                <a:ea typeface="Times New Roman" panose="02020603050405020304" pitchFamily="18" charset="0"/>
              </a:rPr>
              <a:t>(</a:t>
            </a:r>
            <a:r>
              <a:rPr lang="en-US" sz="1700" spc="5" dirty="0">
                <a:effectLst/>
                <a:latin typeface="Times New Roman" panose="02020603050405020304" pitchFamily="18" charset="0"/>
                <a:ea typeface="Times New Roman" panose="02020603050405020304" pitchFamily="18" charset="0"/>
              </a:rPr>
              <a:t>2</a:t>
            </a:r>
            <a:r>
              <a:rPr lang="en-US" sz="1700" dirty="0">
                <a:effectLst/>
                <a:latin typeface="Times New Roman" panose="02020603050405020304" pitchFamily="18" charset="0"/>
                <a:ea typeface="Times New Roman" panose="02020603050405020304" pitchFamily="18" charset="0"/>
              </a:rPr>
              <a:t>010) </a:t>
            </a:r>
            <a:r>
              <a:rPr lang="en-US" sz="1700" dirty="0" err="1">
                <a:effectLst/>
                <a:latin typeface="Times New Roman" panose="02020603050405020304" pitchFamily="18" charset="0"/>
                <a:ea typeface="Times New Roman" panose="02020603050405020304" pitchFamily="18" charset="0"/>
              </a:rPr>
              <a:t>mendokum</a:t>
            </a:r>
            <a:r>
              <a:rPr lang="en-US" sz="1700" spc="-5" dirty="0" err="1">
                <a:effectLst/>
                <a:latin typeface="Times New Roman" panose="02020603050405020304" pitchFamily="18" charset="0"/>
                <a:ea typeface="Times New Roman" panose="02020603050405020304" pitchFamily="18" charset="0"/>
              </a:rPr>
              <a:t>e</a:t>
            </a:r>
            <a:r>
              <a:rPr lang="en-US" sz="1700" dirty="0" err="1">
                <a:effectLst/>
                <a:latin typeface="Times New Roman" panose="02020603050405020304" pitchFamily="18" charset="0"/>
                <a:ea typeface="Times New Roman" panose="02020603050405020304" pitchFamily="18" charset="0"/>
              </a:rPr>
              <a:t>ntasik</a:t>
            </a:r>
            <a:r>
              <a:rPr lang="en-US" sz="1700" spc="-5" dirty="0" err="1">
                <a:effectLst/>
                <a:latin typeface="Times New Roman" panose="02020603050405020304" pitchFamily="18" charset="0"/>
                <a:ea typeface="Times New Roman" panose="02020603050405020304" pitchFamily="18" charset="0"/>
              </a:rPr>
              <a:t>a</a:t>
            </a:r>
            <a:r>
              <a:rPr lang="en-US" sz="1700" dirty="0" err="1">
                <a:effectLst/>
                <a:latin typeface="Times New Roman" panose="02020603050405020304" pitchFamily="18" charset="0"/>
                <a:ea typeface="Times New Roman" panose="02020603050405020304" pitchFamily="18" charset="0"/>
              </a:rPr>
              <a:t>n</a:t>
            </a:r>
            <a:r>
              <a:rPr lang="en-US" sz="1700" spc="5" dirty="0">
                <a:effectLst/>
                <a:latin typeface="Times New Roman" panose="02020603050405020304" pitchFamily="18" charset="0"/>
                <a:ea typeface="Times New Roman" panose="02020603050405020304" pitchFamily="18" charset="0"/>
              </a:rPr>
              <a:t> </a:t>
            </a:r>
            <a:r>
              <a:rPr lang="en-US" sz="1700" dirty="0" err="1">
                <a:effectLst/>
                <a:latin typeface="Times New Roman" panose="02020603050405020304" pitchFamily="18" charset="0"/>
                <a:ea typeface="Times New Roman" panose="02020603050405020304" pitchFamily="18" charset="0"/>
              </a:rPr>
              <a:t>k</a:t>
            </a:r>
            <a:r>
              <a:rPr lang="en-US" sz="1700" spc="-5" dirty="0" err="1">
                <a:effectLst/>
                <a:latin typeface="Times New Roman" panose="02020603050405020304" pitchFamily="18" charset="0"/>
                <a:ea typeface="Times New Roman" panose="02020603050405020304" pitchFamily="18" charset="0"/>
              </a:rPr>
              <a:t>e</a:t>
            </a:r>
            <a:r>
              <a:rPr lang="en-US" sz="1700" spc="10" dirty="0" err="1">
                <a:effectLst/>
                <a:latin typeface="Times New Roman" panose="02020603050405020304" pitchFamily="18" charset="0"/>
                <a:ea typeface="Times New Roman" panose="02020603050405020304" pitchFamily="18" charset="0"/>
              </a:rPr>
              <a:t>b</a:t>
            </a:r>
            <a:r>
              <a:rPr lang="en-US" sz="1700" spc="-5" dirty="0" err="1">
                <a:effectLst/>
                <a:latin typeface="Times New Roman" panose="02020603050405020304" pitchFamily="18" charset="0"/>
                <a:ea typeface="Times New Roman" panose="02020603050405020304" pitchFamily="18" charset="0"/>
              </a:rPr>
              <a:t>e</a:t>
            </a:r>
            <a:r>
              <a:rPr lang="en-US" sz="1700" dirty="0" err="1">
                <a:effectLst/>
                <a:latin typeface="Times New Roman" panose="02020603050405020304" pitchFamily="18" charset="0"/>
                <a:ea typeface="Times New Roman" panose="02020603050405020304" pitchFamily="18" charset="0"/>
              </a:rPr>
              <a:t>r</a:t>
            </a:r>
            <a:r>
              <a:rPr lang="en-US" sz="1700" spc="-10" dirty="0" err="1">
                <a:effectLst/>
                <a:latin typeface="Times New Roman" panose="02020603050405020304" pitchFamily="18" charset="0"/>
                <a:ea typeface="Times New Roman" panose="02020603050405020304" pitchFamily="18" charset="0"/>
              </a:rPr>
              <a:t>a</a:t>
            </a:r>
            <a:r>
              <a:rPr lang="en-US" sz="1700" dirty="0" err="1">
                <a:effectLst/>
                <a:latin typeface="Times New Roman" panose="02020603050405020304" pitchFamily="18" charset="0"/>
                <a:ea typeface="Times New Roman" panose="02020603050405020304" pitchFamily="18" charset="0"/>
              </a:rPr>
              <a:t>d</a:t>
            </a:r>
            <a:r>
              <a:rPr lang="en-US" sz="1700" spc="5" dirty="0" err="1">
                <a:effectLst/>
                <a:latin typeface="Times New Roman" panose="02020603050405020304" pitchFamily="18" charset="0"/>
                <a:ea typeface="Times New Roman" panose="02020603050405020304" pitchFamily="18" charset="0"/>
              </a:rPr>
              <a:t>a</a:t>
            </a:r>
            <a:r>
              <a:rPr lang="en-US" sz="1700" spc="-5" dirty="0" err="1">
                <a:effectLst/>
                <a:latin typeface="Times New Roman" panose="02020603050405020304" pitchFamily="18" charset="0"/>
                <a:ea typeface="Times New Roman" panose="02020603050405020304" pitchFamily="18" charset="0"/>
              </a:rPr>
              <a:t>a</a:t>
            </a:r>
            <a:r>
              <a:rPr lang="en-US" sz="1700" dirty="0" err="1">
                <a:effectLst/>
                <a:latin typeface="Times New Roman" panose="02020603050405020304" pitchFamily="18" charset="0"/>
                <a:ea typeface="Times New Roman" panose="02020603050405020304" pitchFamily="18" charset="0"/>
              </a:rPr>
              <a:t>n</a:t>
            </a:r>
            <a:r>
              <a:rPr lang="en-US" sz="1700" spc="5" dirty="0">
                <a:effectLst/>
                <a:latin typeface="Times New Roman" panose="02020603050405020304" pitchFamily="18" charset="0"/>
                <a:ea typeface="Times New Roman" panose="02020603050405020304" pitchFamily="18" charset="0"/>
              </a:rPr>
              <a:t> </a:t>
            </a:r>
            <a:r>
              <a:rPr lang="en-US" sz="1700" spc="-5" dirty="0" err="1">
                <a:effectLst/>
                <a:latin typeface="Times New Roman" panose="02020603050405020304" pitchFamily="18" charset="0"/>
                <a:ea typeface="Times New Roman" panose="02020603050405020304" pitchFamily="18" charset="0"/>
              </a:rPr>
              <a:t>e</a:t>
            </a:r>
            <a:r>
              <a:rPr lang="en-US" sz="1700" spc="5" dirty="0" err="1">
                <a:effectLst/>
                <a:latin typeface="Times New Roman" panose="02020603050405020304" pitchFamily="18" charset="0"/>
                <a:ea typeface="Times New Roman" panose="02020603050405020304" pitchFamily="18" charset="0"/>
              </a:rPr>
              <a:t>f</a:t>
            </a:r>
            <a:r>
              <a:rPr lang="en-US" sz="1700" spc="-5" dirty="0" err="1">
                <a:effectLst/>
                <a:latin typeface="Times New Roman" panose="02020603050405020304" pitchFamily="18" charset="0"/>
                <a:ea typeface="Times New Roman" panose="02020603050405020304" pitchFamily="18" charset="0"/>
              </a:rPr>
              <a:t>e</a:t>
            </a:r>
            <a:r>
              <a:rPr lang="en-US" sz="1700" dirty="0" err="1">
                <a:effectLst/>
                <a:latin typeface="Times New Roman" panose="02020603050405020304" pitchFamily="18" charset="0"/>
                <a:ea typeface="Times New Roman" panose="02020603050405020304" pitchFamily="18" charset="0"/>
              </a:rPr>
              <a:t>k</a:t>
            </a:r>
            <a:r>
              <a:rPr lang="en-US" sz="1700" spc="15" dirty="0">
                <a:effectLst/>
                <a:latin typeface="Times New Roman" panose="02020603050405020304" pitchFamily="18" charset="0"/>
                <a:ea typeface="Times New Roman" panose="02020603050405020304" pitchFamily="18" charset="0"/>
              </a:rPr>
              <a:t> </a:t>
            </a:r>
            <a:r>
              <a:rPr lang="en-US" sz="1700" i="1" dirty="0">
                <a:effectLst/>
                <a:latin typeface="Times New Roman" panose="02020603050405020304" pitchFamily="18" charset="0"/>
                <a:ea typeface="Times New Roman" panose="02020603050405020304" pitchFamily="18" charset="0"/>
              </a:rPr>
              <a:t>narrow</a:t>
            </a:r>
            <a:r>
              <a:rPr lang="en-US" sz="1700" i="1" spc="10" dirty="0">
                <a:effectLst/>
                <a:latin typeface="Times New Roman" panose="02020603050405020304" pitchFamily="18" charset="0"/>
                <a:ea typeface="Times New Roman" panose="02020603050405020304" pitchFamily="18" charset="0"/>
              </a:rPr>
              <a:t> </a:t>
            </a:r>
            <a:r>
              <a:rPr lang="en-US" sz="1700" i="1" dirty="0">
                <a:effectLst/>
                <a:latin typeface="Times New Roman" panose="02020603050405020304" pitchFamily="18" charset="0"/>
                <a:ea typeface="Times New Roman" panose="02020603050405020304" pitchFamily="18" charset="0"/>
              </a:rPr>
              <a:t>framing</a:t>
            </a:r>
            <a:r>
              <a:rPr lang="en-US" sz="1700" i="1" spc="15" dirty="0">
                <a:effectLst/>
                <a:latin typeface="Times New Roman" panose="02020603050405020304" pitchFamily="18" charset="0"/>
                <a:ea typeface="Times New Roman" panose="02020603050405020304" pitchFamily="18" charset="0"/>
              </a:rPr>
              <a:t> </a:t>
            </a:r>
            <a:r>
              <a:rPr lang="en-US" sz="1700" dirty="0">
                <a:effectLst/>
                <a:latin typeface="Times New Roman" panose="02020603050405020304" pitchFamily="18" charset="0"/>
                <a:ea typeface="Times New Roman" panose="02020603050405020304" pitchFamily="18" charset="0"/>
              </a:rPr>
              <a:t>di</a:t>
            </a:r>
            <a:r>
              <a:rPr lang="en-US" sz="1700" spc="10" dirty="0">
                <a:effectLst/>
                <a:latin typeface="Times New Roman" panose="02020603050405020304" pitchFamily="18" charset="0"/>
                <a:ea typeface="Times New Roman" panose="02020603050405020304" pitchFamily="18" charset="0"/>
              </a:rPr>
              <a:t> </a:t>
            </a:r>
            <a:r>
              <a:rPr lang="en-US" sz="1700" dirty="0">
                <a:effectLst/>
                <a:latin typeface="Times New Roman" panose="02020603050405020304" pitchFamily="18" charset="0"/>
                <a:ea typeface="Times New Roman" panose="02020603050405020304" pitchFamily="18" charset="0"/>
              </a:rPr>
              <a:t>p</a:t>
            </a:r>
            <a:r>
              <a:rPr lang="en-US" sz="1700" spc="-5" dirty="0">
                <a:effectLst/>
                <a:latin typeface="Times New Roman" panose="02020603050405020304" pitchFamily="18" charset="0"/>
                <a:ea typeface="Times New Roman" panose="02020603050405020304" pitchFamily="18" charset="0"/>
              </a:rPr>
              <a:t>a</a:t>
            </a:r>
            <a:r>
              <a:rPr lang="en-US" sz="1700" dirty="0">
                <a:effectLst/>
                <a:latin typeface="Times New Roman" panose="02020603050405020304" pitchFamily="18" charset="0"/>
                <a:ea typeface="Times New Roman" panose="02020603050405020304" pitchFamily="18" charset="0"/>
              </a:rPr>
              <a:t>s</a:t>
            </a:r>
            <a:r>
              <a:rPr lang="en-US" sz="1700" spc="-5" dirty="0">
                <a:effectLst/>
                <a:latin typeface="Times New Roman" panose="02020603050405020304" pitchFamily="18" charset="0"/>
                <a:ea typeface="Times New Roman" panose="02020603050405020304" pitchFamily="18" charset="0"/>
              </a:rPr>
              <a:t>a</a:t>
            </a:r>
            <a:r>
              <a:rPr lang="en-US" sz="1700" dirty="0">
                <a:effectLst/>
                <a:latin typeface="Times New Roman" panose="02020603050405020304" pitchFamily="18" charset="0"/>
                <a:ea typeface="Times New Roman" panose="02020603050405020304" pitchFamily="18" charset="0"/>
              </a:rPr>
              <a:t>r </a:t>
            </a:r>
            <a:r>
              <a:rPr lang="en-US" sz="1700" dirty="0" err="1">
                <a:effectLst/>
                <a:latin typeface="Times New Roman" panose="02020603050405020304" pitchFamily="18" charset="0"/>
                <a:ea typeface="Times New Roman" panose="02020603050405020304" pitchFamily="18" charset="0"/>
              </a:rPr>
              <a:t>p</a:t>
            </a:r>
            <a:r>
              <a:rPr lang="en-US" sz="1700" spc="-5" dirty="0" err="1">
                <a:effectLst/>
                <a:latin typeface="Times New Roman" panose="02020603050405020304" pitchFamily="18" charset="0"/>
                <a:ea typeface="Times New Roman" panose="02020603050405020304" pitchFamily="18" charset="0"/>
              </a:rPr>
              <a:t>e</a:t>
            </a:r>
            <a:r>
              <a:rPr lang="en-US" sz="1700" dirty="0" err="1">
                <a:effectLst/>
                <a:latin typeface="Times New Roman" panose="02020603050405020304" pitchFamily="18" charset="0"/>
                <a:ea typeface="Times New Roman" panose="02020603050405020304" pitchFamily="18" charset="0"/>
              </a:rPr>
              <a:t>r</a:t>
            </a:r>
            <a:r>
              <a:rPr lang="en-US" sz="1700" spc="5" dirty="0" err="1">
                <a:effectLst/>
                <a:latin typeface="Times New Roman" panose="02020603050405020304" pitchFamily="18" charset="0"/>
                <a:ea typeface="Times New Roman" panose="02020603050405020304" pitchFamily="18" charset="0"/>
              </a:rPr>
              <a:t>d</a:t>
            </a:r>
            <a:r>
              <a:rPr lang="en-US" sz="1700" spc="-5" dirty="0" err="1">
                <a:effectLst/>
                <a:latin typeface="Times New Roman" panose="02020603050405020304" pitchFamily="18" charset="0"/>
                <a:ea typeface="Times New Roman" panose="02020603050405020304" pitchFamily="18" charset="0"/>
              </a:rPr>
              <a:t>a</a:t>
            </a:r>
            <a:r>
              <a:rPr lang="en-US" sz="1700" dirty="0" err="1">
                <a:effectLst/>
                <a:latin typeface="Times New Roman" panose="02020603050405020304" pitchFamily="18" charset="0"/>
                <a:ea typeface="Times New Roman" panose="02020603050405020304" pitchFamily="18" charset="0"/>
              </a:rPr>
              <a:t>g</a:t>
            </a:r>
            <a:r>
              <a:rPr lang="en-US" sz="1700" spc="5" dirty="0" err="1">
                <a:effectLst/>
                <a:latin typeface="Times New Roman" panose="02020603050405020304" pitchFamily="18" charset="0"/>
                <a:ea typeface="Times New Roman" panose="02020603050405020304" pitchFamily="18" charset="0"/>
              </a:rPr>
              <a:t>a</a:t>
            </a:r>
            <a:r>
              <a:rPr lang="en-US" sz="1700" dirty="0" err="1">
                <a:effectLst/>
                <a:latin typeface="Times New Roman" panose="02020603050405020304" pitchFamily="18" charset="0"/>
                <a:ea typeface="Times New Roman" panose="02020603050405020304" pitchFamily="18" charset="0"/>
              </a:rPr>
              <a:t>ng</a:t>
            </a:r>
            <a:r>
              <a:rPr lang="en-US" sz="1700" spc="-5" dirty="0" err="1">
                <a:effectLst/>
                <a:latin typeface="Times New Roman" panose="02020603050405020304" pitchFamily="18" charset="0"/>
                <a:ea typeface="Times New Roman" panose="02020603050405020304" pitchFamily="18" charset="0"/>
              </a:rPr>
              <a:t>a</a:t>
            </a:r>
            <a:r>
              <a:rPr lang="en-US" sz="1700" dirty="0" err="1">
                <a:effectLst/>
                <a:latin typeface="Times New Roman" panose="02020603050405020304" pitchFamily="18" charset="0"/>
                <a:ea typeface="Times New Roman" panose="02020603050405020304" pitchFamily="18" charset="0"/>
              </a:rPr>
              <a:t>n</a:t>
            </a:r>
            <a:r>
              <a:rPr lang="en-US" sz="1700" dirty="0">
                <a:effectLst/>
                <a:latin typeface="Times New Roman" panose="02020603050405020304" pitchFamily="18" charset="0"/>
                <a:ea typeface="Times New Roman" panose="02020603050405020304" pitchFamily="18" charset="0"/>
              </a:rPr>
              <a:t> </a:t>
            </a:r>
            <a:r>
              <a:rPr lang="en-US" sz="1700" dirty="0" err="1">
                <a:effectLst/>
                <a:latin typeface="Times New Roman" panose="02020603050405020304" pitchFamily="18" charset="0"/>
                <a:ea typeface="Times New Roman" panose="02020603050405020304" pitchFamily="18" charset="0"/>
              </a:rPr>
              <a:t>opsi</a:t>
            </a:r>
            <a:r>
              <a:rPr lang="en-US" sz="1700" dirty="0">
                <a:effectLst/>
                <a:latin typeface="Times New Roman" panose="02020603050405020304" pitchFamily="18" charset="0"/>
                <a:ea typeface="Times New Roman" panose="02020603050405020304" pitchFamily="18" charset="0"/>
              </a:rPr>
              <a:t>.</a:t>
            </a:r>
            <a:r>
              <a:rPr lang="en-US" sz="1700" spc="5" dirty="0">
                <a:effectLst/>
                <a:latin typeface="Times New Roman" panose="02020603050405020304" pitchFamily="18" charset="0"/>
                <a:ea typeface="Times New Roman" panose="02020603050405020304" pitchFamily="18" charset="0"/>
              </a:rPr>
              <a:t> </a:t>
            </a:r>
            <a:r>
              <a:rPr lang="en-US" sz="1700" dirty="0" err="1">
                <a:effectLst/>
                <a:latin typeface="Times New Roman" panose="02020603050405020304" pitchFamily="18" charset="0"/>
                <a:ea typeface="Times New Roman" panose="02020603050405020304" pitchFamily="18" charset="0"/>
              </a:rPr>
              <a:t>M</a:t>
            </a:r>
            <a:r>
              <a:rPr lang="en-US" sz="1700" spc="-5" dirty="0" err="1">
                <a:effectLst/>
                <a:latin typeface="Times New Roman" panose="02020603050405020304" pitchFamily="18" charset="0"/>
                <a:ea typeface="Times New Roman" panose="02020603050405020304" pitchFamily="18" charset="0"/>
              </a:rPr>
              <a:t>e</a:t>
            </a:r>
            <a:r>
              <a:rPr lang="en-US" sz="1700" dirty="0" err="1">
                <a:effectLst/>
                <a:latin typeface="Times New Roman" panose="02020603050405020304" pitchFamily="18" charset="0"/>
                <a:ea typeface="Times New Roman" panose="02020603050405020304" pitchFamily="18" charset="0"/>
              </a:rPr>
              <a:t>r</a:t>
            </a:r>
            <a:r>
              <a:rPr lang="en-US" sz="1700" spc="-10" dirty="0" err="1">
                <a:effectLst/>
                <a:latin typeface="Times New Roman" panose="02020603050405020304" pitchFamily="18" charset="0"/>
                <a:ea typeface="Times New Roman" panose="02020603050405020304" pitchFamily="18" charset="0"/>
              </a:rPr>
              <a:t>e</a:t>
            </a:r>
            <a:r>
              <a:rPr lang="en-US" sz="1700" spc="10" dirty="0" err="1">
                <a:effectLst/>
                <a:latin typeface="Times New Roman" panose="02020603050405020304" pitchFamily="18" charset="0"/>
                <a:ea typeface="Times New Roman" panose="02020603050405020304" pitchFamily="18" charset="0"/>
              </a:rPr>
              <a:t>k</a:t>
            </a:r>
            <a:r>
              <a:rPr lang="en-US" sz="1700" dirty="0" err="1">
                <a:effectLst/>
                <a:latin typeface="Times New Roman" panose="02020603050405020304" pitchFamily="18" charset="0"/>
                <a:ea typeface="Times New Roman" panose="02020603050405020304" pitchFamily="18" charset="0"/>
              </a:rPr>
              <a:t>a</a:t>
            </a:r>
            <a:r>
              <a:rPr lang="en-US" sz="1700" dirty="0">
                <a:effectLst/>
                <a:latin typeface="Times New Roman" panose="02020603050405020304" pitchFamily="18" charset="0"/>
                <a:ea typeface="Times New Roman" panose="02020603050405020304" pitchFamily="18" charset="0"/>
              </a:rPr>
              <a:t> </a:t>
            </a:r>
            <a:r>
              <a:rPr lang="en-US" sz="1700" dirty="0" err="1">
                <a:effectLst/>
                <a:latin typeface="Times New Roman" panose="02020603050405020304" pitchFamily="18" charset="0"/>
                <a:ea typeface="Times New Roman" panose="02020603050405020304" pitchFamily="18" charset="0"/>
              </a:rPr>
              <a:t>menggu</a:t>
            </a:r>
            <a:r>
              <a:rPr lang="en-US" sz="1700" spc="10" dirty="0" err="1">
                <a:effectLst/>
                <a:latin typeface="Times New Roman" panose="02020603050405020304" pitchFamily="18" charset="0"/>
                <a:ea typeface="Times New Roman" panose="02020603050405020304" pitchFamily="18" charset="0"/>
              </a:rPr>
              <a:t>n</a:t>
            </a:r>
            <a:r>
              <a:rPr lang="en-US" sz="1700" spc="5" dirty="0" err="1">
                <a:effectLst/>
                <a:latin typeface="Times New Roman" panose="02020603050405020304" pitchFamily="18" charset="0"/>
                <a:ea typeface="Times New Roman" panose="02020603050405020304" pitchFamily="18" charset="0"/>
              </a:rPr>
              <a:t>a</a:t>
            </a:r>
            <a:r>
              <a:rPr lang="en-US" sz="1700" dirty="0" err="1">
                <a:effectLst/>
                <a:latin typeface="Times New Roman" panose="02020603050405020304" pitchFamily="18" charset="0"/>
                <a:ea typeface="Times New Roman" panose="02020603050405020304" pitchFamily="18" charset="0"/>
              </a:rPr>
              <a:t>k</a:t>
            </a:r>
            <a:r>
              <a:rPr lang="en-US" sz="1700" spc="-5" dirty="0" err="1">
                <a:effectLst/>
                <a:latin typeface="Times New Roman" panose="02020603050405020304" pitchFamily="18" charset="0"/>
                <a:ea typeface="Times New Roman" panose="02020603050405020304" pitchFamily="18" charset="0"/>
              </a:rPr>
              <a:t>a</a:t>
            </a:r>
            <a:r>
              <a:rPr lang="en-US" sz="1700" dirty="0" err="1">
                <a:effectLst/>
                <a:latin typeface="Times New Roman" panose="02020603050405020304" pitchFamily="18" charset="0"/>
                <a:ea typeface="Times New Roman" panose="02020603050405020304" pitchFamily="18" charset="0"/>
              </a:rPr>
              <a:t>n</a:t>
            </a:r>
            <a:r>
              <a:rPr lang="en-US" sz="1700" spc="5" dirty="0">
                <a:effectLst/>
                <a:latin typeface="Times New Roman" panose="02020603050405020304" pitchFamily="18" charset="0"/>
                <a:ea typeface="Times New Roman" panose="02020603050405020304" pitchFamily="18" charset="0"/>
              </a:rPr>
              <a:t> </a:t>
            </a:r>
            <a:r>
              <a:rPr lang="en-US" sz="1700" dirty="0">
                <a:effectLst/>
                <a:latin typeface="Times New Roman" panose="02020603050405020304" pitchFamily="18" charset="0"/>
                <a:ea typeface="Times New Roman" panose="02020603050405020304" pitchFamily="18" charset="0"/>
              </a:rPr>
              <a:t>d</a:t>
            </a:r>
            <a:r>
              <a:rPr lang="en-US" sz="1700" spc="-5" dirty="0">
                <a:effectLst/>
                <a:latin typeface="Times New Roman" panose="02020603050405020304" pitchFamily="18" charset="0"/>
                <a:ea typeface="Times New Roman" panose="02020603050405020304" pitchFamily="18" charset="0"/>
              </a:rPr>
              <a:t>a</a:t>
            </a:r>
            <a:r>
              <a:rPr lang="en-US" sz="1700" dirty="0">
                <a:effectLst/>
                <a:latin typeface="Times New Roman" panose="02020603050405020304" pitchFamily="18" charset="0"/>
                <a:ea typeface="Times New Roman" panose="02020603050405020304" pitchFamily="18" charset="0"/>
              </a:rPr>
              <a:t>ta</a:t>
            </a:r>
            <a:r>
              <a:rPr lang="en-US" sz="1700" spc="15" dirty="0">
                <a:effectLst/>
                <a:latin typeface="Times New Roman" panose="02020603050405020304" pitchFamily="18" charset="0"/>
                <a:ea typeface="Times New Roman" panose="02020603050405020304" pitchFamily="18" charset="0"/>
              </a:rPr>
              <a:t> </a:t>
            </a:r>
            <a:r>
              <a:rPr lang="en-US" sz="1700" dirty="0" err="1">
                <a:effectLst/>
                <a:latin typeface="Times New Roman" panose="02020603050405020304" pitchFamily="18" charset="0"/>
                <a:ea typeface="Times New Roman" panose="02020603050405020304" pitchFamily="18" charset="0"/>
              </a:rPr>
              <a:t>h</a:t>
            </a:r>
            <a:r>
              <a:rPr lang="en-US" sz="1700" spc="5" dirty="0" err="1">
                <a:effectLst/>
                <a:latin typeface="Times New Roman" panose="02020603050405020304" pitchFamily="18" charset="0"/>
                <a:ea typeface="Times New Roman" panose="02020603050405020304" pitchFamily="18" charset="0"/>
              </a:rPr>
              <a:t>a</a:t>
            </a:r>
            <a:r>
              <a:rPr lang="en-US" sz="1700" dirty="0" err="1">
                <a:effectLst/>
                <a:latin typeface="Times New Roman" panose="02020603050405020304" pitchFamily="18" charset="0"/>
                <a:ea typeface="Times New Roman" panose="02020603050405020304" pitchFamily="18" charset="0"/>
              </a:rPr>
              <a:t>ri</a:t>
            </a:r>
            <a:r>
              <a:rPr lang="en-US" sz="1700" spc="-5" dirty="0" err="1">
                <a:effectLst/>
                <a:latin typeface="Times New Roman" panose="02020603050405020304" pitchFamily="18" charset="0"/>
                <a:ea typeface="Times New Roman" panose="02020603050405020304" pitchFamily="18" charset="0"/>
              </a:rPr>
              <a:t>a</a:t>
            </a:r>
            <a:r>
              <a:rPr lang="en-US" sz="1700" dirty="0" err="1">
                <a:effectLst/>
                <a:latin typeface="Times New Roman" panose="02020603050405020304" pitchFamily="18" charset="0"/>
                <a:ea typeface="Times New Roman" panose="02020603050405020304" pitchFamily="18" charset="0"/>
              </a:rPr>
              <a:t>nvolu</a:t>
            </a:r>
            <a:r>
              <a:rPr lang="en-US" sz="1700" spc="5" dirty="0" err="1">
                <a:effectLst/>
                <a:latin typeface="Times New Roman" panose="02020603050405020304" pitchFamily="18" charset="0"/>
                <a:ea typeface="Times New Roman" panose="02020603050405020304" pitchFamily="18" charset="0"/>
              </a:rPr>
              <a:t>m</a:t>
            </a:r>
            <a:r>
              <a:rPr lang="en-US" sz="1700" dirty="0" err="1">
                <a:effectLst/>
                <a:latin typeface="Times New Roman" panose="02020603050405020304" pitchFamily="18" charset="0"/>
                <a:ea typeface="Times New Roman" panose="02020603050405020304" pitchFamily="18" charset="0"/>
              </a:rPr>
              <a:t>e</a:t>
            </a:r>
            <a:r>
              <a:rPr lang="en-US" sz="1700" spc="10" dirty="0">
                <a:effectLst/>
                <a:latin typeface="Times New Roman" panose="02020603050405020304" pitchFamily="18" charset="0"/>
                <a:ea typeface="Times New Roman" panose="02020603050405020304" pitchFamily="18" charset="0"/>
              </a:rPr>
              <a:t> </a:t>
            </a:r>
            <a:r>
              <a:rPr lang="en-US" sz="1700" dirty="0" err="1">
                <a:effectLst/>
                <a:latin typeface="Times New Roman" panose="02020603050405020304" pitchFamily="18" charset="0"/>
                <a:ea typeface="Times New Roman" panose="02020603050405020304" pitchFamily="18" charset="0"/>
              </a:rPr>
              <a:t>p</a:t>
            </a:r>
            <a:r>
              <a:rPr lang="en-US" sz="1700" spc="-5" dirty="0" err="1">
                <a:effectLst/>
                <a:latin typeface="Times New Roman" panose="02020603050405020304" pitchFamily="18" charset="0"/>
                <a:ea typeface="Times New Roman" panose="02020603050405020304" pitchFamily="18" charset="0"/>
              </a:rPr>
              <a:t>e</a:t>
            </a:r>
            <a:r>
              <a:rPr lang="en-US" sz="1700" dirty="0" err="1">
                <a:effectLst/>
                <a:latin typeface="Times New Roman" panose="02020603050405020304" pitchFamily="18" charset="0"/>
                <a:ea typeface="Times New Roman" panose="02020603050405020304" pitchFamily="18" charset="0"/>
              </a:rPr>
              <a:t>rd</a:t>
            </a:r>
            <a:r>
              <a:rPr lang="en-US" sz="1700" spc="-10" dirty="0" err="1">
                <a:effectLst/>
                <a:latin typeface="Times New Roman" panose="02020603050405020304" pitchFamily="18" charset="0"/>
                <a:ea typeface="Times New Roman" panose="02020603050405020304" pitchFamily="18" charset="0"/>
              </a:rPr>
              <a:t>a</a:t>
            </a:r>
            <a:r>
              <a:rPr lang="en-US" sz="1700" dirty="0" err="1">
                <a:effectLst/>
                <a:latin typeface="Times New Roman" panose="02020603050405020304" pitchFamily="18" charset="0"/>
                <a:ea typeface="Times New Roman" panose="02020603050405020304" pitchFamily="18" charset="0"/>
              </a:rPr>
              <a:t>g</a:t>
            </a:r>
            <a:r>
              <a:rPr lang="en-US" sz="1700" spc="-5" dirty="0" err="1">
                <a:effectLst/>
                <a:latin typeface="Times New Roman" panose="02020603050405020304" pitchFamily="18" charset="0"/>
                <a:ea typeface="Times New Roman" panose="02020603050405020304" pitchFamily="18" charset="0"/>
              </a:rPr>
              <a:t>a</a:t>
            </a:r>
            <a:r>
              <a:rPr lang="en-US" sz="1700" dirty="0" err="1">
                <a:effectLst/>
                <a:latin typeface="Times New Roman" panose="02020603050405020304" pitchFamily="18" charset="0"/>
                <a:ea typeface="Times New Roman" panose="02020603050405020304" pitchFamily="18" charset="0"/>
              </a:rPr>
              <a:t>n</a:t>
            </a:r>
            <a:r>
              <a:rPr lang="en-US" sz="1700" spc="10" dirty="0" err="1">
                <a:effectLst/>
                <a:latin typeface="Times New Roman" panose="02020603050405020304" pitchFamily="18" charset="0"/>
                <a:ea typeface="Times New Roman" panose="02020603050405020304" pitchFamily="18" charset="0"/>
              </a:rPr>
              <a:t>g</a:t>
            </a:r>
            <a:r>
              <a:rPr lang="en-US" sz="1700" spc="-5" dirty="0" err="1">
                <a:effectLst/>
                <a:latin typeface="Times New Roman" panose="02020603050405020304" pitchFamily="18" charset="0"/>
                <a:ea typeface="Times New Roman" panose="02020603050405020304" pitchFamily="18" charset="0"/>
              </a:rPr>
              <a:t>a</a:t>
            </a:r>
            <a:r>
              <a:rPr lang="en-US" sz="1700" dirty="0" err="1">
                <a:effectLst/>
                <a:latin typeface="Times New Roman" panose="02020603050405020304" pitchFamily="18" charset="0"/>
                <a:ea typeface="Times New Roman" panose="02020603050405020304" pitchFamily="18" charset="0"/>
              </a:rPr>
              <a:t>n</a:t>
            </a:r>
            <a:r>
              <a:rPr lang="en-US" sz="1700" spc="30" dirty="0">
                <a:effectLst/>
                <a:latin typeface="Times New Roman" panose="02020603050405020304" pitchFamily="18" charset="0"/>
                <a:ea typeface="Times New Roman" panose="02020603050405020304" pitchFamily="18" charset="0"/>
              </a:rPr>
              <a:t> </a:t>
            </a:r>
            <a:r>
              <a:rPr lang="en-US" sz="1700" i="1" spc="5" dirty="0">
                <a:effectLst/>
                <a:latin typeface="Times New Roman" panose="02020603050405020304" pitchFamily="18" charset="0"/>
                <a:ea typeface="Times New Roman" panose="02020603050405020304" pitchFamily="18" charset="0"/>
              </a:rPr>
              <a:t>T</a:t>
            </a:r>
            <a:r>
              <a:rPr lang="en-US" sz="1700" i="1" dirty="0">
                <a:effectLst/>
                <a:latin typeface="Times New Roman" panose="02020603050405020304" pitchFamily="18" charset="0"/>
                <a:ea typeface="Times New Roman" panose="02020603050405020304" pitchFamily="18" charset="0"/>
              </a:rPr>
              <a:t>ai</a:t>
            </a:r>
            <a:r>
              <a:rPr lang="en-US" sz="1700" i="1" spc="5" dirty="0">
                <a:effectLst/>
                <a:latin typeface="Times New Roman" panose="02020603050405020304" pitchFamily="18" charset="0"/>
                <a:ea typeface="Times New Roman" panose="02020603050405020304" pitchFamily="18" charset="0"/>
              </a:rPr>
              <a:t>w</a:t>
            </a:r>
            <a:r>
              <a:rPr lang="en-US" sz="1700" i="1" dirty="0">
                <a:effectLst/>
                <a:latin typeface="Times New Roman" panose="02020603050405020304" pitchFamily="18" charset="0"/>
                <a:ea typeface="Times New Roman" panose="02020603050405020304" pitchFamily="18" charset="0"/>
              </a:rPr>
              <a:t>an</a:t>
            </a:r>
            <a:r>
              <a:rPr lang="en-US" sz="1700" i="1" spc="5" dirty="0">
                <a:effectLst/>
                <a:latin typeface="Times New Roman" panose="02020603050405020304" pitchFamily="18" charset="0"/>
                <a:ea typeface="Times New Roman" panose="02020603050405020304" pitchFamily="18" charset="0"/>
              </a:rPr>
              <a:t> </a:t>
            </a:r>
            <a:r>
              <a:rPr lang="en-US" sz="1700" i="1" dirty="0">
                <a:effectLst/>
                <a:latin typeface="Times New Roman" panose="02020603050405020304" pitchFamily="18" charset="0"/>
                <a:ea typeface="Times New Roman" panose="02020603050405020304" pitchFamily="18" charset="0"/>
              </a:rPr>
              <a:t>F</a:t>
            </a:r>
            <a:r>
              <a:rPr lang="en-US" sz="1700" i="1" spc="10" dirty="0">
                <a:effectLst/>
                <a:latin typeface="Times New Roman" panose="02020603050405020304" pitchFamily="18" charset="0"/>
                <a:ea typeface="Times New Roman" panose="02020603050405020304" pitchFamily="18" charset="0"/>
              </a:rPr>
              <a:t>u</a:t>
            </a:r>
            <a:r>
              <a:rPr lang="en-US" sz="1700" i="1" dirty="0">
                <a:effectLst/>
                <a:latin typeface="Times New Roman" panose="02020603050405020304" pitchFamily="18" charset="0"/>
                <a:ea typeface="Times New Roman" panose="02020603050405020304" pitchFamily="18" charset="0"/>
              </a:rPr>
              <a:t>tures E</a:t>
            </a:r>
            <a:r>
              <a:rPr lang="en-US" sz="1700" i="1" spc="-5" dirty="0">
                <a:effectLst/>
                <a:latin typeface="Times New Roman" panose="02020603050405020304" pitchFamily="18" charset="0"/>
                <a:ea typeface="Times New Roman" panose="02020603050405020304" pitchFamily="18" charset="0"/>
              </a:rPr>
              <a:t>xc</a:t>
            </a:r>
            <a:r>
              <a:rPr lang="en-US" sz="1700" i="1" dirty="0">
                <a:effectLst/>
                <a:latin typeface="Times New Roman" panose="02020603050405020304" pitchFamily="18" charset="0"/>
                <a:ea typeface="Times New Roman" panose="02020603050405020304" pitchFamily="18" charset="0"/>
              </a:rPr>
              <a:t>hange</a:t>
            </a:r>
            <a:r>
              <a:rPr lang="en-US" sz="1700" i="1" spc="10" dirty="0">
                <a:effectLst/>
                <a:latin typeface="Times New Roman" panose="02020603050405020304" pitchFamily="18" charset="0"/>
                <a:ea typeface="Times New Roman" panose="02020603050405020304" pitchFamily="18" charset="0"/>
              </a:rPr>
              <a:t> </a:t>
            </a:r>
            <a:r>
              <a:rPr lang="en-US" sz="1700" dirty="0" err="1">
                <a:effectLst/>
                <a:latin typeface="Times New Roman" panose="02020603050405020304" pitchFamily="18" charset="0"/>
                <a:ea typeface="Times New Roman" panose="02020603050405020304" pitchFamily="18" charset="0"/>
              </a:rPr>
              <a:t>untuk</a:t>
            </a:r>
            <a:r>
              <a:rPr lang="en-US" sz="1700" spc="15" dirty="0">
                <a:effectLst/>
                <a:latin typeface="Times New Roman" panose="02020603050405020304" pitchFamily="18" charset="0"/>
                <a:ea typeface="Times New Roman" panose="02020603050405020304" pitchFamily="18" charset="0"/>
              </a:rPr>
              <a:t> </a:t>
            </a:r>
            <a:r>
              <a:rPr lang="en-US" sz="1700" dirty="0" err="1">
                <a:effectLst/>
                <a:latin typeface="Times New Roman" panose="02020603050405020304" pitchFamily="18" charset="0"/>
                <a:ea typeface="Times New Roman" panose="02020603050405020304" pitchFamily="18" charset="0"/>
              </a:rPr>
              <a:t>p</a:t>
            </a:r>
            <a:r>
              <a:rPr lang="en-US" sz="1700" spc="-5" dirty="0" err="1">
                <a:effectLst/>
                <a:latin typeface="Times New Roman" panose="02020603050405020304" pitchFamily="18" charset="0"/>
                <a:ea typeface="Times New Roman" panose="02020603050405020304" pitchFamily="18" charset="0"/>
              </a:rPr>
              <a:t>e</a:t>
            </a:r>
            <a:r>
              <a:rPr lang="en-US" sz="1700" dirty="0" err="1">
                <a:effectLst/>
                <a:latin typeface="Times New Roman" panose="02020603050405020304" pitchFamily="18" charset="0"/>
                <a:ea typeface="Times New Roman" panose="02020603050405020304" pitchFamily="18" charset="0"/>
              </a:rPr>
              <a:t>riode</a:t>
            </a:r>
            <a:r>
              <a:rPr lang="en-US" sz="1700" spc="15" dirty="0">
                <a:effectLst/>
                <a:latin typeface="Times New Roman" panose="02020603050405020304" pitchFamily="18" charset="0"/>
                <a:ea typeface="Times New Roman" panose="02020603050405020304" pitchFamily="18" charset="0"/>
              </a:rPr>
              <a:t> </a:t>
            </a:r>
            <a:r>
              <a:rPr lang="en-US" sz="1700" dirty="0">
                <a:effectLst/>
                <a:latin typeface="Times New Roman" panose="02020603050405020304" pitchFamily="18" charset="0"/>
                <a:ea typeface="Times New Roman" panose="02020603050405020304" pitchFamily="18" charset="0"/>
              </a:rPr>
              <a:t>2001</a:t>
            </a:r>
            <a:r>
              <a:rPr lang="en-US" sz="1700" spc="10" dirty="0">
                <a:effectLst/>
                <a:latin typeface="Times New Roman" panose="02020603050405020304" pitchFamily="18" charset="0"/>
                <a:ea typeface="Times New Roman" panose="02020603050405020304" pitchFamily="18" charset="0"/>
              </a:rPr>
              <a:t> </a:t>
            </a:r>
            <a:r>
              <a:rPr lang="en-US" sz="1700" dirty="0" err="1">
                <a:effectLst/>
                <a:latin typeface="Times New Roman" panose="02020603050405020304" pitchFamily="18" charset="0"/>
                <a:ea typeface="Times New Roman" panose="02020603050405020304" pitchFamily="18" charset="0"/>
              </a:rPr>
              <a:t>hingga</a:t>
            </a:r>
            <a:r>
              <a:rPr lang="en-US" sz="1700" spc="10" dirty="0">
                <a:effectLst/>
                <a:latin typeface="Times New Roman" panose="02020603050405020304" pitchFamily="18" charset="0"/>
                <a:ea typeface="Times New Roman" panose="02020603050405020304" pitchFamily="18" charset="0"/>
              </a:rPr>
              <a:t> </a:t>
            </a:r>
            <a:r>
              <a:rPr lang="en-US" sz="1700" dirty="0">
                <a:effectLst/>
                <a:latin typeface="Times New Roman" panose="02020603050405020304" pitchFamily="18" charset="0"/>
                <a:ea typeface="Times New Roman" panose="02020603050405020304" pitchFamily="18" charset="0"/>
              </a:rPr>
              <a:t>2004. </a:t>
            </a:r>
            <a:r>
              <a:rPr lang="en-US" sz="1700" dirty="0" err="1">
                <a:effectLst/>
                <a:latin typeface="Times New Roman" panose="02020603050405020304" pitchFamily="18" charset="0"/>
                <a:ea typeface="Times New Roman" panose="02020603050405020304" pitchFamily="18" charset="0"/>
              </a:rPr>
              <a:t>T</a:t>
            </a:r>
            <a:r>
              <a:rPr lang="en-US" sz="1700" spc="-5" dirty="0" err="1">
                <a:effectLst/>
                <a:latin typeface="Times New Roman" panose="02020603050405020304" pitchFamily="18" charset="0"/>
                <a:ea typeface="Times New Roman" panose="02020603050405020304" pitchFamily="18" charset="0"/>
              </a:rPr>
              <a:t>e</a:t>
            </a:r>
            <a:r>
              <a:rPr lang="en-US" sz="1700" dirty="0" err="1">
                <a:effectLst/>
                <a:latin typeface="Times New Roman" panose="02020603050405020304" pitchFamily="18" charset="0"/>
                <a:ea typeface="Times New Roman" panose="02020603050405020304" pitchFamily="18" charset="0"/>
              </a:rPr>
              <a:t>muan</a:t>
            </a:r>
            <a:r>
              <a:rPr lang="en-US" sz="1700" spc="10" dirty="0">
                <a:effectLst/>
                <a:latin typeface="Times New Roman" panose="02020603050405020304" pitchFamily="18" charset="0"/>
                <a:ea typeface="Times New Roman" panose="02020603050405020304" pitchFamily="18" charset="0"/>
              </a:rPr>
              <a:t> </a:t>
            </a:r>
            <a:r>
              <a:rPr lang="en-US" sz="1700" dirty="0" err="1">
                <a:effectLst/>
                <a:latin typeface="Times New Roman" panose="02020603050405020304" pitchFamily="18" charset="0"/>
                <a:ea typeface="Times New Roman" panose="02020603050405020304" pitchFamily="18" charset="0"/>
              </a:rPr>
              <a:t>st</a:t>
            </a:r>
            <a:r>
              <a:rPr lang="en-US" sz="1700" spc="15" dirty="0" err="1">
                <a:effectLst/>
                <a:latin typeface="Times New Roman" panose="02020603050405020304" pitchFamily="18" charset="0"/>
                <a:ea typeface="Times New Roman" panose="02020603050405020304" pitchFamily="18" charset="0"/>
              </a:rPr>
              <a:t>u</a:t>
            </a:r>
            <a:r>
              <a:rPr lang="en-US" sz="1700" dirty="0" err="1">
                <a:effectLst/>
                <a:latin typeface="Times New Roman" panose="02020603050405020304" pitchFamily="18" charset="0"/>
                <a:ea typeface="Times New Roman" panose="02020603050405020304" pitchFamily="18" charset="0"/>
              </a:rPr>
              <a:t>di</a:t>
            </a:r>
            <a:r>
              <a:rPr lang="en-US" sz="1700" spc="15" dirty="0">
                <a:effectLst/>
                <a:latin typeface="Times New Roman" panose="02020603050405020304" pitchFamily="18" charset="0"/>
                <a:ea typeface="Times New Roman" panose="02020603050405020304" pitchFamily="18" charset="0"/>
              </a:rPr>
              <a:t> </a:t>
            </a:r>
            <a:r>
              <a:rPr lang="en-US" sz="1700" dirty="0" err="1">
                <a:effectLst/>
                <a:latin typeface="Times New Roman" panose="02020603050405020304" pitchFamily="18" charset="0"/>
                <a:ea typeface="Times New Roman" panose="02020603050405020304" pitchFamily="18" charset="0"/>
              </a:rPr>
              <a:t>i</a:t>
            </a:r>
            <a:r>
              <a:rPr lang="en-US" sz="1700" spc="-10" dirty="0" err="1">
                <a:effectLst/>
                <a:latin typeface="Times New Roman" panose="02020603050405020304" pitchFamily="18" charset="0"/>
                <a:ea typeface="Times New Roman" panose="02020603050405020304" pitchFamily="18" charset="0"/>
              </a:rPr>
              <a:t>n</a:t>
            </a:r>
            <a:r>
              <a:rPr lang="en-US" sz="1700" dirty="0" err="1">
                <a:effectLst/>
                <a:latin typeface="Times New Roman" panose="02020603050405020304" pitchFamily="18" charset="0"/>
                <a:ea typeface="Times New Roman" panose="02020603050405020304" pitchFamily="18" charset="0"/>
              </a:rPr>
              <a:t>i</a:t>
            </a:r>
            <a:r>
              <a:rPr lang="en-US" sz="1700" spc="15" dirty="0">
                <a:effectLst/>
                <a:latin typeface="Times New Roman" panose="02020603050405020304" pitchFamily="18" charset="0"/>
                <a:ea typeface="Times New Roman" panose="02020603050405020304" pitchFamily="18" charset="0"/>
              </a:rPr>
              <a:t> </a:t>
            </a:r>
            <a:r>
              <a:rPr lang="en-US" sz="1700" dirty="0" err="1">
                <a:effectLst/>
                <a:latin typeface="Times New Roman" panose="02020603050405020304" pitchFamily="18" charset="0"/>
                <a:ea typeface="Times New Roman" panose="02020603050405020304" pitchFamily="18" charset="0"/>
              </a:rPr>
              <a:t>menunj</a:t>
            </a:r>
            <a:r>
              <a:rPr lang="en-US" sz="1700" spc="-10" dirty="0" err="1">
                <a:effectLst/>
                <a:latin typeface="Times New Roman" panose="02020603050405020304" pitchFamily="18" charset="0"/>
                <a:ea typeface="Times New Roman" panose="02020603050405020304" pitchFamily="18" charset="0"/>
              </a:rPr>
              <a:t>u</a:t>
            </a:r>
            <a:r>
              <a:rPr lang="en-US" sz="1700" dirty="0" err="1">
                <a:effectLst/>
                <a:latin typeface="Times New Roman" panose="02020603050405020304" pitchFamily="18" charset="0"/>
                <a:ea typeface="Times New Roman" panose="02020603050405020304" pitchFamily="18" charset="0"/>
              </a:rPr>
              <a:t>kk</a:t>
            </a:r>
            <a:r>
              <a:rPr lang="en-US" sz="1700" spc="-5" dirty="0" err="1">
                <a:effectLst/>
                <a:latin typeface="Times New Roman" panose="02020603050405020304" pitchFamily="18" charset="0"/>
                <a:ea typeface="Times New Roman" panose="02020603050405020304" pitchFamily="18" charset="0"/>
              </a:rPr>
              <a:t>a</a:t>
            </a:r>
            <a:r>
              <a:rPr lang="en-US" sz="1700" dirty="0" err="1">
                <a:effectLst/>
                <a:latin typeface="Times New Roman" panose="02020603050405020304" pitchFamily="18" charset="0"/>
                <a:ea typeface="Times New Roman" panose="02020603050405020304" pitchFamily="18" charset="0"/>
              </a:rPr>
              <a:t>n</a:t>
            </a:r>
            <a:r>
              <a:rPr lang="en-US" sz="1700" dirty="0">
                <a:effectLst/>
                <a:latin typeface="Times New Roman" panose="02020603050405020304" pitchFamily="18" charset="0"/>
                <a:ea typeface="Times New Roman" panose="02020603050405020304" pitchFamily="18" charset="0"/>
              </a:rPr>
              <a:t> </a:t>
            </a:r>
            <a:r>
              <a:rPr lang="en-US" sz="1700" dirty="0" err="1">
                <a:effectLst/>
                <a:latin typeface="Times New Roman" panose="02020603050405020304" pitchFamily="18" charset="0"/>
                <a:ea typeface="Times New Roman" panose="02020603050405020304" pitchFamily="18" charset="0"/>
              </a:rPr>
              <a:t>b</a:t>
            </a:r>
            <a:r>
              <a:rPr lang="en-US" sz="1700" spc="-5" dirty="0" err="1">
                <a:effectLst/>
                <a:latin typeface="Times New Roman" panose="02020603050405020304" pitchFamily="18" charset="0"/>
                <a:ea typeface="Times New Roman" panose="02020603050405020304" pitchFamily="18" charset="0"/>
              </a:rPr>
              <a:t>a</a:t>
            </a:r>
            <a:r>
              <a:rPr lang="en-US" sz="1700" dirty="0" err="1">
                <a:effectLst/>
                <a:latin typeface="Times New Roman" panose="02020603050405020304" pitchFamily="18" charset="0"/>
                <a:ea typeface="Times New Roman" panose="02020603050405020304" pitchFamily="18" charset="0"/>
              </a:rPr>
              <a:t>hwa</a:t>
            </a:r>
            <a:r>
              <a:rPr lang="en-US" sz="1700" dirty="0">
                <a:effectLst/>
                <a:latin typeface="Times New Roman" panose="02020603050405020304" pitchFamily="18" charset="0"/>
                <a:ea typeface="Times New Roman" panose="02020603050405020304" pitchFamily="18" charset="0"/>
              </a:rPr>
              <a:t> investor</a:t>
            </a:r>
            <a:r>
              <a:rPr lang="en-US" sz="1700" spc="5" dirty="0">
                <a:effectLst/>
                <a:latin typeface="Times New Roman" panose="02020603050405020304" pitchFamily="18" charset="0"/>
                <a:ea typeface="Times New Roman" panose="02020603050405020304" pitchFamily="18" charset="0"/>
              </a:rPr>
              <a:t> </a:t>
            </a:r>
            <a:r>
              <a:rPr lang="en-US" sz="1700" dirty="0" err="1">
                <a:effectLst/>
                <a:latin typeface="Times New Roman" panose="02020603050405020304" pitchFamily="18" charset="0"/>
                <a:ea typeface="Times New Roman" panose="02020603050405020304" pitchFamily="18" charset="0"/>
              </a:rPr>
              <a:t>d</a:t>
            </a:r>
            <a:r>
              <a:rPr lang="en-US" sz="1700" spc="-5" dirty="0" err="1">
                <a:effectLst/>
                <a:latin typeface="Times New Roman" panose="02020603050405020304" pitchFamily="18" charset="0"/>
                <a:ea typeface="Times New Roman" panose="02020603050405020304" pitchFamily="18" charset="0"/>
              </a:rPr>
              <a:t>a</a:t>
            </a:r>
            <a:r>
              <a:rPr lang="en-US" sz="1700" dirty="0" err="1">
                <a:effectLst/>
                <a:latin typeface="Times New Roman" panose="02020603050405020304" pitchFamily="18" charset="0"/>
                <a:ea typeface="Times New Roman" panose="02020603050405020304" pitchFamily="18" charset="0"/>
              </a:rPr>
              <a:t>p</a:t>
            </a:r>
            <a:r>
              <a:rPr lang="en-US" sz="1700" spc="-5" dirty="0" err="1">
                <a:effectLst/>
                <a:latin typeface="Times New Roman" panose="02020603050405020304" pitchFamily="18" charset="0"/>
                <a:ea typeface="Times New Roman" panose="02020603050405020304" pitchFamily="18" charset="0"/>
              </a:rPr>
              <a:t>a</a:t>
            </a:r>
            <a:r>
              <a:rPr lang="en-US" sz="1700" dirty="0" err="1">
                <a:effectLst/>
                <a:latin typeface="Times New Roman" panose="02020603050405020304" pitchFamily="18" charset="0"/>
                <a:ea typeface="Times New Roman" panose="02020603050405020304" pitchFamily="18" charset="0"/>
              </a:rPr>
              <a:t>t</a:t>
            </a:r>
            <a:r>
              <a:rPr lang="en-US" sz="1700" spc="10" dirty="0">
                <a:effectLst/>
                <a:latin typeface="Times New Roman" panose="02020603050405020304" pitchFamily="18" charset="0"/>
                <a:ea typeface="Times New Roman" panose="02020603050405020304" pitchFamily="18" charset="0"/>
              </a:rPr>
              <a:t> </a:t>
            </a:r>
            <a:r>
              <a:rPr lang="en-US" sz="1700" dirty="0" err="1">
                <a:effectLst/>
                <a:latin typeface="Times New Roman" panose="02020603050405020304" pitchFamily="18" charset="0"/>
                <a:ea typeface="Times New Roman" panose="02020603050405020304" pitchFamily="18" charset="0"/>
              </a:rPr>
              <a:t>d</a:t>
            </a:r>
            <a:r>
              <a:rPr lang="en-US" sz="1700" spc="5" dirty="0" err="1">
                <a:effectLst/>
                <a:latin typeface="Times New Roman" panose="02020603050405020304" pitchFamily="18" charset="0"/>
                <a:ea typeface="Times New Roman" panose="02020603050405020304" pitchFamily="18" charset="0"/>
              </a:rPr>
              <a:t>e</a:t>
            </a:r>
            <a:r>
              <a:rPr lang="en-US" sz="1700" dirty="0" err="1">
                <a:effectLst/>
                <a:latin typeface="Times New Roman" panose="02020603050405020304" pitchFamily="18" charset="0"/>
                <a:ea typeface="Times New Roman" panose="02020603050405020304" pitchFamily="18" charset="0"/>
              </a:rPr>
              <a:t>ng</a:t>
            </a:r>
            <a:r>
              <a:rPr lang="en-US" sz="1700" spc="-5" dirty="0" err="1">
                <a:effectLst/>
                <a:latin typeface="Times New Roman" panose="02020603050405020304" pitchFamily="18" charset="0"/>
                <a:ea typeface="Times New Roman" panose="02020603050405020304" pitchFamily="18" charset="0"/>
              </a:rPr>
              <a:t>a</a:t>
            </a:r>
            <a:r>
              <a:rPr lang="en-US" sz="1700" dirty="0" err="1">
                <a:effectLst/>
                <a:latin typeface="Times New Roman" panose="02020603050405020304" pitchFamily="18" charset="0"/>
                <a:ea typeface="Times New Roman" panose="02020603050405020304" pitchFamily="18" charset="0"/>
              </a:rPr>
              <a:t>n</a:t>
            </a:r>
            <a:r>
              <a:rPr lang="en-US" sz="1700" spc="10" dirty="0">
                <a:effectLst/>
                <a:latin typeface="Times New Roman" panose="02020603050405020304" pitchFamily="18" charset="0"/>
                <a:ea typeface="Times New Roman" panose="02020603050405020304" pitchFamily="18" charset="0"/>
              </a:rPr>
              <a:t> </a:t>
            </a:r>
            <a:r>
              <a:rPr lang="en-US" sz="1700" dirty="0" err="1">
                <a:effectLst/>
                <a:latin typeface="Times New Roman" panose="02020603050405020304" pitchFamily="18" charset="0"/>
                <a:ea typeface="Times New Roman" panose="02020603050405020304" pitchFamily="18" charset="0"/>
              </a:rPr>
              <a:t>mudah</a:t>
            </a:r>
            <a:r>
              <a:rPr lang="en-US" sz="1700" spc="5" dirty="0">
                <a:effectLst/>
                <a:latin typeface="Times New Roman" panose="02020603050405020304" pitchFamily="18" charset="0"/>
                <a:ea typeface="Times New Roman" panose="02020603050405020304" pitchFamily="18" charset="0"/>
              </a:rPr>
              <a:t> </a:t>
            </a:r>
            <a:r>
              <a:rPr lang="en-US" sz="1700" dirty="0" err="1">
                <a:effectLst/>
                <a:latin typeface="Times New Roman" panose="02020603050405020304" pitchFamily="18" charset="0"/>
                <a:ea typeface="Times New Roman" panose="02020603050405020304" pitchFamily="18" charset="0"/>
              </a:rPr>
              <a:t>menj</a:t>
            </a:r>
            <a:r>
              <a:rPr lang="en-US" sz="1700" spc="-5" dirty="0" err="1">
                <a:effectLst/>
                <a:latin typeface="Times New Roman" panose="02020603050405020304" pitchFamily="18" charset="0"/>
                <a:ea typeface="Times New Roman" panose="02020603050405020304" pitchFamily="18" charset="0"/>
              </a:rPr>
              <a:t>a</a:t>
            </a:r>
            <a:r>
              <a:rPr lang="en-US" sz="1700" dirty="0" err="1">
                <a:effectLst/>
                <a:latin typeface="Times New Roman" panose="02020603050405020304" pitchFamily="18" charset="0"/>
                <a:ea typeface="Times New Roman" panose="02020603050405020304" pitchFamily="18" charset="0"/>
              </a:rPr>
              <a:t>di</a:t>
            </a:r>
            <a:r>
              <a:rPr lang="en-US" sz="1700" spc="10" dirty="0">
                <a:effectLst/>
                <a:latin typeface="Times New Roman" panose="02020603050405020304" pitchFamily="18" charset="0"/>
                <a:ea typeface="Times New Roman" panose="02020603050405020304" pitchFamily="18" charset="0"/>
              </a:rPr>
              <a:t> </a:t>
            </a:r>
            <a:r>
              <a:rPr lang="en-US" sz="1700" dirty="0" err="1">
                <a:effectLst/>
                <a:latin typeface="Times New Roman" panose="02020603050405020304" pitchFamily="18" charset="0"/>
                <a:ea typeface="Times New Roman" panose="02020603050405020304" pitchFamily="18" charset="0"/>
              </a:rPr>
              <a:t>r</a:t>
            </a:r>
            <a:r>
              <a:rPr lang="en-US" sz="1700" spc="-10" dirty="0" err="1">
                <a:effectLst/>
                <a:latin typeface="Times New Roman" panose="02020603050405020304" pitchFamily="18" charset="0"/>
                <a:ea typeface="Times New Roman" panose="02020603050405020304" pitchFamily="18" charset="0"/>
              </a:rPr>
              <a:t>e</a:t>
            </a:r>
            <a:r>
              <a:rPr lang="en-US" sz="1700" spc="10" dirty="0" err="1">
                <a:effectLst/>
                <a:latin typeface="Times New Roman" panose="02020603050405020304" pitchFamily="18" charset="0"/>
                <a:ea typeface="Times New Roman" panose="02020603050405020304" pitchFamily="18" charset="0"/>
              </a:rPr>
              <a:t>n</a:t>
            </a:r>
            <a:r>
              <a:rPr lang="en-US" sz="1700" dirty="0" err="1">
                <a:effectLst/>
                <a:latin typeface="Times New Roman" panose="02020603050405020304" pitchFamily="18" charset="0"/>
                <a:ea typeface="Times New Roman" panose="02020603050405020304" pitchFamily="18" charset="0"/>
              </a:rPr>
              <a:t>tan</a:t>
            </a:r>
            <a:r>
              <a:rPr lang="en-US" sz="1700" spc="5" dirty="0">
                <a:effectLst/>
                <a:latin typeface="Times New Roman" panose="02020603050405020304" pitchFamily="18" charset="0"/>
                <a:ea typeface="Times New Roman" panose="02020603050405020304" pitchFamily="18" charset="0"/>
              </a:rPr>
              <a:t> </a:t>
            </a:r>
            <a:r>
              <a:rPr lang="en-US" sz="1700" dirty="0" err="1">
                <a:effectLst/>
                <a:latin typeface="Times New Roman" panose="02020603050405020304" pitchFamily="18" charset="0"/>
                <a:ea typeface="Times New Roman" panose="02020603050405020304" pitchFamily="18" charset="0"/>
              </a:rPr>
              <a:t>te</a:t>
            </a:r>
            <a:r>
              <a:rPr lang="en-US" sz="1700" spc="-5" dirty="0" err="1">
                <a:effectLst/>
                <a:latin typeface="Times New Roman" panose="02020603050405020304" pitchFamily="18" charset="0"/>
                <a:ea typeface="Times New Roman" panose="02020603050405020304" pitchFamily="18" charset="0"/>
              </a:rPr>
              <a:t>r</a:t>
            </a:r>
            <a:r>
              <a:rPr lang="en-US" sz="1700" dirty="0" err="1">
                <a:effectLst/>
                <a:latin typeface="Times New Roman" panose="02020603050405020304" pitchFamily="18" charset="0"/>
                <a:ea typeface="Times New Roman" panose="02020603050405020304" pitchFamily="18" charset="0"/>
              </a:rPr>
              <a:t>h</a:t>
            </a:r>
            <a:r>
              <a:rPr lang="en-US" sz="1700" spc="-5" dirty="0" err="1">
                <a:effectLst/>
                <a:latin typeface="Times New Roman" panose="02020603050405020304" pitchFamily="18" charset="0"/>
                <a:ea typeface="Times New Roman" panose="02020603050405020304" pitchFamily="18" charset="0"/>
              </a:rPr>
              <a:t>a</a:t>
            </a:r>
            <a:r>
              <a:rPr lang="en-US" sz="1700" dirty="0" err="1">
                <a:effectLst/>
                <a:latin typeface="Times New Roman" panose="02020603050405020304" pitchFamily="18" charset="0"/>
                <a:ea typeface="Times New Roman" panose="02020603050405020304" pitchFamily="18" charset="0"/>
              </a:rPr>
              <a:t>d</a:t>
            </a:r>
            <a:r>
              <a:rPr lang="en-US" sz="1700" spc="-5" dirty="0" err="1">
                <a:effectLst/>
                <a:latin typeface="Times New Roman" panose="02020603050405020304" pitchFamily="18" charset="0"/>
                <a:ea typeface="Times New Roman" panose="02020603050405020304" pitchFamily="18" charset="0"/>
              </a:rPr>
              <a:t>a</a:t>
            </a:r>
            <a:r>
              <a:rPr lang="en-US" sz="1700" dirty="0" err="1">
                <a:effectLst/>
                <a:latin typeface="Times New Roman" panose="02020603050405020304" pitchFamily="18" charset="0"/>
                <a:ea typeface="Times New Roman" panose="02020603050405020304" pitchFamily="18" charset="0"/>
              </a:rPr>
              <a:t>p</a:t>
            </a:r>
            <a:r>
              <a:rPr lang="en-US" sz="1700" spc="30" dirty="0">
                <a:effectLst/>
                <a:latin typeface="Times New Roman" panose="02020603050405020304" pitchFamily="18" charset="0"/>
                <a:ea typeface="Times New Roman" panose="02020603050405020304" pitchFamily="18" charset="0"/>
              </a:rPr>
              <a:t> </a:t>
            </a:r>
            <a:r>
              <a:rPr lang="en-US" sz="1700" i="1" dirty="0">
                <a:effectLst/>
                <a:latin typeface="Times New Roman" panose="02020603050405020304" pitchFamily="18" charset="0"/>
                <a:ea typeface="Times New Roman" panose="02020603050405020304" pitchFamily="18" charset="0"/>
              </a:rPr>
              <a:t>narrow</a:t>
            </a:r>
            <a:r>
              <a:rPr lang="en-US" sz="1700" i="1" spc="15" dirty="0">
                <a:effectLst/>
                <a:latin typeface="Times New Roman" panose="02020603050405020304" pitchFamily="18" charset="0"/>
                <a:ea typeface="Times New Roman" panose="02020603050405020304" pitchFamily="18" charset="0"/>
              </a:rPr>
              <a:t> </a:t>
            </a:r>
            <a:r>
              <a:rPr lang="en-US" sz="1700" i="1" dirty="0">
                <a:effectLst/>
                <a:latin typeface="Times New Roman" panose="02020603050405020304" pitchFamily="18" charset="0"/>
                <a:ea typeface="Times New Roman" panose="02020603050405020304" pitchFamily="18" charset="0"/>
              </a:rPr>
              <a:t>framing </a:t>
            </a:r>
            <a:r>
              <a:rPr lang="en-US" sz="1700" dirty="0" err="1">
                <a:effectLst/>
                <a:latin typeface="Times New Roman" panose="02020603050405020304" pitchFamily="18" charset="0"/>
                <a:ea typeface="Times New Roman" panose="02020603050405020304" pitchFamily="18" charset="0"/>
              </a:rPr>
              <a:t>s</a:t>
            </a:r>
            <a:r>
              <a:rPr lang="en-US" sz="1700" spc="-5" dirty="0" err="1">
                <a:effectLst/>
                <a:latin typeface="Times New Roman" panose="02020603050405020304" pitchFamily="18" charset="0"/>
                <a:ea typeface="Times New Roman" panose="02020603050405020304" pitchFamily="18" charset="0"/>
              </a:rPr>
              <a:t>aa</a:t>
            </a:r>
            <a:r>
              <a:rPr lang="en-US" sz="1700" dirty="0" err="1">
                <a:effectLst/>
                <a:latin typeface="Times New Roman" panose="02020603050405020304" pitchFamily="18" charset="0"/>
                <a:ea typeface="Times New Roman" panose="02020603050405020304" pitchFamily="18" charset="0"/>
              </a:rPr>
              <a:t>t</a:t>
            </a:r>
            <a:r>
              <a:rPr lang="en-US" sz="1700" spc="5" dirty="0">
                <a:effectLst/>
                <a:latin typeface="Times New Roman" panose="02020603050405020304" pitchFamily="18" charset="0"/>
                <a:ea typeface="Times New Roman" panose="02020603050405020304" pitchFamily="18" charset="0"/>
              </a:rPr>
              <a:t> </a:t>
            </a:r>
            <a:r>
              <a:rPr lang="en-US" sz="1700" dirty="0" err="1">
                <a:effectLst/>
                <a:latin typeface="Times New Roman" panose="02020603050405020304" pitchFamily="18" charset="0"/>
                <a:ea typeface="Times New Roman" panose="02020603050405020304" pitchFamily="18" charset="0"/>
              </a:rPr>
              <a:t>b</a:t>
            </a:r>
            <a:r>
              <a:rPr lang="en-US" sz="1700" spc="-5" dirty="0" err="1">
                <a:effectLst/>
                <a:latin typeface="Times New Roman" panose="02020603050405020304" pitchFamily="18" charset="0"/>
                <a:ea typeface="Times New Roman" panose="02020603050405020304" pitchFamily="18" charset="0"/>
              </a:rPr>
              <a:t>e</a:t>
            </a:r>
            <a:r>
              <a:rPr lang="en-US" sz="1700" dirty="0" err="1">
                <a:effectLst/>
                <a:latin typeface="Times New Roman" panose="02020603050405020304" pitchFamily="18" charset="0"/>
                <a:ea typeface="Times New Roman" panose="02020603050405020304" pitchFamily="18" charset="0"/>
              </a:rPr>
              <a:t>r</a:t>
            </a:r>
            <a:r>
              <a:rPr lang="en-US" sz="1700" spc="5" dirty="0" err="1">
                <a:effectLst/>
                <a:latin typeface="Times New Roman" panose="02020603050405020304" pitchFamily="18" charset="0"/>
                <a:ea typeface="Times New Roman" panose="02020603050405020304" pitchFamily="18" charset="0"/>
              </a:rPr>
              <a:t>d</a:t>
            </a:r>
            <a:r>
              <a:rPr lang="en-US" sz="1700" spc="-5" dirty="0" err="1">
                <a:effectLst/>
                <a:latin typeface="Times New Roman" panose="02020603050405020304" pitchFamily="18" charset="0"/>
                <a:ea typeface="Times New Roman" panose="02020603050405020304" pitchFamily="18" charset="0"/>
              </a:rPr>
              <a:t>a</a:t>
            </a:r>
            <a:r>
              <a:rPr lang="en-US" sz="1700" dirty="0" err="1">
                <a:effectLst/>
                <a:latin typeface="Times New Roman" panose="02020603050405020304" pitchFamily="18" charset="0"/>
                <a:ea typeface="Times New Roman" panose="02020603050405020304" pitchFamily="18" charset="0"/>
              </a:rPr>
              <a:t>g</a:t>
            </a:r>
            <a:r>
              <a:rPr lang="en-US" sz="1700" spc="-5" dirty="0" err="1">
                <a:effectLst/>
                <a:latin typeface="Times New Roman" panose="02020603050405020304" pitchFamily="18" charset="0"/>
                <a:ea typeface="Times New Roman" panose="02020603050405020304" pitchFamily="18" charset="0"/>
              </a:rPr>
              <a:t>a</a:t>
            </a:r>
            <a:r>
              <a:rPr lang="en-US" sz="1700" dirty="0" err="1">
                <a:effectLst/>
                <a:latin typeface="Times New Roman" panose="02020603050405020304" pitchFamily="18" charset="0"/>
                <a:ea typeface="Times New Roman" panose="02020603050405020304" pitchFamily="18" charset="0"/>
              </a:rPr>
              <a:t>ng</a:t>
            </a:r>
            <a:r>
              <a:rPr lang="en-US" sz="1700" spc="5" dirty="0">
                <a:effectLst/>
                <a:latin typeface="Times New Roman" panose="02020603050405020304" pitchFamily="18" charset="0"/>
                <a:ea typeface="Times New Roman" panose="02020603050405020304" pitchFamily="18" charset="0"/>
              </a:rPr>
              <a:t> </a:t>
            </a:r>
            <a:r>
              <a:rPr lang="en-US" sz="1700" dirty="0">
                <a:effectLst/>
                <a:latin typeface="Times New Roman" panose="02020603050405020304" pitchFamily="18" charset="0"/>
                <a:ea typeface="Times New Roman" panose="02020603050405020304" pitchFamily="18" charset="0"/>
              </a:rPr>
              <a:t>di</a:t>
            </a:r>
            <a:r>
              <a:rPr lang="en-US" sz="1700" spc="15" dirty="0">
                <a:effectLst/>
                <a:latin typeface="Times New Roman" panose="02020603050405020304" pitchFamily="18" charset="0"/>
                <a:ea typeface="Times New Roman" panose="02020603050405020304" pitchFamily="18" charset="0"/>
              </a:rPr>
              <a:t> </a:t>
            </a:r>
            <a:r>
              <a:rPr lang="en-US" sz="1700" dirty="0">
                <a:effectLst/>
                <a:latin typeface="Times New Roman" panose="02020603050405020304" pitchFamily="18" charset="0"/>
                <a:ea typeface="Times New Roman" panose="02020603050405020304" pitchFamily="18" charset="0"/>
              </a:rPr>
              <a:t>p</a:t>
            </a:r>
            <a:r>
              <a:rPr lang="en-US" sz="1700" spc="-5" dirty="0">
                <a:effectLst/>
                <a:latin typeface="Times New Roman" panose="02020603050405020304" pitchFamily="18" charset="0"/>
                <a:ea typeface="Times New Roman" panose="02020603050405020304" pitchFamily="18" charset="0"/>
              </a:rPr>
              <a:t>a</a:t>
            </a:r>
            <a:r>
              <a:rPr lang="en-US" sz="1700" spc="10" dirty="0">
                <a:effectLst/>
                <a:latin typeface="Times New Roman" panose="02020603050405020304" pitchFamily="18" charset="0"/>
                <a:ea typeface="Times New Roman" panose="02020603050405020304" pitchFamily="18" charset="0"/>
              </a:rPr>
              <a:t>s</a:t>
            </a:r>
            <a:r>
              <a:rPr lang="en-US" sz="1700" spc="-5" dirty="0">
                <a:effectLst/>
                <a:latin typeface="Times New Roman" panose="02020603050405020304" pitchFamily="18" charset="0"/>
                <a:ea typeface="Times New Roman" panose="02020603050405020304" pitchFamily="18" charset="0"/>
              </a:rPr>
              <a:t>a</a:t>
            </a:r>
            <a:r>
              <a:rPr lang="en-US" sz="1700" dirty="0">
                <a:effectLst/>
                <a:latin typeface="Times New Roman" panose="02020603050405020304" pitchFamily="18" charset="0"/>
                <a:ea typeface="Times New Roman" panose="02020603050405020304" pitchFamily="18" charset="0"/>
              </a:rPr>
              <a:t>r</a:t>
            </a:r>
            <a:r>
              <a:rPr lang="en-US" sz="1700" spc="10" dirty="0">
                <a:effectLst/>
                <a:latin typeface="Times New Roman" panose="02020603050405020304" pitchFamily="18" charset="0"/>
                <a:ea typeface="Times New Roman" panose="02020603050405020304" pitchFamily="18" charset="0"/>
              </a:rPr>
              <a:t> </a:t>
            </a:r>
            <a:r>
              <a:rPr lang="en-US" sz="1700" dirty="0" err="1">
                <a:effectLst/>
                <a:latin typeface="Times New Roman" panose="02020603050405020304" pitchFamily="18" charset="0"/>
                <a:ea typeface="Times New Roman" panose="02020603050405020304" pitchFamily="18" charset="0"/>
              </a:rPr>
              <a:t>d</a:t>
            </a:r>
            <a:r>
              <a:rPr lang="en-US" sz="1700" spc="-5" dirty="0" err="1">
                <a:effectLst/>
                <a:latin typeface="Times New Roman" panose="02020603050405020304" pitchFamily="18" charset="0"/>
                <a:ea typeface="Times New Roman" panose="02020603050405020304" pitchFamily="18" charset="0"/>
              </a:rPr>
              <a:t>e</a:t>
            </a:r>
            <a:r>
              <a:rPr lang="en-US" sz="1700" dirty="0" err="1">
                <a:effectLst/>
                <a:latin typeface="Times New Roman" panose="02020603050405020304" pitchFamily="18" charset="0"/>
                <a:ea typeface="Times New Roman" panose="02020603050405020304" pitchFamily="18" charset="0"/>
              </a:rPr>
              <a:t>riv</a:t>
            </a:r>
            <a:r>
              <a:rPr lang="en-US" sz="1700" spc="-5" dirty="0" err="1">
                <a:effectLst/>
                <a:latin typeface="Times New Roman" panose="02020603050405020304" pitchFamily="18" charset="0"/>
                <a:ea typeface="Times New Roman" panose="02020603050405020304" pitchFamily="18" charset="0"/>
              </a:rPr>
              <a:t>a</a:t>
            </a:r>
            <a:r>
              <a:rPr lang="en-US" sz="1700" dirty="0" err="1">
                <a:effectLst/>
                <a:latin typeface="Times New Roman" panose="02020603050405020304" pitchFamily="18" charset="0"/>
                <a:ea typeface="Times New Roman" panose="02020603050405020304" pitchFamily="18" charset="0"/>
              </a:rPr>
              <a:t>t</a:t>
            </a:r>
            <a:r>
              <a:rPr lang="en-US" sz="1700" spc="5" dirty="0" err="1">
                <a:effectLst/>
                <a:latin typeface="Times New Roman" panose="02020603050405020304" pitchFamily="18" charset="0"/>
                <a:ea typeface="Times New Roman" panose="02020603050405020304" pitchFamily="18" charset="0"/>
              </a:rPr>
              <a:t>i</a:t>
            </a:r>
            <a:r>
              <a:rPr lang="en-US" sz="1700" dirty="0" err="1">
                <a:effectLst/>
                <a:latin typeface="Times New Roman" panose="02020603050405020304" pitchFamily="18" charset="0"/>
                <a:ea typeface="Times New Roman" panose="02020603050405020304" pitchFamily="18" charset="0"/>
              </a:rPr>
              <a:t>f</a:t>
            </a:r>
            <a:r>
              <a:rPr lang="en-US" sz="1700" dirty="0">
                <a:effectLst/>
                <a:latin typeface="Times New Roman" panose="02020603050405020304" pitchFamily="18" charset="0"/>
                <a:ea typeface="Times New Roman" panose="02020603050405020304" pitchFamily="18" charset="0"/>
              </a:rPr>
              <a:t> y</a:t>
            </a:r>
            <a:r>
              <a:rPr lang="en-US" sz="1700" spc="-5" dirty="0">
                <a:effectLst/>
                <a:latin typeface="Times New Roman" panose="02020603050405020304" pitchFamily="18" charset="0"/>
                <a:ea typeface="Times New Roman" panose="02020603050405020304" pitchFamily="18" charset="0"/>
              </a:rPr>
              <a:t>a</a:t>
            </a:r>
            <a:r>
              <a:rPr lang="en-US" sz="1700" dirty="0">
                <a:effectLst/>
                <a:latin typeface="Times New Roman" panose="02020603050405020304" pitchFamily="18" charset="0"/>
                <a:ea typeface="Times New Roman" panose="02020603050405020304" pitchFamily="18" charset="0"/>
              </a:rPr>
              <a:t>ng</a:t>
            </a:r>
            <a:r>
              <a:rPr lang="en-US" sz="1700" spc="5" dirty="0">
                <a:effectLst/>
                <a:latin typeface="Times New Roman" panose="02020603050405020304" pitchFamily="18" charset="0"/>
                <a:ea typeface="Times New Roman" panose="02020603050405020304" pitchFamily="18" charset="0"/>
              </a:rPr>
              <a:t> </a:t>
            </a:r>
            <a:r>
              <a:rPr lang="en-US" sz="1700" dirty="0" err="1">
                <a:effectLst/>
                <a:latin typeface="Times New Roman" panose="02020603050405020304" pitchFamily="18" charset="0"/>
                <a:ea typeface="Times New Roman" panose="02020603050405020304" pitchFamily="18" charset="0"/>
              </a:rPr>
              <a:t>komp</a:t>
            </a:r>
            <a:r>
              <a:rPr lang="en-US" sz="1700" spc="5" dirty="0" err="1">
                <a:effectLst/>
                <a:latin typeface="Times New Roman" panose="02020603050405020304" pitchFamily="18" charset="0"/>
                <a:ea typeface="Times New Roman" panose="02020603050405020304" pitchFamily="18" charset="0"/>
              </a:rPr>
              <a:t>l</a:t>
            </a:r>
            <a:r>
              <a:rPr lang="en-US" sz="1700" spc="-5" dirty="0" err="1">
                <a:effectLst/>
                <a:latin typeface="Times New Roman" panose="02020603050405020304" pitchFamily="18" charset="0"/>
                <a:ea typeface="Times New Roman" panose="02020603050405020304" pitchFamily="18" charset="0"/>
              </a:rPr>
              <a:t>e</a:t>
            </a:r>
            <a:r>
              <a:rPr lang="en-US" sz="1700" spc="10" dirty="0" err="1">
                <a:effectLst/>
                <a:latin typeface="Times New Roman" panose="02020603050405020304" pitchFamily="18" charset="0"/>
                <a:ea typeface="Times New Roman" panose="02020603050405020304" pitchFamily="18" charset="0"/>
              </a:rPr>
              <a:t>k</a:t>
            </a:r>
            <a:r>
              <a:rPr lang="en-US" sz="1700" dirty="0" err="1">
                <a:effectLst/>
                <a:latin typeface="Times New Roman" panose="02020603050405020304" pitchFamily="18" charset="0"/>
                <a:ea typeface="Times New Roman" panose="02020603050405020304" pitchFamily="18" charset="0"/>
              </a:rPr>
              <a:t>s</a:t>
            </a:r>
            <a:r>
              <a:rPr lang="en-US" sz="1700" dirty="0">
                <a:effectLst/>
                <a:latin typeface="Times New Roman" panose="02020603050405020304" pitchFamily="18" charset="0"/>
                <a:ea typeface="Times New Roman" panose="02020603050405020304" pitchFamily="18" charset="0"/>
              </a:rPr>
              <a:t>. </a:t>
            </a:r>
            <a:r>
              <a:rPr lang="en-US" sz="1700" spc="5" dirty="0" err="1">
                <a:effectLst/>
                <a:latin typeface="Times New Roman" panose="02020603050405020304" pitchFamily="18" charset="0"/>
                <a:ea typeface="Times New Roman" panose="02020603050405020304" pitchFamily="18" charset="0"/>
              </a:rPr>
              <a:t>P</a:t>
            </a:r>
            <a:r>
              <a:rPr lang="en-US" sz="1700" spc="-5" dirty="0" err="1">
                <a:effectLst/>
                <a:latin typeface="Times New Roman" panose="02020603050405020304" pitchFamily="18" charset="0"/>
                <a:ea typeface="Times New Roman" panose="02020603050405020304" pitchFamily="18" charset="0"/>
              </a:rPr>
              <a:t>e</a:t>
            </a:r>
            <a:r>
              <a:rPr lang="en-US" sz="1700" dirty="0" err="1">
                <a:effectLst/>
                <a:latin typeface="Times New Roman" panose="02020603050405020304" pitchFamily="18" charset="0"/>
                <a:ea typeface="Times New Roman" panose="02020603050405020304" pitchFamily="18" charset="0"/>
              </a:rPr>
              <a:t>n</a:t>
            </a:r>
            <a:r>
              <a:rPr lang="en-US" sz="1700" spc="-5" dirty="0" err="1">
                <a:effectLst/>
                <a:latin typeface="Times New Roman" panose="02020603050405020304" pitchFamily="18" charset="0"/>
                <a:ea typeface="Times New Roman" panose="02020603050405020304" pitchFamily="18" charset="0"/>
              </a:rPr>
              <a:t>e</a:t>
            </a:r>
            <a:r>
              <a:rPr lang="en-US" sz="1700" dirty="0" err="1">
                <a:effectLst/>
                <a:latin typeface="Times New Roman" panose="02020603050405020304" pitchFamily="18" charset="0"/>
                <a:ea typeface="Times New Roman" panose="02020603050405020304" pitchFamily="18" charset="0"/>
              </a:rPr>
              <a:t>l</a:t>
            </a:r>
            <a:r>
              <a:rPr lang="en-US" sz="1700" spc="5" dirty="0" err="1">
                <a:effectLst/>
                <a:latin typeface="Times New Roman" panose="02020603050405020304" pitchFamily="18" charset="0"/>
                <a:ea typeface="Times New Roman" panose="02020603050405020304" pitchFamily="18" charset="0"/>
              </a:rPr>
              <a:t>i</a:t>
            </a:r>
            <a:r>
              <a:rPr lang="en-US" sz="1700" spc="10" dirty="0" err="1">
                <a:effectLst/>
                <a:latin typeface="Times New Roman" panose="02020603050405020304" pitchFamily="18" charset="0"/>
                <a:ea typeface="Times New Roman" panose="02020603050405020304" pitchFamily="18" charset="0"/>
              </a:rPr>
              <a:t>t</a:t>
            </a:r>
            <a:r>
              <a:rPr lang="en-US" sz="1700" dirty="0" err="1">
                <a:effectLst/>
                <a:latin typeface="Times New Roman" panose="02020603050405020304" pitchFamily="18" charset="0"/>
                <a:ea typeface="Times New Roman" panose="02020603050405020304" pitchFamily="18" charset="0"/>
              </a:rPr>
              <a:t>ian</a:t>
            </a:r>
            <a:r>
              <a:rPr lang="en-US" sz="1700" spc="5" dirty="0">
                <a:effectLst/>
                <a:latin typeface="Times New Roman" panose="02020603050405020304" pitchFamily="18" charset="0"/>
                <a:ea typeface="Times New Roman" panose="02020603050405020304" pitchFamily="18" charset="0"/>
              </a:rPr>
              <a:t> </a:t>
            </a:r>
            <a:r>
              <a:rPr lang="en-US" sz="1700" dirty="0" err="1">
                <a:effectLst/>
                <a:latin typeface="Times New Roman" panose="02020603050405020304" pitchFamily="18" charset="0"/>
                <a:ea typeface="Times New Roman" panose="02020603050405020304" pitchFamily="18" charset="0"/>
              </a:rPr>
              <a:t>ini</a:t>
            </a:r>
            <a:r>
              <a:rPr lang="en-US" sz="1700" spc="10" dirty="0">
                <a:effectLst/>
                <a:latin typeface="Times New Roman" panose="02020603050405020304" pitchFamily="18" charset="0"/>
                <a:ea typeface="Times New Roman" panose="02020603050405020304" pitchFamily="18" charset="0"/>
              </a:rPr>
              <a:t> </a:t>
            </a:r>
            <a:r>
              <a:rPr lang="en-US" sz="1700" dirty="0">
                <a:effectLst/>
                <a:latin typeface="Times New Roman" panose="02020603050405020304" pitchFamily="18" charset="0"/>
                <a:ea typeface="Times New Roman" panose="02020603050405020304" pitchFamily="18" charset="0"/>
              </a:rPr>
              <a:t>juga</a:t>
            </a:r>
            <a:r>
              <a:rPr lang="en-US" sz="1700" spc="5" dirty="0">
                <a:effectLst/>
                <a:latin typeface="Times New Roman" panose="02020603050405020304" pitchFamily="18" charset="0"/>
                <a:ea typeface="Times New Roman" panose="02020603050405020304" pitchFamily="18" charset="0"/>
              </a:rPr>
              <a:t> </a:t>
            </a:r>
            <a:r>
              <a:rPr lang="en-US" sz="1700" dirty="0" err="1">
                <a:effectLst/>
                <a:latin typeface="Times New Roman" panose="02020603050405020304" pitchFamily="18" charset="0"/>
                <a:ea typeface="Times New Roman" panose="02020603050405020304" pitchFamily="18" charset="0"/>
              </a:rPr>
              <a:t>mendukung</a:t>
            </a:r>
            <a:r>
              <a:rPr lang="en-US" sz="1700" spc="5" dirty="0">
                <a:effectLst/>
                <a:latin typeface="Times New Roman" panose="02020603050405020304" pitchFamily="18" charset="0"/>
                <a:ea typeface="Times New Roman" panose="02020603050405020304" pitchFamily="18" charset="0"/>
              </a:rPr>
              <a:t> </a:t>
            </a:r>
            <a:r>
              <a:rPr lang="en-US" sz="1700" dirty="0" err="1">
                <a:effectLst/>
                <a:latin typeface="Times New Roman" panose="02020603050405020304" pitchFamily="18" charset="0"/>
                <a:ea typeface="Times New Roman" panose="02020603050405020304" pitchFamily="18" charset="0"/>
              </a:rPr>
              <a:t>fakta</a:t>
            </a:r>
            <a:r>
              <a:rPr lang="en-US" sz="1700" spc="20" dirty="0">
                <a:effectLst/>
                <a:latin typeface="Times New Roman" panose="02020603050405020304" pitchFamily="18" charset="0"/>
                <a:ea typeface="Times New Roman" panose="02020603050405020304" pitchFamily="18" charset="0"/>
              </a:rPr>
              <a:t> </a:t>
            </a:r>
            <a:r>
              <a:rPr lang="en-US" sz="1700" dirty="0" err="1">
                <a:effectLst/>
                <a:latin typeface="Times New Roman" panose="02020603050405020304" pitchFamily="18" charset="0"/>
                <a:ea typeface="Times New Roman" panose="02020603050405020304" pitchFamily="18" charset="0"/>
              </a:rPr>
              <a:t>b</a:t>
            </a:r>
            <a:r>
              <a:rPr lang="en-US" sz="1700" spc="-5" dirty="0" err="1">
                <a:effectLst/>
                <a:latin typeface="Times New Roman" panose="02020603050405020304" pitchFamily="18" charset="0"/>
                <a:ea typeface="Times New Roman" panose="02020603050405020304" pitchFamily="18" charset="0"/>
              </a:rPr>
              <a:t>a</a:t>
            </a:r>
            <a:r>
              <a:rPr lang="en-US" sz="1700" dirty="0" err="1">
                <a:effectLst/>
                <a:latin typeface="Times New Roman" panose="02020603050405020304" pitchFamily="18" charset="0"/>
                <a:ea typeface="Times New Roman" panose="02020603050405020304" pitchFamily="18" charset="0"/>
              </a:rPr>
              <a:t>hwa</a:t>
            </a:r>
            <a:r>
              <a:rPr lang="en-US" sz="1700" dirty="0">
                <a:effectLst/>
                <a:latin typeface="Times New Roman" panose="02020603050405020304" pitchFamily="18" charset="0"/>
                <a:ea typeface="Times New Roman" panose="02020603050405020304" pitchFamily="18" charset="0"/>
              </a:rPr>
              <a:t> </a:t>
            </a:r>
            <a:r>
              <a:rPr lang="en-US" sz="1700" dirty="0" err="1">
                <a:effectLst/>
                <a:latin typeface="Times New Roman" panose="02020603050405020304" pitchFamily="18" charset="0"/>
                <a:ea typeface="Times New Roman" panose="02020603050405020304" pitchFamily="18" charset="0"/>
              </a:rPr>
              <a:t>pr</a:t>
            </a:r>
            <a:r>
              <a:rPr lang="en-US" sz="1700" spc="5" dirty="0" err="1">
                <a:effectLst/>
                <a:latin typeface="Times New Roman" panose="02020603050405020304" pitchFamily="18" charset="0"/>
                <a:ea typeface="Times New Roman" panose="02020603050405020304" pitchFamily="18" charset="0"/>
              </a:rPr>
              <a:t>o</a:t>
            </a:r>
            <a:r>
              <a:rPr lang="en-US" sz="1700" dirty="0" err="1">
                <a:effectLst/>
                <a:latin typeface="Times New Roman" panose="02020603050405020304" pitchFamily="18" charset="0"/>
                <a:ea typeface="Times New Roman" panose="02020603050405020304" pitchFamily="18" charset="0"/>
              </a:rPr>
              <a:t>f</a:t>
            </a:r>
            <a:r>
              <a:rPr lang="en-US" sz="1700" spc="-10" dirty="0" err="1">
                <a:effectLst/>
                <a:latin typeface="Times New Roman" panose="02020603050405020304" pitchFamily="18" charset="0"/>
                <a:ea typeface="Times New Roman" panose="02020603050405020304" pitchFamily="18" charset="0"/>
              </a:rPr>
              <a:t>e</a:t>
            </a:r>
            <a:r>
              <a:rPr lang="en-US" sz="1700" dirty="0" err="1">
                <a:effectLst/>
                <a:latin typeface="Times New Roman" panose="02020603050405020304" pitchFamily="18" charset="0"/>
                <a:ea typeface="Times New Roman" panose="02020603050405020304" pitchFamily="18" charset="0"/>
              </a:rPr>
              <a:t>sional</a:t>
            </a:r>
            <a:r>
              <a:rPr lang="en-US" sz="1700" spc="15" dirty="0" err="1">
                <a:effectLst/>
                <a:latin typeface="Times New Roman" panose="02020603050405020304" pitchFamily="18" charset="0"/>
                <a:ea typeface="Times New Roman" panose="02020603050405020304" pitchFamily="18" charset="0"/>
              </a:rPr>
              <a:t>i</a:t>
            </a:r>
            <a:r>
              <a:rPr lang="en-US" sz="1700" dirty="0" err="1">
                <a:effectLst/>
                <a:latin typeface="Times New Roman" panose="02020603050405020304" pitchFamily="18" charset="0"/>
                <a:ea typeface="Times New Roman" panose="02020603050405020304" pitchFamily="18" charset="0"/>
              </a:rPr>
              <a:t>sme</a:t>
            </a:r>
            <a:r>
              <a:rPr lang="en-US" sz="1700" dirty="0">
                <a:effectLst/>
                <a:latin typeface="Times New Roman" panose="02020603050405020304" pitchFamily="18" charset="0"/>
                <a:ea typeface="Times New Roman" panose="02020603050405020304" pitchFamily="18" charset="0"/>
              </a:rPr>
              <a:t>, </a:t>
            </a:r>
            <a:r>
              <a:rPr lang="en-US" sz="1700" dirty="0" err="1">
                <a:effectLst/>
                <a:latin typeface="Times New Roman" panose="02020603050405020304" pitchFamily="18" charset="0"/>
                <a:ea typeface="Times New Roman" panose="02020603050405020304" pitchFamily="18" charset="0"/>
              </a:rPr>
              <a:t>k</a:t>
            </a:r>
            <a:r>
              <a:rPr lang="en-US" sz="1700" spc="-5" dirty="0" err="1">
                <a:effectLst/>
                <a:latin typeface="Times New Roman" panose="02020603050405020304" pitchFamily="18" charset="0"/>
                <a:ea typeface="Times New Roman" panose="02020603050405020304" pitchFamily="18" charset="0"/>
              </a:rPr>
              <a:t>eca</a:t>
            </a:r>
            <a:r>
              <a:rPr lang="en-US" sz="1700" dirty="0" err="1">
                <a:effectLst/>
                <a:latin typeface="Times New Roman" panose="02020603050405020304" pitchFamily="18" charset="0"/>
                <a:ea typeface="Times New Roman" panose="02020603050405020304" pitchFamily="18" charset="0"/>
              </a:rPr>
              <a:t>nggihan</a:t>
            </a:r>
            <a:r>
              <a:rPr lang="en-US" sz="1700" dirty="0">
                <a:effectLst/>
                <a:latin typeface="Times New Roman" panose="02020603050405020304" pitchFamily="18" charset="0"/>
                <a:ea typeface="Times New Roman" panose="02020603050405020304" pitchFamily="18" charset="0"/>
              </a:rPr>
              <a:t>,</a:t>
            </a:r>
            <a:r>
              <a:rPr lang="en-US" sz="1700" spc="10" dirty="0">
                <a:effectLst/>
                <a:latin typeface="Times New Roman" panose="02020603050405020304" pitchFamily="18" charset="0"/>
                <a:ea typeface="Times New Roman" panose="02020603050405020304" pitchFamily="18" charset="0"/>
              </a:rPr>
              <a:t> </a:t>
            </a:r>
            <a:r>
              <a:rPr lang="en-US" sz="1700" dirty="0">
                <a:effectLst/>
                <a:latin typeface="Times New Roman" panose="02020603050405020304" pitchFamily="18" charset="0"/>
                <a:ea typeface="Times New Roman" panose="02020603050405020304" pitchFamily="18" charset="0"/>
              </a:rPr>
              <a:t>d</a:t>
            </a:r>
            <a:r>
              <a:rPr lang="en-US" sz="1700" spc="-5" dirty="0">
                <a:effectLst/>
                <a:latin typeface="Times New Roman" panose="02020603050405020304" pitchFamily="18" charset="0"/>
                <a:ea typeface="Times New Roman" panose="02020603050405020304" pitchFamily="18" charset="0"/>
              </a:rPr>
              <a:t>a</a:t>
            </a:r>
            <a:r>
              <a:rPr lang="en-US" sz="1700" dirty="0">
                <a:effectLst/>
                <a:latin typeface="Times New Roman" panose="02020603050405020304" pitchFamily="18" charset="0"/>
                <a:ea typeface="Times New Roman" panose="02020603050405020304" pitchFamily="18" charset="0"/>
              </a:rPr>
              <a:t>n</a:t>
            </a:r>
            <a:r>
              <a:rPr lang="en-US" sz="1700" spc="5" dirty="0">
                <a:effectLst/>
                <a:latin typeface="Times New Roman" panose="02020603050405020304" pitchFamily="18" charset="0"/>
                <a:ea typeface="Times New Roman" panose="02020603050405020304" pitchFamily="18" charset="0"/>
              </a:rPr>
              <a:t> </a:t>
            </a:r>
            <a:r>
              <a:rPr lang="en-US" sz="1700" dirty="0" err="1">
                <a:effectLst/>
                <a:latin typeface="Times New Roman" panose="02020603050405020304" pitchFamily="18" charset="0"/>
                <a:ea typeface="Times New Roman" panose="02020603050405020304" pitchFamily="18" charset="0"/>
              </a:rPr>
              <a:t>p</a:t>
            </a:r>
            <a:r>
              <a:rPr lang="en-US" sz="1700" spc="-5" dirty="0" err="1">
                <a:effectLst/>
                <a:latin typeface="Times New Roman" panose="02020603050405020304" pitchFamily="18" charset="0"/>
                <a:ea typeface="Times New Roman" panose="02020603050405020304" pitchFamily="18" charset="0"/>
              </a:rPr>
              <a:t>e</a:t>
            </a:r>
            <a:r>
              <a:rPr lang="en-US" sz="1700" dirty="0" err="1">
                <a:effectLst/>
                <a:latin typeface="Times New Roman" panose="02020603050405020304" pitchFamily="18" charset="0"/>
                <a:ea typeface="Times New Roman" panose="02020603050405020304" pitchFamily="18" charset="0"/>
              </a:rPr>
              <a:t>n</a:t>
            </a:r>
            <a:r>
              <a:rPr lang="en-US" sz="1700" spc="10" dirty="0" err="1">
                <a:effectLst/>
                <a:latin typeface="Times New Roman" panose="02020603050405020304" pitchFamily="18" charset="0"/>
                <a:ea typeface="Times New Roman" panose="02020603050405020304" pitchFamily="18" charset="0"/>
              </a:rPr>
              <a:t>g</a:t>
            </a:r>
            <a:r>
              <a:rPr lang="en-US" sz="1700" spc="-5" dirty="0" err="1">
                <a:effectLst/>
                <a:latin typeface="Times New Roman" panose="02020603050405020304" pitchFamily="18" charset="0"/>
                <a:ea typeface="Times New Roman" panose="02020603050405020304" pitchFamily="18" charset="0"/>
              </a:rPr>
              <a:t>a</a:t>
            </a:r>
            <a:r>
              <a:rPr lang="en-US" sz="1700" spc="15" dirty="0" err="1">
                <a:effectLst/>
                <a:latin typeface="Times New Roman" panose="02020603050405020304" pitchFamily="18" charset="0"/>
                <a:ea typeface="Times New Roman" panose="02020603050405020304" pitchFamily="18" charset="0"/>
              </a:rPr>
              <a:t>l</a:t>
            </a:r>
            <a:r>
              <a:rPr lang="en-US" sz="1700" spc="-5" dirty="0" err="1">
                <a:effectLst/>
                <a:latin typeface="Times New Roman" panose="02020603050405020304" pitchFamily="18" charset="0"/>
                <a:ea typeface="Times New Roman" panose="02020603050405020304" pitchFamily="18" charset="0"/>
              </a:rPr>
              <a:t>a</a:t>
            </a:r>
            <a:r>
              <a:rPr lang="en-US" sz="1700" dirty="0" err="1">
                <a:effectLst/>
                <a:latin typeface="Times New Roman" panose="02020603050405020304" pitchFamily="18" charset="0"/>
                <a:ea typeface="Times New Roman" panose="02020603050405020304" pitchFamily="18" charset="0"/>
              </a:rPr>
              <a:t>man</a:t>
            </a:r>
            <a:r>
              <a:rPr lang="en-US" sz="1700" dirty="0">
                <a:effectLst/>
                <a:latin typeface="Times New Roman" panose="02020603050405020304" pitchFamily="18" charset="0"/>
                <a:ea typeface="Times New Roman" panose="02020603050405020304" pitchFamily="18" charset="0"/>
              </a:rPr>
              <a:t> in</a:t>
            </a:r>
            <a:r>
              <a:rPr lang="en-US" sz="1700" spc="15" dirty="0">
                <a:effectLst/>
                <a:latin typeface="Times New Roman" panose="02020603050405020304" pitchFamily="18" charset="0"/>
                <a:ea typeface="Times New Roman" panose="02020603050405020304" pitchFamily="18" charset="0"/>
              </a:rPr>
              <a:t>v</a:t>
            </a:r>
            <a:r>
              <a:rPr lang="en-US" sz="1700" spc="-5" dirty="0">
                <a:effectLst/>
                <a:latin typeface="Times New Roman" panose="02020603050405020304" pitchFamily="18" charset="0"/>
                <a:ea typeface="Times New Roman" panose="02020603050405020304" pitchFamily="18" charset="0"/>
              </a:rPr>
              <a:t>e</a:t>
            </a:r>
            <a:r>
              <a:rPr lang="en-US" sz="1700" dirty="0">
                <a:effectLst/>
                <a:latin typeface="Times New Roman" panose="02020603050405020304" pitchFamily="18" charset="0"/>
                <a:ea typeface="Times New Roman" panose="02020603050405020304" pitchFamily="18" charset="0"/>
              </a:rPr>
              <a:t>stor</a:t>
            </a:r>
            <a:r>
              <a:rPr lang="en-US" sz="1700" spc="5" dirty="0">
                <a:effectLst/>
                <a:latin typeface="Times New Roman" panose="02020603050405020304" pitchFamily="18" charset="0"/>
                <a:ea typeface="Times New Roman" panose="02020603050405020304" pitchFamily="18" charset="0"/>
              </a:rPr>
              <a:t> </a:t>
            </a:r>
            <a:r>
              <a:rPr lang="en-US" sz="1700" dirty="0" err="1">
                <a:effectLst/>
                <a:latin typeface="Times New Roman" panose="02020603050405020304" pitchFamily="18" charset="0"/>
                <a:ea typeface="Times New Roman" panose="02020603050405020304" pitchFamily="18" charset="0"/>
              </a:rPr>
              <a:t>d</a:t>
            </a:r>
            <a:r>
              <a:rPr lang="en-US" sz="1700" spc="-5" dirty="0" err="1">
                <a:effectLst/>
                <a:latin typeface="Times New Roman" panose="02020603050405020304" pitchFamily="18" charset="0"/>
                <a:ea typeface="Times New Roman" panose="02020603050405020304" pitchFamily="18" charset="0"/>
              </a:rPr>
              <a:t>a</a:t>
            </a:r>
            <a:r>
              <a:rPr lang="en-US" sz="1700" spc="10" dirty="0" err="1">
                <a:effectLst/>
                <a:latin typeface="Times New Roman" panose="02020603050405020304" pitchFamily="18" charset="0"/>
                <a:ea typeface="Times New Roman" panose="02020603050405020304" pitchFamily="18" charset="0"/>
              </a:rPr>
              <a:t>p</a:t>
            </a:r>
            <a:r>
              <a:rPr lang="en-US" sz="1700" spc="-5" dirty="0" err="1">
                <a:effectLst/>
                <a:latin typeface="Times New Roman" panose="02020603050405020304" pitchFamily="18" charset="0"/>
                <a:ea typeface="Times New Roman" panose="02020603050405020304" pitchFamily="18" charset="0"/>
              </a:rPr>
              <a:t>a</a:t>
            </a:r>
            <a:r>
              <a:rPr lang="en-US" sz="1700" dirty="0" err="1">
                <a:effectLst/>
                <a:latin typeface="Times New Roman" panose="02020603050405020304" pitchFamily="18" charset="0"/>
                <a:ea typeface="Times New Roman" panose="02020603050405020304" pitchFamily="18" charset="0"/>
              </a:rPr>
              <a:t>t</a:t>
            </a:r>
            <a:r>
              <a:rPr lang="en-US" sz="1700" spc="5" dirty="0">
                <a:effectLst/>
                <a:latin typeface="Times New Roman" panose="02020603050405020304" pitchFamily="18" charset="0"/>
                <a:ea typeface="Times New Roman" panose="02020603050405020304" pitchFamily="18" charset="0"/>
              </a:rPr>
              <a:t> </a:t>
            </a:r>
            <a:r>
              <a:rPr lang="en-US" sz="1700" dirty="0" err="1">
                <a:effectLst/>
                <a:latin typeface="Times New Roman" panose="02020603050405020304" pitchFamily="18" charset="0"/>
                <a:ea typeface="Times New Roman" panose="02020603050405020304" pitchFamily="18" charset="0"/>
              </a:rPr>
              <a:t>me</a:t>
            </a:r>
            <a:r>
              <a:rPr lang="en-US" sz="1700" spc="10" dirty="0" err="1">
                <a:effectLst/>
                <a:latin typeface="Times New Roman" panose="02020603050405020304" pitchFamily="18" charset="0"/>
                <a:ea typeface="Times New Roman" panose="02020603050405020304" pitchFamily="18" charset="0"/>
              </a:rPr>
              <a:t>n</a:t>
            </a:r>
            <a:r>
              <a:rPr lang="en-US" sz="1700" dirty="0" err="1">
                <a:effectLst/>
                <a:latin typeface="Times New Roman" panose="02020603050405020304" pitchFamily="18" charset="0"/>
                <a:ea typeface="Times New Roman" panose="02020603050405020304" pitchFamily="18" charset="0"/>
              </a:rPr>
              <a:t>gur</a:t>
            </a:r>
            <a:r>
              <a:rPr lang="en-US" sz="1700" spc="-10" dirty="0" err="1">
                <a:effectLst/>
                <a:latin typeface="Times New Roman" panose="02020603050405020304" pitchFamily="18" charset="0"/>
                <a:ea typeface="Times New Roman" panose="02020603050405020304" pitchFamily="18" charset="0"/>
              </a:rPr>
              <a:t>a</a:t>
            </a:r>
            <a:r>
              <a:rPr lang="en-US" sz="1700" dirty="0" err="1">
                <a:effectLst/>
                <a:latin typeface="Times New Roman" panose="02020603050405020304" pitchFamily="18" charset="0"/>
                <a:ea typeface="Times New Roman" panose="02020603050405020304" pitchFamily="18" charset="0"/>
              </a:rPr>
              <a:t>ngi</a:t>
            </a:r>
            <a:r>
              <a:rPr lang="en-US" sz="1700" spc="5" dirty="0">
                <a:effectLst/>
                <a:latin typeface="Times New Roman" panose="02020603050405020304" pitchFamily="18" charset="0"/>
                <a:ea typeface="Times New Roman" panose="02020603050405020304" pitchFamily="18" charset="0"/>
              </a:rPr>
              <a:t> </a:t>
            </a:r>
            <a:r>
              <a:rPr lang="en-US" sz="1700" dirty="0">
                <a:effectLst/>
                <a:latin typeface="Times New Roman" panose="02020603050405020304" pitchFamily="18" charset="0"/>
                <a:ea typeface="Times New Roman" panose="02020603050405020304" pitchFamily="18" charset="0"/>
              </a:rPr>
              <a:t>bias</a:t>
            </a:r>
            <a:r>
              <a:rPr lang="en-US" sz="1700" spc="5" dirty="0">
                <a:effectLst/>
                <a:latin typeface="Times New Roman" panose="02020603050405020304" pitchFamily="18" charset="0"/>
                <a:ea typeface="Times New Roman" panose="02020603050405020304" pitchFamily="18" charset="0"/>
              </a:rPr>
              <a:t> </a:t>
            </a:r>
            <a:r>
              <a:rPr lang="en-US" sz="1700" dirty="0" err="1">
                <a:effectLst/>
                <a:latin typeface="Times New Roman" panose="02020603050405020304" pitchFamily="18" charset="0"/>
                <a:ea typeface="Times New Roman" panose="02020603050405020304" pitchFamily="18" charset="0"/>
              </a:rPr>
              <a:t>ini</a:t>
            </a:r>
            <a:r>
              <a:rPr lang="en-US" sz="1700" spc="5" dirty="0">
                <a:effectLst/>
                <a:latin typeface="Times New Roman" panose="02020603050405020304" pitchFamily="18" charset="0"/>
                <a:ea typeface="Times New Roman" panose="02020603050405020304" pitchFamily="18" charset="0"/>
              </a:rPr>
              <a:t> </a:t>
            </a:r>
            <a:r>
              <a:rPr lang="en-US" sz="1700" dirty="0" err="1">
                <a:effectLst/>
                <a:latin typeface="Times New Roman" panose="02020603050405020304" pitchFamily="18" charset="0"/>
                <a:ea typeface="Times New Roman" panose="02020603050405020304" pitchFamily="18" charset="0"/>
              </a:rPr>
              <a:t>s</a:t>
            </a:r>
            <a:r>
              <a:rPr lang="en-US" sz="1700" spc="-5" dirty="0" err="1">
                <a:effectLst/>
                <a:latin typeface="Times New Roman" panose="02020603050405020304" pitchFamily="18" charset="0"/>
                <a:ea typeface="Times New Roman" panose="02020603050405020304" pitchFamily="18" charset="0"/>
              </a:rPr>
              <a:t>a</a:t>
            </a:r>
            <a:r>
              <a:rPr lang="en-US" sz="1700" dirty="0" err="1">
                <a:effectLst/>
                <a:latin typeface="Times New Roman" panose="02020603050405020304" pitchFamily="18" charset="0"/>
                <a:ea typeface="Times New Roman" panose="02020603050405020304" pitchFamily="18" charset="0"/>
              </a:rPr>
              <a:t>mpai</a:t>
            </a:r>
            <a:r>
              <a:rPr lang="en-US" sz="1700" spc="15" dirty="0">
                <a:effectLst/>
                <a:latin typeface="Times New Roman" panose="02020603050405020304" pitchFamily="18" charset="0"/>
                <a:ea typeface="Times New Roman" panose="02020603050405020304" pitchFamily="18" charset="0"/>
              </a:rPr>
              <a:t> </a:t>
            </a:r>
            <a:r>
              <a:rPr lang="en-US" sz="1700" dirty="0" err="1">
                <a:effectLst/>
                <a:latin typeface="Times New Roman" panose="02020603050405020304" pitchFamily="18" charset="0"/>
                <a:ea typeface="Times New Roman" panose="02020603050405020304" pitchFamily="18" charset="0"/>
              </a:rPr>
              <a:t>b</a:t>
            </a:r>
            <a:r>
              <a:rPr lang="en-US" sz="1700" spc="-5" dirty="0" err="1">
                <a:effectLst/>
                <a:latin typeface="Times New Roman" panose="02020603050405020304" pitchFamily="18" charset="0"/>
                <a:ea typeface="Times New Roman" panose="02020603050405020304" pitchFamily="18" charset="0"/>
              </a:rPr>
              <a:t>a</a:t>
            </a:r>
            <a:r>
              <a:rPr lang="en-US" sz="1700" dirty="0" err="1">
                <a:effectLst/>
                <a:latin typeface="Times New Roman" panose="02020603050405020304" pitchFamily="18" charset="0"/>
                <a:ea typeface="Times New Roman" panose="02020603050405020304" pitchFamily="18" charset="0"/>
              </a:rPr>
              <a:t>tas</a:t>
            </a:r>
            <a:r>
              <a:rPr lang="en-US" sz="1700" dirty="0">
                <a:effectLst/>
                <a:latin typeface="Times New Roman" panose="02020603050405020304" pitchFamily="18" charset="0"/>
                <a:ea typeface="Times New Roman" panose="02020603050405020304" pitchFamily="18" charset="0"/>
              </a:rPr>
              <a:t> </a:t>
            </a:r>
            <a:r>
              <a:rPr lang="en-US" sz="1700" dirty="0" err="1">
                <a:effectLst/>
                <a:latin typeface="Times New Roman" panose="02020603050405020304" pitchFamily="18" charset="0"/>
                <a:ea typeface="Times New Roman" panose="02020603050405020304" pitchFamily="18" charset="0"/>
              </a:rPr>
              <a:t>te</a:t>
            </a:r>
            <a:r>
              <a:rPr lang="en-US" sz="1700" spc="-5" dirty="0" err="1">
                <a:effectLst/>
                <a:latin typeface="Times New Roman" panose="02020603050405020304" pitchFamily="18" charset="0"/>
                <a:ea typeface="Times New Roman" panose="02020603050405020304" pitchFamily="18" charset="0"/>
              </a:rPr>
              <a:t>r</a:t>
            </a:r>
            <a:r>
              <a:rPr lang="en-US" sz="1700" dirty="0" err="1">
                <a:effectLst/>
                <a:latin typeface="Times New Roman" panose="02020603050405020304" pitchFamily="18" charset="0"/>
                <a:ea typeface="Times New Roman" panose="02020603050405020304" pitchFamily="18" charset="0"/>
              </a:rPr>
              <a:t>tentu</a:t>
            </a:r>
            <a:r>
              <a:rPr lang="en-US" sz="1700" dirty="0">
                <a:effectLst/>
                <a:latin typeface="Times New Roman" panose="02020603050405020304" pitchFamily="18" charset="0"/>
                <a:ea typeface="Times New Roman" panose="02020603050405020304" pitchFamily="18" charset="0"/>
              </a:rPr>
              <a:t>.</a:t>
            </a:r>
            <a:endParaRPr lang="en-ID" sz="1700" dirty="0">
              <a:effectLst/>
              <a:latin typeface="Times New Roman" panose="02020603050405020304" pitchFamily="18" charset="0"/>
              <a:ea typeface="Times New Roman" panose="02020603050405020304" pitchFamily="18" charset="0"/>
            </a:endParaRPr>
          </a:p>
          <a:p>
            <a:pPr marL="9525" indent="0" algn="just">
              <a:spcBef>
                <a:spcPts val="20"/>
              </a:spcBef>
              <a:spcAft>
                <a:spcPts val="0"/>
              </a:spcAft>
              <a:buNone/>
            </a:pPr>
            <a:r>
              <a:rPr lang="en-US" sz="1700" i="1" spc="-5" dirty="0">
                <a:effectLst/>
                <a:latin typeface="Times New Roman" panose="02020603050405020304" pitchFamily="18" charset="0"/>
                <a:ea typeface="Times New Roman" panose="02020603050405020304" pitchFamily="18" charset="0"/>
              </a:rPr>
              <a:t>Me</a:t>
            </a:r>
            <a:r>
              <a:rPr lang="en-US" sz="1700" i="1" dirty="0">
                <a:effectLst/>
                <a:latin typeface="Times New Roman" panose="02020603050405020304" pitchFamily="18" charset="0"/>
                <a:ea typeface="Times New Roman" panose="02020603050405020304" pitchFamily="18" charset="0"/>
              </a:rPr>
              <a:t>ntal</a:t>
            </a:r>
            <a:r>
              <a:rPr lang="en-US" sz="1700" i="1" spc="5" dirty="0">
                <a:effectLst/>
                <a:latin typeface="Times New Roman" panose="02020603050405020304" pitchFamily="18" charset="0"/>
                <a:ea typeface="Times New Roman" panose="02020603050405020304" pitchFamily="18" charset="0"/>
              </a:rPr>
              <a:t> </a:t>
            </a:r>
            <a:r>
              <a:rPr lang="en-US" sz="1700" i="1" dirty="0">
                <a:effectLst/>
                <a:latin typeface="Times New Roman" panose="02020603050405020304" pitchFamily="18" charset="0"/>
                <a:ea typeface="Times New Roman" panose="02020603050405020304" pitchFamily="18" charset="0"/>
              </a:rPr>
              <a:t>A</a:t>
            </a:r>
            <a:r>
              <a:rPr lang="en-US" sz="1700" i="1" spc="-5" dirty="0">
                <a:effectLst/>
                <a:latin typeface="Times New Roman" panose="02020603050405020304" pitchFamily="18" charset="0"/>
                <a:ea typeface="Times New Roman" panose="02020603050405020304" pitchFamily="18" charset="0"/>
              </a:rPr>
              <a:t>cc</a:t>
            </a:r>
            <a:r>
              <a:rPr lang="en-US" sz="1700" i="1" dirty="0">
                <a:effectLst/>
                <a:latin typeface="Times New Roman" panose="02020603050405020304" pitchFamily="18" charset="0"/>
                <a:ea typeface="Times New Roman" panose="02020603050405020304" pitchFamily="18" charset="0"/>
              </a:rPr>
              <a:t>ount</a:t>
            </a:r>
            <a:r>
              <a:rPr lang="en-US" sz="1700" i="1" spc="5" dirty="0">
                <a:effectLst/>
                <a:latin typeface="Times New Roman" panose="02020603050405020304" pitchFamily="18" charset="0"/>
                <a:ea typeface="Times New Roman" panose="02020603050405020304" pitchFamily="18" charset="0"/>
              </a:rPr>
              <a:t>i</a:t>
            </a:r>
            <a:r>
              <a:rPr lang="en-US" sz="1700" i="1" dirty="0">
                <a:effectLst/>
                <a:latin typeface="Times New Roman" panose="02020603050405020304" pitchFamily="18" charset="0"/>
                <a:ea typeface="Times New Roman" panose="02020603050405020304" pitchFamily="18" charset="0"/>
              </a:rPr>
              <a:t>ng</a:t>
            </a:r>
            <a:r>
              <a:rPr lang="en-US" sz="1700" dirty="0">
                <a:effectLst/>
                <a:latin typeface="Times New Roman" panose="02020603050405020304" pitchFamily="18" charset="0"/>
                <a:ea typeface="Times New Roman" panose="02020603050405020304" pitchFamily="18" charset="0"/>
              </a:rPr>
              <a:t> </a:t>
            </a:r>
            <a:endParaRPr lang="en-ID" sz="1700" dirty="0">
              <a:effectLst/>
              <a:latin typeface="Times New Roman" panose="02020603050405020304" pitchFamily="18" charset="0"/>
              <a:ea typeface="Times New Roman" panose="02020603050405020304" pitchFamily="18" charset="0"/>
            </a:endParaRPr>
          </a:p>
          <a:p>
            <a:pPr marL="535305" marR="48895" algn="just">
              <a:spcAft>
                <a:spcPts val="0"/>
              </a:spcAft>
            </a:pPr>
            <a:r>
              <a:rPr lang="en-US" sz="1700" dirty="0" err="1">
                <a:effectLst/>
                <a:latin typeface="Times New Roman" panose="02020603050405020304" pitchFamily="18" charset="0"/>
                <a:ea typeface="Times New Roman" panose="02020603050405020304" pitchFamily="18" charset="0"/>
              </a:rPr>
              <a:t>T</a:t>
            </a:r>
            <a:r>
              <a:rPr lang="en-US" sz="1700" spc="-5" dirty="0" err="1">
                <a:effectLst/>
                <a:latin typeface="Times New Roman" panose="02020603050405020304" pitchFamily="18" charset="0"/>
                <a:ea typeface="Times New Roman" panose="02020603050405020304" pitchFamily="18" charset="0"/>
              </a:rPr>
              <a:t>e</a:t>
            </a:r>
            <a:r>
              <a:rPr lang="en-US" sz="1700" dirty="0" err="1">
                <a:effectLst/>
                <a:latin typeface="Times New Roman" panose="02020603050405020304" pitchFamily="18" charset="0"/>
                <a:ea typeface="Times New Roman" panose="02020603050405020304" pitchFamily="18" charset="0"/>
              </a:rPr>
              <a:t>ori</a:t>
            </a:r>
            <a:r>
              <a:rPr lang="en-US" sz="1700" spc="10" dirty="0">
                <a:effectLst/>
                <a:latin typeface="Times New Roman" panose="02020603050405020304" pitchFamily="18" charset="0"/>
                <a:ea typeface="Times New Roman" panose="02020603050405020304" pitchFamily="18" charset="0"/>
              </a:rPr>
              <a:t> </a:t>
            </a:r>
            <a:r>
              <a:rPr lang="en-US" sz="1700" dirty="0" err="1">
                <a:effectLst/>
                <a:latin typeface="Times New Roman" panose="02020603050405020304" pitchFamily="18" charset="0"/>
                <a:ea typeface="Times New Roman" panose="02020603050405020304" pitchFamily="18" charset="0"/>
              </a:rPr>
              <a:t>ini</a:t>
            </a:r>
            <a:r>
              <a:rPr lang="en-US" sz="1700" spc="15" dirty="0">
                <a:effectLst/>
                <a:latin typeface="Times New Roman" panose="02020603050405020304" pitchFamily="18" charset="0"/>
                <a:ea typeface="Times New Roman" panose="02020603050405020304" pitchFamily="18" charset="0"/>
              </a:rPr>
              <a:t> </a:t>
            </a:r>
            <a:r>
              <a:rPr lang="en-US" sz="1700" dirty="0" err="1">
                <a:effectLst/>
                <a:latin typeface="Times New Roman" panose="02020603050405020304" pitchFamily="18" charset="0"/>
                <a:ea typeface="Times New Roman" panose="02020603050405020304" pitchFamily="18" charset="0"/>
              </a:rPr>
              <a:t>menyi</a:t>
            </a:r>
            <a:r>
              <a:rPr lang="en-US" sz="1700" spc="-5" dirty="0" err="1">
                <a:effectLst/>
                <a:latin typeface="Times New Roman" panose="02020603050405020304" pitchFamily="18" charset="0"/>
                <a:ea typeface="Times New Roman" panose="02020603050405020304" pitchFamily="18" charset="0"/>
              </a:rPr>
              <a:t>ra</a:t>
            </a:r>
            <a:r>
              <a:rPr lang="en-US" sz="1700" dirty="0" err="1">
                <a:effectLst/>
                <a:latin typeface="Times New Roman" panose="02020603050405020304" pitchFamily="18" charset="0"/>
                <a:ea typeface="Times New Roman" panose="02020603050405020304" pitchFamily="18" charset="0"/>
              </a:rPr>
              <a:t>tkan</a:t>
            </a:r>
            <a:r>
              <a:rPr lang="en-US" sz="1700" spc="5" dirty="0">
                <a:effectLst/>
                <a:latin typeface="Times New Roman" panose="02020603050405020304" pitchFamily="18" charset="0"/>
                <a:ea typeface="Times New Roman" panose="02020603050405020304" pitchFamily="18" charset="0"/>
              </a:rPr>
              <a:t> </a:t>
            </a:r>
            <a:r>
              <a:rPr lang="en-US" sz="1700" dirty="0" err="1">
                <a:effectLst/>
                <a:latin typeface="Times New Roman" panose="02020603050405020304" pitchFamily="18" charset="0"/>
                <a:ea typeface="Times New Roman" panose="02020603050405020304" pitchFamily="18" charset="0"/>
              </a:rPr>
              <a:t>b</a:t>
            </a:r>
            <a:r>
              <a:rPr lang="en-US" sz="1700" spc="-5" dirty="0" err="1">
                <a:effectLst/>
                <a:latin typeface="Times New Roman" panose="02020603050405020304" pitchFamily="18" charset="0"/>
                <a:ea typeface="Times New Roman" panose="02020603050405020304" pitchFamily="18" charset="0"/>
              </a:rPr>
              <a:t>a</a:t>
            </a:r>
            <a:r>
              <a:rPr lang="en-US" sz="1700" dirty="0" err="1">
                <a:effectLst/>
                <a:latin typeface="Times New Roman" panose="02020603050405020304" pitchFamily="18" charset="0"/>
                <a:ea typeface="Times New Roman" panose="02020603050405020304" pitchFamily="18" charset="0"/>
              </a:rPr>
              <a:t>hwa</a:t>
            </a:r>
            <a:r>
              <a:rPr lang="en-US" sz="1700" spc="5" dirty="0">
                <a:effectLst/>
                <a:latin typeface="Times New Roman" panose="02020603050405020304" pitchFamily="18" charset="0"/>
                <a:ea typeface="Times New Roman" panose="02020603050405020304" pitchFamily="18" charset="0"/>
              </a:rPr>
              <a:t> </a:t>
            </a:r>
            <a:r>
              <a:rPr lang="en-US" sz="1700" dirty="0">
                <a:effectLst/>
                <a:latin typeface="Times New Roman" panose="02020603050405020304" pitchFamily="18" charset="0"/>
                <a:ea typeface="Times New Roman" panose="02020603050405020304" pitchFamily="18" charset="0"/>
              </a:rPr>
              <a:t>investor</a:t>
            </a:r>
            <a:r>
              <a:rPr lang="en-US" sz="1700" spc="5" dirty="0">
                <a:effectLst/>
                <a:latin typeface="Times New Roman" panose="02020603050405020304" pitchFamily="18" charset="0"/>
                <a:ea typeface="Times New Roman" panose="02020603050405020304" pitchFamily="18" charset="0"/>
              </a:rPr>
              <a:t> </a:t>
            </a:r>
            <a:r>
              <a:rPr lang="en-US" sz="1700" dirty="0" err="1">
                <a:effectLst/>
                <a:latin typeface="Times New Roman" panose="02020603050405020304" pitchFamily="18" charset="0"/>
                <a:ea typeface="Times New Roman" panose="02020603050405020304" pitchFamily="18" charset="0"/>
              </a:rPr>
              <a:t>m</a:t>
            </a:r>
            <a:r>
              <a:rPr lang="en-US" sz="1700" spc="10" dirty="0" err="1">
                <a:effectLst/>
                <a:latin typeface="Times New Roman" panose="02020603050405020304" pitchFamily="18" charset="0"/>
                <a:ea typeface="Times New Roman" panose="02020603050405020304" pitchFamily="18" charset="0"/>
              </a:rPr>
              <a:t>e</a:t>
            </a:r>
            <a:r>
              <a:rPr lang="en-US" sz="1700" dirty="0" err="1">
                <a:effectLst/>
                <a:latin typeface="Times New Roman" panose="02020603050405020304" pitchFamily="18" charset="0"/>
                <a:ea typeface="Times New Roman" panose="02020603050405020304" pitchFamily="18" charset="0"/>
              </a:rPr>
              <a:t>mbagi</a:t>
            </a:r>
            <a:r>
              <a:rPr lang="en-US" sz="1700" dirty="0">
                <a:effectLst/>
                <a:latin typeface="Times New Roman" panose="02020603050405020304" pitchFamily="18" charset="0"/>
                <a:ea typeface="Times New Roman" panose="02020603050405020304" pitchFamily="18" charset="0"/>
              </a:rPr>
              <a:t> </a:t>
            </a:r>
            <a:r>
              <a:rPr lang="en-US" sz="1700" dirty="0" err="1">
                <a:effectLst/>
                <a:latin typeface="Times New Roman" panose="02020603050405020304" pitchFamily="18" charset="0"/>
                <a:ea typeface="Times New Roman" panose="02020603050405020304" pitchFamily="18" charset="0"/>
              </a:rPr>
              <a:t>invest</a:t>
            </a:r>
            <a:r>
              <a:rPr lang="en-US" sz="1700" spc="-5" dirty="0" err="1">
                <a:effectLst/>
                <a:latin typeface="Times New Roman" panose="02020603050405020304" pitchFamily="18" charset="0"/>
                <a:ea typeface="Times New Roman" panose="02020603050405020304" pitchFamily="18" charset="0"/>
              </a:rPr>
              <a:t>a</a:t>
            </a:r>
            <a:r>
              <a:rPr lang="en-US" sz="1700" dirty="0" err="1">
                <a:effectLst/>
                <a:latin typeface="Times New Roman" panose="02020603050405020304" pitchFamily="18" charset="0"/>
                <a:ea typeface="Times New Roman" panose="02020603050405020304" pitchFamily="18" charset="0"/>
              </a:rPr>
              <a:t>sinya</a:t>
            </a:r>
            <a:r>
              <a:rPr lang="en-US" sz="1700" dirty="0">
                <a:effectLst/>
                <a:latin typeface="Times New Roman" panose="02020603050405020304" pitchFamily="18" charset="0"/>
                <a:ea typeface="Times New Roman" panose="02020603050405020304" pitchFamily="18" charset="0"/>
              </a:rPr>
              <a:t> </a:t>
            </a:r>
            <a:r>
              <a:rPr lang="en-US" sz="1700" dirty="0" err="1">
                <a:effectLst/>
                <a:latin typeface="Times New Roman" panose="02020603050405020304" pitchFamily="18" charset="0"/>
                <a:ea typeface="Times New Roman" panose="02020603050405020304" pitchFamily="18" charset="0"/>
              </a:rPr>
              <a:t>d</a:t>
            </a:r>
            <a:r>
              <a:rPr lang="en-US" sz="1700" spc="-5" dirty="0" err="1">
                <a:effectLst/>
                <a:latin typeface="Times New Roman" panose="02020603050405020304" pitchFamily="18" charset="0"/>
                <a:ea typeface="Times New Roman" panose="02020603050405020304" pitchFamily="18" charset="0"/>
              </a:rPr>
              <a:t>a</a:t>
            </a:r>
            <a:r>
              <a:rPr lang="en-US" sz="1700" dirty="0" err="1">
                <a:effectLst/>
                <a:latin typeface="Times New Roman" panose="02020603050405020304" pitchFamily="18" charset="0"/>
                <a:ea typeface="Times New Roman" panose="02020603050405020304" pitchFamily="18" charset="0"/>
              </a:rPr>
              <a:t>lam</a:t>
            </a:r>
            <a:r>
              <a:rPr lang="en-US" sz="1700" dirty="0">
                <a:effectLst/>
                <a:latin typeface="Times New Roman" panose="02020603050405020304" pitchFamily="18" charset="0"/>
                <a:ea typeface="Times New Roman" panose="02020603050405020304" pitchFamily="18" charset="0"/>
              </a:rPr>
              <a:t> </a:t>
            </a:r>
            <a:r>
              <a:rPr lang="en-US" sz="1700" dirty="0" err="1">
                <a:effectLst/>
                <a:latin typeface="Times New Roman" panose="02020603050405020304" pitchFamily="18" charset="0"/>
                <a:ea typeface="Times New Roman" panose="02020603050405020304" pitchFamily="18" charset="0"/>
              </a:rPr>
              <a:t>b</a:t>
            </a:r>
            <a:r>
              <a:rPr lang="en-US" sz="1700" spc="5" dirty="0" err="1">
                <a:effectLst/>
                <a:latin typeface="Times New Roman" panose="02020603050405020304" pitchFamily="18" charset="0"/>
                <a:ea typeface="Times New Roman" panose="02020603050405020304" pitchFamily="18" charset="0"/>
              </a:rPr>
              <a:t>e</a:t>
            </a:r>
            <a:r>
              <a:rPr lang="en-US" sz="1700" dirty="0" err="1">
                <a:effectLst/>
                <a:latin typeface="Times New Roman" panose="02020603050405020304" pitchFamily="18" charset="0"/>
                <a:ea typeface="Times New Roman" panose="02020603050405020304" pitchFamily="18" charset="0"/>
              </a:rPr>
              <a:t>r</a:t>
            </a:r>
            <a:r>
              <a:rPr lang="en-US" sz="1700" spc="5" dirty="0" err="1">
                <a:effectLst/>
                <a:latin typeface="Times New Roman" panose="02020603050405020304" pitchFamily="18" charset="0"/>
                <a:ea typeface="Times New Roman" panose="02020603050405020304" pitchFamily="18" charset="0"/>
              </a:rPr>
              <a:t>b</a:t>
            </a:r>
            <a:r>
              <a:rPr lang="en-US" sz="1700" spc="-5" dirty="0" err="1">
                <a:effectLst/>
                <a:latin typeface="Times New Roman" panose="02020603050405020304" pitchFamily="18" charset="0"/>
                <a:ea typeface="Times New Roman" panose="02020603050405020304" pitchFamily="18" charset="0"/>
              </a:rPr>
              <a:t>a</a:t>
            </a:r>
            <a:r>
              <a:rPr lang="en-US" sz="1700" dirty="0" err="1">
                <a:effectLst/>
                <a:latin typeface="Times New Roman" panose="02020603050405020304" pitchFamily="18" charset="0"/>
                <a:ea typeface="Times New Roman" panose="02020603050405020304" pitchFamily="18" charset="0"/>
              </a:rPr>
              <a:t>g</a:t>
            </a:r>
            <a:r>
              <a:rPr lang="en-US" sz="1700" spc="-5" dirty="0" err="1">
                <a:effectLst/>
                <a:latin typeface="Times New Roman" panose="02020603050405020304" pitchFamily="18" charset="0"/>
                <a:ea typeface="Times New Roman" panose="02020603050405020304" pitchFamily="18" charset="0"/>
              </a:rPr>
              <a:t>a</a:t>
            </a:r>
            <a:r>
              <a:rPr lang="en-US" sz="1700" dirty="0" err="1">
                <a:effectLst/>
                <a:latin typeface="Times New Roman" panose="02020603050405020304" pitchFamily="18" charset="0"/>
                <a:ea typeface="Times New Roman" panose="02020603050405020304" pitchFamily="18" charset="0"/>
              </a:rPr>
              <a:t>i</a:t>
            </a:r>
            <a:r>
              <a:rPr lang="en-US" sz="1700" spc="5" dirty="0">
                <a:effectLst/>
                <a:latin typeface="Times New Roman" panose="02020603050405020304" pitchFamily="18" charset="0"/>
                <a:ea typeface="Times New Roman" panose="02020603050405020304" pitchFamily="18" charset="0"/>
              </a:rPr>
              <a:t> </a:t>
            </a:r>
            <a:r>
              <a:rPr lang="en-US" sz="1700" dirty="0" err="1">
                <a:effectLst/>
                <a:latin typeface="Times New Roman" panose="02020603050405020304" pitchFamily="18" charset="0"/>
                <a:ea typeface="Times New Roman" panose="02020603050405020304" pitchFamily="18" charset="0"/>
              </a:rPr>
              <a:t>porto</a:t>
            </a:r>
            <a:r>
              <a:rPr lang="en-US" sz="1700" spc="-5" dirty="0" err="1">
                <a:effectLst/>
                <a:latin typeface="Times New Roman" panose="02020603050405020304" pitchFamily="18" charset="0"/>
                <a:ea typeface="Times New Roman" panose="02020603050405020304" pitchFamily="18" charset="0"/>
              </a:rPr>
              <a:t>f</a:t>
            </a:r>
            <a:r>
              <a:rPr lang="en-US" sz="1700" dirty="0" err="1">
                <a:effectLst/>
                <a:latin typeface="Times New Roman" panose="02020603050405020304" pitchFamily="18" charset="0"/>
                <a:ea typeface="Times New Roman" panose="02020603050405020304" pitchFamily="18" charset="0"/>
              </a:rPr>
              <a:t>ol</a:t>
            </a:r>
            <a:r>
              <a:rPr lang="en-US" sz="1700" spc="5" dirty="0" err="1">
                <a:effectLst/>
                <a:latin typeface="Times New Roman" panose="02020603050405020304" pitchFamily="18" charset="0"/>
                <a:ea typeface="Times New Roman" panose="02020603050405020304" pitchFamily="18" charset="0"/>
              </a:rPr>
              <a:t>i</a:t>
            </a:r>
            <a:r>
              <a:rPr lang="en-US" sz="1700" dirty="0" err="1">
                <a:effectLst/>
                <a:latin typeface="Times New Roman" panose="02020603050405020304" pitchFamily="18" charset="0"/>
                <a:ea typeface="Times New Roman" panose="02020603050405020304" pitchFamily="18" charset="0"/>
              </a:rPr>
              <a:t>o</a:t>
            </a:r>
            <a:r>
              <a:rPr lang="en-US" sz="1700" dirty="0">
                <a:effectLst/>
                <a:latin typeface="Times New Roman" panose="02020603050405020304" pitchFamily="18" charset="0"/>
                <a:ea typeface="Times New Roman" panose="02020603050405020304" pitchFamily="18" charset="0"/>
              </a:rPr>
              <a:t> </a:t>
            </a:r>
            <a:r>
              <a:rPr lang="en-US" sz="1700" dirty="0" err="1">
                <a:effectLst/>
                <a:latin typeface="Times New Roman" panose="02020603050405020304" pitchFamily="18" charset="0"/>
                <a:ea typeface="Times New Roman" panose="02020603050405020304" pitchFamily="18" charset="0"/>
              </a:rPr>
              <a:t>b</a:t>
            </a:r>
            <a:r>
              <a:rPr lang="en-US" sz="1700" spc="5" dirty="0" err="1">
                <a:effectLst/>
                <a:latin typeface="Times New Roman" panose="02020603050405020304" pitchFamily="18" charset="0"/>
                <a:ea typeface="Times New Roman" panose="02020603050405020304" pitchFamily="18" charset="0"/>
              </a:rPr>
              <a:t>e</a:t>
            </a:r>
            <a:r>
              <a:rPr lang="en-US" sz="1700" dirty="0" err="1">
                <a:effectLst/>
                <a:latin typeface="Times New Roman" panose="02020603050405020304" pitchFamily="18" charset="0"/>
                <a:ea typeface="Times New Roman" panose="02020603050405020304" pitchFamily="18" charset="0"/>
              </a:rPr>
              <a:t>rd</a:t>
            </a:r>
            <a:r>
              <a:rPr lang="en-US" sz="1700" spc="-10" dirty="0" err="1">
                <a:effectLst/>
                <a:latin typeface="Times New Roman" panose="02020603050405020304" pitchFamily="18" charset="0"/>
                <a:ea typeface="Times New Roman" panose="02020603050405020304" pitchFamily="18" charset="0"/>
              </a:rPr>
              <a:t>a</a:t>
            </a:r>
            <a:r>
              <a:rPr lang="en-US" sz="1700" dirty="0" err="1">
                <a:effectLst/>
                <a:latin typeface="Times New Roman" panose="02020603050405020304" pitchFamily="18" charset="0"/>
                <a:ea typeface="Times New Roman" panose="02020603050405020304" pitchFamily="18" charset="0"/>
              </a:rPr>
              <a:t>s</a:t>
            </a:r>
            <a:r>
              <a:rPr lang="en-US" sz="1700" spc="5" dirty="0" err="1">
                <a:effectLst/>
                <a:latin typeface="Times New Roman" panose="02020603050405020304" pitchFamily="18" charset="0"/>
                <a:ea typeface="Times New Roman" panose="02020603050405020304" pitchFamily="18" charset="0"/>
              </a:rPr>
              <a:t>ar</a:t>
            </a:r>
            <a:r>
              <a:rPr lang="en-US" sz="1700" dirty="0" err="1">
                <a:effectLst/>
                <a:latin typeface="Times New Roman" panose="02020603050405020304" pitchFamily="18" charset="0"/>
                <a:ea typeface="Times New Roman" panose="02020603050405020304" pitchFamily="18" charset="0"/>
              </a:rPr>
              <a:t>k</a:t>
            </a:r>
            <a:r>
              <a:rPr lang="en-US" sz="1700" spc="-5" dirty="0" err="1">
                <a:effectLst/>
                <a:latin typeface="Times New Roman" panose="02020603050405020304" pitchFamily="18" charset="0"/>
                <a:ea typeface="Times New Roman" panose="02020603050405020304" pitchFamily="18" charset="0"/>
              </a:rPr>
              <a:t>a</a:t>
            </a:r>
            <a:r>
              <a:rPr lang="en-US" sz="1700" dirty="0" err="1">
                <a:effectLst/>
                <a:latin typeface="Times New Roman" panose="02020603050405020304" pitchFamily="18" charset="0"/>
                <a:ea typeface="Times New Roman" panose="02020603050405020304" pitchFamily="18" charset="0"/>
              </a:rPr>
              <a:t>n</a:t>
            </a:r>
            <a:r>
              <a:rPr lang="en-US" sz="1700" dirty="0">
                <a:effectLst/>
                <a:latin typeface="Times New Roman" panose="02020603050405020304" pitchFamily="18" charset="0"/>
                <a:ea typeface="Times New Roman" panose="02020603050405020304" pitchFamily="18" charset="0"/>
              </a:rPr>
              <a:t> </a:t>
            </a:r>
            <a:r>
              <a:rPr lang="en-US" sz="1700" dirty="0" err="1">
                <a:effectLst/>
                <a:latin typeface="Times New Roman" panose="02020603050405020304" pitchFamily="18" charset="0"/>
                <a:ea typeface="Times New Roman" panose="02020603050405020304" pitchFamily="18" charset="0"/>
              </a:rPr>
              <a:t>s</a:t>
            </a:r>
            <a:r>
              <a:rPr lang="en-US" sz="1700" spc="-5" dirty="0" err="1">
                <a:effectLst/>
                <a:latin typeface="Times New Roman" panose="02020603050405020304" pitchFamily="18" charset="0"/>
                <a:ea typeface="Times New Roman" panose="02020603050405020304" pitchFamily="18" charset="0"/>
              </a:rPr>
              <a:t>e</a:t>
            </a:r>
            <a:r>
              <a:rPr lang="en-US" sz="1700" dirty="0" err="1">
                <a:effectLst/>
                <a:latin typeface="Times New Roman" panose="02020603050405020304" pitchFamily="18" charset="0"/>
                <a:ea typeface="Times New Roman" panose="02020603050405020304" pitchFamily="18" charset="0"/>
              </a:rPr>
              <a:t>ju</a:t>
            </a:r>
            <a:r>
              <a:rPr lang="en-US" sz="1700" spc="5" dirty="0" err="1">
                <a:effectLst/>
                <a:latin typeface="Times New Roman" panose="02020603050405020304" pitchFamily="18" charset="0"/>
                <a:ea typeface="Times New Roman" panose="02020603050405020304" pitchFamily="18" charset="0"/>
              </a:rPr>
              <a:t>m</a:t>
            </a:r>
            <a:r>
              <a:rPr lang="en-US" sz="1700" dirty="0" err="1">
                <a:effectLst/>
                <a:latin typeface="Times New Roman" panose="02020603050405020304" pitchFamily="18" charset="0"/>
                <a:ea typeface="Times New Roman" panose="02020603050405020304" pitchFamily="18" charset="0"/>
              </a:rPr>
              <a:t>lah</a:t>
            </a:r>
            <a:r>
              <a:rPr lang="en-US" sz="1700" spc="25" dirty="0">
                <a:effectLst/>
                <a:latin typeface="Times New Roman" panose="02020603050405020304" pitchFamily="18" charset="0"/>
                <a:ea typeface="Times New Roman" panose="02020603050405020304" pitchFamily="18" charset="0"/>
              </a:rPr>
              <a:t> </a:t>
            </a:r>
            <a:r>
              <a:rPr lang="en-US" sz="1700" dirty="0" err="1">
                <a:effectLst/>
                <a:latin typeface="Times New Roman" panose="02020603050405020304" pitchFamily="18" charset="0"/>
                <a:ea typeface="Times New Roman" panose="02020603050405020304" pitchFamily="18" charset="0"/>
              </a:rPr>
              <a:t>k</a:t>
            </a:r>
            <a:r>
              <a:rPr lang="en-US" sz="1700" spc="-5" dirty="0" err="1">
                <a:effectLst/>
                <a:latin typeface="Times New Roman" panose="02020603050405020304" pitchFamily="18" charset="0"/>
                <a:ea typeface="Times New Roman" panose="02020603050405020304" pitchFamily="18" charset="0"/>
              </a:rPr>
              <a:t>a</a:t>
            </a:r>
            <a:r>
              <a:rPr lang="en-US" sz="1700" dirty="0" err="1">
                <a:effectLst/>
                <a:latin typeface="Times New Roman" panose="02020603050405020304" pitchFamily="18" charset="0"/>
                <a:ea typeface="Times New Roman" panose="02020603050405020304" pitchFamily="18" charset="0"/>
              </a:rPr>
              <a:t>teg</a:t>
            </a:r>
            <a:r>
              <a:rPr lang="en-US" sz="1700" spc="10" dirty="0" err="1">
                <a:effectLst/>
                <a:latin typeface="Times New Roman" panose="02020603050405020304" pitchFamily="18" charset="0"/>
                <a:ea typeface="Times New Roman" panose="02020603050405020304" pitchFamily="18" charset="0"/>
              </a:rPr>
              <a:t>o</a:t>
            </a:r>
            <a:r>
              <a:rPr lang="en-US" sz="1700" dirty="0" err="1">
                <a:effectLst/>
                <a:latin typeface="Times New Roman" panose="02020603050405020304" pitchFamily="18" charset="0"/>
                <a:ea typeface="Times New Roman" panose="02020603050405020304" pitchFamily="18" charset="0"/>
              </a:rPr>
              <a:t>ri</a:t>
            </a:r>
            <a:r>
              <a:rPr lang="en-US" sz="1700" spc="15" dirty="0">
                <a:effectLst/>
                <a:latin typeface="Times New Roman" panose="02020603050405020304" pitchFamily="18" charset="0"/>
                <a:ea typeface="Times New Roman" panose="02020603050405020304" pitchFamily="18" charset="0"/>
              </a:rPr>
              <a:t> </a:t>
            </a:r>
            <a:r>
              <a:rPr lang="en-US" sz="1700" dirty="0">
                <a:effectLst/>
                <a:latin typeface="Times New Roman" panose="02020603050405020304" pitchFamily="18" charset="0"/>
                <a:ea typeface="Times New Roman" panose="02020603050405020304" pitchFamily="18" charset="0"/>
              </a:rPr>
              <a:t>ment</a:t>
            </a:r>
            <a:r>
              <a:rPr lang="en-US" sz="1700" spc="-5" dirty="0">
                <a:effectLst/>
                <a:latin typeface="Times New Roman" panose="02020603050405020304" pitchFamily="18" charset="0"/>
                <a:ea typeface="Times New Roman" panose="02020603050405020304" pitchFamily="18" charset="0"/>
              </a:rPr>
              <a:t>a</a:t>
            </a:r>
            <a:r>
              <a:rPr lang="en-US" sz="1700" dirty="0">
                <a:effectLst/>
                <a:latin typeface="Times New Roman" panose="02020603050405020304" pitchFamily="18" charset="0"/>
                <a:ea typeface="Times New Roman" panose="02020603050405020304" pitchFamily="18" charset="0"/>
              </a:rPr>
              <a:t>l y</a:t>
            </a:r>
            <a:r>
              <a:rPr lang="en-US" sz="1700" spc="-5" dirty="0">
                <a:effectLst/>
                <a:latin typeface="Times New Roman" panose="02020603050405020304" pitchFamily="18" charset="0"/>
                <a:ea typeface="Times New Roman" panose="02020603050405020304" pitchFamily="18" charset="0"/>
              </a:rPr>
              <a:t>a</a:t>
            </a:r>
            <a:r>
              <a:rPr lang="en-US" sz="1700" dirty="0">
                <a:effectLst/>
                <a:latin typeface="Times New Roman" panose="02020603050405020304" pitchFamily="18" charset="0"/>
                <a:ea typeface="Times New Roman" panose="02020603050405020304" pitchFamily="18" charset="0"/>
              </a:rPr>
              <a:t>ng</a:t>
            </a:r>
            <a:r>
              <a:rPr lang="en-US" sz="1700" spc="5" dirty="0">
                <a:effectLst/>
                <a:latin typeface="Times New Roman" panose="02020603050405020304" pitchFamily="18" charset="0"/>
                <a:ea typeface="Times New Roman" panose="02020603050405020304" pitchFamily="18" charset="0"/>
              </a:rPr>
              <a:t> </a:t>
            </a:r>
            <a:r>
              <a:rPr lang="en-US" sz="1700" dirty="0" err="1">
                <a:effectLst/>
                <a:latin typeface="Times New Roman" panose="02020603050405020304" pitchFamily="18" charset="0"/>
                <a:ea typeface="Times New Roman" panose="02020603050405020304" pitchFamily="18" charset="0"/>
              </a:rPr>
              <a:t>me</a:t>
            </a:r>
            <a:r>
              <a:rPr lang="en-US" sz="1700" spc="-5" dirty="0" err="1">
                <a:effectLst/>
                <a:latin typeface="Times New Roman" panose="02020603050405020304" pitchFamily="18" charset="0"/>
                <a:ea typeface="Times New Roman" panose="02020603050405020304" pitchFamily="18" charset="0"/>
              </a:rPr>
              <a:t>re</a:t>
            </a:r>
            <a:r>
              <a:rPr lang="en-US" sz="1700" spc="10" dirty="0" err="1">
                <a:effectLst/>
                <a:latin typeface="Times New Roman" panose="02020603050405020304" pitchFamily="18" charset="0"/>
                <a:ea typeface="Times New Roman" panose="02020603050405020304" pitchFamily="18" charset="0"/>
              </a:rPr>
              <a:t>k</a:t>
            </a:r>
            <a:r>
              <a:rPr lang="en-US" sz="1700" dirty="0" err="1">
                <a:effectLst/>
                <a:latin typeface="Times New Roman" panose="02020603050405020304" pitchFamily="18" charset="0"/>
                <a:ea typeface="Times New Roman" panose="02020603050405020304" pitchFamily="18" charset="0"/>
              </a:rPr>
              <a:t>a</a:t>
            </a:r>
            <a:r>
              <a:rPr lang="en-US" sz="1700" dirty="0">
                <a:effectLst/>
                <a:latin typeface="Times New Roman" panose="02020603050405020304" pitchFamily="18" charset="0"/>
                <a:ea typeface="Times New Roman" panose="02020603050405020304" pitchFamily="18" charset="0"/>
              </a:rPr>
              <a:t> </a:t>
            </a:r>
            <a:r>
              <a:rPr lang="en-US" sz="1700" dirty="0" err="1">
                <a:effectLst/>
                <a:latin typeface="Times New Roman" panose="02020603050405020304" pitchFamily="18" charset="0"/>
                <a:ea typeface="Times New Roman" panose="02020603050405020304" pitchFamily="18" charset="0"/>
              </a:rPr>
              <a:t>m</a:t>
            </a:r>
            <a:r>
              <a:rPr lang="en-US" sz="1700" spc="5" dirty="0" err="1">
                <a:effectLst/>
                <a:latin typeface="Times New Roman" panose="02020603050405020304" pitchFamily="18" charset="0"/>
                <a:ea typeface="Times New Roman" panose="02020603050405020304" pitchFamily="18" charset="0"/>
              </a:rPr>
              <a:t>i</a:t>
            </a:r>
            <a:r>
              <a:rPr lang="en-US" sz="1700" dirty="0" err="1">
                <a:effectLst/>
                <a:latin typeface="Times New Roman" panose="02020603050405020304" pitchFamily="18" charset="0"/>
                <a:ea typeface="Times New Roman" panose="02020603050405020304" pitchFamily="18" charset="0"/>
              </a:rPr>
              <a:t>l</a:t>
            </a:r>
            <a:r>
              <a:rPr lang="en-US" sz="1700" spc="5" dirty="0" err="1">
                <a:effectLst/>
                <a:latin typeface="Times New Roman" panose="02020603050405020304" pitchFamily="18" charset="0"/>
                <a:ea typeface="Times New Roman" panose="02020603050405020304" pitchFamily="18" charset="0"/>
              </a:rPr>
              <a:t>i</a:t>
            </a:r>
            <a:r>
              <a:rPr lang="en-US" sz="1700" dirty="0" err="1">
                <a:effectLst/>
                <a:latin typeface="Times New Roman" panose="02020603050405020304" pitchFamily="18" charset="0"/>
                <a:ea typeface="Times New Roman" panose="02020603050405020304" pitchFamily="18" charset="0"/>
              </a:rPr>
              <a:t>ki</a:t>
            </a:r>
            <a:r>
              <a:rPr lang="en-US" sz="1700" dirty="0">
                <a:effectLst/>
                <a:latin typeface="Times New Roman" panose="02020603050405020304" pitchFamily="18" charset="0"/>
                <a:ea typeface="Times New Roman" panose="02020603050405020304" pitchFamily="18" charset="0"/>
              </a:rPr>
              <a:t>.</a:t>
            </a:r>
            <a:r>
              <a:rPr lang="en-US" sz="1700" spc="5" dirty="0">
                <a:effectLst/>
                <a:latin typeface="Times New Roman" panose="02020603050405020304" pitchFamily="18" charset="0"/>
                <a:ea typeface="Times New Roman" panose="02020603050405020304" pitchFamily="18" charset="0"/>
              </a:rPr>
              <a:t> </a:t>
            </a:r>
            <a:r>
              <a:rPr lang="en-US" sz="1700" dirty="0" err="1">
                <a:effectLst/>
                <a:latin typeface="Times New Roman" panose="02020603050405020304" pitchFamily="18" charset="0"/>
                <a:ea typeface="Times New Roman" panose="02020603050405020304" pitchFamily="18" charset="0"/>
              </a:rPr>
              <a:t>K</a:t>
            </a:r>
            <a:r>
              <a:rPr lang="en-US" sz="1700" spc="5" dirty="0" err="1">
                <a:effectLst/>
                <a:latin typeface="Times New Roman" panose="02020603050405020304" pitchFamily="18" charset="0"/>
                <a:ea typeface="Times New Roman" panose="02020603050405020304" pitchFamily="18" charset="0"/>
              </a:rPr>
              <a:t>e</a:t>
            </a:r>
            <a:r>
              <a:rPr lang="en-US" sz="1700" dirty="0" err="1">
                <a:effectLst/>
                <a:latin typeface="Times New Roman" panose="02020603050405020304" pitchFamily="18" charset="0"/>
                <a:ea typeface="Times New Roman" panose="02020603050405020304" pitchFamily="18" charset="0"/>
              </a:rPr>
              <a:t>mud</a:t>
            </a:r>
            <a:r>
              <a:rPr lang="en-US" sz="1700" spc="5" dirty="0" err="1">
                <a:effectLst/>
                <a:latin typeface="Times New Roman" panose="02020603050405020304" pitchFamily="18" charset="0"/>
                <a:ea typeface="Times New Roman" panose="02020603050405020304" pitchFamily="18" charset="0"/>
              </a:rPr>
              <a:t>i</a:t>
            </a:r>
            <a:r>
              <a:rPr lang="en-US" sz="1700" spc="-5" dirty="0" err="1">
                <a:effectLst/>
                <a:latin typeface="Times New Roman" panose="02020603050405020304" pitchFamily="18" charset="0"/>
                <a:ea typeface="Times New Roman" panose="02020603050405020304" pitchFamily="18" charset="0"/>
              </a:rPr>
              <a:t>a</a:t>
            </a:r>
            <a:r>
              <a:rPr lang="en-US" sz="1700" dirty="0" err="1">
                <a:effectLst/>
                <a:latin typeface="Times New Roman" panose="02020603050405020304" pitchFamily="18" charset="0"/>
                <a:ea typeface="Times New Roman" panose="02020603050405020304" pitchFamily="18" charset="0"/>
              </a:rPr>
              <a:t>n</a:t>
            </a:r>
            <a:r>
              <a:rPr lang="en-US" sz="1700" spc="5" dirty="0">
                <a:effectLst/>
                <a:latin typeface="Times New Roman" panose="02020603050405020304" pitchFamily="18" charset="0"/>
                <a:ea typeface="Times New Roman" panose="02020603050405020304" pitchFamily="18" charset="0"/>
              </a:rPr>
              <a:t> </a:t>
            </a:r>
            <a:r>
              <a:rPr lang="en-US" sz="1700" dirty="0" err="1">
                <a:effectLst/>
                <a:latin typeface="Times New Roman" panose="02020603050405020304" pitchFamily="18" charset="0"/>
                <a:ea typeface="Times New Roman" panose="02020603050405020304" pitchFamily="18" charset="0"/>
              </a:rPr>
              <a:t>me</a:t>
            </a:r>
            <a:r>
              <a:rPr lang="en-US" sz="1700" spc="-5" dirty="0" err="1">
                <a:effectLst/>
                <a:latin typeface="Times New Roman" panose="02020603050405020304" pitchFamily="18" charset="0"/>
                <a:ea typeface="Times New Roman" panose="02020603050405020304" pitchFamily="18" charset="0"/>
              </a:rPr>
              <a:t>re</a:t>
            </a:r>
            <a:r>
              <a:rPr lang="en-US" sz="1700" dirty="0" err="1">
                <a:effectLst/>
                <a:latin typeface="Times New Roman" panose="02020603050405020304" pitchFamily="18" charset="0"/>
                <a:ea typeface="Times New Roman" panose="02020603050405020304" pitchFamily="18" charset="0"/>
              </a:rPr>
              <a:t>ka</a:t>
            </a:r>
            <a:r>
              <a:rPr lang="en-US" sz="1700" spc="10" dirty="0">
                <a:effectLst/>
                <a:latin typeface="Times New Roman" panose="02020603050405020304" pitchFamily="18" charset="0"/>
                <a:ea typeface="Times New Roman" panose="02020603050405020304" pitchFamily="18" charset="0"/>
              </a:rPr>
              <a:t> </a:t>
            </a:r>
            <a:r>
              <a:rPr lang="en-US" sz="1700" dirty="0" err="1">
                <a:effectLst/>
                <a:latin typeface="Times New Roman" panose="02020603050405020304" pitchFamily="18" charset="0"/>
                <a:ea typeface="Times New Roman" panose="02020603050405020304" pitchFamily="18" charset="0"/>
              </a:rPr>
              <a:t>memis</a:t>
            </a:r>
            <a:r>
              <a:rPr lang="en-US" sz="1700" spc="-5" dirty="0" err="1">
                <a:effectLst/>
                <a:latin typeface="Times New Roman" panose="02020603050405020304" pitchFamily="18" charset="0"/>
                <a:ea typeface="Times New Roman" panose="02020603050405020304" pitchFamily="18" charset="0"/>
              </a:rPr>
              <a:t>a</a:t>
            </a:r>
            <a:r>
              <a:rPr lang="en-US" sz="1700" spc="10" dirty="0" err="1">
                <a:effectLst/>
                <a:latin typeface="Times New Roman" panose="02020603050405020304" pitchFamily="18" charset="0"/>
                <a:ea typeface="Times New Roman" panose="02020603050405020304" pitchFamily="18" charset="0"/>
              </a:rPr>
              <a:t>h</a:t>
            </a:r>
            <a:r>
              <a:rPr lang="en-US" sz="1700" dirty="0" err="1">
                <a:effectLst/>
                <a:latin typeface="Times New Roman" panose="02020603050405020304" pitchFamily="18" charset="0"/>
                <a:ea typeface="Times New Roman" panose="02020603050405020304" pitchFamily="18" charset="0"/>
              </a:rPr>
              <a:t>k</a:t>
            </a:r>
            <a:r>
              <a:rPr lang="en-US" sz="1700" spc="-5" dirty="0" err="1">
                <a:effectLst/>
                <a:latin typeface="Times New Roman" panose="02020603050405020304" pitchFamily="18" charset="0"/>
                <a:ea typeface="Times New Roman" panose="02020603050405020304" pitchFamily="18" charset="0"/>
              </a:rPr>
              <a:t>a</a:t>
            </a:r>
            <a:r>
              <a:rPr lang="en-US" sz="1700" dirty="0" err="1">
                <a:effectLst/>
                <a:latin typeface="Times New Roman" panose="02020603050405020304" pitchFamily="18" charset="0"/>
                <a:ea typeface="Times New Roman" panose="02020603050405020304" pitchFamily="18" charset="0"/>
              </a:rPr>
              <a:t>n</a:t>
            </a:r>
            <a:r>
              <a:rPr lang="en-US" sz="1700" spc="30" dirty="0">
                <a:effectLst/>
                <a:latin typeface="Times New Roman" panose="02020603050405020304" pitchFamily="18" charset="0"/>
                <a:ea typeface="Times New Roman" panose="02020603050405020304" pitchFamily="18" charset="0"/>
              </a:rPr>
              <a:t> </a:t>
            </a:r>
            <a:r>
              <a:rPr lang="en-US" sz="1700" dirty="0" err="1">
                <a:effectLst/>
                <a:latin typeface="Times New Roman" panose="02020603050405020304" pitchFamily="18" charset="0"/>
                <a:ea typeface="Times New Roman" panose="02020603050405020304" pitchFamily="18" charset="0"/>
              </a:rPr>
              <a:t>k</a:t>
            </a:r>
            <a:r>
              <a:rPr lang="en-US" sz="1700" spc="-5" dirty="0" err="1">
                <a:effectLst/>
                <a:latin typeface="Times New Roman" panose="02020603050405020304" pitchFamily="18" charset="0"/>
                <a:ea typeface="Times New Roman" panose="02020603050405020304" pitchFamily="18" charset="0"/>
              </a:rPr>
              <a:t>e</a:t>
            </a:r>
            <a:r>
              <a:rPr lang="en-US" sz="1700" dirty="0" err="1">
                <a:effectLst/>
                <a:latin typeface="Times New Roman" panose="02020603050405020304" pitchFamily="18" charset="0"/>
                <a:ea typeface="Times New Roman" panose="02020603050405020304" pitchFamily="18" charset="0"/>
              </a:rPr>
              <a:t>bi</a:t>
            </a:r>
            <a:r>
              <a:rPr lang="en-US" sz="1700" spc="5" dirty="0" err="1">
                <a:effectLst/>
                <a:latin typeface="Times New Roman" panose="02020603050405020304" pitchFamily="18" charset="0"/>
                <a:ea typeface="Times New Roman" panose="02020603050405020304" pitchFamily="18" charset="0"/>
              </a:rPr>
              <a:t>j</a:t>
            </a:r>
            <a:r>
              <a:rPr lang="en-US" sz="1700" spc="-5" dirty="0" err="1">
                <a:effectLst/>
                <a:latin typeface="Times New Roman" panose="02020603050405020304" pitchFamily="18" charset="0"/>
                <a:ea typeface="Times New Roman" panose="02020603050405020304" pitchFamily="18" charset="0"/>
              </a:rPr>
              <a:t>a</a:t>
            </a:r>
            <a:r>
              <a:rPr lang="en-US" sz="1700" dirty="0" err="1">
                <a:effectLst/>
                <a:latin typeface="Times New Roman" panose="02020603050405020304" pitchFamily="18" charset="0"/>
                <a:ea typeface="Times New Roman" panose="02020603050405020304" pitchFamily="18" charset="0"/>
              </a:rPr>
              <a:t>k</a:t>
            </a:r>
            <a:r>
              <a:rPr lang="en-US" sz="1700" spc="-5" dirty="0" err="1">
                <a:effectLst/>
                <a:latin typeface="Times New Roman" panose="02020603050405020304" pitchFamily="18" charset="0"/>
                <a:ea typeface="Times New Roman" panose="02020603050405020304" pitchFamily="18" charset="0"/>
              </a:rPr>
              <a:t>a</a:t>
            </a:r>
            <a:r>
              <a:rPr lang="en-US" sz="1700" dirty="0" err="1">
                <a:effectLst/>
                <a:latin typeface="Times New Roman" panose="02020603050405020304" pitchFamily="18" charset="0"/>
                <a:ea typeface="Times New Roman" panose="02020603050405020304" pitchFamily="18" charset="0"/>
              </a:rPr>
              <a:t>n</a:t>
            </a:r>
            <a:r>
              <a:rPr lang="en-US" sz="1700" spc="15" dirty="0">
                <a:effectLst/>
                <a:latin typeface="Times New Roman" panose="02020603050405020304" pitchFamily="18" charset="0"/>
                <a:ea typeface="Times New Roman" panose="02020603050405020304" pitchFamily="18" charset="0"/>
              </a:rPr>
              <a:t> </a:t>
            </a:r>
            <a:r>
              <a:rPr lang="en-US" sz="1700" dirty="0" err="1">
                <a:effectLst/>
                <a:latin typeface="Times New Roman" panose="02020603050405020304" pitchFamily="18" charset="0"/>
                <a:ea typeface="Times New Roman" panose="02020603050405020304" pitchFamily="18" charset="0"/>
              </a:rPr>
              <a:t>invest</a:t>
            </a:r>
            <a:r>
              <a:rPr lang="en-US" sz="1700" spc="-5" dirty="0" err="1">
                <a:effectLst/>
                <a:latin typeface="Times New Roman" panose="02020603050405020304" pitchFamily="18" charset="0"/>
                <a:ea typeface="Times New Roman" panose="02020603050405020304" pitchFamily="18" charset="0"/>
              </a:rPr>
              <a:t>a</a:t>
            </a:r>
            <a:r>
              <a:rPr lang="en-US" sz="1700" dirty="0" err="1">
                <a:effectLst/>
                <a:latin typeface="Times New Roman" panose="02020603050405020304" pitchFamily="18" charset="0"/>
                <a:ea typeface="Times New Roman" panose="02020603050405020304" pitchFamily="18" charset="0"/>
              </a:rPr>
              <a:t>si</a:t>
            </a:r>
            <a:r>
              <a:rPr lang="en-US" sz="1700" spc="20" dirty="0">
                <a:effectLst/>
                <a:latin typeface="Times New Roman" panose="02020603050405020304" pitchFamily="18" charset="0"/>
                <a:ea typeface="Times New Roman" panose="02020603050405020304" pitchFamily="18" charset="0"/>
              </a:rPr>
              <a:t> </a:t>
            </a:r>
            <a:r>
              <a:rPr lang="en-US" sz="1700" dirty="0" err="1">
                <a:effectLst/>
                <a:latin typeface="Times New Roman" panose="02020603050405020304" pitchFamily="18" charset="0"/>
                <a:ea typeface="Times New Roman" panose="02020603050405020304" pitchFamily="18" charset="0"/>
              </a:rPr>
              <a:t>untuk</a:t>
            </a:r>
            <a:r>
              <a:rPr lang="en-US" sz="1700" dirty="0">
                <a:effectLst/>
                <a:latin typeface="Times New Roman" panose="02020603050405020304" pitchFamily="18" charset="0"/>
                <a:ea typeface="Times New Roman" panose="02020603050405020304" pitchFamily="18" charset="0"/>
              </a:rPr>
              <a:t> </a:t>
            </a:r>
            <a:r>
              <a:rPr lang="en-US" sz="1700" dirty="0" err="1">
                <a:effectLst/>
                <a:latin typeface="Times New Roman" panose="02020603050405020304" pitchFamily="18" charset="0"/>
                <a:ea typeface="Times New Roman" panose="02020603050405020304" pitchFamily="18" charset="0"/>
              </a:rPr>
              <a:t>masing-masing</a:t>
            </a:r>
            <a:r>
              <a:rPr lang="en-US" sz="1700" spc="5" dirty="0">
                <a:effectLst/>
                <a:latin typeface="Times New Roman" panose="02020603050405020304" pitchFamily="18" charset="0"/>
                <a:ea typeface="Times New Roman" panose="02020603050405020304" pitchFamily="18" charset="0"/>
              </a:rPr>
              <a:t> </a:t>
            </a:r>
            <a:r>
              <a:rPr lang="en-US" sz="1700" spc="-5" dirty="0" err="1">
                <a:effectLst/>
                <a:latin typeface="Times New Roman" panose="02020603050405020304" pitchFamily="18" charset="0"/>
                <a:ea typeface="Times New Roman" panose="02020603050405020304" pitchFamily="18" charset="0"/>
              </a:rPr>
              <a:t>a</a:t>
            </a:r>
            <a:r>
              <a:rPr lang="en-US" sz="1700" dirty="0" err="1">
                <a:effectLst/>
                <a:latin typeface="Times New Roman" panose="02020603050405020304" pitchFamily="18" charset="0"/>
                <a:ea typeface="Times New Roman" panose="02020603050405020304" pitchFamily="18" charset="0"/>
              </a:rPr>
              <a:t>kun</a:t>
            </a:r>
            <a:r>
              <a:rPr lang="en-US" sz="1700" spc="5" dirty="0">
                <a:effectLst/>
                <a:latin typeface="Times New Roman" panose="02020603050405020304" pitchFamily="18" charset="0"/>
                <a:ea typeface="Times New Roman" panose="02020603050405020304" pitchFamily="18" charset="0"/>
              </a:rPr>
              <a:t> </a:t>
            </a:r>
            <a:r>
              <a:rPr lang="en-US" sz="1700" dirty="0">
                <a:effectLst/>
                <a:latin typeface="Times New Roman" panose="02020603050405020304" pitchFamily="18" charset="0"/>
                <a:ea typeface="Times New Roman" panose="02020603050405020304" pitchFamily="18" charset="0"/>
              </a:rPr>
              <a:t>ment</a:t>
            </a:r>
            <a:r>
              <a:rPr lang="en-US" sz="1700" spc="-5" dirty="0">
                <a:effectLst/>
                <a:latin typeface="Times New Roman" panose="02020603050405020304" pitchFamily="18" charset="0"/>
                <a:ea typeface="Times New Roman" panose="02020603050405020304" pitchFamily="18" charset="0"/>
              </a:rPr>
              <a:t>a</a:t>
            </a:r>
            <a:r>
              <a:rPr lang="en-US" sz="1700" dirty="0">
                <a:effectLst/>
                <a:latin typeface="Times New Roman" panose="02020603050405020304" pitchFamily="18" charset="0"/>
                <a:ea typeface="Times New Roman" panose="02020603050405020304" pitchFamily="18" charset="0"/>
              </a:rPr>
              <a:t>l</a:t>
            </a:r>
            <a:r>
              <a:rPr lang="en-US" sz="1700" spc="10" dirty="0">
                <a:effectLst/>
                <a:latin typeface="Times New Roman" panose="02020603050405020304" pitchFamily="18" charset="0"/>
                <a:ea typeface="Times New Roman" panose="02020603050405020304" pitchFamily="18" charset="0"/>
              </a:rPr>
              <a:t> </a:t>
            </a:r>
            <a:r>
              <a:rPr lang="en-US" sz="1700" dirty="0" err="1">
                <a:effectLst/>
                <a:latin typeface="Times New Roman" panose="02020603050405020304" pitchFamily="18" charset="0"/>
                <a:ea typeface="Times New Roman" panose="02020603050405020304" pitchFamily="18" charset="0"/>
              </a:rPr>
              <a:t>d</a:t>
            </a:r>
            <a:r>
              <a:rPr lang="en-US" sz="1700" spc="-5" dirty="0" err="1">
                <a:effectLst/>
                <a:latin typeface="Times New Roman" panose="02020603050405020304" pitchFamily="18" charset="0"/>
                <a:ea typeface="Times New Roman" panose="02020603050405020304" pitchFamily="18" charset="0"/>
              </a:rPr>
              <a:t>e</a:t>
            </a:r>
            <a:r>
              <a:rPr lang="en-US" sz="1700" dirty="0" err="1">
                <a:effectLst/>
                <a:latin typeface="Times New Roman" panose="02020603050405020304" pitchFamily="18" charset="0"/>
                <a:ea typeface="Times New Roman" panose="02020603050405020304" pitchFamily="18" charset="0"/>
              </a:rPr>
              <a:t>ng</a:t>
            </a:r>
            <a:r>
              <a:rPr lang="en-US" sz="1700" spc="-5" dirty="0" err="1">
                <a:effectLst/>
                <a:latin typeface="Times New Roman" panose="02020603050405020304" pitchFamily="18" charset="0"/>
                <a:ea typeface="Times New Roman" panose="02020603050405020304" pitchFamily="18" charset="0"/>
              </a:rPr>
              <a:t>a</a:t>
            </a:r>
            <a:r>
              <a:rPr lang="en-US" sz="1700" dirty="0" err="1">
                <a:effectLst/>
                <a:latin typeface="Times New Roman" panose="02020603050405020304" pitchFamily="18" charset="0"/>
                <a:ea typeface="Times New Roman" panose="02020603050405020304" pitchFamily="18" charset="0"/>
              </a:rPr>
              <a:t>n</a:t>
            </a:r>
            <a:r>
              <a:rPr lang="en-US" sz="1700" spc="5" dirty="0">
                <a:effectLst/>
                <a:latin typeface="Times New Roman" panose="02020603050405020304" pitchFamily="18" charset="0"/>
                <a:ea typeface="Times New Roman" panose="02020603050405020304" pitchFamily="18" charset="0"/>
              </a:rPr>
              <a:t> </a:t>
            </a:r>
            <a:r>
              <a:rPr lang="en-US" sz="1700" spc="-5" dirty="0" err="1">
                <a:effectLst/>
                <a:latin typeface="Times New Roman" panose="02020603050405020304" pitchFamily="18" charset="0"/>
                <a:ea typeface="Times New Roman" panose="02020603050405020304" pitchFamily="18" charset="0"/>
              </a:rPr>
              <a:t>ca</a:t>
            </a:r>
            <a:r>
              <a:rPr lang="en-US" sz="1700" spc="5" dirty="0" err="1">
                <a:effectLst/>
                <a:latin typeface="Times New Roman" panose="02020603050405020304" pitchFamily="18" charset="0"/>
                <a:ea typeface="Times New Roman" panose="02020603050405020304" pitchFamily="18" charset="0"/>
              </a:rPr>
              <a:t>r</a:t>
            </a:r>
            <a:r>
              <a:rPr lang="en-US" sz="1700" dirty="0" err="1">
                <a:effectLst/>
                <a:latin typeface="Times New Roman" panose="02020603050405020304" pitchFamily="18" charset="0"/>
                <a:ea typeface="Times New Roman" panose="02020603050405020304" pitchFamily="18" charset="0"/>
              </a:rPr>
              <a:t>a</a:t>
            </a:r>
            <a:r>
              <a:rPr lang="en-US" sz="1700" dirty="0">
                <a:effectLst/>
                <a:latin typeface="Times New Roman" panose="02020603050405020304" pitchFamily="18" charset="0"/>
                <a:ea typeface="Times New Roman" panose="02020603050405020304" pitchFamily="18" charset="0"/>
              </a:rPr>
              <a:t> </a:t>
            </a:r>
            <a:r>
              <a:rPr lang="en-US" sz="1700" dirty="0" err="1">
                <a:effectLst/>
                <a:latin typeface="Times New Roman" panose="02020603050405020304" pitchFamily="18" charset="0"/>
                <a:ea typeface="Times New Roman" panose="02020603050405020304" pitchFamily="18" charset="0"/>
              </a:rPr>
              <a:t>masin</a:t>
            </a:r>
            <a:r>
              <a:rPr lang="en-US" sz="1700" spc="5" dirty="0" err="1">
                <a:effectLst/>
                <a:latin typeface="Times New Roman" panose="02020603050405020304" pitchFamily="18" charset="0"/>
                <a:ea typeface="Times New Roman" panose="02020603050405020304" pitchFamily="18" charset="0"/>
              </a:rPr>
              <a:t>g</a:t>
            </a:r>
            <a:r>
              <a:rPr lang="en-US" sz="1700" spc="10" dirty="0" err="1">
                <a:effectLst/>
                <a:latin typeface="Times New Roman" panose="02020603050405020304" pitchFamily="18" charset="0"/>
                <a:ea typeface="Times New Roman" panose="02020603050405020304" pitchFamily="18" charset="0"/>
              </a:rPr>
              <a:t>-</a:t>
            </a:r>
            <a:r>
              <a:rPr lang="en-US" sz="1700" dirty="0" err="1">
                <a:effectLst/>
                <a:latin typeface="Times New Roman" panose="02020603050405020304" pitchFamily="18" charset="0"/>
                <a:ea typeface="Times New Roman" panose="02020603050405020304" pitchFamily="18" charset="0"/>
              </a:rPr>
              <a:t>masing</a:t>
            </a:r>
            <a:r>
              <a:rPr lang="en-US" sz="1700" spc="5" dirty="0">
                <a:effectLst/>
                <a:latin typeface="Times New Roman" panose="02020603050405020304" pitchFamily="18" charset="0"/>
                <a:ea typeface="Times New Roman" panose="02020603050405020304" pitchFamily="18" charset="0"/>
              </a:rPr>
              <a:t> </a:t>
            </a:r>
            <a:r>
              <a:rPr lang="en-US" sz="1700" dirty="0" err="1">
                <a:effectLst/>
                <a:latin typeface="Times New Roman" panose="02020603050405020304" pitchFamily="18" charset="0"/>
                <a:ea typeface="Times New Roman" panose="02020603050405020304" pitchFamily="18" charset="0"/>
              </a:rPr>
              <a:t>d</a:t>
            </a:r>
            <a:r>
              <a:rPr lang="en-US" sz="1700" spc="-5" dirty="0" err="1">
                <a:effectLst/>
                <a:latin typeface="Times New Roman" panose="02020603050405020304" pitchFamily="18" charset="0"/>
                <a:ea typeface="Times New Roman" panose="02020603050405020304" pitchFamily="18" charset="0"/>
              </a:rPr>
              <a:t>a</a:t>
            </a:r>
            <a:r>
              <a:rPr lang="en-US" sz="1700" dirty="0" err="1">
                <a:effectLst/>
                <a:latin typeface="Times New Roman" panose="02020603050405020304" pitchFamily="18" charset="0"/>
                <a:ea typeface="Times New Roman" panose="02020603050405020304" pitchFamily="18" charset="0"/>
              </a:rPr>
              <a:t>ri</a:t>
            </a:r>
            <a:r>
              <a:rPr lang="en-US" sz="1700" spc="5" dirty="0">
                <a:effectLst/>
                <a:latin typeface="Times New Roman" panose="02020603050405020304" pitchFamily="18" charset="0"/>
                <a:ea typeface="Times New Roman" panose="02020603050405020304" pitchFamily="18" charset="0"/>
              </a:rPr>
              <a:t> </a:t>
            </a:r>
            <a:r>
              <a:rPr lang="en-US" sz="1700" dirty="0" err="1">
                <a:effectLst/>
                <a:latin typeface="Times New Roman" panose="02020603050405020304" pitchFamily="18" charset="0"/>
                <a:ea typeface="Times New Roman" panose="02020603050405020304" pitchFamily="18" charset="0"/>
              </a:rPr>
              <a:t>me</a:t>
            </a:r>
            <a:r>
              <a:rPr lang="en-US" sz="1700" spc="-5" dirty="0" err="1">
                <a:effectLst/>
                <a:latin typeface="Times New Roman" panose="02020603050405020304" pitchFamily="18" charset="0"/>
                <a:ea typeface="Times New Roman" panose="02020603050405020304" pitchFamily="18" charset="0"/>
              </a:rPr>
              <a:t>re</a:t>
            </a:r>
            <a:r>
              <a:rPr lang="en-US" sz="1700" dirty="0" err="1">
                <a:effectLst/>
                <a:latin typeface="Times New Roman" panose="02020603050405020304" pitchFamily="18" charset="0"/>
                <a:ea typeface="Times New Roman" panose="02020603050405020304" pitchFamily="18" charset="0"/>
              </a:rPr>
              <a:t>ka</a:t>
            </a:r>
            <a:r>
              <a:rPr lang="en-US" sz="1700" dirty="0">
                <a:effectLst/>
                <a:latin typeface="Times New Roman" panose="02020603050405020304" pitchFamily="18" charset="0"/>
                <a:ea typeface="Times New Roman" panose="02020603050405020304" pitchFamily="18" charset="0"/>
              </a:rPr>
              <a:t> </a:t>
            </a:r>
            <a:r>
              <a:rPr lang="en-US" sz="1700" dirty="0" err="1">
                <a:effectLst/>
                <a:latin typeface="Times New Roman" panose="02020603050405020304" pitchFamily="18" charset="0"/>
                <a:ea typeface="Times New Roman" panose="02020603050405020304" pitchFamily="18" charset="0"/>
              </a:rPr>
              <a:t>m</a:t>
            </a:r>
            <a:r>
              <a:rPr lang="en-US" sz="1700" spc="10" dirty="0" err="1">
                <a:effectLst/>
                <a:latin typeface="Times New Roman" panose="02020603050405020304" pitchFamily="18" charset="0"/>
                <a:ea typeface="Times New Roman" panose="02020603050405020304" pitchFamily="18" charset="0"/>
              </a:rPr>
              <a:t>e</a:t>
            </a:r>
            <a:r>
              <a:rPr lang="en-US" sz="1700" dirty="0" err="1">
                <a:effectLst/>
                <a:latin typeface="Times New Roman" panose="02020603050405020304" pitchFamily="18" charset="0"/>
                <a:ea typeface="Times New Roman" panose="02020603050405020304" pitchFamily="18" charset="0"/>
              </a:rPr>
              <a:t>m</a:t>
            </a:r>
            <a:r>
              <a:rPr lang="en-US" sz="1700" spc="5" dirty="0" err="1">
                <a:effectLst/>
                <a:latin typeface="Times New Roman" panose="02020603050405020304" pitchFamily="18" charset="0"/>
                <a:ea typeface="Times New Roman" panose="02020603050405020304" pitchFamily="18" charset="0"/>
              </a:rPr>
              <a:t>i</a:t>
            </a:r>
            <a:r>
              <a:rPr lang="en-US" sz="1700" dirty="0" err="1">
                <a:effectLst/>
                <a:latin typeface="Times New Roman" panose="02020603050405020304" pitchFamily="18" charset="0"/>
                <a:ea typeface="Times New Roman" panose="02020603050405020304" pitchFamily="18" charset="0"/>
              </a:rPr>
              <a:t>l</a:t>
            </a:r>
            <a:r>
              <a:rPr lang="en-US" sz="1700" spc="5" dirty="0" err="1">
                <a:effectLst/>
                <a:latin typeface="Times New Roman" panose="02020603050405020304" pitchFamily="18" charset="0"/>
                <a:ea typeface="Times New Roman" panose="02020603050405020304" pitchFamily="18" charset="0"/>
              </a:rPr>
              <a:t>i</a:t>
            </a:r>
            <a:r>
              <a:rPr lang="en-US" sz="1700" dirty="0" err="1">
                <a:effectLst/>
                <a:latin typeface="Times New Roman" panose="02020603050405020304" pitchFamily="18" charset="0"/>
                <a:ea typeface="Times New Roman" panose="02020603050405020304" pitchFamily="18" charset="0"/>
              </a:rPr>
              <a:t>ki</a:t>
            </a:r>
            <a:r>
              <a:rPr lang="en-US" sz="1700" dirty="0">
                <a:effectLst/>
                <a:latin typeface="Times New Roman" panose="02020603050405020304" pitchFamily="18" charset="0"/>
                <a:ea typeface="Times New Roman" panose="02020603050405020304" pitchFamily="18" charset="0"/>
              </a:rPr>
              <a:t> </a:t>
            </a:r>
            <a:r>
              <a:rPr lang="en-US" sz="1700" dirty="0" err="1">
                <a:effectLst/>
                <a:latin typeface="Times New Roman" panose="02020603050405020304" pitchFamily="18" charset="0"/>
                <a:ea typeface="Times New Roman" panose="02020603050405020304" pitchFamily="18" charset="0"/>
              </a:rPr>
              <a:t>tu</a:t>
            </a:r>
            <a:r>
              <a:rPr lang="en-US" sz="1700" spc="5" dirty="0" err="1">
                <a:effectLst/>
                <a:latin typeface="Times New Roman" panose="02020603050405020304" pitchFamily="18" charset="0"/>
                <a:ea typeface="Times New Roman" panose="02020603050405020304" pitchFamily="18" charset="0"/>
              </a:rPr>
              <a:t>j</a:t>
            </a:r>
            <a:r>
              <a:rPr lang="en-US" sz="1700" dirty="0" err="1">
                <a:effectLst/>
                <a:latin typeface="Times New Roman" panose="02020603050405020304" pitchFamily="18" charset="0"/>
                <a:ea typeface="Times New Roman" panose="02020603050405020304" pitchFamily="18" charset="0"/>
              </a:rPr>
              <a:t>u</a:t>
            </a:r>
            <a:r>
              <a:rPr lang="en-US" sz="1700" spc="-5" dirty="0" err="1">
                <a:effectLst/>
                <a:latin typeface="Times New Roman" panose="02020603050405020304" pitchFamily="18" charset="0"/>
                <a:ea typeface="Times New Roman" panose="02020603050405020304" pitchFamily="18" charset="0"/>
              </a:rPr>
              <a:t>a</a:t>
            </a:r>
            <a:r>
              <a:rPr lang="en-US" sz="1700" dirty="0" err="1">
                <a:effectLst/>
                <a:latin typeface="Times New Roman" panose="02020603050405020304" pitchFamily="18" charset="0"/>
                <a:ea typeface="Times New Roman" panose="02020603050405020304" pitchFamily="18" charset="0"/>
              </a:rPr>
              <a:t>n</a:t>
            </a:r>
            <a:r>
              <a:rPr lang="en-US" sz="1700" spc="5" dirty="0">
                <a:effectLst/>
                <a:latin typeface="Times New Roman" panose="02020603050405020304" pitchFamily="18" charset="0"/>
                <a:ea typeface="Times New Roman" panose="02020603050405020304" pitchFamily="18" charset="0"/>
              </a:rPr>
              <a:t> </a:t>
            </a:r>
            <a:r>
              <a:rPr lang="en-US" sz="1700" dirty="0" err="1">
                <a:effectLst/>
                <a:latin typeface="Times New Roman" panose="02020603050405020304" pitchFamily="18" charset="0"/>
                <a:ea typeface="Times New Roman" panose="02020603050405020304" pitchFamily="18" charset="0"/>
              </a:rPr>
              <a:t>khusus</a:t>
            </a:r>
            <a:r>
              <a:rPr lang="en-US" sz="1700" spc="5" dirty="0">
                <a:effectLst/>
                <a:latin typeface="Times New Roman" panose="02020603050405020304" pitchFamily="18" charset="0"/>
                <a:ea typeface="Times New Roman" panose="02020603050405020304" pitchFamily="18" charset="0"/>
              </a:rPr>
              <a:t> </a:t>
            </a:r>
            <a:r>
              <a:rPr lang="en-US" sz="1700" dirty="0" err="1">
                <a:effectLst/>
                <a:latin typeface="Times New Roman" panose="02020603050405020304" pitchFamily="18" charset="0"/>
                <a:ea typeface="Times New Roman" panose="02020603050405020304" pitchFamily="18" charset="0"/>
              </a:rPr>
              <a:t>untuk</a:t>
            </a:r>
            <a:r>
              <a:rPr lang="en-US" sz="1700" spc="5" dirty="0">
                <a:effectLst/>
                <a:latin typeface="Times New Roman" panose="02020603050405020304" pitchFamily="18" charset="0"/>
                <a:ea typeface="Times New Roman" panose="02020603050405020304" pitchFamily="18" charset="0"/>
              </a:rPr>
              <a:t> </a:t>
            </a:r>
            <a:r>
              <a:rPr lang="en-US" sz="1700" dirty="0" err="1">
                <a:effectLst/>
                <a:latin typeface="Times New Roman" panose="02020603050405020304" pitchFamily="18" charset="0"/>
                <a:ea typeface="Times New Roman" panose="02020603050405020304" pitchFamily="18" charset="0"/>
              </a:rPr>
              <a:t>dic</a:t>
            </a:r>
            <a:r>
              <a:rPr lang="en-US" sz="1700" spc="-5" dirty="0" err="1">
                <a:effectLst/>
                <a:latin typeface="Times New Roman" panose="02020603050405020304" pitchFamily="18" charset="0"/>
                <a:ea typeface="Times New Roman" panose="02020603050405020304" pitchFamily="18" charset="0"/>
              </a:rPr>
              <a:t>a</a:t>
            </a:r>
            <a:r>
              <a:rPr lang="en-US" sz="1700" dirty="0" err="1">
                <a:effectLst/>
                <a:latin typeface="Times New Roman" panose="02020603050405020304" pitchFamily="18" charset="0"/>
                <a:ea typeface="Times New Roman" panose="02020603050405020304" pitchFamily="18" charset="0"/>
              </a:rPr>
              <a:t>p</a:t>
            </a:r>
            <a:r>
              <a:rPr lang="en-US" sz="1700" spc="-5" dirty="0" err="1">
                <a:effectLst/>
                <a:latin typeface="Times New Roman" panose="02020603050405020304" pitchFamily="18" charset="0"/>
                <a:ea typeface="Times New Roman" panose="02020603050405020304" pitchFamily="18" charset="0"/>
              </a:rPr>
              <a:t>a</a:t>
            </a:r>
            <a:r>
              <a:rPr lang="en-US" sz="1700" dirty="0" err="1">
                <a:effectLst/>
                <a:latin typeface="Times New Roman" panose="02020603050405020304" pitchFamily="18" charset="0"/>
                <a:ea typeface="Times New Roman" panose="02020603050405020304" pitchFamily="18" charset="0"/>
              </a:rPr>
              <a:t>i</a:t>
            </a:r>
            <a:r>
              <a:rPr lang="en-US" sz="1700" spc="5" dirty="0">
                <a:effectLst/>
                <a:latin typeface="Times New Roman" panose="02020603050405020304" pitchFamily="18" charset="0"/>
                <a:ea typeface="Times New Roman" panose="02020603050405020304" pitchFamily="18" charset="0"/>
              </a:rPr>
              <a:t> </a:t>
            </a:r>
            <a:r>
              <a:rPr lang="en-US" sz="1700" spc="-5" dirty="0" err="1">
                <a:effectLst/>
                <a:latin typeface="Times New Roman" panose="02020603050405020304" pitchFamily="18" charset="0"/>
                <a:ea typeface="Times New Roman" panose="02020603050405020304" pitchFamily="18" charset="0"/>
              </a:rPr>
              <a:t>a</a:t>
            </a:r>
            <a:r>
              <a:rPr lang="en-US" sz="1700" dirty="0" err="1">
                <a:effectLst/>
                <a:latin typeface="Times New Roman" panose="02020603050405020304" pitchFamily="18" charset="0"/>
                <a:ea typeface="Times New Roman" panose="02020603050405020304" pitchFamily="18" charset="0"/>
              </a:rPr>
              <a:t>d</a:t>
            </a:r>
            <a:r>
              <a:rPr lang="en-US" sz="1700" spc="-5" dirty="0" err="1">
                <a:effectLst/>
                <a:latin typeface="Times New Roman" panose="02020603050405020304" pitchFamily="18" charset="0"/>
                <a:ea typeface="Times New Roman" panose="02020603050405020304" pitchFamily="18" charset="0"/>
              </a:rPr>
              <a:t>a</a:t>
            </a:r>
            <a:r>
              <a:rPr lang="en-US" sz="1700" spc="15" dirty="0" err="1">
                <a:effectLst/>
                <a:latin typeface="Times New Roman" panose="02020603050405020304" pitchFamily="18" charset="0"/>
                <a:ea typeface="Times New Roman" panose="02020603050405020304" pitchFamily="18" charset="0"/>
              </a:rPr>
              <a:t>l</a:t>
            </a:r>
            <a:r>
              <a:rPr lang="en-US" sz="1700" spc="-5" dirty="0" err="1">
                <a:effectLst/>
                <a:latin typeface="Times New Roman" panose="02020603050405020304" pitchFamily="18" charset="0"/>
                <a:ea typeface="Times New Roman" panose="02020603050405020304" pitchFamily="18" charset="0"/>
              </a:rPr>
              <a:t>a</a:t>
            </a:r>
            <a:r>
              <a:rPr lang="en-US" sz="1700" dirty="0" err="1">
                <a:effectLst/>
                <a:latin typeface="Times New Roman" panose="02020603050405020304" pitchFamily="18" charset="0"/>
                <a:ea typeface="Times New Roman" panose="02020603050405020304" pitchFamily="18" charset="0"/>
              </a:rPr>
              <a:t>h</a:t>
            </a:r>
            <a:r>
              <a:rPr lang="en-US" sz="1700" spc="5" dirty="0">
                <a:effectLst/>
                <a:latin typeface="Times New Roman" panose="02020603050405020304" pitchFamily="18" charset="0"/>
                <a:ea typeface="Times New Roman" panose="02020603050405020304" pitchFamily="18" charset="0"/>
              </a:rPr>
              <a:t> </a:t>
            </a:r>
            <a:r>
              <a:rPr lang="en-US" sz="1700" dirty="0" err="1">
                <a:effectLst/>
                <a:latin typeface="Times New Roman" panose="02020603050405020304" pitchFamily="18" charset="0"/>
                <a:ea typeface="Times New Roman" panose="02020603050405020304" pitchFamily="18" charset="0"/>
              </a:rPr>
              <a:t>mem</a:t>
            </a:r>
            <a:r>
              <a:rPr lang="en-US" sz="1700" spc="-5" dirty="0" err="1">
                <a:effectLst/>
                <a:latin typeface="Times New Roman" panose="02020603050405020304" pitchFamily="18" charset="0"/>
                <a:ea typeface="Times New Roman" panose="02020603050405020304" pitchFamily="18" charset="0"/>
              </a:rPr>
              <a:t>a</a:t>
            </a:r>
            <a:r>
              <a:rPr lang="en-US" sz="1700" dirty="0" err="1">
                <a:effectLst/>
                <a:latin typeface="Times New Roman" panose="02020603050405020304" pitchFamily="18" charset="0"/>
                <a:ea typeface="Times New Roman" panose="02020603050405020304" pitchFamily="18" charset="0"/>
              </a:rPr>
              <a:t>ks</a:t>
            </a:r>
            <a:r>
              <a:rPr lang="en-US" sz="1700" spc="15" dirty="0" err="1">
                <a:effectLst/>
                <a:latin typeface="Times New Roman" panose="02020603050405020304" pitchFamily="18" charset="0"/>
                <a:ea typeface="Times New Roman" panose="02020603050405020304" pitchFamily="18" charset="0"/>
              </a:rPr>
              <a:t>i</a:t>
            </a:r>
            <a:r>
              <a:rPr lang="en-US" sz="1700" dirty="0" err="1">
                <a:effectLst/>
                <a:latin typeface="Times New Roman" panose="02020603050405020304" pitchFamily="18" charset="0"/>
                <a:ea typeface="Times New Roman" panose="02020603050405020304" pitchFamily="18" charset="0"/>
              </a:rPr>
              <a:t>malk</a:t>
            </a:r>
            <a:r>
              <a:rPr lang="en-US" sz="1700" spc="-5" dirty="0" err="1">
                <a:effectLst/>
                <a:latin typeface="Times New Roman" panose="02020603050405020304" pitchFamily="18" charset="0"/>
                <a:ea typeface="Times New Roman" panose="02020603050405020304" pitchFamily="18" charset="0"/>
              </a:rPr>
              <a:t>a</a:t>
            </a:r>
            <a:r>
              <a:rPr lang="en-US" sz="1700" dirty="0" err="1">
                <a:effectLst/>
                <a:latin typeface="Times New Roman" panose="02020603050405020304" pitchFamily="18" charset="0"/>
                <a:ea typeface="Times New Roman" panose="02020603050405020304" pitchFamily="18" charset="0"/>
              </a:rPr>
              <a:t>n</a:t>
            </a:r>
            <a:r>
              <a:rPr lang="en-US" sz="1700" dirty="0">
                <a:effectLst/>
                <a:latin typeface="Times New Roman" panose="02020603050405020304" pitchFamily="18" charset="0"/>
                <a:ea typeface="Times New Roman" panose="02020603050405020304" pitchFamily="18" charset="0"/>
              </a:rPr>
              <a:t> </a:t>
            </a:r>
            <a:r>
              <a:rPr lang="en-US" sz="1700" dirty="0" err="1">
                <a:effectLst/>
                <a:latin typeface="Times New Roman" panose="02020603050405020304" pitchFamily="18" charset="0"/>
                <a:ea typeface="Times New Roman" panose="02020603050405020304" pitchFamily="18" charset="0"/>
              </a:rPr>
              <a:t>p</a:t>
            </a:r>
            <a:r>
              <a:rPr lang="en-US" sz="1700" spc="-5" dirty="0" err="1">
                <a:effectLst/>
                <a:latin typeface="Times New Roman" panose="02020603050405020304" pitchFamily="18" charset="0"/>
                <a:ea typeface="Times New Roman" panose="02020603050405020304" pitchFamily="18" charset="0"/>
              </a:rPr>
              <a:t>e</a:t>
            </a:r>
            <a:r>
              <a:rPr lang="en-US" sz="1700" dirty="0" err="1">
                <a:effectLst/>
                <a:latin typeface="Times New Roman" panose="02020603050405020304" pitchFamily="18" charset="0"/>
                <a:ea typeface="Times New Roman" panose="02020603050405020304" pitchFamily="18" charset="0"/>
              </a:rPr>
              <a:t>ng</a:t>
            </a:r>
            <a:r>
              <a:rPr lang="en-US" sz="1700" spc="-5" dirty="0" err="1">
                <a:effectLst/>
                <a:latin typeface="Times New Roman" panose="02020603050405020304" pitchFamily="18" charset="0"/>
                <a:ea typeface="Times New Roman" panose="02020603050405020304" pitchFamily="18" charset="0"/>
              </a:rPr>
              <a:t>e</a:t>
            </a:r>
            <a:r>
              <a:rPr lang="en-US" sz="1700" dirty="0" err="1">
                <a:effectLst/>
                <a:latin typeface="Times New Roman" panose="02020603050405020304" pitchFamily="18" charset="0"/>
                <a:ea typeface="Times New Roman" panose="02020603050405020304" pitchFamily="18" charset="0"/>
              </a:rPr>
              <a:t>mba</a:t>
            </a:r>
            <a:r>
              <a:rPr lang="en-US" sz="1700" spc="5" dirty="0" err="1">
                <a:effectLst/>
                <a:latin typeface="Times New Roman" panose="02020603050405020304" pitchFamily="18" charset="0"/>
                <a:ea typeface="Times New Roman" panose="02020603050405020304" pitchFamily="18" charset="0"/>
              </a:rPr>
              <a:t>l</a:t>
            </a:r>
            <a:r>
              <a:rPr lang="en-US" sz="1700" dirty="0" err="1">
                <a:effectLst/>
                <a:latin typeface="Times New Roman" panose="02020603050405020304" pitchFamily="18" charset="0"/>
                <a:ea typeface="Times New Roman" panose="02020603050405020304" pitchFamily="18" charset="0"/>
              </a:rPr>
              <a:t>ian</a:t>
            </a:r>
            <a:r>
              <a:rPr lang="en-US" sz="1700" dirty="0">
                <a:effectLst/>
                <a:latin typeface="Times New Roman" panose="02020603050405020304" pitchFamily="18" charset="0"/>
                <a:ea typeface="Times New Roman" panose="02020603050405020304" pitchFamily="18" charset="0"/>
              </a:rPr>
              <a:t> </a:t>
            </a:r>
            <a:r>
              <a:rPr lang="en-US" sz="1700" dirty="0" err="1">
                <a:effectLst/>
                <a:latin typeface="Times New Roman" panose="02020603050405020304" pitchFamily="18" charset="0"/>
                <a:ea typeface="Times New Roman" panose="02020603050405020304" pitchFamily="18" charset="0"/>
              </a:rPr>
              <a:t>d</a:t>
            </a:r>
            <a:r>
              <a:rPr lang="en-US" sz="1700" spc="-5" dirty="0" err="1">
                <a:effectLst/>
                <a:latin typeface="Times New Roman" panose="02020603050405020304" pitchFamily="18" charset="0"/>
                <a:ea typeface="Times New Roman" panose="02020603050405020304" pitchFamily="18" charset="0"/>
              </a:rPr>
              <a:t>e</a:t>
            </a:r>
            <a:r>
              <a:rPr lang="en-US" sz="1700" dirty="0" err="1">
                <a:effectLst/>
                <a:latin typeface="Times New Roman" panose="02020603050405020304" pitchFamily="18" charset="0"/>
                <a:ea typeface="Times New Roman" panose="02020603050405020304" pitchFamily="18" charset="0"/>
              </a:rPr>
              <a:t>n</a:t>
            </a:r>
            <a:r>
              <a:rPr lang="en-US" sz="1700" spc="10" dirty="0" err="1">
                <a:effectLst/>
                <a:latin typeface="Times New Roman" panose="02020603050405020304" pitchFamily="18" charset="0"/>
                <a:ea typeface="Times New Roman" panose="02020603050405020304" pitchFamily="18" charset="0"/>
              </a:rPr>
              <a:t>g</a:t>
            </a:r>
            <a:r>
              <a:rPr lang="en-US" sz="1700" spc="-5" dirty="0" err="1">
                <a:effectLst/>
                <a:latin typeface="Times New Roman" panose="02020603050405020304" pitchFamily="18" charset="0"/>
                <a:ea typeface="Times New Roman" panose="02020603050405020304" pitchFamily="18" charset="0"/>
              </a:rPr>
              <a:t>a</a:t>
            </a:r>
            <a:r>
              <a:rPr lang="en-US" sz="1700" dirty="0" err="1">
                <a:effectLst/>
                <a:latin typeface="Times New Roman" panose="02020603050405020304" pitchFamily="18" charset="0"/>
                <a:ea typeface="Times New Roman" panose="02020603050405020304" pitchFamily="18" charset="0"/>
              </a:rPr>
              <a:t>n</a:t>
            </a:r>
            <a:r>
              <a:rPr lang="en-US" sz="1700" dirty="0">
                <a:effectLst/>
                <a:latin typeface="Times New Roman" panose="02020603050405020304" pitchFamily="18" charset="0"/>
                <a:ea typeface="Times New Roman" panose="02020603050405020304" pitchFamily="18" charset="0"/>
              </a:rPr>
              <a:t> </a:t>
            </a:r>
            <a:r>
              <a:rPr lang="en-US" sz="1700" dirty="0" err="1">
                <a:effectLst/>
                <a:latin typeface="Times New Roman" panose="02020603050405020304" pitchFamily="18" charset="0"/>
                <a:ea typeface="Times New Roman" panose="02020603050405020304" pitchFamily="18" charset="0"/>
              </a:rPr>
              <a:t>memin</a:t>
            </a:r>
            <a:r>
              <a:rPr lang="en-US" sz="1700" spc="5" dirty="0" err="1">
                <a:effectLst/>
                <a:latin typeface="Times New Roman" panose="02020603050405020304" pitchFamily="18" charset="0"/>
                <a:ea typeface="Times New Roman" panose="02020603050405020304" pitchFamily="18" charset="0"/>
              </a:rPr>
              <a:t>i</a:t>
            </a:r>
            <a:r>
              <a:rPr lang="en-US" sz="1700" dirty="0" err="1">
                <a:effectLst/>
                <a:latin typeface="Times New Roman" panose="02020603050405020304" pitchFamily="18" charset="0"/>
                <a:ea typeface="Times New Roman" panose="02020603050405020304" pitchFamily="18" charset="0"/>
              </a:rPr>
              <a:t>malk</a:t>
            </a:r>
            <a:r>
              <a:rPr lang="en-US" sz="1700" spc="-5" dirty="0" err="1">
                <a:effectLst/>
                <a:latin typeface="Times New Roman" panose="02020603050405020304" pitchFamily="18" charset="0"/>
                <a:ea typeface="Times New Roman" panose="02020603050405020304" pitchFamily="18" charset="0"/>
              </a:rPr>
              <a:t>a</a:t>
            </a:r>
            <a:r>
              <a:rPr lang="en-US" sz="1700" dirty="0" err="1">
                <a:effectLst/>
                <a:latin typeface="Times New Roman" panose="02020603050405020304" pitchFamily="18" charset="0"/>
                <a:ea typeface="Times New Roman" panose="02020603050405020304" pitchFamily="18" charset="0"/>
              </a:rPr>
              <a:t>n</a:t>
            </a:r>
            <a:r>
              <a:rPr lang="en-US" sz="1700" dirty="0">
                <a:effectLst/>
                <a:latin typeface="Times New Roman" panose="02020603050405020304" pitchFamily="18" charset="0"/>
                <a:ea typeface="Times New Roman" panose="02020603050405020304" pitchFamily="18" charset="0"/>
              </a:rPr>
              <a:t> </a:t>
            </a:r>
            <a:r>
              <a:rPr lang="en-US" sz="1700" dirty="0" err="1">
                <a:effectLst/>
                <a:latin typeface="Times New Roman" panose="02020603050405020304" pitchFamily="18" charset="0"/>
                <a:ea typeface="Times New Roman" panose="02020603050405020304" pitchFamily="18" charset="0"/>
              </a:rPr>
              <a:t>risiko</a:t>
            </a:r>
            <a:r>
              <a:rPr lang="en-US" sz="1700" dirty="0">
                <a:effectLst/>
                <a:latin typeface="Times New Roman" panose="02020603050405020304" pitchFamily="18" charset="0"/>
                <a:ea typeface="Times New Roman" panose="02020603050405020304" pitchFamily="18" charset="0"/>
              </a:rPr>
              <a:t>.</a:t>
            </a:r>
            <a:r>
              <a:rPr lang="en-US" sz="1700" spc="10" dirty="0">
                <a:effectLst/>
                <a:latin typeface="Times New Roman" panose="02020603050405020304" pitchFamily="18" charset="0"/>
                <a:ea typeface="Times New Roman" panose="02020603050405020304" pitchFamily="18" charset="0"/>
              </a:rPr>
              <a:t> </a:t>
            </a:r>
            <a:r>
              <a:rPr lang="en-US" sz="1700" spc="-15" dirty="0" err="1">
                <a:effectLst/>
                <a:latin typeface="Times New Roman" panose="02020603050405020304" pitchFamily="18" charset="0"/>
                <a:ea typeface="Times New Roman" panose="02020603050405020304" pitchFamily="18" charset="0"/>
              </a:rPr>
              <a:t>I</a:t>
            </a:r>
            <a:r>
              <a:rPr lang="en-US" sz="1700" dirty="0" err="1">
                <a:effectLst/>
                <a:latin typeface="Times New Roman" panose="02020603050405020304" pitchFamily="18" charset="0"/>
                <a:ea typeface="Times New Roman" panose="02020603050405020304" pitchFamily="18" charset="0"/>
              </a:rPr>
              <a:t>ni</a:t>
            </a:r>
            <a:r>
              <a:rPr lang="en-US" sz="1700" spc="5" dirty="0">
                <a:effectLst/>
                <a:latin typeface="Times New Roman" panose="02020603050405020304" pitchFamily="18" charset="0"/>
                <a:ea typeface="Times New Roman" panose="02020603050405020304" pitchFamily="18" charset="0"/>
              </a:rPr>
              <a:t> </a:t>
            </a:r>
            <a:r>
              <a:rPr lang="en-US" sz="1700" dirty="0" err="1">
                <a:effectLst/>
                <a:latin typeface="Times New Roman" panose="02020603050405020304" pitchFamily="18" charset="0"/>
                <a:ea typeface="Times New Roman" panose="02020603050405020304" pitchFamily="18" charset="0"/>
              </a:rPr>
              <a:t>d</a:t>
            </a:r>
            <a:r>
              <a:rPr lang="en-US" sz="1700" spc="-5" dirty="0" err="1">
                <a:effectLst/>
                <a:latin typeface="Times New Roman" panose="02020603050405020304" pitchFamily="18" charset="0"/>
                <a:ea typeface="Times New Roman" panose="02020603050405020304" pitchFamily="18" charset="0"/>
              </a:rPr>
              <a:t>a</a:t>
            </a:r>
            <a:r>
              <a:rPr lang="en-US" sz="1700" dirty="0" err="1">
                <a:effectLst/>
                <a:latin typeface="Times New Roman" panose="02020603050405020304" pitchFamily="18" charset="0"/>
                <a:ea typeface="Times New Roman" panose="02020603050405020304" pitchFamily="18" charset="0"/>
              </a:rPr>
              <a:t>p</a:t>
            </a:r>
            <a:r>
              <a:rPr lang="en-US" sz="1700" spc="-5" dirty="0" err="1">
                <a:effectLst/>
                <a:latin typeface="Times New Roman" panose="02020603050405020304" pitchFamily="18" charset="0"/>
                <a:ea typeface="Times New Roman" panose="02020603050405020304" pitchFamily="18" charset="0"/>
              </a:rPr>
              <a:t>a</a:t>
            </a:r>
            <a:r>
              <a:rPr lang="en-US" sz="1700" dirty="0" err="1">
                <a:effectLst/>
                <a:latin typeface="Times New Roman" panose="02020603050405020304" pitchFamily="18" charset="0"/>
                <a:ea typeface="Times New Roman" panose="02020603050405020304" pitchFamily="18" charset="0"/>
              </a:rPr>
              <a:t>t</a:t>
            </a:r>
            <a:r>
              <a:rPr lang="en-US" sz="1700" spc="5" dirty="0">
                <a:effectLst/>
                <a:latin typeface="Times New Roman" panose="02020603050405020304" pitchFamily="18" charset="0"/>
                <a:ea typeface="Times New Roman" panose="02020603050405020304" pitchFamily="18" charset="0"/>
              </a:rPr>
              <a:t> </a:t>
            </a:r>
            <a:r>
              <a:rPr lang="en-US" sz="1700" dirty="0" err="1">
                <a:effectLst/>
                <a:latin typeface="Times New Roman" panose="02020603050405020304" pitchFamily="18" charset="0"/>
                <a:ea typeface="Times New Roman" panose="02020603050405020304" pitchFamily="18" charset="0"/>
              </a:rPr>
              <a:t>mengh</a:t>
            </a:r>
            <a:r>
              <a:rPr lang="en-US" sz="1700" spc="-5" dirty="0" err="1">
                <a:effectLst/>
                <a:latin typeface="Times New Roman" panose="02020603050405020304" pitchFamily="18" charset="0"/>
                <a:ea typeface="Times New Roman" panose="02020603050405020304" pitchFamily="18" charset="0"/>
              </a:rPr>
              <a:t>a</a:t>
            </a:r>
            <a:r>
              <a:rPr lang="en-US" sz="1700" dirty="0" err="1">
                <a:effectLst/>
                <a:latin typeface="Times New Roman" panose="02020603050405020304" pitchFamily="18" charset="0"/>
                <a:ea typeface="Times New Roman" panose="02020603050405020304" pitchFamily="18" charset="0"/>
              </a:rPr>
              <a:t>si</a:t>
            </a:r>
            <a:r>
              <a:rPr lang="en-US" sz="1700" spc="5" dirty="0" err="1">
                <a:effectLst/>
                <a:latin typeface="Times New Roman" panose="02020603050405020304" pitchFamily="18" charset="0"/>
                <a:ea typeface="Times New Roman" panose="02020603050405020304" pitchFamily="18" charset="0"/>
              </a:rPr>
              <a:t>l</a:t>
            </a:r>
            <a:r>
              <a:rPr lang="en-US" sz="1700" dirty="0" err="1">
                <a:effectLst/>
                <a:latin typeface="Times New Roman" panose="02020603050405020304" pitchFamily="18" charset="0"/>
                <a:ea typeface="Times New Roman" panose="02020603050405020304" pitchFamily="18" charset="0"/>
              </a:rPr>
              <a:t>k</a:t>
            </a:r>
            <a:r>
              <a:rPr lang="en-US" sz="1700" spc="-5" dirty="0" err="1">
                <a:effectLst/>
                <a:latin typeface="Times New Roman" panose="02020603050405020304" pitchFamily="18" charset="0"/>
                <a:ea typeface="Times New Roman" panose="02020603050405020304" pitchFamily="18" charset="0"/>
              </a:rPr>
              <a:t>a</a:t>
            </a:r>
            <a:r>
              <a:rPr lang="en-US" sz="1700" dirty="0" err="1">
                <a:effectLst/>
                <a:latin typeface="Times New Roman" panose="02020603050405020304" pitchFamily="18" charset="0"/>
                <a:ea typeface="Times New Roman" panose="02020603050405020304" pitchFamily="18" charset="0"/>
              </a:rPr>
              <a:t>n</a:t>
            </a:r>
            <a:r>
              <a:rPr lang="en-US" sz="1700" dirty="0">
                <a:effectLst/>
                <a:latin typeface="Times New Roman" panose="02020603050405020304" pitchFamily="18" charset="0"/>
                <a:ea typeface="Times New Roman" panose="02020603050405020304" pitchFamily="18" charset="0"/>
              </a:rPr>
              <a:t> </a:t>
            </a:r>
            <a:r>
              <a:rPr lang="en-US" sz="1700" dirty="0" err="1">
                <a:effectLst/>
                <a:latin typeface="Times New Roman" panose="02020603050405020304" pitchFamily="18" charset="0"/>
                <a:ea typeface="Times New Roman" panose="02020603050405020304" pitchFamily="18" charset="0"/>
              </a:rPr>
              <a:t>p</a:t>
            </a:r>
            <a:r>
              <a:rPr lang="en-US" sz="1700" spc="-5" dirty="0" err="1">
                <a:effectLst/>
                <a:latin typeface="Times New Roman" panose="02020603050405020304" pitchFamily="18" charset="0"/>
                <a:ea typeface="Times New Roman" panose="02020603050405020304" pitchFamily="18" charset="0"/>
              </a:rPr>
              <a:t>e</a:t>
            </a:r>
            <a:r>
              <a:rPr lang="en-US" sz="1700" spc="15" dirty="0" err="1">
                <a:effectLst/>
                <a:latin typeface="Times New Roman" panose="02020603050405020304" pitchFamily="18" charset="0"/>
                <a:ea typeface="Times New Roman" panose="02020603050405020304" pitchFamily="18" charset="0"/>
              </a:rPr>
              <a:t>m</a:t>
            </a:r>
            <a:r>
              <a:rPr lang="en-US" sz="1700" dirty="0" err="1">
                <a:effectLst/>
                <a:latin typeface="Times New Roman" panose="02020603050405020304" pitchFamily="18" charset="0"/>
                <a:ea typeface="Times New Roman" panose="02020603050405020304" pitchFamily="18" charset="0"/>
              </a:rPr>
              <a:t>i</a:t>
            </a:r>
            <a:r>
              <a:rPr lang="en-US" sz="1700" spc="5" dirty="0" err="1">
                <a:effectLst/>
                <a:latin typeface="Times New Roman" panose="02020603050405020304" pitchFamily="18" charset="0"/>
                <a:ea typeface="Times New Roman" panose="02020603050405020304" pitchFamily="18" charset="0"/>
              </a:rPr>
              <a:t>l</a:t>
            </a:r>
            <a:r>
              <a:rPr lang="en-US" sz="1700" dirty="0" err="1">
                <a:effectLst/>
                <a:latin typeface="Times New Roman" panose="02020603050405020304" pitchFamily="18" charset="0"/>
                <a:ea typeface="Times New Roman" panose="02020603050405020304" pitchFamily="18" charset="0"/>
              </a:rPr>
              <a:t>ihan</a:t>
            </a:r>
            <a:r>
              <a:rPr lang="en-US" sz="1700" dirty="0">
                <a:effectLst/>
                <a:latin typeface="Times New Roman" panose="02020603050405020304" pitchFamily="18" charset="0"/>
                <a:ea typeface="Times New Roman" panose="02020603050405020304" pitchFamily="18" charset="0"/>
              </a:rPr>
              <a:t> </a:t>
            </a:r>
            <a:r>
              <a:rPr lang="en-US" sz="1700" dirty="0" err="1">
                <a:effectLst/>
                <a:latin typeface="Times New Roman" panose="02020603050405020304" pitchFamily="18" charset="0"/>
                <a:ea typeface="Times New Roman" panose="02020603050405020304" pitchFamily="18" charset="0"/>
              </a:rPr>
              <a:t>porto</a:t>
            </a:r>
            <a:r>
              <a:rPr lang="en-US" sz="1700" spc="-5" dirty="0" err="1">
                <a:effectLst/>
                <a:latin typeface="Times New Roman" panose="02020603050405020304" pitchFamily="18" charset="0"/>
                <a:ea typeface="Times New Roman" panose="02020603050405020304" pitchFamily="18" charset="0"/>
              </a:rPr>
              <a:t>f</a:t>
            </a:r>
            <a:r>
              <a:rPr lang="en-US" sz="1700" dirty="0" err="1">
                <a:effectLst/>
                <a:latin typeface="Times New Roman" panose="02020603050405020304" pitchFamily="18" charset="0"/>
                <a:ea typeface="Times New Roman" panose="02020603050405020304" pitchFamily="18" charset="0"/>
              </a:rPr>
              <a:t>ol</a:t>
            </a:r>
            <a:r>
              <a:rPr lang="en-US" sz="1700" spc="5" dirty="0" err="1">
                <a:effectLst/>
                <a:latin typeface="Times New Roman" panose="02020603050405020304" pitchFamily="18" charset="0"/>
                <a:ea typeface="Times New Roman" panose="02020603050405020304" pitchFamily="18" charset="0"/>
              </a:rPr>
              <a:t>i</a:t>
            </a:r>
            <a:r>
              <a:rPr lang="en-US" sz="1700" dirty="0" err="1">
                <a:effectLst/>
                <a:latin typeface="Times New Roman" panose="02020603050405020304" pitchFamily="18" charset="0"/>
                <a:ea typeface="Times New Roman" panose="02020603050405020304" pitchFamily="18" charset="0"/>
              </a:rPr>
              <a:t>o</a:t>
            </a:r>
            <a:r>
              <a:rPr lang="en-US" sz="1700" dirty="0">
                <a:effectLst/>
                <a:latin typeface="Times New Roman" panose="02020603050405020304" pitchFamily="18" charset="0"/>
                <a:ea typeface="Times New Roman" panose="02020603050405020304" pitchFamily="18" charset="0"/>
              </a:rPr>
              <a:t> y</a:t>
            </a:r>
            <a:r>
              <a:rPr lang="en-US" sz="1700" spc="-5" dirty="0">
                <a:effectLst/>
                <a:latin typeface="Times New Roman" panose="02020603050405020304" pitchFamily="18" charset="0"/>
                <a:ea typeface="Times New Roman" panose="02020603050405020304" pitchFamily="18" charset="0"/>
              </a:rPr>
              <a:t>a</a:t>
            </a:r>
            <a:r>
              <a:rPr lang="en-US" sz="1700" dirty="0">
                <a:effectLst/>
                <a:latin typeface="Times New Roman" panose="02020603050405020304" pitchFamily="18" charset="0"/>
                <a:ea typeface="Times New Roman" panose="02020603050405020304" pitchFamily="18" charset="0"/>
              </a:rPr>
              <a:t>ng </a:t>
            </a:r>
            <a:r>
              <a:rPr lang="en-US" sz="1700" dirty="0" err="1">
                <a:effectLst/>
                <a:latin typeface="Times New Roman" panose="02020603050405020304" pitchFamily="18" charset="0"/>
                <a:ea typeface="Times New Roman" panose="02020603050405020304" pitchFamily="18" charset="0"/>
              </a:rPr>
              <a:t>t</a:t>
            </a:r>
            <a:r>
              <a:rPr lang="en-US" sz="1700" spc="5" dirty="0" err="1">
                <a:effectLst/>
                <a:latin typeface="Times New Roman" panose="02020603050405020304" pitchFamily="18" charset="0"/>
                <a:ea typeface="Times New Roman" panose="02020603050405020304" pitchFamily="18" charset="0"/>
              </a:rPr>
              <a:t>i</a:t>
            </a:r>
            <a:r>
              <a:rPr lang="en-US" sz="1700" dirty="0" err="1">
                <a:effectLst/>
                <a:latin typeface="Times New Roman" panose="02020603050405020304" pitchFamily="18" charset="0"/>
                <a:ea typeface="Times New Roman" panose="02020603050405020304" pitchFamily="18" charset="0"/>
              </a:rPr>
              <a:t>d</a:t>
            </a:r>
            <a:r>
              <a:rPr lang="en-US" sz="1700" spc="5" dirty="0" err="1">
                <a:effectLst/>
                <a:latin typeface="Times New Roman" panose="02020603050405020304" pitchFamily="18" charset="0"/>
                <a:ea typeface="Times New Roman" panose="02020603050405020304" pitchFamily="18" charset="0"/>
              </a:rPr>
              <a:t>a</a:t>
            </a:r>
            <a:r>
              <a:rPr lang="en-US" sz="1700" dirty="0" err="1">
                <a:effectLst/>
                <a:latin typeface="Times New Roman" panose="02020603050405020304" pitchFamily="18" charset="0"/>
                <a:ea typeface="Times New Roman" panose="02020603050405020304" pitchFamily="18" charset="0"/>
              </a:rPr>
              <a:t>k</a:t>
            </a:r>
            <a:r>
              <a:rPr lang="en-US" sz="1700" spc="25" dirty="0">
                <a:effectLst/>
                <a:latin typeface="Times New Roman" panose="02020603050405020304" pitchFamily="18" charset="0"/>
                <a:ea typeface="Times New Roman" panose="02020603050405020304" pitchFamily="18" charset="0"/>
              </a:rPr>
              <a:t> </a:t>
            </a:r>
            <a:r>
              <a:rPr lang="en-US" sz="1700" dirty="0" err="1">
                <a:effectLst/>
                <a:latin typeface="Times New Roman" panose="02020603050405020304" pitchFamily="18" charset="0"/>
                <a:ea typeface="Times New Roman" panose="02020603050405020304" pitchFamily="18" charset="0"/>
              </a:rPr>
              <a:t>menguntungk</a:t>
            </a:r>
            <a:r>
              <a:rPr lang="en-US" sz="1700" spc="-5" dirty="0" err="1">
                <a:effectLst/>
                <a:latin typeface="Times New Roman" panose="02020603050405020304" pitchFamily="18" charset="0"/>
                <a:ea typeface="Times New Roman" panose="02020603050405020304" pitchFamily="18" charset="0"/>
              </a:rPr>
              <a:t>a</a:t>
            </a:r>
            <a:r>
              <a:rPr lang="en-US" sz="1700" dirty="0" err="1">
                <a:effectLst/>
                <a:latin typeface="Times New Roman" panose="02020603050405020304" pitchFamily="18" charset="0"/>
                <a:ea typeface="Times New Roman" panose="02020603050405020304" pitchFamily="18" charset="0"/>
              </a:rPr>
              <a:t>n</a:t>
            </a:r>
            <a:r>
              <a:rPr lang="en-US" sz="1700" dirty="0">
                <a:effectLst/>
                <a:latin typeface="Times New Roman" panose="02020603050405020304" pitchFamily="18" charset="0"/>
                <a:ea typeface="Times New Roman" panose="02020603050405020304" pitchFamily="18" charset="0"/>
              </a:rPr>
              <a:t> </a:t>
            </a:r>
            <a:r>
              <a:rPr lang="en-US" sz="1700" dirty="0" err="1">
                <a:effectLst/>
                <a:latin typeface="Times New Roman" panose="02020603050405020304" pitchFamily="18" charset="0"/>
                <a:ea typeface="Times New Roman" panose="02020603050405020304" pitchFamily="18" charset="0"/>
              </a:rPr>
              <a:t>n</a:t>
            </a:r>
            <a:r>
              <a:rPr lang="en-US" sz="1700" spc="-5" dirty="0" err="1">
                <a:effectLst/>
                <a:latin typeface="Times New Roman" panose="02020603050405020304" pitchFamily="18" charset="0"/>
                <a:ea typeface="Times New Roman" panose="02020603050405020304" pitchFamily="18" charset="0"/>
              </a:rPr>
              <a:t>a</a:t>
            </a:r>
            <a:r>
              <a:rPr lang="en-US" sz="1700" dirty="0" err="1">
                <a:effectLst/>
                <a:latin typeface="Times New Roman" panose="02020603050405020304" pitchFamily="18" charset="0"/>
                <a:ea typeface="Times New Roman" panose="02020603050405020304" pitchFamily="18" charset="0"/>
              </a:rPr>
              <a:t>mun</a:t>
            </a:r>
            <a:r>
              <a:rPr lang="en-US" sz="1700" spc="15" dirty="0">
                <a:effectLst/>
                <a:latin typeface="Times New Roman" panose="02020603050405020304" pitchFamily="18" charset="0"/>
                <a:ea typeface="Times New Roman" panose="02020603050405020304" pitchFamily="18" charset="0"/>
              </a:rPr>
              <a:t> </a:t>
            </a:r>
            <a:r>
              <a:rPr lang="en-US" sz="1700" dirty="0" err="1">
                <a:effectLst/>
                <a:latin typeface="Times New Roman" panose="02020603050405020304" pitchFamily="18" charset="0"/>
                <a:ea typeface="Times New Roman" panose="02020603050405020304" pitchFamily="18" charset="0"/>
              </a:rPr>
              <a:t>memu</a:t>
            </a:r>
            <a:r>
              <a:rPr lang="en-US" sz="1700" spc="-5" dirty="0" err="1">
                <a:effectLst/>
                <a:latin typeface="Times New Roman" panose="02020603050405020304" pitchFamily="18" charset="0"/>
                <a:ea typeface="Times New Roman" panose="02020603050405020304" pitchFamily="18" charset="0"/>
              </a:rPr>
              <a:t>a</a:t>
            </a:r>
            <a:r>
              <a:rPr lang="en-US" sz="1700" dirty="0" err="1">
                <a:effectLst/>
                <a:latin typeface="Times New Roman" panose="02020603050405020304" pitchFamily="18" charset="0"/>
                <a:ea typeface="Times New Roman" panose="02020603050405020304" pitchFamily="18" charset="0"/>
              </a:rPr>
              <a:t>sk</a:t>
            </a:r>
            <a:r>
              <a:rPr lang="en-US" sz="1700" spc="-5" dirty="0" err="1">
                <a:effectLst/>
                <a:latin typeface="Times New Roman" panose="02020603050405020304" pitchFamily="18" charset="0"/>
                <a:ea typeface="Times New Roman" panose="02020603050405020304" pitchFamily="18" charset="0"/>
              </a:rPr>
              <a:t>a</a:t>
            </a:r>
            <a:r>
              <a:rPr lang="en-US" sz="1700" dirty="0" err="1">
                <a:effectLst/>
                <a:latin typeface="Times New Roman" panose="02020603050405020304" pitchFamily="18" charset="0"/>
                <a:ea typeface="Times New Roman" panose="02020603050405020304" pitchFamily="18" charset="0"/>
              </a:rPr>
              <a:t>n</a:t>
            </a:r>
            <a:r>
              <a:rPr lang="en-US" sz="1700" spc="15" dirty="0">
                <a:effectLst/>
                <a:latin typeface="Times New Roman" panose="02020603050405020304" pitchFamily="18" charset="0"/>
                <a:ea typeface="Times New Roman" panose="02020603050405020304" pitchFamily="18" charset="0"/>
              </a:rPr>
              <a:t> </a:t>
            </a:r>
            <a:r>
              <a:rPr lang="en-US" sz="1700" spc="-5" dirty="0" err="1">
                <a:effectLst/>
                <a:latin typeface="Times New Roman" panose="02020603050405020304" pitchFamily="18" charset="0"/>
                <a:ea typeface="Times New Roman" panose="02020603050405020304" pitchFamily="18" charset="0"/>
              </a:rPr>
              <a:t>e</a:t>
            </a:r>
            <a:r>
              <a:rPr lang="en-US" sz="1700" dirty="0" err="1">
                <a:effectLst/>
                <a:latin typeface="Times New Roman" panose="02020603050405020304" pitchFamily="18" charset="0"/>
                <a:ea typeface="Times New Roman" panose="02020603050405020304" pitchFamily="18" charset="0"/>
              </a:rPr>
              <a:t>mosi</a:t>
            </a:r>
            <a:r>
              <a:rPr lang="en-US" sz="1700" spc="5" dirty="0">
                <a:effectLst/>
                <a:latin typeface="Times New Roman" panose="02020603050405020304" pitchFamily="18" charset="0"/>
                <a:ea typeface="Times New Roman" panose="02020603050405020304" pitchFamily="18" charset="0"/>
              </a:rPr>
              <a:t> </a:t>
            </a:r>
            <a:r>
              <a:rPr lang="en-US" sz="1700" dirty="0">
                <a:effectLst/>
                <a:latin typeface="Times New Roman" panose="02020603050405020304" pitchFamily="18" charset="0"/>
                <a:ea typeface="Times New Roman" panose="02020603050405020304" pitchFamily="18" charset="0"/>
              </a:rPr>
              <a:t>i</a:t>
            </a:r>
            <a:r>
              <a:rPr lang="en-US" sz="1700" spc="15" dirty="0">
                <a:effectLst/>
                <a:latin typeface="Times New Roman" panose="02020603050405020304" pitchFamily="18" charset="0"/>
                <a:ea typeface="Times New Roman" panose="02020603050405020304" pitchFamily="18" charset="0"/>
              </a:rPr>
              <a:t>n</a:t>
            </a:r>
            <a:r>
              <a:rPr lang="en-US" sz="1700" dirty="0">
                <a:effectLst/>
                <a:latin typeface="Times New Roman" panose="02020603050405020304" pitchFamily="18" charset="0"/>
                <a:ea typeface="Times New Roman" panose="02020603050405020304" pitchFamily="18" charset="0"/>
              </a:rPr>
              <a:t>v</a:t>
            </a:r>
            <a:r>
              <a:rPr lang="en-US" sz="1700" spc="-5" dirty="0">
                <a:effectLst/>
                <a:latin typeface="Times New Roman" panose="02020603050405020304" pitchFamily="18" charset="0"/>
                <a:ea typeface="Times New Roman" panose="02020603050405020304" pitchFamily="18" charset="0"/>
              </a:rPr>
              <a:t>e</a:t>
            </a:r>
            <a:r>
              <a:rPr lang="en-US" sz="1700" dirty="0">
                <a:effectLst/>
                <a:latin typeface="Times New Roman" panose="02020603050405020304" pitchFamily="18" charset="0"/>
                <a:ea typeface="Times New Roman" panose="02020603050405020304" pitchFamily="18" charset="0"/>
              </a:rPr>
              <a:t>stor (</a:t>
            </a:r>
            <a:r>
              <a:rPr lang="en-US" sz="1700" dirty="0" err="1">
                <a:effectLst/>
                <a:latin typeface="Times New Roman" panose="02020603050405020304" pitchFamily="18" charset="0"/>
                <a:ea typeface="Times New Roman" panose="02020603050405020304" pitchFamily="18" charset="0"/>
              </a:rPr>
              <a:t>B</a:t>
            </a:r>
            <a:r>
              <a:rPr lang="en-US" sz="1700" spc="-5" dirty="0" err="1">
                <a:effectLst/>
                <a:latin typeface="Times New Roman" panose="02020603050405020304" pitchFamily="18" charset="0"/>
                <a:ea typeface="Times New Roman" panose="02020603050405020304" pitchFamily="18" charset="0"/>
              </a:rPr>
              <a:t>a</a:t>
            </a:r>
            <a:r>
              <a:rPr lang="en-US" sz="1700" dirty="0" err="1">
                <a:effectLst/>
                <a:latin typeface="Times New Roman" panose="02020603050405020304" pitchFamily="18" charset="0"/>
                <a:ea typeface="Times New Roman" panose="02020603050405020304" pitchFamily="18" charset="0"/>
              </a:rPr>
              <a:t>rb</a:t>
            </a:r>
            <a:r>
              <a:rPr lang="en-US" sz="1700" spc="-10" dirty="0" err="1">
                <a:effectLst/>
                <a:latin typeface="Times New Roman" panose="02020603050405020304" pitchFamily="18" charset="0"/>
                <a:ea typeface="Times New Roman" panose="02020603050405020304" pitchFamily="18" charset="0"/>
              </a:rPr>
              <a:t>e</a:t>
            </a:r>
            <a:r>
              <a:rPr lang="en-US" sz="1700" dirty="0" err="1">
                <a:effectLst/>
                <a:latin typeface="Times New Roman" panose="02020603050405020304" pitchFamily="18" charset="0"/>
                <a:ea typeface="Times New Roman" panose="02020603050405020304" pitchFamily="18" charset="0"/>
              </a:rPr>
              <a:t>ris</a:t>
            </a:r>
            <a:r>
              <a:rPr lang="en-US" sz="1700" dirty="0">
                <a:effectLst/>
                <a:latin typeface="Times New Roman" panose="02020603050405020304" pitchFamily="18" charset="0"/>
                <a:ea typeface="Times New Roman" panose="02020603050405020304" pitchFamily="18" charset="0"/>
              </a:rPr>
              <a:t> &amp; H</a:t>
            </a:r>
            <a:r>
              <a:rPr lang="en-US" sz="1700" spc="10" dirty="0">
                <a:effectLst/>
                <a:latin typeface="Times New Roman" panose="02020603050405020304" pitchFamily="18" charset="0"/>
                <a:ea typeface="Times New Roman" panose="02020603050405020304" pitchFamily="18" charset="0"/>
              </a:rPr>
              <a:t>u</a:t>
            </a:r>
            <a:r>
              <a:rPr lang="en-US" sz="1700" spc="-5" dirty="0">
                <a:effectLst/>
                <a:latin typeface="Times New Roman" panose="02020603050405020304" pitchFamily="18" charset="0"/>
                <a:ea typeface="Times New Roman" panose="02020603050405020304" pitchFamily="18" charset="0"/>
              </a:rPr>
              <a:t>a</a:t>
            </a:r>
            <a:r>
              <a:rPr lang="en-US" sz="1700" dirty="0">
                <a:effectLst/>
                <a:latin typeface="Times New Roman" panose="02020603050405020304" pitchFamily="18" charset="0"/>
                <a:ea typeface="Times New Roman" panose="02020603050405020304" pitchFamily="18" charset="0"/>
              </a:rPr>
              <a:t>ng, 200</a:t>
            </a:r>
            <a:r>
              <a:rPr lang="en-US" sz="1700" spc="10" dirty="0">
                <a:effectLst/>
                <a:latin typeface="Times New Roman" panose="02020603050405020304" pitchFamily="18" charset="0"/>
                <a:ea typeface="Times New Roman" panose="02020603050405020304" pitchFamily="18" charset="0"/>
              </a:rPr>
              <a:t>1</a:t>
            </a:r>
            <a:r>
              <a:rPr lang="en-US" sz="1700" dirty="0">
                <a:effectLst/>
                <a:latin typeface="Times New Roman" panose="02020603050405020304" pitchFamily="18" charset="0"/>
                <a:ea typeface="Times New Roman" panose="02020603050405020304" pitchFamily="18" charset="0"/>
              </a:rPr>
              <a:t>).</a:t>
            </a:r>
            <a:br>
              <a:rPr lang="en-US" sz="1700" dirty="0">
                <a:effectLst/>
                <a:latin typeface="Times New Roman" panose="02020603050405020304" pitchFamily="18" charset="0"/>
                <a:ea typeface="Times New Roman" panose="02020603050405020304" pitchFamily="18" charset="0"/>
              </a:rPr>
            </a:br>
            <a:endParaRPr lang="en-ID" sz="1700" dirty="0"/>
          </a:p>
        </p:txBody>
      </p:sp>
    </p:spTree>
    <p:extLst>
      <p:ext uri="{BB962C8B-B14F-4D97-AF65-F5344CB8AC3E}">
        <p14:creationId xmlns:p14="http://schemas.microsoft.com/office/powerpoint/2010/main" val="81592475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7B9184E6-EA45-41CA-8EDE-E5D2F727311F}"/>
              </a:ext>
            </a:extLst>
          </p:cNvPr>
          <p:cNvSpPr>
            <a:spLocks noGrp="1"/>
          </p:cNvSpPr>
          <p:nvPr>
            <p:ph type="body" idx="1"/>
          </p:nvPr>
        </p:nvSpPr>
        <p:spPr>
          <a:xfrm>
            <a:off x="391886" y="272724"/>
            <a:ext cx="8020839" cy="4599722"/>
          </a:xfrm>
        </p:spPr>
        <p:txBody>
          <a:bodyPr/>
          <a:lstStyle/>
          <a:p>
            <a:pPr marL="9525" indent="0" algn="just">
              <a:spcBef>
                <a:spcPts val="35"/>
              </a:spcBef>
              <a:spcAft>
                <a:spcPts val="0"/>
              </a:spcAft>
              <a:buNone/>
            </a:pPr>
            <a:r>
              <a:rPr lang="en-US" sz="2400" i="1" dirty="0">
                <a:effectLst/>
                <a:latin typeface="Times New Roman" panose="02020603050405020304" pitchFamily="18" charset="0"/>
                <a:ea typeface="Times New Roman" panose="02020603050405020304" pitchFamily="18" charset="0"/>
              </a:rPr>
              <a:t>Dispos</a:t>
            </a:r>
            <a:r>
              <a:rPr lang="en-US" sz="2400" i="1" spc="5" dirty="0">
                <a:effectLst/>
                <a:latin typeface="Times New Roman" panose="02020603050405020304" pitchFamily="18" charset="0"/>
                <a:ea typeface="Times New Roman" panose="02020603050405020304" pitchFamily="18" charset="0"/>
              </a:rPr>
              <a:t>i</a:t>
            </a:r>
            <a:r>
              <a:rPr lang="en-US" sz="2400" i="1" dirty="0">
                <a:effectLst/>
                <a:latin typeface="Times New Roman" panose="02020603050405020304" pitchFamily="18" charset="0"/>
                <a:ea typeface="Times New Roman" panose="02020603050405020304" pitchFamily="18" charset="0"/>
              </a:rPr>
              <a:t>t</a:t>
            </a:r>
            <a:r>
              <a:rPr lang="en-US" sz="2400" i="1" spc="5" dirty="0">
                <a:effectLst/>
                <a:latin typeface="Times New Roman" panose="02020603050405020304" pitchFamily="18" charset="0"/>
                <a:ea typeface="Times New Roman" panose="02020603050405020304" pitchFamily="18" charset="0"/>
              </a:rPr>
              <a:t>i</a:t>
            </a:r>
            <a:r>
              <a:rPr lang="en-US" sz="2400" i="1" dirty="0">
                <a:effectLst/>
                <a:latin typeface="Times New Roman" panose="02020603050405020304" pitchFamily="18" charset="0"/>
                <a:ea typeface="Times New Roman" panose="02020603050405020304" pitchFamily="18" charset="0"/>
              </a:rPr>
              <a:t>on Eff</a:t>
            </a:r>
            <a:r>
              <a:rPr lang="en-US" sz="2400" i="1" spc="-5" dirty="0">
                <a:effectLst/>
                <a:latin typeface="Times New Roman" panose="02020603050405020304" pitchFamily="18" charset="0"/>
                <a:ea typeface="Times New Roman" panose="02020603050405020304" pitchFamily="18" charset="0"/>
              </a:rPr>
              <a:t>ec</a:t>
            </a:r>
            <a:r>
              <a:rPr lang="en-US" sz="2400" i="1" dirty="0">
                <a:effectLst/>
                <a:latin typeface="Times New Roman" panose="02020603050405020304" pitchFamily="18" charset="0"/>
                <a:ea typeface="Times New Roman" panose="02020603050405020304" pitchFamily="18" charset="0"/>
              </a:rPr>
              <a:t>t</a:t>
            </a:r>
            <a:r>
              <a:rPr lang="en-US" sz="2400" dirty="0">
                <a:effectLst/>
                <a:latin typeface="Times New Roman" panose="02020603050405020304" pitchFamily="18" charset="0"/>
                <a:ea typeface="Times New Roman" panose="02020603050405020304" pitchFamily="18" charset="0"/>
              </a:rPr>
              <a:t> </a:t>
            </a:r>
            <a:endParaRPr lang="en-ID" sz="2400" dirty="0">
              <a:effectLst/>
              <a:latin typeface="Times New Roman" panose="02020603050405020304" pitchFamily="18" charset="0"/>
              <a:ea typeface="Times New Roman" panose="02020603050405020304" pitchFamily="18" charset="0"/>
            </a:endParaRPr>
          </a:p>
          <a:p>
            <a:pPr marL="535305" algn="just">
              <a:spcBef>
                <a:spcPts val="145"/>
              </a:spcBef>
              <a:spcAft>
                <a:spcPts val="0"/>
              </a:spcAft>
            </a:pPr>
            <a:r>
              <a:rPr lang="en-US" sz="2400" dirty="0">
                <a:effectLst/>
                <a:latin typeface="Times New Roman" panose="02020603050405020304" pitchFamily="18" charset="0"/>
                <a:ea typeface="Times New Roman" panose="02020603050405020304" pitchFamily="18" charset="0"/>
              </a:rPr>
              <a:t>Bias</a:t>
            </a:r>
            <a:r>
              <a:rPr lang="en-US" sz="2400" spc="5"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ini</a:t>
            </a:r>
            <a:r>
              <a:rPr lang="en-US" sz="2400" spc="10"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di</a:t>
            </a:r>
            <a:r>
              <a:rPr lang="en-US" sz="2400" spc="5" dirty="0" err="1">
                <a:effectLst/>
                <a:latin typeface="Times New Roman" panose="02020603050405020304" pitchFamily="18" charset="0"/>
                <a:ea typeface="Times New Roman" panose="02020603050405020304" pitchFamily="18" charset="0"/>
              </a:rPr>
              <a:t>i</a:t>
            </a:r>
            <a:r>
              <a:rPr lang="en-US" sz="2400" dirty="0" err="1">
                <a:effectLst/>
                <a:latin typeface="Times New Roman" panose="02020603050405020304" pitchFamily="18" charset="0"/>
                <a:ea typeface="Times New Roman" panose="02020603050405020304" pitchFamily="18" charset="0"/>
              </a:rPr>
              <a:t>d</a:t>
            </a:r>
            <a:r>
              <a:rPr lang="en-US" sz="2400" spc="-5" dirty="0" err="1">
                <a:effectLst/>
                <a:latin typeface="Times New Roman" panose="02020603050405020304" pitchFamily="18" charset="0"/>
                <a:ea typeface="Times New Roman" panose="02020603050405020304" pitchFamily="18" charset="0"/>
              </a:rPr>
              <a:t>e</a:t>
            </a:r>
            <a:r>
              <a:rPr lang="en-US" sz="2400" dirty="0" err="1">
                <a:effectLst/>
                <a:latin typeface="Times New Roman" panose="02020603050405020304" pitchFamily="18" charset="0"/>
                <a:ea typeface="Times New Roman" panose="02020603050405020304" pitchFamily="18" charset="0"/>
              </a:rPr>
              <a:t>nt</a:t>
            </a:r>
            <a:r>
              <a:rPr lang="en-US" sz="2400" spc="5" dirty="0" err="1">
                <a:effectLst/>
                <a:latin typeface="Times New Roman" panose="02020603050405020304" pitchFamily="18" charset="0"/>
                <a:ea typeface="Times New Roman" panose="02020603050405020304" pitchFamily="18" charset="0"/>
              </a:rPr>
              <a:t>i</a:t>
            </a:r>
            <a:r>
              <a:rPr lang="en-US" sz="2400" dirty="0" err="1">
                <a:effectLst/>
                <a:latin typeface="Times New Roman" panose="02020603050405020304" pitchFamily="18" charset="0"/>
                <a:ea typeface="Times New Roman" panose="02020603050405020304" pitchFamily="18" charset="0"/>
              </a:rPr>
              <a:t>fik</a:t>
            </a:r>
            <a:r>
              <a:rPr lang="en-US" sz="2400" spc="-5" dirty="0" err="1">
                <a:effectLst/>
                <a:latin typeface="Times New Roman" panose="02020603050405020304" pitchFamily="18" charset="0"/>
                <a:ea typeface="Times New Roman" panose="02020603050405020304" pitchFamily="18" charset="0"/>
              </a:rPr>
              <a:t>a</a:t>
            </a:r>
            <a:r>
              <a:rPr lang="en-US" sz="2400" dirty="0" err="1">
                <a:effectLst/>
                <a:latin typeface="Times New Roman" panose="02020603050405020304" pitchFamily="18" charset="0"/>
                <a:ea typeface="Times New Roman" panose="02020603050405020304" pitchFamily="18" charset="0"/>
              </a:rPr>
              <a:t>si</a:t>
            </a:r>
            <a:r>
              <a:rPr lang="en-US" sz="2400" spc="10" dirty="0">
                <a:effectLst/>
                <a:latin typeface="Times New Roman" panose="02020603050405020304" pitchFamily="18" charset="0"/>
                <a:ea typeface="Times New Roman" panose="02020603050405020304" pitchFamily="18" charset="0"/>
              </a:rPr>
              <a:t> </a:t>
            </a:r>
            <a:r>
              <a:rPr lang="en-US" sz="2400" dirty="0">
                <a:effectLst/>
                <a:latin typeface="Times New Roman" panose="02020603050405020304" pitchFamily="18" charset="0"/>
                <a:ea typeface="Times New Roman" panose="02020603050405020304" pitchFamily="18" charset="0"/>
              </a:rPr>
              <a:t>o</a:t>
            </a:r>
            <a:r>
              <a:rPr lang="en-US" sz="2400" spc="-10" dirty="0">
                <a:effectLst/>
                <a:latin typeface="Times New Roman" panose="02020603050405020304" pitchFamily="18" charset="0"/>
                <a:ea typeface="Times New Roman" panose="02020603050405020304" pitchFamily="18" charset="0"/>
              </a:rPr>
              <a:t>l</a:t>
            </a:r>
            <a:r>
              <a:rPr lang="en-US" sz="2400" spc="-5" dirty="0">
                <a:effectLst/>
                <a:latin typeface="Times New Roman" panose="02020603050405020304" pitchFamily="18" charset="0"/>
                <a:ea typeface="Times New Roman" panose="02020603050405020304" pitchFamily="18" charset="0"/>
              </a:rPr>
              <a:t>e</a:t>
            </a:r>
            <a:r>
              <a:rPr lang="en-US" sz="2400" dirty="0">
                <a:effectLst/>
                <a:latin typeface="Times New Roman" panose="02020603050405020304" pitchFamily="18" charset="0"/>
                <a:ea typeface="Times New Roman" panose="02020603050405020304" pitchFamily="18" charset="0"/>
              </a:rPr>
              <a:t>h</a:t>
            </a:r>
            <a:r>
              <a:rPr lang="en-US" sz="2400" spc="5" dirty="0">
                <a:effectLst/>
                <a:latin typeface="Times New Roman" panose="02020603050405020304" pitchFamily="18" charset="0"/>
                <a:ea typeface="Times New Roman" panose="02020603050405020304" pitchFamily="18" charset="0"/>
              </a:rPr>
              <a:t> </a:t>
            </a:r>
            <a:r>
              <a:rPr lang="en-US" sz="2400" spc="5" dirty="0" err="1">
                <a:effectLst/>
                <a:latin typeface="Times New Roman" panose="02020603050405020304" pitchFamily="18" charset="0"/>
                <a:ea typeface="Times New Roman" panose="02020603050405020304" pitchFamily="18" charset="0"/>
              </a:rPr>
              <a:t>S</a:t>
            </a:r>
            <a:r>
              <a:rPr lang="en-US" sz="2400" dirty="0" err="1">
                <a:effectLst/>
                <a:latin typeface="Times New Roman" panose="02020603050405020304" pitchFamily="18" charset="0"/>
                <a:ea typeface="Times New Roman" panose="02020603050405020304" pitchFamily="18" charset="0"/>
              </a:rPr>
              <a:t>h</a:t>
            </a:r>
            <a:r>
              <a:rPr lang="en-US" sz="2400" spc="-5" dirty="0" err="1">
                <a:effectLst/>
                <a:latin typeface="Times New Roman" panose="02020603050405020304" pitchFamily="18" charset="0"/>
                <a:ea typeface="Times New Roman" panose="02020603050405020304" pitchFamily="18" charset="0"/>
              </a:rPr>
              <a:t>e</a:t>
            </a:r>
            <a:r>
              <a:rPr lang="en-US" sz="2400" dirty="0" err="1">
                <a:effectLst/>
                <a:latin typeface="Times New Roman" panose="02020603050405020304" pitchFamily="18" charset="0"/>
                <a:ea typeface="Times New Roman" panose="02020603050405020304" pitchFamily="18" charset="0"/>
              </a:rPr>
              <a:t>f</a:t>
            </a:r>
            <a:r>
              <a:rPr lang="en-US" sz="2400" spc="-5" dirty="0" err="1">
                <a:effectLst/>
                <a:latin typeface="Times New Roman" panose="02020603050405020304" pitchFamily="18" charset="0"/>
                <a:ea typeface="Times New Roman" panose="02020603050405020304" pitchFamily="18" charset="0"/>
              </a:rPr>
              <a:t>r</a:t>
            </a:r>
            <a:r>
              <a:rPr lang="en-US" sz="2400" dirty="0" err="1">
                <a:effectLst/>
                <a:latin typeface="Times New Roman" panose="02020603050405020304" pitchFamily="18" charset="0"/>
                <a:ea typeface="Times New Roman" panose="02020603050405020304" pitchFamily="18" charset="0"/>
              </a:rPr>
              <a:t>in</a:t>
            </a:r>
            <a:r>
              <a:rPr lang="en-US" sz="2400" spc="10" dirty="0">
                <a:effectLst/>
                <a:latin typeface="Times New Roman" panose="02020603050405020304" pitchFamily="18" charset="0"/>
                <a:ea typeface="Times New Roman" panose="02020603050405020304" pitchFamily="18" charset="0"/>
              </a:rPr>
              <a:t> </a:t>
            </a:r>
            <a:r>
              <a:rPr lang="en-US" sz="2400" spc="-5" dirty="0">
                <a:effectLst/>
                <a:latin typeface="Times New Roman" panose="02020603050405020304" pitchFamily="18" charset="0"/>
                <a:ea typeface="Times New Roman" panose="02020603050405020304" pitchFamily="18" charset="0"/>
              </a:rPr>
              <a:t>a</a:t>
            </a:r>
            <a:r>
              <a:rPr lang="en-US" sz="2400" dirty="0">
                <a:effectLst/>
                <a:latin typeface="Times New Roman" panose="02020603050405020304" pitchFamily="18" charset="0"/>
                <a:ea typeface="Times New Roman" panose="02020603050405020304" pitchFamily="18" charset="0"/>
              </a:rPr>
              <a:t>nd</a:t>
            </a:r>
            <a:r>
              <a:rPr lang="en-US" sz="2400" spc="5" dirty="0">
                <a:effectLst/>
                <a:latin typeface="Times New Roman" panose="02020603050405020304" pitchFamily="18" charset="0"/>
                <a:ea typeface="Times New Roman" panose="02020603050405020304" pitchFamily="18" charset="0"/>
              </a:rPr>
              <a:t> S</a:t>
            </a:r>
            <a:r>
              <a:rPr lang="en-US" sz="2400" dirty="0">
                <a:effectLst/>
                <a:latin typeface="Times New Roman" panose="02020603050405020304" pitchFamily="18" charset="0"/>
                <a:ea typeface="Times New Roman" panose="02020603050405020304" pitchFamily="18" charset="0"/>
              </a:rPr>
              <a:t>tatman</a:t>
            </a:r>
            <a:r>
              <a:rPr lang="en-US" sz="2400" spc="15" dirty="0">
                <a:effectLst/>
                <a:latin typeface="Times New Roman" panose="02020603050405020304" pitchFamily="18" charset="0"/>
                <a:ea typeface="Times New Roman" panose="02020603050405020304" pitchFamily="18" charset="0"/>
              </a:rPr>
              <a:t> </a:t>
            </a:r>
            <a:r>
              <a:rPr lang="en-US" sz="2400" dirty="0">
                <a:effectLst/>
                <a:latin typeface="Times New Roman" panose="02020603050405020304" pitchFamily="18" charset="0"/>
                <a:ea typeface="Times New Roman" panose="02020603050405020304" pitchFamily="18" charset="0"/>
              </a:rPr>
              <a:t>(198</a:t>
            </a:r>
            <a:r>
              <a:rPr lang="en-US" sz="2400" spc="-5" dirty="0">
                <a:effectLst/>
                <a:latin typeface="Times New Roman" panose="02020603050405020304" pitchFamily="18" charset="0"/>
                <a:ea typeface="Times New Roman" panose="02020603050405020304" pitchFamily="18" charset="0"/>
              </a:rPr>
              <a:t>5</a:t>
            </a:r>
            <a:r>
              <a:rPr lang="en-US" sz="2400"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E</a:t>
            </a:r>
            <a:r>
              <a:rPr lang="en-US" sz="2400" spc="-5" dirty="0" err="1">
                <a:effectLst/>
                <a:latin typeface="Times New Roman" panose="02020603050405020304" pitchFamily="18" charset="0"/>
                <a:ea typeface="Times New Roman" panose="02020603050405020304" pitchFamily="18" charset="0"/>
              </a:rPr>
              <a:t>fe</a:t>
            </a:r>
            <a:r>
              <a:rPr lang="en-US" sz="2400" dirty="0" err="1">
                <a:effectLst/>
                <a:latin typeface="Times New Roman" panose="02020603050405020304" pitchFamily="18" charset="0"/>
                <a:ea typeface="Times New Roman" panose="02020603050405020304" pitchFamily="18" charset="0"/>
              </a:rPr>
              <a:t>k</a:t>
            </a:r>
            <a:r>
              <a:rPr lang="en-US" sz="2400" spc="5"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disposi</a:t>
            </a:r>
            <a:r>
              <a:rPr lang="en-US" sz="2400" spc="5" dirty="0" err="1">
                <a:effectLst/>
                <a:latin typeface="Times New Roman" panose="02020603050405020304" pitchFamily="18" charset="0"/>
                <a:ea typeface="Times New Roman" panose="02020603050405020304" pitchFamily="18" charset="0"/>
              </a:rPr>
              <a:t>s</a:t>
            </a:r>
            <a:r>
              <a:rPr lang="en-US" sz="2400" dirty="0" err="1">
                <a:effectLst/>
                <a:latin typeface="Times New Roman" panose="02020603050405020304" pitchFamily="18" charset="0"/>
                <a:ea typeface="Times New Roman" panose="02020603050405020304" pitchFamily="18" charset="0"/>
              </a:rPr>
              <a:t>i</a:t>
            </a:r>
            <a:r>
              <a:rPr lang="en-US" sz="2400" spc="10" dirty="0">
                <a:effectLst/>
                <a:latin typeface="Times New Roman" panose="02020603050405020304" pitchFamily="18" charset="0"/>
                <a:ea typeface="Times New Roman" panose="02020603050405020304" pitchFamily="18" charset="0"/>
              </a:rPr>
              <a:t> </a:t>
            </a:r>
            <a:r>
              <a:rPr lang="en-US" sz="2400" spc="5" dirty="0" err="1">
                <a:effectLst/>
                <a:latin typeface="Times New Roman" panose="02020603050405020304" pitchFamily="18" charset="0"/>
                <a:ea typeface="Times New Roman" panose="02020603050405020304" pitchFamily="18" charset="0"/>
              </a:rPr>
              <a:t>a</a:t>
            </a:r>
            <a:r>
              <a:rPr lang="en-US" sz="2400" dirty="0" err="1">
                <a:effectLst/>
                <a:latin typeface="Times New Roman" panose="02020603050405020304" pitchFamily="18" charset="0"/>
                <a:ea typeface="Times New Roman" panose="02020603050405020304" pitchFamily="18" charset="0"/>
              </a:rPr>
              <a:t>d</a:t>
            </a:r>
            <a:r>
              <a:rPr lang="en-US" sz="2400" spc="-5" dirty="0" err="1">
                <a:effectLst/>
                <a:latin typeface="Times New Roman" panose="02020603050405020304" pitchFamily="18" charset="0"/>
                <a:ea typeface="Times New Roman" panose="02020603050405020304" pitchFamily="18" charset="0"/>
              </a:rPr>
              <a:t>a</a:t>
            </a:r>
            <a:r>
              <a:rPr lang="en-US" sz="2400" dirty="0" err="1">
                <a:effectLst/>
                <a:latin typeface="Times New Roman" panose="02020603050405020304" pitchFamily="18" charset="0"/>
                <a:ea typeface="Times New Roman" panose="02020603050405020304" pitchFamily="18" charset="0"/>
              </a:rPr>
              <a:t>lah</a:t>
            </a:r>
            <a:r>
              <a:rPr lang="en-US" sz="2400" dirty="0">
                <a:effectLst/>
                <a:latin typeface="Times New Roman" panose="02020603050405020304" pitchFamily="18" charset="0"/>
                <a:ea typeface="Times New Roman" panose="02020603050405020304" pitchFamily="18" charset="0"/>
              </a:rPr>
              <a:t> bias </a:t>
            </a:r>
            <a:r>
              <a:rPr lang="en-US" sz="2400" dirty="0" err="1">
                <a:effectLst/>
                <a:latin typeface="Times New Roman" panose="02020603050405020304" pitchFamily="18" charset="0"/>
                <a:ea typeface="Times New Roman" panose="02020603050405020304" pitchFamily="18" charset="0"/>
              </a:rPr>
              <a:t>p</a:t>
            </a:r>
            <a:r>
              <a:rPr lang="en-US" sz="2400" spc="-5" dirty="0" err="1">
                <a:effectLst/>
                <a:latin typeface="Times New Roman" panose="02020603050405020304" pitchFamily="18" charset="0"/>
                <a:ea typeface="Times New Roman" panose="02020603050405020304" pitchFamily="18" charset="0"/>
              </a:rPr>
              <a:t>e</a:t>
            </a:r>
            <a:r>
              <a:rPr lang="en-US" sz="2400" dirty="0" err="1">
                <a:effectLst/>
                <a:latin typeface="Times New Roman" panose="02020603050405020304" pitchFamily="18" charset="0"/>
                <a:ea typeface="Times New Roman" panose="02020603050405020304" pitchFamily="18" charset="0"/>
              </a:rPr>
              <a:t>ril</a:t>
            </a:r>
            <a:r>
              <a:rPr lang="en-US" sz="2400" spc="-5" dirty="0" err="1">
                <a:effectLst/>
                <a:latin typeface="Times New Roman" panose="02020603050405020304" pitchFamily="18" charset="0"/>
                <a:ea typeface="Times New Roman" panose="02020603050405020304" pitchFamily="18" charset="0"/>
              </a:rPr>
              <a:t>a</a:t>
            </a:r>
            <a:r>
              <a:rPr lang="en-US" sz="2400" dirty="0" err="1">
                <a:effectLst/>
                <a:latin typeface="Times New Roman" panose="02020603050405020304" pitchFamily="18" charset="0"/>
                <a:ea typeface="Times New Roman" panose="02020603050405020304" pitchFamily="18" charset="0"/>
              </a:rPr>
              <a:t>ku</a:t>
            </a:r>
            <a:r>
              <a:rPr lang="en-US" sz="2400" spc="15"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p</a:t>
            </a:r>
            <a:r>
              <a:rPr lang="en-US" sz="2400" spc="-5" dirty="0" err="1">
                <a:effectLst/>
                <a:latin typeface="Times New Roman" panose="02020603050405020304" pitchFamily="18" charset="0"/>
                <a:ea typeface="Times New Roman" panose="02020603050405020304" pitchFamily="18" charset="0"/>
              </a:rPr>
              <a:t>e</a:t>
            </a:r>
            <a:r>
              <a:rPr lang="en-US" sz="2400" dirty="0" err="1">
                <a:effectLst/>
                <a:latin typeface="Times New Roman" panose="02020603050405020304" pitchFamily="18" charset="0"/>
                <a:ea typeface="Times New Roman" panose="02020603050405020304" pitchFamily="18" charset="0"/>
              </a:rPr>
              <a:t>nt</a:t>
            </a:r>
            <a:r>
              <a:rPr lang="en-US" sz="2400" spc="5" dirty="0" err="1">
                <a:effectLst/>
                <a:latin typeface="Times New Roman" panose="02020603050405020304" pitchFamily="18" charset="0"/>
                <a:ea typeface="Times New Roman" panose="02020603050405020304" pitchFamily="18" charset="0"/>
              </a:rPr>
              <a:t>i</a:t>
            </a:r>
            <a:r>
              <a:rPr lang="en-US" sz="2400" dirty="0" err="1">
                <a:effectLst/>
                <a:latin typeface="Times New Roman" panose="02020603050405020304" pitchFamily="18" charset="0"/>
                <a:ea typeface="Times New Roman" panose="02020603050405020304" pitchFamily="18" charset="0"/>
              </a:rPr>
              <a:t>ng</a:t>
            </a:r>
            <a:r>
              <a:rPr lang="en-US" sz="2400" spc="5"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lai</a:t>
            </a:r>
            <a:r>
              <a:rPr lang="en-US" sz="2400" spc="10" dirty="0" err="1">
                <a:effectLst/>
                <a:latin typeface="Times New Roman" panose="02020603050405020304" pitchFamily="18" charset="0"/>
                <a:ea typeface="Times New Roman" panose="02020603050405020304" pitchFamily="18" charset="0"/>
              </a:rPr>
              <a:t>n</a:t>
            </a:r>
            <a:r>
              <a:rPr lang="en-US" sz="2400" dirty="0" err="1">
                <a:effectLst/>
                <a:latin typeface="Times New Roman" panose="02020603050405020304" pitchFamily="18" charset="0"/>
                <a:ea typeface="Times New Roman" panose="02020603050405020304" pitchFamily="18" charset="0"/>
              </a:rPr>
              <a:t>nya</a:t>
            </a:r>
            <a:r>
              <a:rPr lang="en-US" sz="2400" dirty="0">
                <a:effectLst/>
                <a:latin typeface="Times New Roman" panose="02020603050405020304" pitchFamily="18" charset="0"/>
                <a:ea typeface="Times New Roman" panose="02020603050405020304" pitchFamily="18" charset="0"/>
              </a:rPr>
              <a:t> di</a:t>
            </a:r>
            <a:r>
              <a:rPr lang="en-US" sz="2400" spc="5" dirty="0">
                <a:effectLst/>
                <a:latin typeface="Times New Roman" panose="02020603050405020304" pitchFamily="18" charset="0"/>
                <a:ea typeface="Times New Roman" panose="02020603050405020304" pitchFamily="18" charset="0"/>
              </a:rPr>
              <a:t> </a:t>
            </a:r>
            <a:r>
              <a:rPr lang="en-US" sz="2400" dirty="0">
                <a:effectLst/>
                <a:latin typeface="Times New Roman" panose="02020603050405020304" pitchFamily="18" charset="0"/>
                <a:ea typeface="Times New Roman" panose="02020603050405020304" pitchFamily="18" charset="0"/>
              </a:rPr>
              <a:t>ma</a:t>
            </a:r>
            <a:r>
              <a:rPr lang="en-US" sz="2400" spc="10" dirty="0">
                <a:effectLst/>
                <a:latin typeface="Times New Roman" panose="02020603050405020304" pitchFamily="18" charset="0"/>
                <a:ea typeface="Times New Roman" panose="02020603050405020304" pitchFamily="18" charset="0"/>
              </a:rPr>
              <a:t>n</a:t>
            </a:r>
            <a:r>
              <a:rPr lang="en-US" sz="2400" dirty="0">
                <a:effectLst/>
                <a:latin typeface="Times New Roman" panose="02020603050405020304" pitchFamily="18" charset="0"/>
                <a:ea typeface="Times New Roman" panose="02020603050405020304" pitchFamily="18" charset="0"/>
              </a:rPr>
              <a:t>a investor</a:t>
            </a:r>
            <a:r>
              <a:rPr lang="en-US" sz="2400" spc="10"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leb</a:t>
            </a:r>
            <a:r>
              <a:rPr lang="en-US" sz="2400" spc="10" dirty="0" err="1">
                <a:effectLst/>
                <a:latin typeface="Times New Roman" panose="02020603050405020304" pitchFamily="18" charset="0"/>
                <a:ea typeface="Times New Roman" panose="02020603050405020304" pitchFamily="18" charset="0"/>
              </a:rPr>
              <a:t>i</a:t>
            </a:r>
            <a:r>
              <a:rPr lang="en-US" sz="2400" dirty="0" err="1">
                <a:effectLst/>
                <a:latin typeface="Times New Roman" panose="02020603050405020304" pitchFamily="18" charset="0"/>
                <a:ea typeface="Times New Roman" panose="02020603050405020304" pitchFamily="18" charset="0"/>
              </a:rPr>
              <a:t>h</a:t>
            </a:r>
            <a:r>
              <a:rPr lang="en-US" sz="2400" spc="5"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b</a:t>
            </a:r>
            <a:r>
              <a:rPr lang="en-US" sz="2400" spc="-5" dirty="0" err="1">
                <a:effectLst/>
                <a:latin typeface="Times New Roman" panose="02020603050405020304" pitchFamily="18" charset="0"/>
                <a:ea typeface="Times New Roman" panose="02020603050405020304" pitchFamily="18" charset="0"/>
              </a:rPr>
              <a:t>a</a:t>
            </a:r>
            <a:r>
              <a:rPr lang="en-US" sz="2400" dirty="0" err="1">
                <a:effectLst/>
                <a:latin typeface="Times New Roman" panose="02020603050405020304" pitchFamily="18" charset="0"/>
                <a:ea typeface="Times New Roman" panose="02020603050405020304" pitchFamily="18" charset="0"/>
              </a:rPr>
              <a:t>ny</a:t>
            </a:r>
            <a:r>
              <a:rPr lang="en-US" sz="2400" spc="-5" dirty="0" err="1">
                <a:effectLst/>
                <a:latin typeface="Times New Roman" panose="02020603050405020304" pitchFamily="18" charset="0"/>
                <a:ea typeface="Times New Roman" panose="02020603050405020304" pitchFamily="18" charset="0"/>
              </a:rPr>
              <a:t>a</a:t>
            </a:r>
            <a:r>
              <a:rPr lang="en-US" sz="2400" dirty="0" err="1">
                <a:effectLst/>
                <a:latin typeface="Times New Roman" panose="02020603050405020304" pitchFamily="18" charset="0"/>
                <a:ea typeface="Times New Roman" panose="02020603050405020304" pitchFamily="18" charset="0"/>
              </a:rPr>
              <a:t>k</a:t>
            </a:r>
            <a:r>
              <a:rPr lang="en-US" sz="2400" spc="15" dirty="0">
                <a:effectLst/>
                <a:latin typeface="Times New Roman" panose="02020603050405020304" pitchFamily="18" charset="0"/>
                <a:ea typeface="Times New Roman" panose="02020603050405020304" pitchFamily="18" charset="0"/>
              </a:rPr>
              <a:t> </a:t>
            </a:r>
            <a:r>
              <a:rPr lang="en-US" sz="2400" spc="-5" dirty="0" err="1">
                <a:effectLst/>
                <a:latin typeface="Times New Roman" panose="02020603050405020304" pitchFamily="18" charset="0"/>
                <a:ea typeface="Times New Roman" panose="02020603050405020304" pitchFamily="18" charset="0"/>
              </a:rPr>
              <a:t>ce</a:t>
            </a:r>
            <a:r>
              <a:rPr lang="en-US" sz="2400" dirty="0" err="1">
                <a:effectLst/>
                <a:latin typeface="Times New Roman" panose="02020603050405020304" pitchFamily="18" charset="0"/>
                <a:ea typeface="Times New Roman" panose="02020603050405020304" pitchFamily="18" charset="0"/>
              </a:rPr>
              <a:t>n</a:t>
            </a:r>
            <a:r>
              <a:rPr lang="en-US" sz="2400" spc="10" dirty="0" err="1">
                <a:effectLst/>
                <a:latin typeface="Times New Roman" panose="02020603050405020304" pitchFamily="18" charset="0"/>
                <a:ea typeface="Times New Roman" panose="02020603050405020304" pitchFamily="18" charset="0"/>
              </a:rPr>
              <a:t>d</a:t>
            </a:r>
            <a:r>
              <a:rPr lang="en-US" sz="2400" spc="-5" dirty="0" err="1">
                <a:effectLst/>
                <a:latin typeface="Times New Roman" panose="02020603050405020304" pitchFamily="18" charset="0"/>
                <a:ea typeface="Times New Roman" panose="02020603050405020304" pitchFamily="18" charset="0"/>
              </a:rPr>
              <a:t>e</a:t>
            </a:r>
            <a:r>
              <a:rPr lang="en-US" sz="2400" dirty="0" err="1">
                <a:effectLst/>
                <a:latin typeface="Times New Roman" panose="02020603050405020304" pitchFamily="18" charset="0"/>
                <a:ea typeface="Times New Roman" panose="02020603050405020304" pitchFamily="18" charset="0"/>
              </a:rPr>
              <a:t>rung</a:t>
            </a:r>
            <a:r>
              <a:rPr lang="en-US" sz="2400" dirty="0">
                <a:effectLst/>
                <a:latin typeface="Times New Roman" panose="02020603050405020304" pitchFamily="18" charset="0"/>
                <a:ea typeface="Times New Roman" panose="02020603050405020304" pitchFamily="18" charset="0"/>
              </a:rPr>
              <a:t> </a:t>
            </a:r>
            <a:r>
              <a:rPr lang="en-US" sz="2400" spc="15" dirty="0" err="1">
                <a:effectLst/>
                <a:latin typeface="Times New Roman" panose="02020603050405020304" pitchFamily="18" charset="0"/>
                <a:ea typeface="Times New Roman" panose="02020603050405020304" pitchFamily="18" charset="0"/>
              </a:rPr>
              <a:t>m</a:t>
            </a:r>
            <a:r>
              <a:rPr lang="en-US" sz="2400" spc="-5" dirty="0" err="1">
                <a:effectLst/>
                <a:latin typeface="Times New Roman" panose="02020603050405020304" pitchFamily="18" charset="0"/>
                <a:ea typeface="Times New Roman" panose="02020603050405020304" pitchFamily="18" charset="0"/>
              </a:rPr>
              <a:t>e</a:t>
            </a:r>
            <a:r>
              <a:rPr lang="en-US" sz="2400" spc="10" dirty="0" err="1">
                <a:effectLst/>
                <a:latin typeface="Times New Roman" panose="02020603050405020304" pitchFamily="18" charset="0"/>
                <a:ea typeface="Times New Roman" panose="02020603050405020304" pitchFamily="18" charset="0"/>
              </a:rPr>
              <a:t>n</a:t>
            </a:r>
            <a:r>
              <a:rPr lang="en-US" sz="2400" dirty="0" err="1">
                <a:effectLst/>
                <a:latin typeface="Times New Roman" panose="02020603050405020304" pitchFamily="18" charset="0"/>
                <a:ea typeface="Times New Roman" panose="02020603050405020304" pitchFamily="18" charset="0"/>
              </a:rPr>
              <a:t>jual</a:t>
            </a:r>
            <a:r>
              <a:rPr lang="en-US" sz="2400"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sur</a:t>
            </a:r>
            <a:r>
              <a:rPr lang="en-US" sz="2400" spc="-5" dirty="0" err="1">
                <a:effectLst/>
                <a:latin typeface="Times New Roman" panose="02020603050405020304" pitchFamily="18" charset="0"/>
                <a:ea typeface="Times New Roman" panose="02020603050405020304" pitchFamily="18" charset="0"/>
              </a:rPr>
              <a:t>a</a:t>
            </a:r>
            <a:r>
              <a:rPr lang="en-US" sz="2400" dirty="0" err="1">
                <a:effectLst/>
                <a:latin typeface="Times New Roman" panose="02020603050405020304" pitchFamily="18" charset="0"/>
                <a:ea typeface="Times New Roman" panose="02020603050405020304" pitchFamily="18" charset="0"/>
              </a:rPr>
              <a:t>t</a:t>
            </a:r>
            <a:r>
              <a:rPr lang="en-US" sz="2400" spc="5"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b</a:t>
            </a:r>
            <a:r>
              <a:rPr lang="en-US" sz="2400" spc="-5" dirty="0" err="1">
                <a:effectLst/>
                <a:latin typeface="Times New Roman" panose="02020603050405020304" pitchFamily="18" charset="0"/>
                <a:ea typeface="Times New Roman" panose="02020603050405020304" pitchFamily="18" charset="0"/>
              </a:rPr>
              <a:t>e</a:t>
            </a:r>
            <a:r>
              <a:rPr lang="en-US" sz="2400" dirty="0" err="1">
                <a:effectLst/>
                <a:latin typeface="Times New Roman" panose="02020603050405020304" pitchFamily="18" charset="0"/>
                <a:ea typeface="Times New Roman" panose="02020603050405020304" pitchFamily="18" charset="0"/>
              </a:rPr>
              <a:t>rh</a:t>
            </a:r>
            <a:r>
              <a:rPr lang="en-US" sz="2400" spc="-10" dirty="0" err="1">
                <a:effectLst/>
                <a:latin typeface="Times New Roman" panose="02020603050405020304" pitchFamily="18" charset="0"/>
                <a:ea typeface="Times New Roman" panose="02020603050405020304" pitchFamily="18" charset="0"/>
              </a:rPr>
              <a:t>a</a:t>
            </a:r>
            <a:r>
              <a:rPr lang="en-US" sz="2400" dirty="0" err="1">
                <a:effectLst/>
                <a:latin typeface="Times New Roman" panose="02020603050405020304" pitchFamily="18" charset="0"/>
                <a:ea typeface="Times New Roman" panose="02020603050405020304" pitchFamily="18" charset="0"/>
              </a:rPr>
              <a:t>r</a:t>
            </a:r>
            <a:r>
              <a:rPr lang="en-US" sz="2400" spc="5" dirty="0" err="1">
                <a:effectLst/>
                <a:latin typeface="Times New Roman" panose="02020603050405020304" pitchFamily="18" charset="0"/>
                <a:ea typeface="Times New Roman" panose="02020603050405020304" pitchFamily="18" charset="0"/>
              </a:rPr>
              <a:t>g</a:t>
            </a:r>
            <a:r>
              <a:rPr lang="en-US" sz="2400" dirty="0" err="1">
                <a:effectLst/>
                <a:latin typeface="Times New Roman" panose="02020603050405020304" pitchFamily="18" charset="0"/>
                <a:ea typeface="Times New Roman" panose="02020603050405020304" pitchFamily="18" charset="0"/>
              </a:rPr>
              <a:t>a</a:t>
            </a:r>
            <a:r>
              <a:rPr lang="en-US" sz="2400" dirty="0">
                <a:effectLst/>
                <a:latin typeface="Times New Roman" panose="02020603050405020304" pitchFamily="18" charset="0"/>
                <a:ea typeface="Times New Roman" panose="02020603050405020304" pitchFamily="18" charset="0"/>
              </a:rPr>
              <a:t> </a:t>
            </a:r>
            <a:r>
              <a:rPr lang="en-US" sz="2400" spc="-5" dirty="0" err="1">
                <a:effectLst/>
                <a:latin typeface="Times New Roman" panose="02020603050405020304" pitchFamily="18" charset="0"/>
                <a:ea typeface="Times New Roman" panose="02020603050405020304" pitchFamily="18" charset="0"/>
              </a:rPr>
              <a:t>a</a:t>
            </a:r>
            <a:r>
              <a:rPr lang="en-US" sz="2400" dirty="0" err="1">
                <a:effectLst/>
                <a:latin typeface="Times New Roman" panose="02020603050405020304" pitchFamily="18" charset="0"/>
                <a:ea typeface="Times New Roman" panose="02020603050405020304" pitchFamily="18" charset="0"/>
              </a:rPr>
              <a:t>tau</a:t>
            </a:r>
            <a:r>
              <a:rPr lang="en-US" sz="2400" dirty="0">
                <a:effectLst/>
                <a:latin typeface="Times New Roman" panose="02020603050405020304" pitchFamily="18" charset="0"/>
                <a:ea typeface="Times New Roman" panose="02020603050405020304" pitchFamily="18" charset="0"/>
              </a:rPr>
              <a:t> </a:t>
            </a:r>
            <a:r>
              <a:rPr lang="en-US" sz="2400" spc="-5" dirty="0" err="1">
                <a:effectLst/>
                <a:latin typeface="Times New Roman" panose="02020603050405020304" pitchFamily="18" charset="0"/>
                <a:ea typeface="Times New Roman" panose="02020603050405020304" pitchFamily="18" charset="0"/>
              </a:rPr>
              <a:t>a</a:t>
            </a:r>
            <a:r>
              <a:rPr lang="en-US" sz="2400" dirty="0" err="1">
                <a:effectLst/>
                <a:latin typeface="Times New Roman" panose="02020603050405020304" pitchFamily="18" charset="0"/>
                <a:ea typeface="Times New Roman" panose="02020603050405020304" pitchFamily="18" charset="0"/>
              </a:rPr>
              <a:t>s</a:t>
            </a:r>
            <a:r>
              <a:rPr lang="en-US" sz="2400" spc="-5" dirty="0" err="1">
                <a:effectLst/>
                <a:latin typeface="Times New Roman" panose="02020603050405020304" pitchFamily="18" charset="0"/>
                <a:ea typeface="Times New Roman" panose="02020603050405020304" pitchFamily="18" charset="0"/>
              </a:rPr>
              <a:t>e</a:t>
            </a:r>
            <a:r>
              <a:rPr lang="en-US" sz="2400" dirty="0" err="1">
                <a:effectLst/>
                <a:latin typeface="Times New Roman" panose="02020603050405020304" pitchFamily="18" charset="0"/>
                <a:ea typeface="Times New Roman" panose="02020603050405020304" pitchFamily="18" charset="0"/>
              </a:rPr>
              <a:t>t</a:t>
            </a:r>
            <a:r>
              <a:rPr lang="en-US" sz="2400" spc="15" dirty="0">
                <a:effectLst/>
                <a:latin typeface="Times New Roman" panose="02020603050405020304" pitchFamily="18" charset="0"/>
                <a:ea typeface="Times New Roman" panose="02020603050405020304" pitchFamily="18" charset="0"/>
              </a:rPr>
              <a:t> </a:t>
            </a:r>
            <a:r>
              <a:rPr lang="en-US" sz="2400" dirty="0">
                <a:effectLst/>
                <a:latin typeface="Times New Roman" panose="02020603050405020304" pitchFamily="18" charset="0"/>
                <a:ea typeface="Times New Roman" panose="02020603050405020304" pitchFamily="18" charset="0"/>
              </a:rPr>
              <a:t>y</a:t>
            </a:r>
            <a:r>
              <a:rPr lang="en-US" sz="2400" spc="-5" dirty="0">
                <a:effectLst/>
                <a:latin typeface="Times New Roman" panose="02020603050405020304" pitchFamily="18" charset="0"/>
                <a:ea typeface="Times New Roman" panose="02020603050405020304" pitchFamily="18" charset="0"/>
              </a:rPr>
              <a:t>a</a:t>
            </a:r>
            <a:r>
              <a:rPr lang="en-US" sz="2400" dirty="0">
                <a:effectLst/>
                <a:latin typeface="Times New Roman" panose="02020603050405020304" pitchFamily="18" charset="0"/>
                <a:ea typeface="Times New Roman" panose="02020603050405020304" pitchFamily="18" charset="0"/>
              </a:rPr>
              <a:t>ng</a:t>
            </a:r>
            <a:r>
              <a:rPr lang="en-US" sz="2400" spc="5"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tel</a:t>
            </a:r>
            <a:r>
              <a:rPr lang="en-US" sz="2400" spc="-5" dirty="0" err="1">
                <a:effectLst/>
                <a:latin typeface="Times New Roman" panose="02020603050405020304" pitchFamily="18" charset="0"/>
                <a:ea typeface="Times New Roman" panose="02020603050405020304" pitchFamily="18" charset="0"/>
              </a:rPr>
              <a:t>a</a:t>
            </a:r>
            <a:r>
              <a:rPr lang="en-US" sz="2400" dirty="0" err="1">
                <a:effectLst/>
                <a:latin typeface="Times New Roman" panose="02020603050405020304" pitchFamily="18" charset="0"/>
                <a:ea typeface="Times New Roman" panose="02020603050405020304" pitchFamily="18" charset="0"/>
              </a:rPr>
              <a:t>h</a:t>
            </a:r>
            <a:r>
              <a:rPr lang="en-US" sz="2400" spc="5"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memp</a:t>
            </a:r>
            <a:r>
              <a:rPr lang="en-US" sz="2400" spc="-5" dirty="0" err="1">
                <a:effectLst/>
                <a:latin typeface="Times New Roman" panose="02020603050405020304" pitchFamily="18" charset="0"/>
                <a:ea typeface="Times New Roman" panose="02020603050405020304" pitchFamily="18" charset="0"/>
              </a:rPr>
              <a:t>e</a:t>
            </a:r>
            <a:r>
              <a:rPr lang="en-US" sz="2400" dirty="0" err="1">
                <a:effectLst/>
                <a:latin typeface="Times New Roman" panose="02020603050405020304" pitchFamily="18" charset="0"/>
                <a:ea typeface="Times New Roman" panose="02020603050405020304" pitchFamily="18" charset="0"/>
              </a:rPr>
              <a:t>rol</a:t>
            </a:r>
            <a:r>
              <a:rPr lang="en-US" sz="2400" spc="-5" dirty="0" err="1">
                <a:effectLst/>
                <a:latin typeface="Times New Roman" panose="02020603050405020304" pitchFamily="18" charset="0"/>
                <a:ea typeface="Times New Roman" panose="02020603050405020304" pitchFamily="18" charset="0"/>
              </a:rPr>
              <a:t>e</a:t>
            </a:r>
            <a:r>
              <a:rPr lang="en-US" sz="2400" dirty="0" err="1">
                <a:effectLst/>
                <a:latin typeface="Times New Roman" panose="02020603050405020304" pitchFamily="18" charset="0"/>
                <a:ea typeface="Times New Roman" panose="02020603050405020304" pitchFamily="18" charset="0"/>
              </a:rPr>
              <a:t>h</a:t>
            </a:r>
            <a:r>
              <a:rPr lang="en-US" sz="2400" spc="5"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k</a:t>
            </a:r>
            <a:r>
              <a:rPr lang="en-US" sz="2400" spc="-5" dirty="0" err="1">
                <a:effectLst/>
                <a:latin typeface="Times New Roman" panose="02020603050405020304" pitchFamily="18" charset="0"/>
                <a:ea typeface="Times New Roman" panose="02020603050405020304" pitchFamily="18" charset="0"/>
              </a:rPr>
              <a:t>e</a:t>
            </a:r>
            <a:r>
              <a:rPr lang="en-US" sz="2400" dirty="0" err="1">
                <a:effectLst/>
                <a:latin typeface="Times New Roman" panose="02020603050405020304" pitchFamily="18" charset="0"/>
                <a:ea typeface="Times New Roman" panose="02020603050405020304" pitchFamily="18" charset="0"/>
              </a:rPr>
              <a:t>untungan</a:t>
            </a:r>
            <a:r>
              <a:rPr lang="en-US" sz="2400" dirty="0">
                <a:effectLst/>
                <a:latin typeface="Times New Roman" panose="02020603050405020304" pitchFamily="18" charset="0"/>
                <a:ea typeface="Times New Roman" panose="02020603050405020304" pitchFamily="18" charset="0"/>
              </a:rPr>
              <a:t> d</a:t>
            </a:r>
            <a:r>
              <a:rPr lang="en-US" sz="2400" spc="-5" dirty="0">
                <a:effectLst/>
                <a:latin typeface="Times New Roman" panose="02020603050405020304" pitchFamily="18" charset="0"/>
                <a:ea typeface="Times New Roman" panose="02020603050405020304" pitchFamily="18" charset="0"/>
              </a:rPr>
              <a:t>a</a:t>
            </a:r>
            <a:r>
              <a:rPr lang="en-US" sz="2400" dirty="0">
                <a:effectLst/>
                <a:latin typeface="Times New Roman" panose="02020603050405020304" pitchFamily="18" charset="0"/>
                <a:ea typeface="Times New Roman" panose="02020603050405020304" pitchFamily="18" charset="0"/>
              </a:rPr>
              <a:t>n</a:t>
            </a:r>
            <a:r>
              <a:rPr lang="en-US" sz="2400" spc="5" dirty="0">
                <a:effectLst/>
                <a:latin typeface="Times New Roman" panose="02020603050405020304" pitchFamily="18" charset="0"/>
                <a:ea typeface="Times New Roman" panose="02020603050405020304" pitchFamily="18" charset="0"/>
              </a:rPr>
              <a:t> </a:t>
            </a:r>
            <a:r>
              <a:rPr lang="en-US" sz="2400" spc="-5" dirty="0" err="1">
                <a:effectLst/>
                <a:latin typeface="Times New Roman" panose="02020603050405020304" pitchFamily="18" charset="0"/>
                <a:ea typeface="Times New Roman" panose="02020603050405020304" pitchFamily="18" charset="0"/>
              </a:rPr>
              <a:t>ce</a:t>
            </a:r>
            <a:r>
              <a:rPr lang="en-US" sz="2400" dirty="0" err="1">
                <a:effectLst/>
                <a:latin typeface="Times New Roman" panose="02020603050405020304" pitchFamily="18" charset="0"/>
                <a:ea typeface="Times New Roman" panose="02020603050405020304" pitchFamily="18" charset="0"/>
              </a:rPr>
              <a:t>nd</a:t>
            </a:r>
            <a:r>
              <a:rPr lang="en-US" sz="2400" spc="-5" dirty="0" err="1">
                <a:effectLst/>
                <a:latin typeface="Times New Roman" panose="02020603050405020304" pitchFamily="18" charset="0"/>
                <a:ea typeface="Times New Roman" panose="02020603050405020304" pitchFamily="18" charset="0"/>
              </a:rPr>
              <a:t>e</a:t>
            </a:r>
            <a:r>
              <a:rPr lang="en-US" sz="2400" dirty="0" err="1">
                <a:effectLst/>
                <a:latin typeface="Times New Roman" panose="02020603050405020304" pitchFamily="18" charset="0"/>
                <a:ea typeface="Times New Roman" panose="02020603050405020304" pitchFamily="18" charset="0"/>
              </a:rPr>
              <a:t>rung</a:t>
            </a:r>
            <a:r>
              <a:rPr lang="en-US" sz="2400"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memp</a:t>
            </a:r>
            <a:r>
              <a:rPr lang="en-US" sz="2400" spc="-5" dirty="0" err="1">
                <a:effectLst/>
                <a:latin typeface="Times New Roman" panose="02020603050405020304" pitchFamily="18" charset="0"/>
                <a:ea typeface="Times New Roman" panose="02020603050405020304" pitchFamily="18" charset="0"/>
              </a:rPr>
              <a:t>e</a:t>
            </a:r>
            <a:r>
              <a:rPr lang="en-US" sz="2400" dirty="0" err="1">
                <a:effectLst/>
                <a:latin typeface="Times New Roman" panose="02020603050405020304" pitchFamily="18" charset="0"/>
                <a:ea typeface="Times New Roman" panose="02020603050405020304" pitchFamily="18" charset="0"/>
              </a:rPr>
              <a:t>rt</a:t>
            </a:r>
            <a:r>
              <a:rPr lang="en-US" sz="2400" spc="-5" dirty="0" err="1">
                <a:effectLst/>
                <a:latin typeface="Times New Roman" panose="02020603050405020304" pitchFamily="18" charset="0"/>
                <a:ea typeface="Times New Roman" panose="02020603050405020304" pitchFamily="18" charset="0"/>
              </a:rPr>
              <a:t>a</a:t>
            </a:r>
            <a:r>
              <a:rPr lang="en-US" sz="2400" dirty="0" err="1">
                <a:effectLst/>
                <a:latin typeface="Times New Roman" panose="02020603050405020304" pitchFamily="18" charset="0"/>
                <a:ea typeface="Times New Roman" panose="02020603050405020304" pitchFamily="18" charset="0"/>
              </a:rPr>
              <a:t>h</a:t>
            </a:r>
            <a:r>
              <a:rPr lang="en-US" sz="2400" spc="-5" dirty="0" err="1">
                <a:effectLst/>
                <a:latin typeface="Times New Roman" panose="02020603050405020304" pitchFamily="18" charset="0"/>
                <a:ea typeface="Times New Roman" panose="02020603050405020304" pitchFamily="18" charset="0"/>
              </a:rPr>
              <a:t>a</a:t>
            </a:r>
            <a:r>
              <a:rPr lang="en-US" sz="2400" dirty="0" err="1">
                <a:effectLst/>
                <a:latin typeface="Times New Roman" panose="02020603050405020304" pitchFamily="18" charset="0"/>
                <a:ea typeface="Times New Roman" panose="02020603050405020304" pitchFamily="18" charset="0"/>
              </a:rPr>
              <a:t>n</a:t>
            </a:r>
            <a:r>
              <a:rPr lang="en-US" sz="2400" spc="10" dirty="0" err="1">
                <a:effectLst/>
                <a:latin typeface="Times New Roman" panose="02020603050405020304" pitchFamily="18" charset="0"/>
                <a:ea typeface="Times New Roman" panose="02020603050405020304" pitchFamily="18" charset="0"/>
              </a:rPr>
              <a:t>k</a:t>
            </a:r>
            <a:r>
              <a:rPr lang="en-US" sz="2400" spc="-5" dirty="0" err="1">
                <a:effectLst/>
                <a:latin typeface="Times New Roman" panose="02020603050405020304" pitchFamily="18" charset="0"/>
                <a:ea typeface="Times New Roman" panose="02020603050405020304" pitchFamily="18" charset="0"/>
              </a:rPr>
              <a:t>a</a:t>
            </a:r>
            <a:r>
              <a:rPr lang="en-US" sz="2400" dirty="0" err="1">
                <a:effectLst/>
                <a:latin typeface="Times New Roman" panose="02020603050405020304" pitchFamily="18" charset="0"/>
                <a:ea typeface="Times New Roman" panose="02020603050405020304" pitchFamily="18" charset="0"/>
              </a:rPr>
              <a:t>n</a:t>
            </a:r>
            <a:r>
              <a:rPr lang="en-US" sz="2400" spc="5" dirty="0">
                <a:effectLst/>
                <a:latin typeface="Times New Roman" panose="02020603050405020304" pitchFamily="18" charset="0"/>
                <a:ea typeface="Times New Roman" panose="02020603050405020304" pitchFamily="18" charset="0"/>
              </a:rPr>
              <a:t> </a:t>
            </a:r>
            <a:r>
              <a:rPr lang="en-US" sz="2400" spc="-5" dirty="0" err="1">
                <a:effectLst/>
                <a:latin typeface="Times New Roman" panose="02020603050405020304" pitchFamily="18" charset="0"/>
                <a:ea typeface="Times New Roman" panose="02020603050405020304" pitchFamily="18" charset="0"/>
              </a:rPr>
              <a:t>a</a:t>
            </a:r>
            <a:r>
              <a:rPr lang="en-US" sz="2400" spc="10" dirty="0" err="1">
                <a:effectLst/>
                <a:latin typeface="Times New Roman" panose="02020603050405020304" pitchFamily="18" charset="0"/>
                <a:ea typeface="Times New Roman" panose="02020603050405020304" pitchFamily="18" charset="0"/>
              </a:rPr>
              <a:t>s</a:t>
            </a:r>
            <a:r>
              <a:rPr lang="en-US" sz="2400" spc="-5" dirty="0" err="1">
                <a:effectLst/>
                <a:latin typeface="Times New Roman" panose="02020603050405020304" pitchFamily="18" charset="0"/>
                <a:ea typeface="Times New Roman" panose="02020603050405020304" pitchFamily="18" charset="0"/>
              </a:rPr>
              <a:t>e</a:t>
            </a:r>
            <a:r>
              <a:rPr lang="en-US" sz="2400" dirty="0" err="1">
                <a:effectLst/>
                <a:latin typeface="Times New Roman" panose="02020603050405020304" pitchFamily="18" charset="0"/>
                <a:ea typeface="Times New Roman" panose="02020603050405020304" pitchFamily="18" charset="0"/>
              </a:rPr>
              <a:t>t</a:t>
            </a:r>
            <a:r>
              <a:rPr lang="en-US" sz="2400" dirty="0">
                <a:effectLst/>
                <a:latin typeface="Times New Roman" panose="02020603050405020304" pitchFamily="18" charset="0"/>
                <a:ea typeface="Times New Roman" panose="02020603050405020304" pitchFamily="18" charset="0"/>
              </a:rPr>
              <a:t> y</a:t>
            </a:r>
            <a:r>
              <a:rPr lang="en-US" sz="2400" spc="10" dirty="0">
                <a:effectLst/>
                <a:latin typeface="Times New Roman" panose="02020603050405020304" pitchFamily="18" charset="0"/>
                <a:ea typeface="Times New Roman" panose="02020603050405020304" pitchFamily="18" charset="0"/>
              </a:rPr>
              <a:t>a</a:t>
            </a:r>
            <a:r>
              <a:rPr lang="en-US" sz="2400" dirty="0">
                <a:effectLst/>
                <a:latin typeface="Times New Roman" panose="02020603050405020304" pitchFamily="18" charset="0"/>
                <a:ea typeface="Times New Roman" panose="02020603050405020304" pitchFamily="18" charset="0"/>
              </a:rPr>
              <a:t>ng </a:t>
            </a:r>
            <a:r>
              <a:rPr lang="en-US" sz="2400" dirty="0" err="1">
                <a:effectLst/>
                <a:latin typeface="Times New Roman" panose="02020603050405020304" pitchFamily="18" charset="0"/>
                <a:ea typeface="Times New Roman" panose="02020603050405020304" pitchFamily="18" charset="0"/>
              </a:rPr>
              <a:t>me</a:t>
            </a:r>
            <a:r>
              <a:rPr lang="en-US" sz="2400" spc="-5" dirty="0" err="1">
                <a:effectLst/>
                <a:latin typeface="Times New Roman" panose="02020603050405020304" pitchFamily="18" charset="0"/>
                <a:ea typeface="Times New Roman" panose="02020603050405020304" pitchFamily="18" charset="0"/>
              </a:rPr>
              <a:t>r</a:t>
            </a:r>
            <a:r>
              <a:rPr lang="en-US" sz="2400" dirty="0" err="1">
                <a:effectLst/>
                <a:latin typeface="Times New Roman" panose="02020603050405020304" pitchFamily="18" charset="0"/>
                <a:ea typeface="Times New Roman" panose="02020603050405020304" pitchFamily="18" charset="0"/>
              </a:rPr>
              <a:t>ugi</a:t>
            </a:r>
            <a:r>
              <a:rPr lang="en-US" sz="2400"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Od</a:t>
            </a:r>
            <a:r>
              <a:rPr lang="en-US" sz="2400" spc="5" dirty="0" err="1">
                <a:effectLst/>
                <a:latin typeface="Times New Roman" panose="02020603050405020304" pitchFamily="18" charset="0"/>
                <a:ea typeface="Times New Roman" panose="02020603050405020304" pitchFamily="18" charset="0"/>
              </a:rPr>
              <a:t>e</a:t>
            </a:r>
            <a:r>
              <a:rPr lang="en-US" sz="2400" spc="-5" dirty="0" err="1">
                <a:effectLst/>
                <a:latin typeface="Times New Roman" panose="02020603050405020304" pitchFamily="18" charset="0"/>
                <a:ea typeface="Times New Roman" panose="02020603050405020304" pitchFamily="18" charset="0"/>
              </a:rPr>
              <a:t>a</a:t>
            </a:r>
            <a:r>
              <a:rPr lang="en-US" sz="2400" dirty="0" err="1">
                <a:effectLst/>
                <a:latin typeface="Times New Roman" panose="02020603050405020304" pitchFamily="18" charset="0"/>
                <a:ea typeface="Times New Roman" panose="02020603050405020304" pitchFamily="18" charset="0"/>
              </a:rPr>
              <a:t>n</a:t>
            </a:r>
            <a:r>
              <a:rPr lang="en-US" sz="2400" dirty="0">
                <a:effectLst/>
                <a:latin typeface="Times New Roman" panose="02020603050405020304" pitchFamily="18" charset="0"/>
                <a:ea typeface="Times New Roman" panose="02020603050405020304" pitchFamily="18" charset="0"/>
              </a:rPr>
              <a:t> (1</a:t>
            </a:r>
            <a:r>
              <a:rPr lang="en-US" sz="2400" spc="-5" dirty="0">
                <a:effectLst/>
                <a:latin typeface="Times New Roman" panose="02020603050405020304" pitchFamily="18" charset="0"/>
                <a:ea typeface="Times New Roman" panose="02020603050405020304" pitchFamily="18" charset="0"/>
              </a:rPr>
              <a:t>9</a:t>
            </a:r>
            <a:r>
              <a:rPr lang="en-US" sz="2400" dirty="0">
                <a:effectLst/>
                <a:latin typeface="Times New Roman" panose="02020603050405020304" pitchFamily="18" charset="0"/>
                <a:ea typeface="Times New Roman" panose="02020603050405020304" pitchFamily="18" charset="0"/>
              </a:rPr>
              <a:t>9</a:t>
            </a:r>
            <a:r>
              <a:rPr lang="en-US" sz="2400" spc="10" dirty="0">
                <a:effectLst/>
                <a:latin typeface="Times New Roman" panose="02020603050405020304" pitchFamily="18" charset="0"/>
                <a:ea typeface="Times New Roman" panose="02020603050405020304" pitchFamily="18" charset="0"/>
              </a:rPr>
              <a:t>8</a:t>
            </a:r>
            <a:r>
              <a:rPr lang="en-US" sz="2400" dirty="0">
                <a:effectLst/>
                <a:latin typeface="Times New Roman" panose="02020603050405020304" pitchFamily="18" charset="0"/>
                <a:ea typeface="Times New Roman" panose="02020603050405020304" pitchFamily="18" charset="0"/>
              </a:rPr>
              <a:t>)</a:t>
            </a:r>
            <a:r>
              <a:rPr lang="en-US" sz="2400" spc="5"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meng</a:t>
            </a:r>
            <a:r>
              <a:rPr lang="en-US" sz="2400" spc="-5" dirty="0" err="1">
                <a:effectLst/>
                <a:latin typeface="Times New Roman" panose="02020603050405020304" pitchFamily="18" charset="0"/>
                <a:ea typeface="Times New Roman" panose="02020603050405020304" pitchFamily="18" charset="0"/>
              </a:rPr>
              <a:t>a</a:t>
            </a:r>
            <a:r>
              <a:rPr lang="en-US" sz="2400" dirty="0" err="1">
                <a:effectLst/>
                <a:latin typeface="Times New Roman" panose="02020603050405020304" pitchFamily="18" charset="0"/>
                <a:ea typeface="Times New Roman" panose="02020603050405020304" pitchFamily="18" charset="0"/>
              </a:rPr>
              <a:t>mati</a:t>
            </a:r>
            <a:r>
              <a:rPr lang="en-US" sz="2400"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bah</a:t>
            </a:r>
            <a:r>
              <a:rPr lang="en-US" sz="2400" spc="5" dirty="0" err="1">
                <a:effectLst/>
                <a:latin typeface="Times New Roman" panose="02020603050405020304" pitchFamily="18" charset="0"/>
                <a:ea typeface="Times New Roman" panose="02020603050405020304" pitchFamily="18" charset="0"/>
              </a:rPr>
              <a:t>w</a:t>
            </a:r>
            <a:r>
              <a:rPr lang="en-US" sz="2400" dirty="0" err="1">
                <a:effectLst/>
                <a:latin typeface="Times New Roman" panose="02020603050405020304" pitchFamily="18" charset="0"/>
                <a:ea typeface="Times New Roman" panose="02020603050405020304" pitchFamily="18" charset="0"/>
              </a:rPr>
              <a:t>a</a:t>
            </a:r>
            <a:r>
              <a:rPr lang="en-US" sz="2400" spc="-5" dirty="0">
                <a:effectLst/>
                <a:latin typeface="Times New Roman" panose="02020603050405020304" pitchFamily="18" charset="0"/>
                <a:ea typeface="Times New Roman" panose="02020603050405020304" pitchFamily="18" charset="0"/>
              </a:rPr>
              <a:t> </a:t>
            </a:r>
            <a:r>
              <a:rPr lang="en-US" sz="2400" dirty="0">
                <a:effectLst/>
                <a:latin typeface="Times New Roman" panose="02020603050405020304" pitchFamily="18" charset="0"/>
                <a:ea typeface="Times New Roman" panose="02020603050405020304" pitchFamily="18" charset="0"/>
              </a:rPr>
              <a:t>p</a:t>
            </a:r>
            <a:r>
              <a:rPr lang="en-US" sz="2400" spc="-5" dirty="0">
                <a:effectLst/>
                <a:latin typeface="Times New Roman" panose="02020603050405020304" pitchFamily="18" charset="0"/>
                <a:ea typeface="Times New Roman" panose="02020603050405020304" pitchFamily="18" charset="0"/>
              </a:rPr>
              <a:t>a</a:t>
            </a:r>
            <a:r>
              <a:rPr lang="en-US" sz="2400" spc="10" dirty="0">
                <a:effectLst/>
                <a:latin typeface="Times New Roman" panose="02020603050405020304" pitchFamily="18" charset="0"/>
                <a:ea typeface="Times New Roman" panose="02020603050405020304" pitchFamily="18" charset="0"/>
              </a:rPr>
              <a:t>d</a:t>
            </a:r>
            <a:r>
              <a:rPr lang="en-US" sz="2400" dirty="0">
                <a:effectLst/>
                <a:latin typeface="Times New Roman" panose="02020603050405020304" pitchFamily="18" charset="0"/>
                <a:ea typeface="Times New Roman" panose="02020603050405020304" pitchFamily="18" charset="0"/>
              </a:rPr>
              <a:t>a</a:t>
            </a:r>
            <a:r>
              <a:rPr lang="en-US" sz="2400" spc="5" dirty="0">
                <a:effectLst/>
                <a:latin typeface="Times New Roman" panose="02020603050405020304" pitchFamily="18" charset="0"/>
                <a:ea typeface="Times New Roman" panose="02020603050405020304" pitchFamily="18" charset="0"/>
              </a:rPr>
              <a:t> </a:t>
            </a:r>
            <a:r>
              <a:rPr lang="en-US" sz="2400" spc="-5" dirty="0" err="1">
                <a:effectLst/>
                <a:latin typeface="Times New Roman" panose="02020603050405020304" pitchFamily="18" charset="0"/>
                <a:ea typeface="Times New Roman" panose="02020603050405020304" pitchFamily="18" charset="0"/>
              </a:rPr>
              <a:t>a</a:t>
            </a:r>
            <a:r>
              <a:rPr lang="en-US" sz="2400" dirty="0" err="1">
                <a:effectLst/>
                <a:latin typeface="Times New Roman" panose="02020603050405020304" pitchFamily="18" charset="0"/>
                <a:ea typeface="Times New Roman" panose="02020603050405020304" pitchFamily="18" charset="0"/>
              </a:rPr>
              <a:t>khir</a:t>
            </a:r>
            <a:r>
              <a:rPr lang="en-US" sz="2400"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tahun</a:t>
            </a:r>
            <a:r>
              <a:rPr lang="en-US" sz="2400"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k</a:t>
            </a:r>
            <a:r>
              <a:rPr lang="en-US" sz="2400" spc="-5" dirty="0" err="1">
                <a:effectLst/>
                <a:latin typeface="Times New Roman" panose="02020603050405020304" pitchFamily="18" charset="0"/>
                <a:ea typeface="Times New Roman" panose="02020603050405020304" pitchFamily="18" charset="0"/>
              </a:rPr>
              <a:t>a</a:t>
            </a:r>
            <a:r>
              <a:rPr lang="en-US" sz="2400" dirty="0" err="1">
                <a:effectLst/>
                <a:latin typeface="Times New Roman" panose="02020603050405020304" pitchFamily="18" charset="0"/>
                <a:ea typeface="Times New Roman" panose="02020603050405020304" pitchFamily="18" charset="0"/>
              </a:rPr>
              <a:t>r</a:t>
            </a:r>
            <a:r>
              <a:rPr lang="en-US" sz="2400" spc="-10" dirty="0" err="1">
                <a:effectLst/>
                <a:latin typeface="Times New Roman" panose="02020603050405020304" pitchFamily="18" charset="0"/>
                <a:ea typeface="Times New Roman" panose="02020603050405020304" pitchFamily="18" charset="0"/>
              </a:rPr>
              <a:t>e</a:t>
            </a:r>
            <a:r>
              <a:rPr lang="en-US" sz="2400" spc="10" dirty="0" err="1">
                <a:effectLst/>
                <a:latin typeface="Times New Roman" panose="02020603050405020304" pitchFamily="18" charset="0"/>
                <a:ea typeface="Times New Roman" panose="02020603050405020304" pitchFamily="18" charset="0"/>
              </a:rPr>
              <a:t>n</a:t>
            </a:r>
            <a:r>
              <a:rPr lang="en-US" sz="2400" dirty="0" err="1">
                <a:effectLst/>
                <a:latin typeface="Times New Roman" panose="02020603050405020304" pitchFamily="18" charset="0"/>
                <a:ea typeface="Times New Roman" panose="02020603050405020304" pitchFamily="18" charset="0"/>
              </a:rPr>
              <a:t>a</a:t>
            </a:r>
            <a:r>
              <a:rPr lang="en-US" sz="2400" spc="-5"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mo</a:t>
            </a:r>
            <a:r>
              <a:rPr lang="en-US" sz="2400" spc="5" dirty="0" err="1">
                <a:effectLst/>
                <a:latin typeface="Times New Roman" panose="02020603050405020304" pitchFamily="18" charset="0"/>
                <a:ea typeface="Times New Roman" panose="02020603050405020304" pitchFamily="18" charset="0"/>
              </a:rPr>
              <a:t>t</a:t>
            </a:r>
            <a:r>
              <a:rPr lang="en-US" sz="2400" dirty="0" err="1">
                <a:effectLst/>
                <a:latin typeface="Times New Roman" panose="02020603050405020304" pitchFamily="18" charset="0"/>
                <a:ea typeface="Times New Roman" panose="02020603050405020304" pitchFamily="18" charset="0"/>
              </a:rPr>
              <a:t>ivasi</a:t>
            </a:r>
            <a:r>
              <a:rPr lang="en-US" sz="2400" dirty="0">
                <a:effectLst/>
                <a:latin typeface="Times New Roman" panose="02020603050405020304" pitchFamily="18" charset="0"/>
                <a:ea typeface="Times New Roman" panose="02020603050405020304" pitchFamily="18" charset="0"/>
              </a:rPr>
              <a:t> </a:t>
            </a:r>
            <a:r>
              <a:rPr lang="en-US" sz="2400" spc="10" dirty="0" err="1">
                <a:effectLst/>
                <a:latin typeface="Times New Roman" panose="02020603050405020304" pitchFamily="18" charset="0"/>
                <a:ea typeface="Times New Roman" panose="02020603050405020304" pitchFamily="18" charset="0"/>
              </a:rPr>
              <a:t>p</a:t>
            </a:r>
            <a:r>
              <a:rPr lang="en-US" sz="2400" spc="-5" dirty="0" err="1">
                <a:effectLst/>
                <a:latin typeface="Times New Roman" panose="02020603050405020304" pitchFamily="18" charset="0"/>
                <a:ea typeface="Times New Roman" panose="02020603050405020304" pitchFamily="18" charset="0"/>
              </a:rPr>
              <a:t>a</a:t>
            </a:r>
            <a:r>
              <a:rPr lang="en-US" sz="2400" dirty="0" err="1">
                <a:effectLst/>
                <a:latin typeface="Times New Roman" panose="02020603050405020304" pitchFamily="18" charset="0"/>
                <a:ea typeface="Times New Roman" panose="02020603050405020304" pitchFamily="18" charset="0"/>
              </a:rPr>
              <a:t>jak</a:t>
            </a:r>
            <a:r>
              <a:rPr lang="en-US" sz="2400" dirty="0">
                <a:effectLst/>
                <a:latin typeface="Times New Roman" panose="02020603050405020304" pitchFamily="18" charset="0"/>
                <a:ea typeface="Times New Roman" panose="02020603050405020304" pitchFamily="18" charset="0"/>
              </a:rPr>
              <a:t>, inv</a:t>
            </a:r>
            <a:r>
              <a:rPr lang="en-US" sz="2400" spc="-5" dirty="0">
                <a:effectLst/>
                <a:latin typeface="Times New Roman" panose="02020603050405020304" pitchFamily="18" charset="0"/>
                <a:ea typeface="Times New Roman" panose="02020603050405020304" pitchFamily="18" charset="0"/>
              </a:rPr>
              <a:t>e</a:t>
            </a:r>
            <a:r>
              <a:rPr lang="en-US" sz="2400" dirty="0">
                <a:effectLst/>
                <a:latin typeface="Times New Roman" panose="02020603050405020304" pitchFamily="18" charset="0"/>
                <a:ea typeface="Times New Roman" panose="02020603050405020304" pitchFamily="18" charset="0"/>
              </a:rPr>
              <a:t>stor </a:t>
            </a:r>
            <a:r>
              <a:rPr lang="en-US" sz="2400" dirty="0" err="1">
                <a:effectLst/>
                <a:latin typeface="Times New Roman" panose="02020603050405020304" pitchFamily="18" charset="0"/>
                <a:ea typeface="Times New Roman" panose="02020603050405020304" pitchFamily="18" charset="0"/>
              </a:rPr>
              <a:t>lebih</a:t>
            </a:r>
            <a:r>
              <a:rPr lang="en-US" sz="2400" dirty="0">
                <a:effectLst/>
                <a:latin typeface="Times New Roman" panose="02020603050405020304" pitchFamily="18" charset="0"/>
                <a:ea typeface="Times New Roman" panose="02020603050405020304" pitchFamily="18" charset="0"/>
              </a:rPr>
              <a:t> </a:t>
            </a:r>
            <a:r>
              <a:rPr lang="en-US" sz="2400" spc="10" dirty="0" err="1">
                <a:effectLst/>
                <a:latin typeface="Times New Roman" panose="02020603050405020304" pitchFamily="18" charset="0"/>
                <a:ea typeface="Times New Roman" panose="02020603050405020304" pitchFamily="18" charset="0"/>
              </a:rPr>
              <a:t>b</a:t>
            </a:r>
            <a:r>
              <a:rPr lang="en-US" sz="2400" spc="-5" dirty="0" err="1">
                <a:effectLst/>
                <a:latin typeface="Times New Roman" panose="02020603050405020304" pitchFamily="18" charset="0"/>
                <a:ea typeface="Times New Roman" panose="02020603050405020304" pitchFamily="18" charset="0"/>
              </a:rPr>
              <a:t>a</a:t>
            </a:r>
            <a:r>
              <a:rPr lang="en-US" sz="2400" dirty="0" err="1">
                <a:effectLst/>
                <a:latin typeface="Times New Roman" panose="02020603050405020304" pitchFamily="18" charset="0"/>
                <a:ea typeface="Times New Roman" panose="02020603050405020304" pitchFamily="18" charset="0"/>
              </a:rPr>
              <a:t>n</a:t>
            </a:r>
            <a:r>
              <a:rPr lang="en-US" sz="2400" spc="10" dirty="0" err="1">
                <a:effectLst/>
                <a:latin typeface="Times New Roman" panose="02020603050405020304" pitchFamily="18" charset="0"/>
                <a:ea typeface="Times New Roman" panose="02020603050405020304" pitchFamily="18" charset="0"/>
              </a:rPr>
              <a:t>y</a:t>
            </a:r>
            <a:r>
              <a:rPr lang="en-US" sz="2400" spc="-5" dirty="0" err="1">
                <a:effectLst/>
                <a:latin typeface="Times New Roman" panose="02020603050405020304" pitchFamily="18" charset="0"/>
                <a:ea typeface="Times New Roman" panose="02020603050405020304" pitchFamily="18" charset="0"/>
              </a:rPr>
              <a:t>a</a:t>
            </a:r>
            <a:r>
              <a:rPr lang="en-US" sz="2400" dirty="0" err="1">
                <a:effectLst/>
                <a:latin typeface="Times New Roman" panose="02020603050405020304" pitchFamily="18" charset="0"/>
                <a:ea typeface="Times New Roman" panose="02020603050405020304" pitchFamily="18" charset="0"/>
              </a:rPr>
              <a:t>k</a:t>
            </a:r>
            <a:r>
              <a:rPr lang="en-US" sz="2400"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b</a:t>
            </a:r>
            <a:r>
              <a:rPr lang="en-US" sz="2400" spc="-5" dirty="0" err="1">
                <a:effectLst/>
                <a:latin typeface="Times New Roman" panose="02020603050405020304" pitchFamily="18" charset="0"/>
                <a:ea typeface="Times New Roman" panose="02020603050405020304" pitchFamily="18" charset="0"/>
              </a:rPr>
              <a:t>e</a:t>
            </a:r>
            <a:r>
              <a:rPr lang="en-US" sz="2400" dirty="0" err="1">
                <a:effectLst/>
                <a:latin typeface="Times New Roman" panose="02020603050405020304" pitchFamily="18" charset="0"/>
                <a:ea typeface="Times New Roman" panose="02020603050405020304" pitchFamily="18" charset="0"/>
              </a:rPr>
              <a:t>r</a:t>
            </a:r>
            <a:r>
              <a:rPr lang="en-US" sz="2400" spc="10" dirty="0" err="1">
                <a:effectLst/>
                <a:latin typeface="Times New Roman" panose="02020603050405020304" pitchFamily="18" charset="0"/>
                <a:ea typeface="Times New Roman" panose="02020603050405020304" pitchFamily="18" charset="0"/>
              </a:rPr>
              <a:t>s</a:t>
            </a:r>
            <a:r>
              <a:rPr lang="en-US" sz="2400" spc="-5" dirty="0" err="1">
                <a:effectLst/>
                <a:latin typeface="Times New Roman" panose="02020603050405020304" pitchFamily="18" charset="0"/>
                <a:ea typeface="Times New Roman" panose="02020603050405020304" pitchFamily="18" charset="0"/>
              </a:rPr>
              <a:t>e</a:t>
            </a:r>
            <a:r>
              <a:rPr lang="en-US" sz="2400" dirty="0" err="1">
                <a:effectLst/>
                <a:latin typeface="Times New Roman" panose="02020603050405020304" pitchFamily="18" charset="0"/>
                <a:ea typeface="Times New Roman" panose="02020603050405020304" pitchFamily="18" charset="0"/>
              </a:rPr>
              <a:t>dia</a:t>
            </a:r>
            <a:r>
              <a:rPr lang="en-US" sz="2400"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untuk</a:t>
            </a:r>
            <a:r>
              <a:rPr lang="en-US" sz="2400"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menj</a:t>
            </a:r>
            <a:r>
              <a:rPr lang="en-US" sz="2400" spc="10" dirty="0" err="1">
                <a:effectLst/>
                <a:latin typeface="Times New Roman" panose="02020603050405020304" pitchFamily="18" charset="0"/>
                <a:ea typeface="Times New Roman" panose="02020603050405020304" pitchFamily="18" charset="0"/>
              </a:rPr>
              <a:t>u</a:t>
            </a:r>
            <a:r>
              <a:rPr lang="en-US" sz="2400" spc="-5" dirty="0" err="1">
                <a:effectLst/>
                <a:latin typeface="Times New Roman" panose="02020603050405020304" pitchFamily="18" charset="0"/>
                <a:ea typeface="Times New Roman" panose="02020603050405020304" pitchFamily="18" charset="0"/>
              </a:rPr>
              <a:t>a</a:t>
            </a:r>
            <a:r>
              <a:rPr lang="en-US" sz="2400" dirty="0" err="1">
                <a:effectLst/>
                <a:latin typeface="Times New Roman" panose="02020603050405020304" pitchFamily="18" charset="0"/>
                <a:ea typeface="Times New Roman" panose="02020603050405020304" pitchFamily="18" charset="0"/>
              </a:rPr>
              <a:t>l</a:t>
            </a:r>
            <a:r>
              <a:rPr lang="en-US" sz="2400"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as</a:t>
            </a:r>
            <a:r>
              <a:rPr lang="en-US" sz="2400" spc="-5" dirty="0" err="1">
                <a:effectLst/>
                <a:latin typeface="Times New Roman" panose="02020603050405020304" pitchFamily="18" charset="0"/>
                <a:ea typeface="Times New Roman" panose="02020603050405020304" pitchFamily="18" charset="0"/>
              </a:rPr>
              <a:t>e</a:t>
            </a:r>
            <a:r>
              <a:rPr lang="en-US" sz="2400" dirty="0" err="1">
                <a:effectLst/>
                <a:latin typeface="Times New Roman" panose="02020603050405020304" pitchFamily="18" charset="0"/>
                <a:ea typeface="Times New Roman" panose="02020603050405020304" pitchFamily="18" charset="0"/>
              </a:rPr>
              <a:t>t</a:t>
            </a:r>
            <a:r>
              <a:rPr lang="en-US" sz="2400" dirty="0">
                <a:effectLst/>
                <a:latin typeface="Times New Roman" panose="02020603050405020304" pitchFamily="18" charset="0"/>
                <a:ea typeface="Times New Roman" panose="02020603050405020304" pitchFamily="18" charset="0"/>
              </a:rPr>
              <a:t> y</a:t>
            </a:r>
            <a:r>
              <a:rPr lang="en-US" sz="2400" spc="-5" dirty="0">
                <a:effectLst/>
                <a:latin typeface="Times New Roman" panose="02020603050405020304" pitchFamily="18" charset="0"/>
                <a:ea typeface="Times New Roman" panose="02020603050405020304" pitchFamily="18" charset="0"/>
              </a:rPr>
              <a:t>a</a:t>
            </a:r>
            <a:r>
              <a:rPr lang="en-US" sz="2400" dirty="0">
                <a:effectLst/>
                <a:latin typeface="Times New Roman" panose="02020603050405020304" pitchFamily="18" charset="0"/>
                <a:ea typeface="Times New Roman" panose="02020603050405020304" pitchFamily="18" charset="0"/>
              </a:rPr>
              <a:t>ng</a:t>
            </a:r>
            <a:r>
              <a:rPr lang="en-US" sz="2400" spc="-10"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me</a:t>
            </a:r>
            <a:r>
              <a:rPr lang="en-US" sz="2400" spc="-5" dirty="0" err="1">
                <a:effectLst/>
                <a:latin typeface="Times New Roman" panose="02020603050405020304" pitchFamily="18" charset="0"/>
                <a:ea typeface="Times New Roman" panose="02020603050405020304" pitchFamily="18" charset="0"/>
              </a:rPr>
              <a:t>r</a:t>
            </a:r>
            <a:r>
              <a:rPr lang="en-US" sz="2400" dirty="0" err="1">
                <a:effectLst/>
                <a:latin typeface="Times New Roman" panose="02020603050405020304" pitchFamily="18" charset="0"/>
                <a:ea typeface="Times New Roman" panose="02020603050405020304" pitchFamily="18" charset="0"/>
              </a:rPr>
              <a:t>ugi</a:t>
            </a:r>
            <a:r>
              <a:rPr lang="en-US" sz="2400" dirty="0">
                <a:effectLst/>
                <a:latin typeface="Times New Roman" panose="02020603050405020304" pitchFamily="18" charset="0"/>
                <a:ea typeface="Times New Roman" panose="02020603050405020304" pitchFamily="18" charset="0"/>
              </a:rPr>
              <a:t>.</a:t>
            </a:r>
            <a:r>
              <a:rPr lang="en-US" sz="2400" spc="-20"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G</a:t>
            </a:r>
            <a:r>
              <a:rPr lang="en-US" sz="2400" spc="-5" dirty="0" err="1">
                <a:effectLst/>
                <a:latin typeface="Times New Roman" panose="02020603050405020304" pitchFamily="18" charset="0"/>
                <a:ea typeface="Times New Roman" panose="02020603050405020304" pitchFamily="18" charset="0"/>
              </a:rPr>
              <a:t>e</a:t>
            </a:r>
            <a:r>
              <a:rPr lang="en-US" sz="2400" spc="10" dirty="0" err="1">
                <a:effectLst/>
                <a:latin typeface="Times New Roman" panose="02020603050405020304" pitchFamily="18" charset="0"/>
                <a:ea typeface="Times New Roman" panose="02020603050405020304" pitchFamily="18" charset="0"/>
              </a:rPr>
              <a:t>n</a:t>
            </a:r>
            <a:r>
              <a:rPr lang="en-US" sz="2400" spc="-5" dirty="0" err="1">
                <a:effectLst/>
                <a:latin typeface="Times New Roman" panose="02020603050405020304" pitchFamily="18" charset="0"/>
                <a:ea typeface="Times New Roman" panose="02020603050405020304" pitchFamily="18" charset="0"/>
              </a:rPr>
              <a:t>e</a:t>
            </a:r>
            <a:r>
              <a:rPr lang="en-US" sz="2400" dirty="0" err="1">
                <a:effectLst/>
                <a:latin typeface="Times New Roman" panose="02020603050405020304" pitchFamily="18" charset="0"/>
                <a:ea typeface="Times New Roman" panose="02020603050405020304" pitchFamily="18" charset="0"/>
              </a:rPr>
              <a:t>r</a:t>
            </a:r>
            <a:r>
              <a:rPr lang="en-US" sz="2400" spc="-10" dirty="0" err="1">
                <a:effectLst/>
                <a:latin typeface="Times New Roman" panose="02020603050405020304" pitchFamily="18" charset="0"/>
                <a:ea typeface="Times New Roman" panose="02020603050405020304" pitchFamily="18" charset="0"/>
              </a:rPr>
              <a:t>a</a:t>
            </a:r>
            <a:r>
              <a:rPr lang="en-US" sz="2400" dirty="0" err="1">
                <a:effectLst/>
                <a:latin typeface="Times New Roman" panose="02020603050405020304" pitchFamily="18" charset="0"/>
                <a:ea typeface="Times New Roman" panose="02020603050405020304" pitchFamily="18" charset="0"/>
              </a:rPr>
              <a:t>l</a:t>
            </a:r>
            <a:r>
              <a:rPr lang="en-US" sz="2400" spc="5" dirty="0" err="1">
                <a:effectLst/>
                <a:latin typeface="Times New Roman" panose="02020603050405020304" pitchFamily="18" charset="0"/>
                <a:ea typeface="Times New Roman" panose="02020603050405020304" pitchFamily="18" charset="0"/>
              </a:rPr>
              <a:t>i</a:t>
            </a:r>
            <a:r>
              <a:rPr lang="en-US" sz="2400" dirty="0" err="1">
                <a:effectLst/>
                <a:latin typeface="Times New Roman" panose="02020603050405020304" pitchFamily="18" charset="0"/>
                <a:ea typeface="Times New Roman" panose="02020603050405020304" pitchFamily="18" charset="0"/>
              </a:rPr>
              <a:t>s</a:t>
            </a:r>
            <a:r>
              <a:rPr lang="en-US" sz="2400" spc="-5" dirty="0" err="1">
                <a:effectLst/>
                <a:latin typeface="Times New Roman" panose="02020603050405020304" pitchFamily="18" charset="0"/>
                <a:ea typeface="Times New Roman" panose="02020603050405020304" pitchFamily="18" charset="0"/>
              </a:rPr>
              <a:t>a</a:t>
            </a:r>
            <a:r>
              <a:rPr lang="en-US" sz="2400" spc="10" dirty="0" err="1">
                <a:effectLst/>
                <a:latin typeface="Times New Roman" panose="02020603050405020304" pitchFamily="18" charset="0"/>
                <a:ea typeface="Times New Roman" panose="02020603050405020304" pitchFamily="18" charset="0"/>
              </a:rPr>
              <a:t>s</a:t>
            </a:r>
            <a:r>
              <a:rPr lang="en-US" sz="2400" dirty="0" err="1">
                <a:effectLst/>
                <a:latin typeface="Times New Roman" panose="02020603050405020304" pitchFamily="18" charset="0"/>
                <a:ea typeface="Times New Roman" panose="02020603050405020304" pitchFamily="18" charset="0"/>
              </a:rPr>
              <a:t>i</a:t>
            </a:r>
            <a:r>
              <a:rPr lang="en-US" sz="2400" spc="-20"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d</a:t>
            </a:r>
            <a:r>
              <a:rPr lang="en-US" sz="2400" spc="-5" dirty="0" err="1">
                <a:effectLst/>
                <a:latin typeface="Times New Roman" panose="02020603050405020304" pitchFamily="18" charset="0"/>
                <a:ea typeface="Times New Roman" panose="02020603050405020304" pitchFamily="18" charset="0"/>
              </a:rPr>
              <a:t>a</a:t>
            </a:r>
            <a:r>
              <a:rPr lang="en-US" sz="2400" dirty="0" err="1">
                <a:effectLst/>
                <a:latin typeface="Times New Roman" panose="02020603050405020304" pitchFamily="18" charset="0"/>
                <a:ea typeface="Times New Roman" panose="02020603050405020304" pitchFamily="18" charset="0"/>
              </a:rPr>
              <a:t>ri</a:t>
            </a:r>
            <a:r>
              <a:rPr lang="en-US" sz="2400" spc="-15"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f</a:t>
            </a:r>
            <a:r>
              <a:rPr lang="en-US" sz="2400" spc="-10" dirty="0" err="1">
                <a:effectLst/>
                <a:latin typeface="Times New Roman" panose="02020603050405020304" pitchFamily="18" charset="0"/>
                <a:ea typeface="Times New Roman" panose="02020603050405020304" pitchFamily="18" charset="0"/>
              </a:rPr>
              <a:t>e</a:t>
            </a:r>
            <a:r>
              <a:rPr lang="en-US" sz="2400" dirty="0" err="1">
                <a:effectLst/>
                <a:latin typeface="Times New Roman" panose="02020603050405020304" pitchFamily="18" charset="0"/>
                <a:ea typeface="Times New Roman" panose="02020603050405020304" pitchFamily="18" charset="0"/>
              </a:rPr>
              <a:t>nome</a:t>
            </a:r>
            <a:r>
              <a:rPr lang="en-US" sz="2400" spc="20" dirty="0" err="1">
                <a:effectLst/>
                <a:latin typeface="Times New Roman" panose="02020603050405020304" pitchFamily="18" charset="0"/>
                <a:ea typeface="Times New Roman" panose="02020603050405020304" pitchFamily="18" charset="0"/>
              </a:rPr>
              <a:t>n</a:t>
            </a:r>
            <a:r>
              <a:rPr lang="en-US" sz="2400" dirty="0" err="1">
                <a:effectLst/>
                <a:latin typeface="Times New Roman" panose="02020603050405020304" pitchFamily="18" charset="0"/>
                <a:ea typeface="Times New Roman" panose="02020603050405020304" pitchFamily="18" charset="0"/>
              </a:rPr>
              <a:t>a</a:t>
            </a:r>
            <a:r>
              <a:rPr lang="en-US" sz="2400" spc="-15"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disposi</a:t>
            </a:r>
            <a:r>
              <a:rPr lang="en-US" sz="2400" spc="5" dirty="0" err="1">
                <a:effectLst/>
                <a:latin typeface="Times New Roman" panose="02020603050405020304" pitchFamily="18" charset="0"/>
                <a:ea typeface="Times New Roman" panose="02020603050405020304" pitchFamily="18" charset="0"/>
              </a:rPr>
              <a:t>s</a:t>
            </a:r>
            <a:r>
              <a:rPr lang="en-US" sz="2400" dirty="0" err="1">
                <a:effectLst/>
                <a:latin typeface="Times New Roman" panose="02020603050405020304" pitchFamily="18" charset="0"/>
                <a:ea typeface="Times New Roman" panose="02020603050405020304" pitchFamily="18" charset="0"/>
              </a:rPr>
              <a:t>i</a:t>
            </a:r>
            <a:r>
              <a:rPr lang="en-US" sz="2400" spc="-20"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dipe</a:t>
            </a:r>
            <a:r>
              <a:rPr lang="en-US" sz="2400" spc="-5" dirty="0" err="1">
                <a:effectLst/>
                <a:latin typeface="Times New Roman" panose="02020603050405020304" pitchFamily="18" charset="0"/>
                <a:ea typeface="Times New Roman" panose="02020603050405020304" pitchFamily="18" charset="0"/>
              </a:rPr>
              <a:t>r</a:t>
            </a:r>
            <a:r>
              <a:rPr lang="en-US" sz="2400" dirty="0" err="1">
                <a:effectLst/>
                <a:latin typeface="Times New Roman" panose="02020603050405020304" pitchFamily="18" charset="0"/>
                <a:ea typeface="Times New Roman" panose="02020603050405020304" pitchFamily="18" charset="0"/>
              </a:rPr>
              <a:t>oleh</a:t>
            </a:r>
            <a:r>
              <a:rPr lang="en-US" sz="2400" spc="-25" dirty="0">
                <a:effectLst/>
                <a:latin typeface="Times New Roman" panose="02020603050405020304" pitchFamily="18" charset="0"/>
                <a:ea typeface="Times New Roman" panose="02020603050405020304" pitchFamily="18" charset="0"/>
              </a:rPr>
              <a:t> </a:t>
            </a:r>
            <a:r>
              <a:rPr lang="en-US" sz="2400" spc="10" dirty="0" err="1">
                <a:effectLst/>
                <a:latin typeface="Times New Roman" panose="02020603050405020304" pitchFamily="18" charset="0"/>
                <a:ea typeface="Times New Roman" panose="02020603050405020304" pitchFamily="18" charset="0"/>
              </a:rPr>
              <a:t>b</a:t>
            </a:r>
            <a:r>
              <a:rPr lang="en-US" sz="2400" spc="-5" dirty="0" err="1">
                <a:effectLst/>
                <a:latin typeface="Times New Roman" panose="02020603050405020304" pitchFamily="18" charset="0"/>
                <a:ea typeface="Times New Roman" panose="02020603050405020304" pitchFamily="18" charset="0"/>
              </a:rPr>
              <a:t>e</a:t>
            </a:r>
            <a:r>
              <a:rPr lang="en-US" sz="2400" dirty="0" err="1">
                <a:effectLst/>
                <a:latin typeface="Times New Roman" panose="02020603050405020304" pitchFamily="18" charset="0"/>
                <a:ea typeface="Times New Roman" panose="02020603050405020304" pitchFamily="18" charset="0"/>
              </a:rPr>
              <a:t>rb</a:t>
            </a:r>
            <a:r>
              <a:rPr lang="en-US" sz="2400" spc="-10" dirty="0" err="1">
                <a:effectLst/>
                <a:latin typeface="Times New Roman" panose="02020603050405020304" pitchFamily="18" charset="0"/>
                <a:ea typeface="Times New Roman" panose="02020603050405020304" pitchFamily="18" charset="0"/>
              </a:rPr>
              <a:t>a</a:t>
            </a:r>
            <a:r>
              <a:rPr lang="en-US" sz="2400" spc="10" dirty="0" err="1">
                <a:effectLst/>
                <a:latin typeface="Times New Roman" panose="02020603050405020304" pitchFamily="18" charset="0"/>
                <a:ea typeface="Times New Roman" panose="02020603050405020304" pitchFamily="18" charset="0"/>
              </a:rPr>
              <a:t>g</a:t>
            </a:r>
            <a:r>
              <a:rPr lang="en-US" sz="2400" spc="-5" dirty="0" err="1">
                <a:effectLst/>
                <a:latin typeface="Times New Roman" panose="02020603050405020304" pitchFamily="18" charset="0"/>
                <a:ea typeface="Times New Roman" panose="02020603050405020304" pitchFamily="18" charset="0"/>
              </a:rPr>
              <a:t>a</a:t>
            </a:r>
            <a:r>
              <a:rPr lang="en-US" sz="2400" dirty="0" err="1">
                <a:effectLst/>
                <a:latin typeface="Times New Roman" panose="02020603050405020304" pitchFamily="18" charset="0"/>
                <a:ea typeface="Times New Roman" panose="02020603050405020304" pitchFamily="18" charset="0"/>
              </a:rPr>
              <a:t>i</a:t>
            </a:r>
            <a:r>
              <a:rPr lang="en-US" sz="2400" spc="-20"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p</a:t>
            </a:r>
            <a:r>
              <a:rPr lang="en-US" sz="2400" spc="-5" dirty="0" err="1">
                <a:effectLst/>
                <a:latin typeface="Times New Roman" panose="02020603050405020304" pitchFamily="18" charset="0"/>
                <a:ea typeface="Times New Roman" panose="02020603050405020304" pitchFamily="18" charset="0"/>
              </a:rPr>
              <a:t>e</a:t>
            </a:r>
            <a:r>
              <a:rPr lang="en-US" sz="2400" spc="10" dirty="0" err="1">
                <a:effectLst/>
                <a:latin typeface="Times New Roman" panose="02020603050405020304" pitchFamily="18" charset="0"/>
                <a:ea typeface="Times New Roman" panose="02020603050405020304" pitchFamily="18" charset="0"/>
              </a:rPr>
              <a:t>n</a:t>
            </a:r>
            <a:r>
              <a:rPr lang="en-US" sz="2400" spc="-5" dirty="0" err="1">
                <a:effectLst/>
                <a:latin typeface="Times New Roman" panose="02020603050405020304" pitchFamily="18" charset="0"/>
                <a:ea typeface="Times New Roman" panose="02020603050405020304" pitchFamily="18" charset="0"/>
              </a:rPr>
              <a:t>e</a:t>
            </a:r>
            <a:r>
              <a:rPr lang="en-US" sz="2400" dirty="0" err="1">
                <a:effectLst/>
                <a:latin typeface="Times New Roman" panose="02020603050405020304" pitchFamily="18" charset="0"/>
                <a:ea typeface="Times New Roman" panose="02020603050405020304" pitchFamily="18" charset="0"/>
              </a:rPr>
              <a:t>l</a:t>
            </a:r>
            <a:r>
              <a:rPr lang="en-US" sz="2400" spc="5" dirty="0" err="1">
                <a:effectLst/>
                <a:latin typeface="Times New Roman" panose="02020603050405020304" pitchFamily="18" charset="0"/>
                <a:ea typeface="Times New Roman" panose="02020603050405020304" pitchFamily="18" charset="0"/>
              </a:rPr>
              <a:t>i</a:t>
            </a:r>
            <a:r>
              <a:rPr lang="en-US" sz="2400" dirty="0" err="1">
                <a:effectLst/>
                <a:latin typeface="Times New Roman" panose="02020603050405020304" pitchFamily="18" charset="0"/>
                <a:ea typeface="Times New Roman" panose="02020603050405020304" pitchFamily="18" charset="0"/>
              </a:rPr>
              <a:t>t</a:t>
            </a:r>
            <a:r>
              <a:rPr lang="en-US" sz="2400" spc="5" dirty="0" err="1">
                <a:effectLst/>
                <a:latin typeface="Times New Roman" panose="02020603050405020304" pitchFamily="18" charset="0"/>
                <a:ea typeface="Times New Roman" panose="02020603050405020304" pitchFamily="18" charset="0"/>
              </a:rPr>
              <a:t>i</a:t>
            </a:r>
            <a:r>
              <a:rPr lang="en-US" sz="2400" spc="-5" dirty="0" err="1">
                <a:effectLst/>
                <a:latin typeface="Times New Roman" panose="02020603050405020304" pitchFamily="18" charset="0"/>
                <a:ea typeface="Times New Roman" panose="02020603050405020304" pitchFamily="18" charset="0"/>
              </a:rPr>
              <a:t>a</a:t>
            </a:r>
            <a:r>
              <a:rPr lang="en-US" sz="2400" dirty="0" err="1">
                <a:effectLst/>
                <a:latin typeface="Times New Roman" panose="02020603050405020304" pitchFamily="18" charset="0"/>
                <a:ea typeface="Times New Roman" panose="02020603050405020304" pitchFamily="18" charset="0"/>
              </a:rPr>
              <a:t>n</a:t>
            </a:r>
            <a:r>
              <a:rPr lang="en-US" sz="2400"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m</a:t>
            </a:r>
            <a:r>
              <a:rPr lang="en-US" sz="2400" spc="5" dirty="0" err="1">
                <a:effectLst/>
                <a:latin typeface="Times New Roman" panose="02020603050405020304" pitchFamily="18" charset="0"/>
                <a:ea typeface="Times New Roman" panose="02020603050405020304" pitchFamily="18" charset="0"/>
              </a:rPr>
              <a:t>i</a:t>
            </a:r>
            <a:r>
              <a:rPr lang="en-US" sz="2400" dirty="0" err="1">
                <a:effectLst/>
                <a:latin typeface="Times New Roman" panose="02020603050405020304" pitchFamily="18" charset="0"/>
                <a:ea typeface="Times New Roman" panose="02020603050405020304" pitchFamily="18" charset="0"/>
              </a:rPr>
              <a:t>s</a:t>
            </a:r>
            <a:r>
              <a:rPr lang="en-US" sz="2400" spc="-5" dirty="0" err="1">
                <a:effectLst/>
                <a:latin typeface="Times New Roman" panose="02020603050405020304" pitchFamily="18" charset="0"/>
                <a:ea typeface="Times New Roman" panose="02020603050405020304" pitchFamily="18" charset="0"/>
              </a:rPr>
              <a:t>a</a:t>
            </a:r>
            <a:r>
              <a:rPr lang="en-US" sz="2400" dirty="0" err="1">
                <a:effectLst/>
                <a:latin typeface="Times New Roman" panose="02020603050405020304" pitchFamily="18" charset="0"/>
                <a:ea typeface="Times New Roman" panose="02020603050405020304" pitchFamily="18" charset="0"/>
              </a:rPr>
              <a:t>lnya</a:t>
            </a:r>
            <a:r>
              <a:rPr lang="en-US" sz="2400" spc="285" dirty="0">
                <a:effectLst/>
                <a:latin typeface="Times New Roman" panose="02020603050405020304" pitchFamily="18" charset="0"/>
                <a:ea typeface="Times New Roman" panose="02020603050405020304" pitchFamily="18" charset="0"/>
              </a:rPr>
              <a:t> </a:t>
            </a:r>
            <a:r>
              <a:rPr lang="en-US" sz="2400" spc="-5" dirty="0" err="1">
                <a:effectLst/>
                <a:latin typeface="Times New Roman" panose="02020603050405020304" pitchFamily="18" charset="0"/>
                <a:ea typeface="Times New Roman" panose="02020603050405020304" pitchFamily="18" charset="0"/>
              </a:rPr>
              <a:t>F</a:t>
            </a:r>
            <a:r>
              <a:rPr lang="en-US" sz="2400" dirty="0" err="1">
                <a:effectLst/>
                <a:latin typeface="Times New Roman" panose="02020603050405020304" pitchFamily="18" charset="0"/>
                <a:ea typeface="Times New Roman" panose="02020603050405020304" pitchFamily="18" charset="0"/>
              </a:rPr>
              <a:t>ra</a:t>
            </a:r>
            <a:r>
              <a:rPr lang="en-US" sz="2400" spc="-5" dirty="0" err="1">
                <a:effectLst/>
                <a:latin typeface="Times New Roman" panose="02020603050405020304" pitchFamily="18" charset="0"/>
                <a:ea typeface="Times New Roman" panose="02020603050405020304" pitchFamily="18" charset="0"/>
              </a:rPr>
              <a:t>zz</a:t>
            </a:r>
            <a:r>
              <a:rPr lang="en-US" sz="2400" dirty="0" err="1">
                <a:effectLst/>
                <a:latin typeface="Times New Roman" panose="02020603050405020304" pitchFamily="18" charset="0"/>
                <a:ea typeface="Times New Roman" panose="02020603050405020304" pitchFamily="18" charset="0"/>
              </a:rPr>
              <a:t>ini</a:t>
            </a:r>
            <a:r>
              <a:rPr lang="en-US" sz="2400" spc="290" dirty="0">
                <a:effectLst/>
                <a:latin typeface="Times New Roman" panose="02020603050405020304" pitchFamily="18" charset="0"/>
                <a:ea typeface="Times New Roman" panose="02020603050405020304" pitchFamily="18" charset="0"/>
              </a:rPr>
              <a:t> </a:t>
            </a:r>
            <a:r>
              <a:rPr lang="en-US" sz="2400" dirty="0">
                <a:effectLst/>
                <a:latin typeface="Times New Roman" panose="02020603050405020304" pitchFamily="18" charset="0"/>
                <a:ea typeface="Times New Roman" panose="02020603050405020304" pitchFamily="18" charset="0"/>
              </a:rPr>
              <a:t>(200</a:t>
            </a:r>
            <a:r>
              <a:rPr lang="en-US" sz="2400" spc="5" dirty="0">
                <a:effectLst/>
                <a:latin typeface="Times New Roman" panose="02020603050405020304" pitchFamily="18" charset="0"/>
                <a:ea typeface="Times New Roman" panose="02020603050405020304" pitchFamily="18" charset="0"/>
              </a:rPr>
              <a:t>6</a:t>
            </a:r>
            <a:r>
              <a:rPr lang="en-US" sz="2400" dirty="0">
                <a:effectLst/>
                <a:latin typeface="Times New Roman" panose="02020603050405020304" pitchFamily="18" charset="0"/>
                <a:ea typeface="Times New Roman" panose="02020603050405020304" pitchFamily="18" charset="0"/>
              </a:rPr>
              <a:t>),</a:t>
            </a:r>
            <a:r>
              <a:rPr lang="en-US" sz="2400" spc="285" dirty="0">
                <a:effectLst/>
                <a:latin typeface="Times New Roman" panose="02020603050405020304" pitchFamily="18" charset="0"/>
                <a:ea typeface="Times New Roman" panose="02020603050405020304" pitchFamily="18" charset="0"/>
              </a:rPr>
              <a:t> </a:t>
            </a:r>
            <a:r>
              <a:rPr lang="en-US" sz="2400" spc="-5" dirty="0">
                <a:effectLst/>
                <a:latin typeface="Times New Roman" panose="02020603050405020304" pitchFamily="18" charset="0"/>
                <a:ea typeface="Times New Roman" panose="02020603050405020304" pitchFamily="18" charset="0"/>
              </a:rPr>
              <a:t>We</a:t>
            </a:r>
            <a:r>
              <a:rPr lang="en-US" sz="2400" dirty="0">
                <a:effectLst/>
                <a:latin typeface="Times New Roman" panose="02020603050405020304" pitchFamily="18" charset="0"/>
                <a:ea typeface="Times New Roman" panose="02020603050405020304" pitchFamily="18" charset="0"/>
              </a:rPr>
              <a:t>b</a:t>
            </a:r>
            <a:r>
              <a:rPr lang="en-US" sz="2400" spc="5" dirty="0">
                <a:effectLst/>
                <a:latin typeface="Times New Roman" panose="02020603050405020304" pitchFamily="18" charset="0"/>
                <a:ea typeface="Times New Roman" panose="02020603050405020304" pitchFamily="18" charset="0"/>
              </a:rPr>
              <a:t>e</a:t>
            </a:r>
            <a:r>
              <a:rPr lang="en-US" sz="2400" dirty="0">
                <a:effectLst/>
                <a:latin typeface="Times New Roman" panose="02020603050405020304" pitchFamily="18" charset="0"/>
                <a:ea typeface="Times New Roman" panose="02020603050405020304" pitchFamily="18" charset="0"/>
              </a:rPr>
              <a:t>r</a:t>
            </a:r>
            <a:r>
              <a:rPr lang="en-US" sz="2400" spc="285" dirty="0">
                <a:effectLst/>
                <a:latin typeface="Times New Roman" panose="02020603050405020304" pitchFamily="18" charset="0"/>
                <a:ea typeface="Times New Roman" panose="02020603050405020304" pitchFamily="18" charset="0"/>
              </a:rPr>
              <a:t> </a:t>
            </a:r>
            <a:r>
              <a:rPr lang="en-US" sz="2400" dirty="0">
                <a:effectLst/>
                <a:latin typeface="Times New Roman" panose="02020603050405020304" pitchFamily="18" charset="0"/>
                <a:ea typeface="Times New Roman" panose="02020603050405020304" pitchFamily="18" charset="0"/>
              </a:rPr>
              <a:t>d</a:t>
            </a:r>
            <a:r>
              <a:rPr lang="en-US" sz="2400" spc="-5" dirty="0">
                <a:effectLst/>
                <a:latin typeface="Times New Roman" panose="02020603050405020304" pitchFamily="18" charset="0"/>
                <a:ea typeface="Times New Roman" panose="02020603050405020304" pitchFamily="18" charset="0"/>
              </a:rPr>
              <a:t>a</a:t>
            </a:r>
            <a:r>
              <a:rPr lang="en-US" sz="2400" dirty="0">
                <a:effectLst/>
                <a:latin typeface="Times New Roman" panose="02020603050405020304" pitchFamily="18" charset="0"/>
                <a:ea typeface="Times New Roman" panose="02020603050405020304" pitchFamily="18" charset="0"/>
              </a:rPr>
              <a:t>n</a:t>
            </a:r>
            <a:r>
              <a:rPr lang="en-US" sz="2400" spc="285" dirty="0">
                <a:effectLst/>
                <a:latin typeface="Times New Roman" panose="02020603050405020304" pitchFamily="18" charset="0"/>
                <a:ea typeface="Times New Roman" panose="02020603050405020304" pitchFamily="18" charset="0"/>
              </a:rPr>
              <a:t> </a:t>
            </a:r>
            <a:r>
              <a:rPr lang="en-US" sz="2400" dirty="0">
                <a:effectLst/>
                <a:latin typeface="Times New Roman" panose="02020603050405020304" pitchFamily="18" charset="0"/>
                <a:ea typeface="Times New Roman" panose="02020603050405020304" pitchFamily="18" charset="0"/>
              </a:rPr>
              <a:t>C</a:t>
            </a:r>
            <a:r>
              <a:rPr lang="en-US" sz="2400" spc="-5" dirty="0">
                <a:effectLst/>
                <a:latin typeface="Times New Roman" panose="02020603050405020304" pitchFamily="18" charset="0"/>
                <a:ea typeface="Times New Roman" panose="02020603050405020304" pitchFamily="18" charset="0"/>
              </a:rPr>
              <a:t>a</a:t>
            </a:r>
            <a:r>
              <a:rPr lang="en-US" sz="2400" dirty="0">
                <a:effectLst/>
                <a:latin typeface="Times New Roman" panose="02020603050405020304" pitchFamily="18" charset="0"/>
                <a:ea typeface="Times New Roman" panose="02020603050405020304" pitchFamily="18" charset="0"/>
              </a:rPr>
              <a:t>m</a:t>
            </a:r>
            <a:r>
              <a:rPr lang="en-US" sz="2400" spc="10" dirty="0">
                <a:effectLst/>
                <a:latin typeface="Times New Roman" panose="02020603050405020304" pitchFamily="18" charset="0"/>
                <a:ea typeface="Times New Roman" panose="02020603050405020304" pitchFamily="18" charset="0"/>
              </a:rPr>
              <a:t>e</a:t>
            </a:r>
            <a:r>
              <a:rPr lang="en-US" sz="2400" dirty="0">
                <a:effectLst/>
                <a:latin typeface="Times New Roman" panose="02020603050405020304" pitchFamily="18" charset="0"/>
                <a:ea typeface="Times New Roman" panose="02020603050405020304" pitchFamily="18" charset="0"/>
              </a:rPr>
              <a:t>r</a:t>
            </a:r>
            <a:r>
              <a:rPr lang="en-US" sz="2400" spc="-10" dirty="0">
                <a:effectLst/>
                <a:latin typeface="Times New Roman" panose="02020603050405020304" pitchFamily="18" charset="0"/>
                <a:ea typeface="Times New Roman" panose="02020603050405020304" pitchFamily="18" charset="0"/>
              </a:rPr>
              <a:t>e</a:t>
            </a:r>
            <a:r>
              <a:rPr lang="en-US" sz="2400" dirty="0">
                <a:effectLst/>
                <a:latin typeface="Times New Roman" panose="02020603050405020304" pitchFamily="18" charset="0"/>
                <a:ea typeface="Times New Roman" panose="02020603050405020304" pitchFamily="18" charset="0"/>
              </a:rPr>
              <a:t>r</a:t>
            </a:r>
            <a:r>
              <a:rPr lang="en-US" sz="2400" spc="295" dirty="0">
                <a:effectLst/>
                <a:latin typeface="Times New Roman" panose="02020603050405020304" pitchFamily="18" charset="0"/>
                <a:ea typeface="Times New Roman" panose="02020603050405020304" pitchFamily="18" charset="0"/>
              </a:rPr>
              <a:t> </a:t>
            </a:r>
            <a:r>
              <a:rPr lang="en-US" sz="2400" dirty="0">
                <a:effectLst/>
                <a:latin typeface="Times New Roman" panose="02020603050405020304" pitchFamily="18" charset="0"/>
                <a:ea typeface="Times New Roman" panose="02020603050405020304" pitchFamily="18" charset="0"/>
              </a:rPr>
              <a:t>(199</a:t>
            </a:r>
            <a:r>
              <a:rPr lang="en-US" sz="2400" spc="-5" dirty="0">
                <a:effectLst/>
                <a:latin typeface="Times New Roman" panose="02020603050405020304" pitchFamily="18" charset="0"/>
                <a:ea typeface="Times New Roman" panose="02020603050405020304" pitchFamily="18" charset="0"/>
              </a:rPr>
              <a:t>8</a:t>
            </a:r>
            <a:r>
              <a:rPr lang="en-US" sz="2400" dirty="0">
                <a:effectLst/>
                <a:latin typeface="Times New Roman" panose="02020603050405020304" pitchFamily="18" charset="0"/>
                <a:ea typeface="Times New Roman" panose="02020603050405020304" pitchFamily="18" charset="0"/>
              </a:rPr>
              <a:t>),</a:t>
            </a:r>
            <a:r>
              <a:rPr lang="en-US" sz="2400" spc="285"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B</a:t>
            </a:r>
            <a:r>
              <a:rPr lang="en-US" sz="2400" spc="-5" dirty="0" err="1">
                <a:effectLst/>
                <a:latin typeface="Times New Roman" panose="02020603050405020304" pitchFamily="18" charset="0"/>
                <a:ea typeface="Times New Roman" panose="02020603050405020304" pitchFamily="18" charset="0"/>
              </a:rPr>
              <a:t>a</a:t>
            </a:r>
            <a:r>
              <a:rPr lang="en-US" sz="2400" dirty="0" err="1">
                <a:effectLst/>
                <a:latin typeface="Times New Roman" panose="02020603050405020304" pitchFamily="18" charset="0"/>
                <a:ea typeface="Times New Roman" panose="02020603050405020304" pitchFamily="18" charset="0"/>
              </a:rPr>
              <a:t>rberis</a:t>
            </a:r>
            <a:r>
              <a:rPr lang="en-US" sz="2400" spc="285" dirty="0">
                <a:effectLst/>
                <a:latin typeface="Times New Roman" panose="02020603050405020304" pitchFamily="18" charset="0"/>
                <a:ea typeface="Times New Roman" panose="02020603050405020304" pitchFamily="18" charset="0"/>
              </a:rPr>
              <a:t> </a:t>
            </a:r>
            <a:r>
              <a:rPr lang="en-US" sz="2400" dirty="0">
                <a:effectLst/>
                <a:latin typeface="Times New Roman" panose="02020603050405020304" pitchFamily="18" charset="0"/>
                <a:ea typeface="Times New Roman" panose="02020603050405020304" pitchFamily="18" charset="0"/>
              </a:rPr>
              <a:t>d</a:t>
            </a:r>
            <a:r>
              <a:rPr lang="en-US" sz="2400" spc="-5" dirty="0">
                <a:effectLst/>
                <a:latin typeface="Times New Roman" panose="02020603050405020304" pitchFamily="18" charset="0"/>
                <a:ea typeface="Times New Roman" panose="02020603050405020304" pitchFamily="18" charset="0"/>
              </a:rPr>
              <a:t>a</a:t>
            </a:r>
            <a:r>
              <a:rPr lang="en-US" sz="2400" dirty="0">
                <a:effectLst/>
                <a:latin typeface="Times New Roman" panose="02020603050405020304" pitchFamily="18" charset="0"/>
                <a:ea typeface="Times New Roman" panose="02020603050405020304" pitchFamily="18" charset="0"/>
              </a:rPr>
              <a:t>n</a:t>
            </a:r>
            <a:r>
              <a:rPr lang="en-US" sz="2400" spc="285"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X</a:t>
            </a:r>
            <a:r>
              <a:rPr lang="en-US" sz="2400" spc="10" dirty="0" err="1">
                <a:effectLst/>
                <a:latin typeface="Times New Roman" panose="02020603050405020304" pitchFamily="18" charset="0"/>
                <a:ea typeface="Times New Roman" panose="02020603050405020304" pitchFamily="18" charset="0"/>
              </a:rPr>
              <a:t>i</a:t>
            </a:r>
            <a:r>
              <a:rPr lang="en-US" sz="2400" dirty="0" err="1">
                <a:effectLst/>
                <a:latin typeface="Times New Roman" panose="02020603050405020304" pitchFamily="18" charset="0"/>
                <a:ea typeface="Times New Roman" panose="02020603050405020304" pitchFamily="18" charset="0"/>
              </a:rPr>
              <a:t>ong</a:t>
            </a:r>
            <a:r>
              <a:rPr lang="en-ID" sz="2400" dirty="0">
                <a:latin typeface="Times New Roman" panose="02020603050405020304" pitchFamily="18" charset="0"/>
                <a:ea typeface="Times New Roman" panose="02020603050405020304" pitchFamily="18" charset="0"/>
              </a:rPr>
              <a:t> </a:t>
            </a:r>
            <a:r>
              <a:rPr lang="en-US" sz="2400" dirty="0">
                <a:effectLst/>
                <a:latin typeface="Times New Roman" panose="02020603050405020304" pitchFamily="18" charset="0"/>
                <a:ea typeface="Times New Roman" panose="02020603050405020304" pitchFamily="18" charset="0"/>
              </a:rPr>
              <a:t>(200</a:t>
            </a:r>
            <a:r>
              <a:rPr lang="en-US" sz="2400" spc="-5" dirty="0">
                <a:effectLst/>
                <a:latin typeface="Times New Roman" panose="02020603050405020304" pitchFamily="18" charset="0"/>
                <a:ea typeface="Times New Roman" panose="02020603050405020304" pitchFamily="18" charset="0"/>
              </a:rPr>
              <a:t>9</a:t>
            </a:r>
            <a:r>
              <a:rPr lang="en-US" sz="2400" dirty="0">
                <a:effectLst/>
                <a:latin typeface="Times New Roman" panose="02020603050405020304" pitchFamily="18" charset="0"/>
                <a:ea typeface="Times New Roman" panose="02020603050405020304" pitchFamily="18" charset="0"/>
              </a:rPr>
              <a:t>).</a:t>
            </a:r>
            <a:endParaRPr lang="en-ID" sz="2400" dirty="0">
              <a:effectLst/>
              <a:latin typeface="Times New Roman" panose="02020603050405020304" pitchFamily="18" charset="0"/>
              <a:ea typeface="Times New Roman" panose="02020603050405020304" pitchFamily="18" charset="0"/>
            </a:endParaRPr>
          </a:p>
          <a:p>
            <a:pPr marL="535305" marR="50800" algn="just">
              <a:spcAft>
                <a:spcPts val="0"/>
              </a:spcAft>
            </a:pPr>
            <a:endParaRPr lang="en-ID" sz="2400" dirty="0">
              <a:effectLst/>
              <a:latin typeface="Times New Roman" panose="02020603050405020304" pitchFamily="18" charset="0"/>
              <a:ea typeface="Times New Roman" panose="02020603050405020304" pitchFamily="18" charset="0"/>
            </a:endParaRPr>
          </a:p>
          <a:p>
            <a:pPr marL="152400" indent="0" algn="just">
              <a:buNone/>
            </a:pPr>
            <a:br>
              <a:rPr lang="en-US" sz="2400" dirty="0">
                <a:effectLst/>
                <a:latin typeface="Times New Roman" panose="02020603050405020304" pitchFamily="18" charset="0"/>
                <a:ea typeface="Times New Roman" panose="02020603050405020304" pitchFamily="18" charset="0"/>
              </a:rPr>
            </a:br>
            <a:endParaRPr lang="en-ID" sz="1600" dirty="0"/>
          </a:p>
        </p:txBody>
      </p:sp>
    </p:spTree>
    <p:extLst>
      <p:ext uri="{BB962C8B-B14F-4D97-AF65-F5344CB8AC3E}">
        <p14:creationId xmlns:p14="http://schemas.microsoft.com/office/powerpoint/2010/main" val="49401200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749"/>
        <p:cNvGrpSpPr/>
        <p:nvPr/>
      </p:nvGrpSpPr>
      <p:grpSpPr>
        <a:xfrm>
          <a:off x="0" y="0"/>
          <a:ext cx="0" cy="0"/>
          <a:chOff x="0" y="0"/>
          <a:chExt cx="0" cy="0"/>
        </a:xfrm>
      </p:grpSpPr>
      <p:grpSp>
        <p:nvGrpSpPr>
          <p:cNvPr id="6" name="Google Shape;777;p37"/>
          <p:cNvGrpSpPr/>
          <p:nvPr/>
        </p:nvGrpSpPr>
        <p:grpSpPr>
          <a:xfrm>
            <a:off x="7540817" y="3758465"/>
            <a:ext cx="1491672" cy="1284674"/>
            <a:chOff x="3860913" y="1264878"/>
            <a:chExt cx="1512748" cy="1408148"/>
          </a:xfrm>
        </p:grpSpPr>
        <p:sp>
          <p:nvSpPr>
            <p:cNvPr id="7" name="Google Shape;778;p37"/>
            <p:cNvSpPr/>
            <p:nvPr/>
          </p:nvSpPr>
          <p:spPr>
            <a:xfrm>
              <a:off x="3860913" y="1326124"/>
              <a:ext cx="1422207" cy="1346902"/>
            </a:xfrm>
            <a:custGeom>
              <a:avLst/>
              <a:gdLst/>
              <a:ahLst/>
              <a:cxnLst/>
              <a:rect l="l" t="t" r="r" b="b"/>
              <a:pathLst>
                <a:path w="37923" h="35915" extrusionOk="0">
                  <a:moveTo>
                    <a:pt x="17391" y="0"/>
                  </a:moveTo>
                  <a:cubicBezTo>
                    <a:pt x="7126" y="0"/>
                    <a:pt x="1251" y="7910"/>
                    <a:pt x="670" y="18176"/>
                  </a:cubicBezTo>
                  <a:cubicBezTo>
                    <a:pt x="1" y="30331"/>
                    <a:pt x="10673" y="35915"/>
                    <a:pt x="20968" y="35915"/>
                  </a:cubicBezTo>
                  <a:cubicBezTo>
                    <a:pt x="31263" y="35915"/>
                    <a:pt x="37922" y="28470"/>
                    <a:pt x="37922" y="18176"/>
                  </a:cubicBezTo>
                  <a:cubicBezTo>
                    <a:pt x="37922" y="7881"/>
                    <a:pt x="27686" y="0"/>
                    <a:pt x="1739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8" name="Google Shape;779;p37"/>
            <p:cNvGrpSpPr/>
            <p:nvPr/>
          </p:nvGrpSpPr>
          <p:grpSpPr>
            <a:xfrm rot="-5400000">
              <a:off x="4490520" y="1351026"/>
              <a:ext cx="969289" cy="796992"/>
              <a:chOff x="2281111" y="1195285"/>
              <a:chExt cx="646192" cy="531328"/>
            </a:xfrm>
          </p:grpSpPr>
          <p:sp>
            <p:nvSpPr>
              <p:cNvPr id="15" name="Google Shape;780;p37"/>
              <p:cNvSpPr/>
              <p:nvPr/>
            </p:nvSpPr>
            <p:spPr>
              <a:xfrm rot="5400000">
                <a:off x="2772677" y="1515659"/>
                <a:ext cx="128191" cy="154551"/>
              </a:xfrm>
              <a:custGeom>
                <a:avLst/>
                <a:gdLst/>
                <a:ahLst/>
                <a:cxnLst/>
                <a:rect l="l" t="t" r="r" b="b"/>
                <a:pathLst>
                  <a:path w="3375" h="4069" extrusionOk="0">
                    <a:moveTo>
                      <a:pt x="3287" y="1"/>
                    </a:moveTo>
                    <a:lnTo>
                      <a:pt x="3287" y="1"/>
                    </a:lnTo>
                    <a:cubicBezTo>
                      <a:pt x="2502" y="437"/>
                      <a:pt x="1775" y="960"/>
                      <a:pt x="1135" y="1600"/>
                    </a:cubicBezTo>
                    <a:cubicBezTo>
                      <a:pt x="670" y="2094"/>
                      <a:pt x="350" y="2705"/>
                      <a:pt x="234" y="3374"/>
                    </a:cubicBezTo>
                    <a:cubicBezTo>
                      <a:pt x="175" y="3548"/>
                      <a:pt x="1" y="3868"/>
                      <a:pt x="234" y="4014"/>
                    </a:cubicBezTo>
                    <a:cubicBezTo>
                      <a:pt x="285" y="4052"/>
                      <a:pt x="352" y="4068"/>
                      <a:pt x="428" y="4068"/>
                    </a:cubicBezTo>
                    <a:cubicBezTo>
                      <a:pt x="694" y="4068"/>
                      <a:pt x="1064" y="3872"/>
                      <a:pt x="1222" y="3781"/>
                    </a:cubicBezTo>
                    <a:cubicBezTo>
                      <a:pt x="2560" y="3025"/>
                      <a:pt x="3374" y="1542"/>
                      <a:pt x="3287"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 name="Google Shape;781;p37"/>
              <p:cNvSpPr/>
              <p:nvPr/>
            </p:nvSpPr>
            <p:spPr>
              <a:xfrm rot="5400000">
                <a:off x="2802854" y="1383464"/>
                <a:ext cx="75167" cy="173732"/>
              </a:xfrm>
              <a:custGeom>
                <a:avLst/>
                <a:gdLst/>
                <a:ahLst/>
                <a:cxnLst/>
                <a:rect l="l" t="t" r="r" b="b"/>
                <a:pathLst>
                  <a:path w="1979" h="4574" extrusionOk="0">
                    <a:moveTo>
                      <a:pt x="1077" y="1"/>
                    </a:moveTo>
                    <a:cubicBezTo>
                      <a:pt x="641" y="670"/>
                      <a:pt x="292" y="1397"/>
                      <a:pt x="88" y="2153"/>
                    </a:cubicBezTo>
                    <a:cubicBezTo>
                      <a:pt x="1" y="2443"/>
                      <a:pt x="1" y="2763"/>
                      <a:pt x="30" y="3054"/>
                    </a:cubicBezTo>
                    <a:cubicBezTo>
                      <a:pt x="59" y="3578"/>
                      <a:pt x="234" y="4072"/>
                      <a:pt x="583" y="4450"/>
                    </a:cubicBezTo>
                    <a:cubicBezTo>
                      <a:pt x="677" y="4537"/>
                      <a:pt x="786" y="4574"/>
                      <a:pt x="899" y="4574"/>
                    </a:cubicBezTo>
                    <a:cubicBezTo>
                      <a:pt x="1239" y="4574"/>
                      <a:pt x="1615" y="4246"/>
                      <a:pt x="1746" y="3985"/>
                    </a:cubicBezTo>
                    <a:cubicBezTo>
                      <a:pt x="1862" y="3723"/>
                      <a:pt x="1949" y="3432"/>
                      <a:pt x="1949" y="3141"/>
                    </a:cubicBezTo>
                    <a:cubicBezTo>
                      <a:pt x="1978" y="2065"/>
                      <a:pt x="1513" y="1018"/>
                      <a:pt x="1077"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 name="Google Shape;782;p37"/>
              <p:cNvSpPr/>
              <p:nvPr/>
            </p:nvSpPr>
            <p:spPr>
              <a:xfrm rot="5400000">
                <a:off x="2686630" y="1262796"/>
                <a:ext cx="82878" cy="175365"/>
              </a:xfrm>
              <a:custGeom>
                <a:avLst/>
                <a:gdLst/>
                <a:ahLst/>
                <a:cxnLst/>
                <a:rect l="l" t="t" r="r" b="b"/>
                <a:pathLst>
                  <a:path w="2182" h="4617" extrusionOk="0">
                    <a:moveTo>
                      <a:pt x="902" y="1"/>
                    </a:moveTo>
                    <a:cubicBezTo>
                      <a:pt x="786" y="582"/>
                      <a:pt x="612" y="1106"/>
                      <a:pt x="379" y="1629"/>
                    </a:cubicBezTo>
                    <a:cubicBezTo>
                      <a:pt x="117" y="2153"/>
                      <a:pt x="1" y="2734"/>
                      <a:pt x="30" y="3316"/>
                    </a:cubicBezTo>
                    <a:cubicBezTo>
                      <a:pt x="59" y="3839"/>
                      <a:pt x="408" y="4450"/>
                      <a:pt x="931" y="4596"/>
                    </a:cubicBezTo>
                    <a:cubicBezTo>
                      <a:pt x="980" y="4610"/>
                      <a:pt x="1030" y="4617"/>
                      <a:pt x="1079" y="4617"/>
                    </a:cubicBezTo>
                    <a:cubicBezTo>
                      <a:pt x="1525" y="4617"/>
                      <a:pt x="1961" y="4061"/>
                      <a:pt x="2066" y="3694"/>
                    </a:cubicBezTo>
                    <a:cubicBezTo>
                      <a:pt x="2182" y="3258"/>
                      <a:pt x="2182" y="2793"/>
                      <a:pt x="2066" y="2385"/>
                    </a:cubicBezTo>
                    <a:cubicBezTo>
                      <a:pt x="1891" y="1513"/>
                      <a:pt x="1484" y="699"/>
                      <a:pt x="902"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 name="Google Shape;783;p37"/>
              <p:cNvSpPr/>
              <p:nvPr/>
            </p:nvSpPr>
            <p:spPr>
              <a:xfrm rot="5400000">
                <a:off x="2599727" y="1124011"/>
                <a:ext cx="104984" cy="247532"/>
              </a:xfrm>
              <a:custGeom>
                <a:avLst/>
                <a:gdLst/>
                <a:ahLst/>
                <a:cxnLst/>
                <a:rect l="l" t="t" r="r" b="b"/>
                <a:pathLst>
                  <a:path w="2764" h="6517" extrusionOk="0">
                    <a:moveTo>
                      <a:pt x="960" y="1"/>
                    </a:moveTo>
                    <a:cubicBezTo>
                      <a:pt x="640" y="728"/>
                      <a:pt x="379" y="1455"/>
                      <a:pt x="204" y="2240"/>
                    </a:cubicBezTo>
                    <a:cubicBezTo>
                      <a:pt x="0" y="3025"/>
                      <a:pt x="0" y="3810"/>
                      <a:pt x="204" y="4596"/>
                    </a:cubicBezTo>
                    <a:cubicBezTo>
                      <a:pt x="349" y="5148"/>
                      <a:pt x="640" y="5642"/>
                      <a:pt x="1047" y="6079"/>
                    </a:cubicBezTo>
                    <a:cubicBezTo>
                      <a:pt x="1164" y="6195"/>
                      <a:pt x="1367" y="6486"/>
                      <a:pt x="1629" y="6515"/>
                    </a:cubicBezTo>
                    <a:cubicBezTo>
                      <a:pt x="1639" y="6516"/>
                      <a:pt x="1649" y="6517"/>
                      <a:pt x="1659" y="6517"/>
                    </a:cubicBezTo>
                    <a:cubicBezTo>
                      <a:pt x="1889" y="6517"/>
                      <a:pt x="2187" y="6217"/>
                      <a:pt x="2298" y="6050"/>
                    </a:cubicBezTo>
                    <a:cubicBezTo>
                      <a:pt x="2501" y="5788"/>
                      <a:pt x="2618" y="5468"/>
                      <a:pt x="2676" y="5148"/>
                    </a:cubicBezTo>
                    <a:cubicBezTo>
                      <a:pt x="2763" y="4217"/>
                      <a:pt x="2618" y="3287"/>
                      <a:pt x="2182" y="2473"/>
                    </a:cubicBezTo>
                    <a:cubicBezTo>
                      <a:pt x="1833" y="1629"/>
                      <a:pt x="1338" y="844"/>
                      <a:pt x="960"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 name="Google Shape;784;p37"/>
              <p:cNvSpPr/>
              <p:nvPr/>
            </p:nvSpPr>
            <p:spPr>
              <a:xfrm rot="5400000">
                <a:off x="2707976" y="1594567"/>
                <a:ext cx="136509" cy="127583"/>
              </a:xfrm>
              <a:custGeom>
                <a:avLst/>
                <a:gdLst/>
                <a:ahLst/>
                <a:cxnLst/>
                <a:rect l="l" t="t" r="r" b="b"/>
                <a:pathLst>
                  <a:path w="3594" h="3359" extrusionOk="0">
                    <a:moveTo>
                      <a:pt x="3070" y="0"/>
                    </a:moveTo>
                    <a:cubicBezTo>
                      <a:pt x="2750" y="407"/>
                      <a:pt x="2343" y="727"/>
                      <a:pt x="1849" y="902"/>
                    </a:cubicBezTo>
                    <a:cubicBezTo>
                      <a:pt x="1383" y="1047"/>
                      <a:pt x="918" y="1280"/>
                      <a:pt x="540" y="1629"/>
                    </a:cubicBezTo>
                    <a:cubicBezTo>
                      <a:pt x="249" y="1890"/>
                      <a:pt x="104" y="2268"/>
                      <a:pt x="46" y="2646"/>
                    </a:cubicBezTo>
                    <a:cubicBezTo>
                      <a:pt x="1" y="3182"/>
                      <a:pt x="368" y="3358"/>
                      <a:pt x="791" y="3358"/>
                    </a:cubicBezTo>
                    <a:cubicBezTo>
                      <a:pt x="919" y="3358"/>
                      <a:pt x="1052" y="3342"/>
                      <a:pt x="1180" y="3315"/>
                    </a:cubicBezTo>
                    <a:cubicBezTo>
                      <a:pt x="2692" y="3024"/>
                      <a:pt x="3593" y="1454"/>
                      <a:pt x="3070"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 name="Google Shape;785;p37"/>
              <p:cNvSpPr/>
              <p:nvPr/>
            </p:nvSpPr>
            <p:spPr>
              <a:xfrm rot="5400000">
                <a:off x="2552593" y="1531936"/>
                <a:ext cx="192229" cy="113188"/>
              </a:xfrm>
              <a:custGeom>
                <a:avLst/>
                <a:gdLst/>
                <a:ahLst/>
                <a:cxnLst/>
                <a:rect l="l" t="t" r="r" b="b"/>
                <a:pathLst>
                  <a:path w="5061" h="2980" extrusionOk="0">
                    <a:moveTo>
                      <a:pt x="5060" y="1"/>
                    </a:moveTo>
                    <a:cubicBezTo>
                      <a:pt x="4508" y="321"/>
                      <a:pt x="3868" y="524"/>
                      <a:pt x="3228" y="612"/>
                    </a:cubicBezTo>
                    <a:cubicBezTo>
                      <a:pt x="2588" y="670"/>
                      <a:pt x="1949" y="815"/>
                      <a:pt x="1367" y="1048"/>
                    </a:cubicBezTo>
                    <a:cubicBezTo>
                      <a:pt x="960" y="1222"/>
                      <a:pt x="0" y="1862"/>
                      <a:pt x="349" y="2415"/>
                    </a:cubicBezTo>
                    <a:cubicBezTo>
                      <a:pt x="596" y="2818"/>
                      <a:pt x="1204" y="2979"/>
                      <a:pt x="1723" y="2979"/>
                    </a:cubicBezTo>
                    <a:cubicBezTo>
                      <a:pt x="1878" y="2979"/>
                      <a:pt x="2025" y="2965"/>
                      <a:pt x="2152" y="2938"/>
                    </a:cubicBezTo>
                    <a:cubicBezTo>
                      <a:pt x="2821" y="2764"/>
                      <a:pt x="3432" y="2415"/>
                      <a:pt x="3897" y="1949"/>
                    </a:cubicBezTo>
                    <a:cubicBezTo>
                      <a:pt x="4217" y="1688"/>
                      <a:pt x="4479" y="1397"/>
                      <a:pt x="4682" y="1077"/>
                    </a:cubicBezTo>
                    <a:cubicBezTo>
                      <a:pt x="4915" y="757"/>
                      <a:pt x="5031" y="379"/>
                      <a:pt x="5060"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 name="Google Shape;786;p37"/>
              <p:cNvSpPr/>
              <p:nvPr/>
            </p:nvSpPr>
            <p:spPr>
              <a:xfrm rot="5400000">
                <a:off x="2366142" y="1475837"/>
                <a:ext cx="206625" cy="93931"/>
              </a:xfrm>
              <a:custGeom>
                <a:avLst/>
                <a:gdLst/>
                <a:ahLst/>
                <a:cxnLst/>
                <a:rect l="l" t="t" r="r" b="b"/>
                <a:pathLst>
                  <a:path w="5440" h="2473" extrusionOk="0">
                    <a:moveTo>
                      <a:pt x="5439" y="1"/>
                    </a:moveTo>
                    <a:lnTo>
                      <a:pt x="5439" y="1"/>
                    </a:lnTo>
                    <a:cubicBezTo>
                      <a:pt x="5072" y="263"/>
                      <a:pt x="4635" y="383"/>
                      <a:pt x="4190" y="383"/>
                    </a:cubicBezTo>
                    <a:cubicBezTo>
                      <a:pt x="4141" y="383"/>
                      <a:pt x="4092" y="382"/>
                      <a:pt x="4043" y="379"/>
                    </a:cubicBezTo>
                    <a:cubicBezTo>
                      <a:pt x="3549" y="350"/>
                      <a:pt x="3083" y="233"/>
                      <a:pt x="2589" y="175"/>
                    </a:cubicBezTo>
                    <a:cubicBezTo>
                      <a:pt x="2466" y="161"/>
                      <a:pt x="2342" y="153"/>
                      <a:pt x="2219" y="153"/>
                    </a:cubicBezTo>
                    <a:cubicBezTo>
                      <a:pt x="1849" y="153"/>
                      <a:pt x="1484" y="219"/>
                      <a:pt x="1135" y="350"/>
                    </a:cubicBezTo>
                    <a:cubicBezTo>
                      <a:pt x="612" y="641"/>
                      <a:pt x="263" y="1135"/>
                      <a:pt x="146" y="1687"/>
                    </a:cubicBezTo>
                    <a:cubicBezTo>
                      <a:pt x="1" y="2298"/>
                      <a:pt x="844" y="2444"/>
                      <a:pt x="1310" y="2473"/>
                    </a:cubicBezTo>
                    <a:cubicBezTo>
                      <a:pt x="1717" y="2473"/>
                      <a:pt x="2124" y="2444"/>
                      <a:pt x="2531" y="2327"/>
                    </a:cubicBezTo>
                    <a:cubicBezTo>
                      <a:pt x="3171" y="2211"/>
                      <a:pt x="3781" y="1949"/>
                      <a:pt x="4334" y="1600"/>
                    </a:cubicBezTo>
                    <a:cubicBezTo>
                      <a:pt x="4887" y="1251"/>
                      <a:pt x="5294" y="670"/>
                      <a:pt x="5439"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 name="Google Shape;787;p37"/>
              <p:cNvSpPr/>
              <p:nvPr/>
            </p:nvSpPr>
            <p:spPr>
              <a:xfrm rot="5400000">
                <a:off x="2513054" y="1137873"/>
                <a:ext cx="40907" cy="252963"/>
              </a:xfrm>
              <a:custGeom>
                <a:avLst/>
                <a:gdLst/>
                <a:ahLst/>
                <a:cxnLst/>
                <a:rect l="l" t="t" r="r" b="b"/>
                <a:pathLst>
                  <a:path w="1077" h="6660" extrusionOk="0">
                    <a:moveTo>
                      <a:pt x="0" y="0"/>
                    </a:moveTo>
                    <a:cubicBezTo>
                      <a:pt x="58" y="1134"/>
                      <a:pt x="204" y="2239"/>
                      <a:pt x="378" y="3345"/>
                    </a:cubicBezTo>
                    <a:cubicBezTo>
                      <a:pt x="553" y="4450"/>
                      <a:pt x="698" y="5584"/>
                      <a:pt x="989" y="6660"/>
                    </a:cubicBezTo>
                    <a:cubicBezTo>
                      <a:pt x="1076" y="4391"/>
                      <a:pt x="727" y="2123"/>
                      <a:pt x="0"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 name="Google Shape;788;p37"/>
              <p:cNvSpPr/>
              <p:nvPr/>
            </p:nvSpPr>
            <p:spPr>
              <a:xfrm rot="5400000">
                <a:off x="2608598" y="1272044"/>
                <a:ext cx="21042" cy="181177"/>
              </a:xfrm>
              <a:custGeom>
                <a:avLst/>
                <a:gdLst/>
                <a:ahLst/>
                <a:cxnLst/>
                <a:rect l="l" t="t" r="r" b="b"/>
                <a:pathLst>
                  <a:path w="554" h="4770" extrusionOk="0">
                    <a:moveTo>
                      <a:pt x="1" y="1"/>
                    </a:moveTo>
                    <a:cubicBezTo>
                      <a:pt x="1" y="815"/>
                      <a:pt x="59" y="1600"/>
                      <a:pt x="88" y="2385"/>
                    </a:cubicBezTo>
                    <a:cubicBezTo>
                      <a:pt x="117" y="3170"/>
                      <a:pt x="117" y="3956"/>
                      <a:pt x="146" y="4770"/>
                    </a:cubicBezTo>
                    <a:cubicBezTo>
                      <a:pt x="408" y="4014"/>
                      <a:pt x="554" y="3199"/>
                      <a:pt x="524" y="2385"/>
                    </a:cubicBezTo>
                    <a:cubicBezTo>
                      <a:pt x="495" y="1571"/>
                      <a:pt x="321" y="757"/>
                      <a:pt x="1"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 name="Google Shape;789;p37"/>
              <p:cNvSpPr/>
              <p:nvPr/>
            </p:nvSpPr>
            <p:spPr>
              <a:xfrm rot="5400000">
                <a:off x="2721270" y="1380311"/>
                <a:ext cx="26550" cy="169022"/>
              </a:xfrm>
              <a:custGeom>
                <a:avLst/>
                <a:gdLst/>
                <a:ahLst/>
                <a:cxnLst/>
                <a:rect l="l" t="t" r="r" b="b"/>
                <a:pathLst>
                  <a:path w="699" h="4450" extrusionOk="0">
                    <a:moveTo>
                      <a:pt x="582" y="1"/>
                    </a:moveTo>
                    <a:cubicBezTo>
                      <a:pt x="378" y="728"/>
                      <a:pt x="262" y="1455"/>
                      <a:pt x="175" y="2211"/>
                    </a:cubicBezTo>
                    <a:cubicBezTo>
                      <a:pt x="58" y="2967"/>
                      <a:pt x="0" y="3723"/>
                      <a:pt x="0" y="4450"/>
                    </a:cubicBezTo>
                    <a:cubicBezTo>
                      <a:pt x="320" y="3752"/>
                      <a:pt x="524" y="3025"/>
                      <a:pt x="611" y="2269"/>
                    </a:cubicBezTo>
                    <a:cubicBezTo>
                      <a:pt x="698" y="1513"/>
                      <a:pt x="698" y="757"/>
                      <a:pt x="582"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 name="Google Shape;790;p37"/>
              <p:cNvSpPr/>
              <p:nvPr/>
            </p:nvSpPr>
            <p:spPr>
              <a:xfrm rot="5400000">
                <a:off x="2630152" y="1532164"/>
                <a:ext cx="169022" cy="71825"/>
              </a:xfrm>
              <a:custGeom>
                <a:avLst/>
                <a:gdLst/>
                <a:ahLst/>
                <a:cxnLst/>
                <a:rect l="l" t="t" r="r" b="b"/>
                <a:pathLst>
                  <a:path w="4450" h="1891" extrusionOk="0">
                    <a:moveTo>
                      <a:pt x="4450" y="1"/>
                    </a:moveTo>
                    <a:lnTo>
                      <a:pt x="4450" y="1"/>
                    </a:lnTo>
                    <a:cubicBezTo>
                      <a:pt x="2851" y="262"/>
                      <a:pt x="1309" y="902"/>
                      <a:pt x="1" y="1891"/>
                    </a:cubicBezTo>
                    <a:cubicBezTo>
                      <a:pt x="1542" y="1426"/>
                      <a:pt x="3054" y="786"/>
                      <a:pt x="4450"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 name="Google Shape;791;p37"/>
              <p:cNvSpPr/>
              <p:nvPr/>
            </p:nvSpPr>
            <p:spPr>
              <a:xfrm rot="5400000">
                <a:off x="2499799" y="1447123"/>
                <a:ext cx="196673" cy="83979"/>
              </a:xfrm>
              <a:custGeom>
                <a:avLst/>
                <a:gdLst/>
                <a:ahLst/>
                <a:cxnLst/>
                <a:rect l="l" t="t" r="r" b="b"/>
                <a:pathLst>
                  <a:path w="5178" h="2211" extrusionOk="0">
                    <a:moveTo>
                      <a:pt x="5177" y="1"/>
                    </a:moveTo>
                    <a:cubicBezTo>
                      <a:pt x="4276" y="233"/>
                      <a:pt x="3374" y="524"/>
                      <a:pt x="2502" y="902"/>
                    </a:cubicBezTo>
                    <a:cubicBezTo>
                      <a:pt x="1629" y="1280"/>
                      <a:pt x="786" y="1687"/>
                      <a:pt x="1" y="2211"/>
                    </a:cubicBezTo>
                    <a:cubicBezTo>
                      <a:pt x="1833" y="1746"/>
                      <a:pt x="3578" y="989"/>
                      <a:pt x="5177"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 name="Google Shape;792;p37"/>
              <p:cNvSpPr/>
              <p:nvPr/>
            </p:nvSpPr>
            <p:spPr>
              <a:xfrm rot="5400000">
                <a:off x="2330800" y="1375319"/>
                <a:ext cx="207726" cy="50859"/>
              </a:xfrm>
              <a:custGeom>
                <a:avLst/>
                <a:gdLst/>
                <a:ahLst/>
                <a:cxnLst/>
                <a:rect l="l" t="t" r="r" b="b"/>
                <a:pathLst>
                  <a:path w="5469" h="1339" extrusionOk="0">
                    <a:moveTo>
                      <a:pt x="5468" y="1"/>
                    </a:moveTo>
                    <a:lnTo>
                      <a:pt x="5468" y="1"/>
                    </a:lnTo>
                    <a:cubicBezTo>
                      <a:pt x="3578" y="146"/>
                      <a:pt x="1746" y="612"/>
                      <a:pt x="1" y="1339"/>
                    </a:cubicBezTo>
                    <a:cubicBezTo>
                      <a:pt x="932" y="1251"/>
                      <a:pt x="1862" y="1106"/>
                      <a:pt x="2793" y="873"/>
                    </a:cubicBezTo>
                    <a:cubicBezTo>
                      <a:pt x="3694" y="670"/>
                      <a:pt x="4596" y="350"/>
                      <a:pt x="5468"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 name="Google Shape;793;p37"/>
              <p:cNvSpPr/>
              <p:nvPr/>
            </p:nvSpPr>
            <p:spPr>
              <a:xfrm rot="5400000">
                <a:off x="2364502" y="1138405"/>
                <a:ext cx="331397" cy="498178"/>
              </a:xfrm>
              <a:custGeom>
                <a:avLst/>
                <a:gdLst/>
                <a:ahLst/>
                <a:cxnLst/>
                <a:rect l="l" t="t" r="r" b="b"/>
                <a:pathLst>
                  <a:path w="8725" h="13116" extrusionOk="0">
                    <a:moveTo>
                      <a:pt x="8725" y="0"/>
                    </a:moveTo>
                    <a:lnTo>
                      <a:pt x="8725" y="0"/>
                    </a:lnTo>
                    <a:cubicBezTo>
                      <a:pt x="5322" y="3955"/>
                      <a:pt x="2385" y="8289"/>
                      <a:pt x="0" y="12941"/>
                    </a:cubicBezTo>
                    <a:lnTo>
                      <a:pt x="349" y="13116"/>
                    </a:lnTo>
                    <a:cubicBezTo>
                      <a:pt x="2618" y="8434"/>
                      <a:pt x="5409" y="4043"/>
                      <a:pt x="8725"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9" name="Google Shape;794;p37"/>
            <p:cNvGrpSpPr/>
            <p:nvPr/>
          </p:nvGrpSpPr>
          <p:grpSpPr>
            <a:xfrm rot="6675903" flipH="1">
              <a:off x="4021256" y="1774130"/>
              <a:ext cx="605463" cy="756599"/>
              <a:chOff x="2971429" y="1175420"/>
              <a:chExt cx="418110" cy="522478"/>
            </a:xfrm>
          </p:grpSpPr>
          <p:sp>
            <p:nvSpPr>
              <p:cNvPr id="10" name="Google Shape;795;p37"/>
              <p:cNvSpPr/>
              <p:nvPr/>
            </p:nvSpPr>
            <p:spPr>
              <a:xfrm rot="5400000">
                <a:off x="2917323" y="1229526"/>
                <a:ext cx="458411" cy="350199"/>
              </a:xfrm>
              <a:custGeom>
                <a:avLst/>
                <a:gdLst/>
                <a:ahLst/>
                <a:cxnLst/>
                <a:rect l="l" t="t" r="r" b="b"/>
                <a:pathLst>
                  <a:path w="12069" h="9220" extrusionOk="0">
                    <a:moveTo>
                      <a:pt x="12069" y="1"/>
                    </a:moveTo>
                    <a:cubicBezTo>
                      <a:pt x="11865" y="233"/>
                      <a:pt x="11632" y="466"/>
                      <a:pt x="11429" y="728"/>
                    </a:cubicBezTo>
                    <a:lnTo>
                      <a:pt x="10789" y="1426"/>
                    </a:lnTo>
                    <a:lnTo>
                      <a:pt x="10120" y="2095"/>
                    </a:lnTo>
                    <a:lnTo>
                      <a:pt x="9422" y="2763"/>
                    </a:lnTo>
                    <a:cubicBezTo>
                      <a:pt x="8492" y="3636"/>
                      <a:pt x="7532" y="4479"/>
                      <a:pt x="6514" y="5235"/>
                    </a:cubicBezTo>
                    <a:cubicBezTo>
                      <a:pt x="5496" y="6021"/>
                      <a:pt x="4449" y="6718"/>
                      <a:pt x="3373" y="7387"/>
                    </a:cubicBezTo>
                    <a:lnTo>
                      <a:pt x="2530" y="7882"/>
                    </a:lnTo>
                    <a:lnTo>
                      <a:pt x="1716" y="8347"/>
                    </a:lnTo>
                    <a:lnTo>
                      <a:pt x="843" y="8783"/>
                    </a:lnTo>
                    <a:cubicBezTo>
                      <a:pt x="582" y="8929"/>
                      <a:pt x="291" y="9074"/>
                      <a:pt x="0" y="9219"/>
                    </a:cubicBezTo>
                    <a:cubicBezTo>
                      <a:pt x="291" y="9103"/>
                      <a:pt x="611" y="9016"/>
                      <a:pt x="902" y="8900"/>
                    </a:cubicBezTo>
                    <a:lnTo>
                      <a:pt x="1774" y="8521"/>
                    </a:lnTo>
                    <a:lnTo>
                      <a:pt x="2646" y="8114"/>
                    </a:lnTo>
                    <a:lnTo>
                      <a:pt x="3519" y="7678"/>
                    </a:lnTo>
                    <a:cubicBezTo>
                      <a:pt x="5787" y="6428"/>
                      <a:pt x="7852" y="4857"/>
                      <a:pt x="9626" y="2996"/>
                    </a:cubicBezTo>
                    <a:lnTo>
                      <a:pt x="10295" y="2269"/>
                    </a:lnTo>
                    <a:lnTo>
                      <a:pt x="10934" y="1542"/>
                    </a:lnTo>
                    <a:lnTo>
                      <a:pt x="11516" y="786"/>
                    </a:lnTo>
                    <a:cubicBezTo>
                      <a:pt x="11720" y="524"/>
                      <a:pt x="11894" y="263"/>
                      <a:pt x="12069"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 name="Google Shape;796;p37"/>
              <p:cNvSpPr/>
              <p:nvPr/>
            </p:nvSpPr>
            <p:spPr>
              <a:xfrm rot="5400000">
                <a:off x="3286777" y="1595136"/>
                <a:ext cx="107946" cy="97577"/>
              </a:xfrm>
              <a:custGeom>
                <a:avLst/>
                <a:gdLst/>
                <a:ahLst/>
                <a:cxnLst/>
                <a:rect l="l" t="t" r="r" b="b"/>
                <a:pathLst>
                  <a:path w="2842" h="2569" extrusionOk="0">
                    <a:moveTo>
                      <a:pt x="1391" y="0"/>
                    </a:moveTo>
                    <a:cubicBezTo>
                      <a:pt x="786" y="0"/>
                      <a:pt x="198" y="413"/>
                      <a:pt x="108" y="1120"/>
                    </a:cubicBezTo>
                    <a:cubicBezTo>
                      <a:pt x="1" y="1954"/>
                      <a:pt x="665" y="2568"/>
                      <a:pt x="1383" y="2568"/>
                    </a:cubicBezTo>
                    <a:cubicBezTo>
                      <a:pt x="1640" y="2568"/>
                      <a:pt x="1905" y="2489"/>
                      <a:pt x="2143" y="2312"/>
                    </a:cubicBezTo>
                    <a:cubicBezTo>
                      <a:pt x="2725" y="1876"/>
                      <a:pt x="2841" y="1062"/>
                      <a:pt x="2405" y="480"/>
                    </a:cubicBezTo>
                    <a:cubicBezTo>
                      <a:pt x="2131" y="151"/>
                      <a:pt x="1758" y="0"/>
                      <a:pt x="1391"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 name="Google Shape;797;p37"/>
              <p:cNvSpPr/>
              <p:nvPr/>
            </p:nvSpPr>
            <p:spPr>
              <a:xfrm rot="5400000">
                <a:off x="3022615" y="1376818"/>
                <a:ext cx="106845" cy="97919"/>
              </a:xfrm>
              <a:custGeom>
                <a:avLst/>
                <a:gdLst/>
                <a:ahLst/>
                <a:cxnLst/>
                <a:rect l="l" t="t" r="r" b="b"/>
                <a:pathLst>
                  <a:path w="2813" h="2578" extrusionOk="0">
                    <a:moveTo>
                      <a:pt x="1382" y="0"/>
                    </a:moveTo>
                    <a:cubicBezTo>
                      <a:pt x="784" y="0"/>
                      <a:pt x="198" y="418"/>
                      <a:pt x="108" y="1105"/>
                    </a:cubicBezTo>
                    <a:cubicBezTo>
                      <a:pt x="0" y="1945"/>
                      <a:pt x="658" y="2578"/>
                      <a:pt x="1385" y="2578"/>
                    </a:cubicBezTo>
                    <a:cubicBezTo>
                      <a:pt x="1639" y="2578"/>
                      <a:pt x="1902" y="2500"/>
                      <a:pt x="2143" y="2327"/>
                    </a:cubicBezTo>
                    <a:cubicBezTo>
                      <a:pt x="2725" y="1890"/>
                      <a:pt x="2812" y="1047"/>
                      <a:pt x="2376" y="495"/>
                    </a:cubicBezTo>
                    <a:cubicBezTo>
                      <a:pt x="2112" y="154"/>
                      <a:pt x="1745" y="0"/>
                      <a:pt x="1382"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 name="Google Shape;798;p37"/>
              <p:cNvSpPr/>
              <p:nvPr/>
            </p:nvSpPr>
            <p:spPr>
              <a:xfrm rot="5400000">
                <a:off x="3140928" y="1403177"/>
                <a:ext cx="106845" cy="98223"/>
              </a:xfrm>
              <a:custGeom>
                <a:avLst/>
                <a:gdLst/>
                <a:ahLst/>
                <a:cxnLst/>
                <a:rect l="l" t="t" r="r" b="b"/>
                <a:pathLst>
                  <a:path w="2813" h="2586" extrusionOk="0">
                    <a:moveTo>
                      <a:pt x="1397" y="0"/>
                    </a:moveTo>
                    <a:cubicBezTo>
                      <a:pt x="794" y="0"/>
                      <a:pt x="199" y="419"/>
                      <a:pt x="108" y="1113"/>
                    </a:cubicBezTo>
                    <a:cubicBezTo>
                      <a:pt x="0" y="1953"/>
                      <a:pt x="658" y="2585"/>
                      <a:pt x="1385" y="2585"/>
                    </a:cubicBezTo>
                    <a:cubicBezTo>
                      <a:pt x="1639" y="2585"/>
                      <a:pt x="1902" y="2508"/>
                      <a:pt x="2143" y="2334"/>
                    </a:cubicBezTo>
                    <a:cubicBezTo>
                      <a:pt x="2725" y="1869"/>
                      <a:pt x="2812" y="1054"/>
                      <a:pt x="2376" y="473"/>
                    </a:cubicBezTo>
                    <a:cubicBezTo>
                      <a:pt x="2116" y="148"/>
                      <a:pt x="1755" y="0"/>
                      <a:pt x="1397"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 name="Google Shape;799;p37"/>
              <p:cNvSpPr/>
              <p:nvPr/>
            </p:nvSpPr>
            <p:spPr>
              <a:xfrm rot="5400000">
                <a:off x="3146834" y="1548552"/>
                <a:ext cx="107946" cy="97919"/>
              </a:xfrm>
              <a:custGeom>
                <a:avLst/>
                <a:gdLst/>
                <a:ahLst/>
                <a:cxnLst/>
                <a:rect l="l" t="t" r="r" b="b"/>
                <a:pathLst>
                  <a:path w="2842" h="2578" extrusionOk="0">
                    <a:moveTo>
                      <a:pt x="1388" y="1"/>
                    </a:moveTo>
                    <a:cubicBezTo>
                      <a:pt x="788" y="1"/>
                      <a:pt x="199" y="425"/>
                      <a:pt x="108" y="1133"/>
                    </a:cubicBezTo>
                    <a:cubicBezTo>
                      <a:pt x="1" y="1951"/>
                      <a:pt x="673" y="2577"/>
                      <a:pt x="1395" y="2577"/>
                    </a:cubicBezTo>
                    <a:cubicBezTo>
                      <a:pt x="1649" y="2577"/>
                      <a:pt x="1909" y="2500"/>
                      <a:pt x="2144" y="2326"/>
                    </a:cubicBezTo>
                    <a:cubicBezTo>
                      <a:pt x="2726" y="1889"/>
                      <a:pt x="2842" y="1075"/>
                      <a:pt x="2377" y="493"/>
                    </a:cubicBezTo>
                    <a:cubicBezTo>
                      <a:pt x="2114" y="155"/>
                      <a:pt x="1749" y="1"/>
                      <a:pt x="1388"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sp>
        <p:nvSpPr>
          <p:cNvPr id="750" name="Google Shape;750;p36"/>
          <p:cNvSpPr txBox="1">
            <a:spLocks noGrp="1"/>
          </p:cNvSpPr>
          <p:nvPr>
            <p:ph type="body" idx="1"/>
          </p:nvPr>
        </p:nvSpPr>
        <p:spPr>
          <a:xfrm>
            <a:off x="255180" y="883322"/>
            <a:ext cx="7947319" cy="4059710"/>
          </a:xfrm>
          <a:prstGeom prst="rect">
            <a:avLst/>
          </a:prstGeom>
        </p:spPr>
        <p:txBody>
          <a:bodyPr spcFirstLastPara="1" wrap="square" lIns="91425" tIns="91425" rIns="91425" bIns="91425" anchor="t" anchorCtr="0">
            <a:noAutofit/>
          </a:bodyPr>
          <a:lstStyle/>
          <a:p>
            <a:pPr marL="0" indent="0" algn="just">
              <a:buNone/>
            </a:pPr>
            <a:r>
              <a:rPr lang="id-ID" sz="1600" dirty="0">
                <a:solidFill>
                  <a:schemeClr val="tx1">
                    <a:lumMod val="10000"/>
                  </a:schemeClr>
                </a:solidFill>
                <a:latin typeface="Times New Roman" panose="02020603050405020304" pitchFamily="18" charset="0"/>
                <a:cs typeface="Times New Roman" panose="02020603050405020304" pitchFamily="18" charset="0"/>
              </a:rPr>
              <a:t>Pada awalnya kemunculan perilaku keuangan dimulai karena adanya penolakan terhadap teori pasar efisien. Robert J. Shiller seorang profesor dari Universitas Yale adalah orang yang mempunyai peran yang besar dalam perilaku keuangan karena dia mengungkapkan bahwa pasar tidak sepenuhnya efisien. Pada tahun 1981, dengan penelitian yang berjudul “</a:t>
            </a:r>
            <a:r>
              <a:rPr lang="id-ID" sz="1600" i="1" dirty="0">
                <a:solidFill>
                  <a:schemeClr val="tx1">
                    <a:lumMod val="10000"/>
                  </a:schemeClr>
                </a:solidFill>
                <a:latin typeface="Times New Roman" panose="02020603050405020304" pitchFamily="18" charset="0"/>
                <a:cs typeface="Times New Roman" panose="02020603050405020304" pitchFamily="18" charset="0"/>
              </a:rPr>
              <a:t>Do Stock Price Move too much to be Justified by Subsequent Changes in Dividends</a:t>
            </a:r>
            <a:r>
              <a:rPr lang="id-ID" sz="1600" dirty="0">
                <a:solidFill>
                  <a:schemeClr val="tx1">
                    <a:lumMod val="10000"/>
                  </a:schemeClr>
                </a:solidFill>
                <a:latin typeface="Times New Roman" panose="02020603050405020304" pitchFamily="18" charset="0"/>
                <a:cs typeface="Times New Roman" panose="02020603050405020304" pitchFamily="18" charset="0"/>
              </a:rPr>
              <a:t>’ yang dipublikasikan di </a:t>
            </a:r>
            <a:r>
              <a:rPr lang="id-ID" sz="1600" i="1" dirty="0">
                <a:solidFill>
                  <a:schemeClr val="tx1">
                    <a:lumMod val="10000"/>
                  </a:schemeClr>
                </a:solidFill>
                <a:latin typeface="Times New Roman" panose="02020603050405020304" pitchFamily="18" charset="0"/>
                <a:cs typeface="Times New Roman" panose="02020603050405020304" pitchFamily="18" charset="0"/>
              </a:rPr>
              <a:t>The American Economic Review</a:t>
            </a:r>
            <a:r>
              <a:rPr lang="id-ID" sz="1600" dirty="0">
                <a:solidFill>
                  <a:schemeClr val="tx1">
                    <a:lumMod val="10000"/>
                  </a:schemeClr>
                </a:solidFill>
                <a:latin typeface="Times New Roman" panose="02020603050405020304" pitchFamily="18" charset="0"/>
                <a:cs typeface="Times New Roman" panose="02020603050405020304" pitchFamily="18" charset="0"/>
              </a:rPr>
              <a:t>,     Robert  menunjukkan  telah  terjadi  excess  volatility antara harga saham dengan fundamental yang mendasarinya. Penelitian ini akhirnya menimbulkan perdebatan yang luar biasa di kalangan para akademisi. Karena pada saat itu Shiller tidak mengetahui faktor apa yang menyebabkan pasar menjadi tidak</a:t>
            </a:r>
            <a:r>
              <a:rPr lang="en-US" sz="1600" dirty="0">
                <a:solidFill>
                  <a:schemeClr val="tx1">
                    <a:lumMod val="10000"/>
                  </a:schemeClr>
                </a:solidFill>
                <a:latin typeface="Times New Roman" panose="02020603050405020304" pitchFamily="18" charset="0"/>
                <a:cs typeface="Times New Roman" panose="02020603050405020304" pitchFamily="18" charset="0"/>
              </a:rPr>
              <a:t> </a:t>
            </a:r>
            <a:r>
              <a:rPr lang="en-US" sz="1600" dirty="0" err="1">
                <a:solidFill>
                  <a:schemeClr val="tx1">
                    <a:lumMod val="10000"/>
                  </a:schemeClr>
                </a:solidFill>
                <a:latin typeface="Times New Roman" panose="02020603050405020304" pitchFamily="18" charset="0"/>
                <a:cs typeface="Times New Roman" panose="02020603050405020304" pitchFamily="18" charset="0"/>
              </a:rPr>
              <a:t>efisien</a:t>
            </a:r>
            <a:r>
              <a:rPr lang="en-US" sz="1600" dirty="0">
                <a:solidFill>
                  <a:schemeClr val="tx1">
                    <a:lumMod val="10000"/>
                  </a:schemeClr>
                </a:solidFill>
                <a:latin typeface="Times New Roman" panose="02020603050405020304" pitchFamily="18" charset="0"/>
                <a:cs typeface="Times New Roman" panose="02020603050405020304" pitchFamily="18" charset="0"/>
              </a:rPr>
              <a:t>.</a:t>
            </a:r>
          </a:p>
          <a:p>
            <a:pPr marL="0" indent="0" algn="just">
              <a:buNone/>
            </a:pPr>
            <a:endParaRPr lang="en-US" sz="1600" dirty="0">
              <a:solidFill>
                <a:schemeClr val="tx1">
                  <a:lumMod val="10000"/>
                </a:schemeClr>
              </a:solidFill>
              <a:latin typeface="Times New Roman" panose="02020603050405020304" pitchFamily="18" charset="0"/>
              <a:cs typeface="Times New Roman" panose="02020603050405020304" pitchFamily="18" charset="0"/>
            </a:endParaRPr>
          </a:p>
          <a:p>
            <a:pPr marL="0" indent="0" algn="just">
              <a:buNone/>
            </a:pPr>
            <a:r>
              <a:rPr lang="en-US" sz="1600" dirty="0">
                <a:solidFill>
                  <a:schemeClr val="tx1">
                    <a:lumMod val="10000"/>
                  </a:schemeClr>
                </a:solidFill>
                <a:latin typeface="Times New Roman" panose="02020603050405020304" pitchFamily="18" charset="0"/>
                <a:cs typeface="Times New Roman" panose="02020603050405020304" pitchFamily="18" charset="0"/>
              </a:rPr>
              <a:t>Shiller </a:t>
            </a:r>
            <a:r>
              <a:rPr lang="en-US" sz="1600" dirty="0" err="1">
                <a:solidFill>
                  <a:schemeClr val="tx1">
                    <a:lumMod val="10000"/>
                  </a:schemeClr>
                </a:solidFill>
                <a:latin typeface="Times New Roman" panose="02020603050405020304" pitchFamily="18" charset="0"/>
                <a:cs typeface="Times New Roman" panose="02020603050405020304" pitchFamily="18" charset="0"/>
              </a:rPr>
              <a:t>mendapatkan</a:t>
            </a:r>
            <a:r>
              <a:rPr lang="en-US" sz="1600" dirty="0">
                <a:solidFill>
                  <a:schemeClr val="tx1">
                    <a:lumMod val="10000"/>
                  </a:schemeClr>
                </a:solidFill>
                <a:latin typeface="Times New Roman" panose="02020603050405020304" pitchFamily="18" charset="0"/>
                <a:cs typeface="Times New Roman" panose="02020603050405020304" pitchFamily="18" charset="0"/>
              </a:rPr>
              <a:t> </a:t>
            </a:r>
            <a:r>
              <a:rPr lang="en-US" sz="1600" dirty="0" err="1">
                <a:solidFill>
                  <a:schemeClr val="tx1">
                    <a:lumMod val="10000"/>
                  </a:schemeClr>
                </a:solidFill>
                <a:latin typeface="Times New Roman" panose="02020603050405020304" pitchFamily="18" charset="0"/>
                <a:cs typeface="Times New Roman" panose="02020603050405020304" pitchFamily="18" charset="0"/>
              </a:rPr>
              <a:t>ejekan</a:t>
            </a:r>
            <a:r>
              <a:rPr lang="en-US" sz="1600" dirty="0">
                <a:solidFill>
                  <a:schemeClr val="tx1">
                    <a:lumMod val="10000"/>
                  </a:schemeClr>
                </a:solidFill>
                <a:latin typeface="Times New Roman" panose="02020603050405020304" pitchFamily="18" charset="0"/>
                <a:cs typeface="Times New Roman" panose="02020603050405020304" pitchFamily="18" charset="0"/>
              </a:rPr>
              <a:t> pada </a:t>
            </a:r>
            <a:r>
              <a:rPr lang="en-US" sz="1600" dirty="0" err="1">
                <a:solidFill>
                  <a:schemeClr val="tx1">
                    <a:lumMod val="10000"/>
                  </a:schemeClr>
                </a:solidFill>
                <a:latin typeface="Times New Roman" panose="02020603050405020304" pitchFamily="18" charset="0"/>
                <a:cs typeface="Times New Roman" panose="02020603050405020304" pitchFamily="18" charset="0"/>
              </a:rPr>
              <a:t>sebuah</a:t>
            </a:r>
            <a:r>
              <a:rPr lang="en-US" sz="1600" dirty="0">
                <a:solidFill>
                  <a:schemeClr val="tx1">
                    <a:lumMod val="10000"/>
                  </a:schemeClr>
                </a:solidFill>
                <a:latin typeface="Times New Roman" panose="02020603050405020304" pitchFamily="18" charset="0"/>
                <a:cs typeface="Times New Roman" panose="02020603050405020304" pitchFamily="18" charset="0"/>
              </a:rPr>
              <a:t> </a:t>
            </a:r>
            <a:r>
              <a:rPr lang="en-US" sz="1600" dirty="0" err="1">
                <a:solidFill>
                  <a:schemeClr val="tx1">
                    <a:lumMod val="10000"/>
                  </a:schemeClr>
                </a:solidFill>
                <a:latin typeface="Times New Roman" panose="02020603050405020304" pitchFamily="18" charset="0"/>
                <a:cs typeface="Times New Roman" panose="02020603050405020304" pitchFamily="18" charset="0"/>
              </a:rPr>
              <a:t>konferensi</a:t>
            </a:r>
            <a:r>
              <a:rPr lang="en-US" sz="1600" dirty="0">
                <a:solidFill>
                  <a:schemeClr val="tx1">
                    <a:lumMod val="10000"/>
                  </a:schemeClr>
                </a:solidFill>
                <a:latin typeface="Times New Roman" panose="02020603050405020304" pitchFamily="18" charset="0"/>
                <a:cs typeface="Times New Roman" panose="02020603050405020304" pitchFamily="18" charset="0"/>
              </a:rPr>
              <a:t>. Hasil </a:t>
            </a:r>
            <a:r>
              <a:rPr lang="en-US" sz="1600" dirty="0" err="1">
                <a:solidFill>
                  <a:schemeClr val="tx1">
                    <a:lumMod val="10000"/>
                  </a:schemeClr>
                </a:solidFill>
                <a:latin typeface="Times New Roman" panose="02020603050405020304" pitchFamily="18" charset="0"/>
                <a:cs typeface="Times New Roman" panose="02020603050405020304" pitchFamily="18" charset="0"/>
              </a:rPr>
              <a:t>konferensi</a:t>
            </a:r>
            <a:r>
              <a:rPr lang="en-US" sz="1600" dirty="0">
                <a:solidFill>
                  <a:schemeClr val="tx1">
                    <a:lumMod val="10000"/>
                  </a:schemeClr>
                </a:solidFill>
                <a:latin typeface="Times New Roman" panose="02020603050405020304" pitchFamily="18" charset="0"/>
                <a:cs typeface="Times New Roman" panose="02020603050405020304" pitchFamily="18" charset="0"/>
              </a:rPr>
              <a:t> </a:t>
            </a:r>
            <a:r>
              <a:rPr lang="en-US" sz="1600" dirty="0" err="1">
                <a:solidFill>
                  <a:schemeClr val="tx1">
                    <a:lumMod val="10000"/>
                  </a:schemeClr>
                </a:solidFill>
                <a:latin typeface="Times New Roman" panose="02020603050405020304" pitchFamily="18" charset="0"/>
                <a:cs typeface="Times New Roman" panose="02020603050405020304" pitchFamily="18" charset="0"/>
              </a:rPr>
              <a:t>tersebut</a:t>
            </a:r>
            <a:r>
              <a:rPr lang="en-US" sz="1600" dirty="0">
                <a:solidFill>
                  <a:schemeClr val="tx1">
                    <a:lumMod val="10000"/>
                  </a:schemeClr>
                </a:solidFill>
                <a:latin typeface="Times New Roman" panose="02020603050405020304" pitchFamily="18" charset="0"/>
                <a:cs typeface="Times New Roman" panose="02020603050405020304" pitchFamily="18" charset="0"/>
              </a:rPr>
              <a:t> </a:t>
            </a:r>
            <a:r>
              <a:rPr lang="en-US" sz="1600" dirty="0" err="1">
                <a:solidFill>
                  <a:schemeClr val="tx1">
                    <a:lumMod val="10000"/>
                  </a:schemeClr>
                </a:solidFill>
                <a:latin typeface="Times New Roman" panose="02020603050405020304" pitchFamily="18" charset="0"/>
                <a:cs typeface="Times New Roman" panose="02020603050405020304" pitchFamily="18" charset="0"/>
              </a:rPr>
              <a:t>menyatakan</a:t>
            </a:r>
            <a:r>
              <a:rPr lang="en-US" sz="1600" dirty="0">
                <a:solidFill>
                  <a:schemeClr val="tx1">
                    <a:lumMod val="10000"/>
                  </a:schemeClr>
                </a:solidFill>
                <a:latin typeface="Times New Roman" panose="02020603050405020304" pitchFamily="18" charset="0"/>
                <a:cs typeface="Times New Roman" panose="02020603050405020304" pitchFamily="18" charset="0"/>
              </a:rPr>
              <a:t> </a:t>
            </a:r>
            <a:r>
              <a:rPr lang="en-US" sz="1600" dirty="0" err="1">
                <a:solidFill>
                  <a:schemeClr val="tx1">
                    <a:lumMod val="10000"/>
                  </a:schemeClr>
                </a:solidFill>
                <a:latin typeface="Times New Roman" panose="02020603050405020304" pitchFamily="18" charset="0"/>
                <a:cs typeface="Times New Roman" panose="02020603050405020304" pitchFamily="18" charset="0"/>
              </a:rPr>
              <a:t>bahwa</a:t>
            </a:r>
            <a:r>
              <a:rPr lang="en-US" sz="1600" dirty="0">
                <a:solidFill>
                  <a:schemeClr val="tx1">
                    <a:lumMod val="10000"/>
                  </a:schemeClr>
                </a:solidFill>
                <a:latin typeface="Times New Roman" panose="02020603050405020304" pitchFamily="18" charset="0"/>
                <a:cs typeface="Times New Roman" panose="02020603050405020304" pitchFamily="18" charset="0"/>
              </a:rPr>
              <a:t> </a:t>
            </a:r>
            <a:r>
              <a:rPr lang="en-US" sz="1600" dirty="0" err="1">
                <a:solidFill>
                  <a:schemeClr val="tx1">
                    <a:lumMod val="10000"/>
                  </a:schemeClr>
                </a:solidFill>
                <a:latin typeface="Times New Roman" panose="02020603050405020304" pitchFamily="18" charset="0"/>
                <a:cs typeface="Times New Roman" panose="02020603050405020304" pitchFamily="18" charset="0"/>
              </a:rPr>
              <a:t>setiap</a:t>
            </a:r>
            <a:r>
              <a:rPr lang="en-US" sz="1600" dirty="0">
                <a:solidFill>
                  <a:schemeClr val="tx1">
                    <a:lumMod val="10000"/>
                  </a:schemeClr>
                </a:solidFill>
                <a:latin typeface="Times New Roman" panose="02020603050405020304" pitchFamily="18" charset="0"/>
                <a:cs typeface="Times New Roman" panose="02020603050405020304" pitchFamily="18" charset="0"/>
              </a:rPr>
              <a:t> </a:t>
            </a:r>
            <a:r>
              <a:rPr lang="en-US" sz="1600" dirty="0" err="1">
                <a:solidFill>
                  <a:schemeClr val="tx1">
                    <a:lumMod val="10000"/>
                  </a:schemeClr>
                </a:solidFill>
                <a:latin typeface="Times New Roman" panose="02020603050405020304" pitchFamily="18" charset="0"/>
                <a:cs typeface="Times New Roman" panose="02020603050405020304" pitchFamily="18" charset="0"/>
              </a:rPr>
              <a:t>pergerakan</a:t>
            </a:r>
            <a:r>
              <a:rPr lang="en-US" sz="1600" dirty="0">
                <a:solidFill>
                  <a:schemeClr val="tx1">
                    <a:lumMod val="10000"/>
                  </a:schemeClr>
                </a:solidFill>
                <a:latin typeface="Times New Roman" panose="02020603050405020304" pitchFamily="18" charset="0"/>
                <a:cs typeface="Times New Roman" panose="02020603050405020304" pitchFamily="18" charset="0"/>
              </a:rPr>
              <a:t> pasar </a:t>
            </a:r>
            <a:r>
              <a:rPr lang="en-US" sz="1600" dirty="0" err="1">
                <a:solidFill>
                  <a:schemeClr val="tx1">
                    <a:lumMod val="10000"/>
                  </a:schemeClr>
                </a:solidFill>
                <a:latin typeface="Times New Roman" panose="02020603050405020304" pitchFamily="18" charset="0"/>
                <a:cs typeface="Times New Roman" panose="02020603050405020304" pitchFamily="18" charset="0"/>
              </a:rPr>
              <a:t>saham</a:t>
            </a:r>
            <a:r>
              <a:rPr lang="en-US" sz="1600" dirty="0">
                <a:solidFill>
                  <a:schemeClr val="tx1">
                    <a:lumMod val="10000"/>
                  </a:schemeClr>
                </a:solidFill>
                <a:latin typeface="Times New Roman" panose="02020603050405020304" pitchFamily="18" charset="0"/>
                <a:cs typeface="Times New Roman" panose="02020603050405020304" pitchFamily="18" charset="0"/>
              </a:rPr>
              <a:t> </a:t>
            </a:r>
            <a:r>
              <a:rPr lang="en-US" sz="1600" dirty="0" err="1">
                <a:solidFill>
                  <a:schemeClr val="tx1">
                    <a:lumMod val="10000"/>
                  </a:schemeClr>
                </a:solidFill>
                <a:latin typeface="Times New Roman" panose="02020603050405020304" pitchFamily="18" charset="0"/>
                <a:cs typeface="Times New Roman" panose="02020603050405020304" pitchFamily="18" charset="0"/>
              </a:rPr>
              <a:t>haruslah</a:t>
            </a:r>
            <a:r>
              <a:rPr lang="en-US" sz="1600" dirty="0">
                <a:solidFill>
                  <a:schemeClr val="tx1">
                    <a:lumMod val="10000"/>
                  </a:schemeClr>
                </a:solidFill>
                <a:latin typeface="Times New Roman" panose="02020603050405020304" pitchFamily="18" charset="0"/>
                <a:cs typeface="Times New Roman" panose="02020603050405020304" pitchFamily="18" charset="0"/>
              </a:rPr>
              <a:t> </a:t>
            </a:r>
            <a:r>
              <a:rPr lang="en-US" sz="1600" dirty="0" err="1">
                <a:solidFill>
                  <a:schemeClr val="tx1">
                    <a:lumMod val="10000"/>
                  </a:schemeClr>
                </a:solidFill>
                <a:latin typeface="Times New Roman" panose="02020603050405020304" pitchFamily="18" charset="0"/>
                <a:cs typeface="Times New Roman" panose="02020603050405020304" pitchFamily="18" charset="0"/>
              </a:rPr>
              <a:t>mempunyai</a:t>
            </a:r>
            <a:r>
              <a:rPr lang="en-US" sz="1600" dirty="0">
                <a:solidFill>
                  <a:schemeClr val="tx1">
                    <a:lumMod val="10000"/>
                  </a:schemeClr>
                </a:solidFill>
                <a:latin typeface="Times New Roman" panose="02020603050405020304" pitchFamily="18" charset="0"/>
                <a:cs typeface="Times New Roman" panose="02020603050405020304" pitchFamily="18" charset="0"/>
              </a:rPr>
              <a:t> </a:t>
            </a:r>
            <a:r>
              <a:rPr lang="en-US" sz="1600" dirty="0" err="1">
                <a:solidFill>
                  <a:schemeClr val="tx1">
                    <a:lumMod val="10000"/>
                  </a:schemeClr>
                </a:solidFill>
                <a:latin typeface="Times New Roman" panose="02020603050405020304" pitchFamily="18" charset="0"/>
                <a:cs typeface="Times New Roman" panose="02020603050405020304" pitchFamily="18" charset="0"/>
              </a:rPr>
              <a:t>landasan</a:t>
            </a:r>
            <a:r>
              <a:rPr lang="en-US" sz="1600" dirty="0">
                <a:solidFill>
                  <a:schemeClr val="tx1">
                    <a:lumMod val="10000"/>
                  </a:schemeClr>
                </a:solidFill>
                <a:latin typeface="Times New Roman" panose="02020603050405020304" pitchFamily="18" charset="0"/>
                <a:cs typeface="Times New Roman" panose="02020603050405020304" pitchFamily="18" charset="0"/>
              </a:rPr>
              <a:t> yang </a:t>
            </a:r>
            <a:r>
              <a:rPr lang="en-US" sz="1600" dirty="0" err="1">
                <a:solidFill>
                  <a:schemeClr val="tx1">
                    <a:lumMod val="10000"/>
                  </a:schemeClr>
                </a:solidFill>
                <a:latin typeface="Times New Roman" panose="02020603050405020304" pitchFamily="18" charset="0"/>
                <a:cs typeface="Times New Roman" panose="02020603050405020304" pitchFamily="18" charset="0"/>
              </a:rPr>
              <a:t>rasional</a:t>
            </a:r>
            <a:r>
              <a:rPr lang="en-US" sz="1600" dirty="0">
                <a:solidFill>
                  <a:schemeClr val="tx1">
                    <a:lumMod val="10000"/>
                  </a:schemeClr>
                </a:solidFill>
                <a:latin typeface="Times New Roman" panose="02020603050405020304" pitchFamily="18" charset="0"/>
                <a:cs typeface="Times New Roman" panose="02020603050405020304" pitchFamily="18" charset="0"/>
              </a:rPr>
              <a:t>. </a:t>
            </a:r>
            <a:r>
              <a:rPr lang="en-US" sz="1600" dirty="0" err="1">
                <a:solidFill>
                  <a:schemeClr val="tx1">
                    <a:lumMod val="10000"/>
                  </a:schemeClr>
                </a:solidFill>
                <a:latin typeface="Times New Roman" panose="02020603050405020304" pitchFamily="18" charset="0"/>
                <a:cs typeface="Times New Roman" panose="02020603050405020304" pitchFamily="18" charset="0"/>
              </a:rPr>
              <a:t>Namun</a:t>
            </a:r>
            <a:r>
              <a:rPr lang="en-US" sz="1600" dirty="0">
                <a:solidFill>
                  <a:schemeClr val="tx1">
                    <a:lumMod val="10000"/>
                  </a:schemeClr>
                </a:solidFill>
                <a:latin typeface="Times New Roman" panose="02020603050405020304" pitchFamily="18" charset="0"/>
                <a:cs typeface="Times New Roman" panose="02020603050405020304" pitchFamily="18" charset="0"/>
              </a:rPr>
              <a:t> Shiller </a:t>
            </a:r>
            <a:r>
              <a:rPr lang="en-US" sz="1600" dirty="0" err="1">
                <a:solidFill>
                  <a:schemeClr val="tx1">
                    <a:lumMod val="10000"/>
                  </a:schemeClr>
                </a:solidFill>
                <a:latin typeface="Times New Roman" panose="02020603050405020304" pitchFamily="18" charset="0"/>
                <a:cs typeface="Times New Roman" panose="02020603050405020304" pitchFamily="18" charset="0"/>
              </a:rPr>
              <a:t>memiliki</a:t>
            </a:r>
            <a:r>
              <a:rPr lang="en-US" sz="1600" dirty="0">
                <a:solidFill>
                  <a:schemeClr val="tx1">
                    <a:lumMod val="10000"/>
                  </a:schemeClr>
                </a:solidFill>
                <a:latin typeface="Times New Roman" panose="02020603050405020304" pitchFamily="18" charset="0"/>
                <a:cs typeface="Times New Roman" panose="02020603050405020304" pitchFamily="18" charset="0"/>
              </a:rPr>
              <a:t> </a:t>
            </a:r>
            <a:r>
              <a:rPr lang="en-US" sz="1600" dirty="0" err="1">
                <a:solidFill>
                  <a:schemeClr val="tx1">
                    <a:lumMod val="10000"/>
                  </a:schemeClr>
                </a:solidFill>
                <a:latin typeface="Times New Roman" panose="02020603050405020304" pitchFamily="18" charset="0"/>
                <a:cs typeface="Times New Roman" panose="02020603050405020304" pitchFamily="18" charset="0"/>
              </a:rPr>
              <a:t>pendapat</a:t>
            </a:r>
            <a:r>
              <a:rPr lang="en-US" sz="1600" dirty="0">
                <a:solidFill>
                  <a:schemeClr val="tx1">
                    <a:lumMod val="10000"/>
                  </a:schemeClr>
                </a:solidFill>
                <a:latin typeface="Times New Roman" panose="02020603050405020304" pitchFamily="18" charset="0"/>
                <a:cs typeface="Times New Roman" panose="02020603050405020304" pitchFamily="18" charset="0"/>
              </a:rPr>
              <a:t> lain </a:t>
            </a:r>
            <a:r>
              <a:rPr lang="en-US" sz="1600" dirty="0" err="1">
                <a:solidFill>
                  <a:schemeClr val="tx1">
                    <a:lumMod val="10000"/>
                  </a:schemeClr>
                </a:solidFill>
                <a:latin typeface="Times New Roman" panose="02020603050405020304" pitchFamily="18" charset="0"/>
                <a:cs typeface="Times New Roman" panose="02020603050405020304" pitchFamily="18" charset="0"/>
              </a:rPr>
              <a:t>mengenai</a:t>
            </a:r>
            <a:r>
              <a:rPr lang="en-US" sz="1600" dirty="0">
                <a:solidFill>
                  <a:schemeClr val="tx1">
                    <a:lumMod val="10000"/>
                  </a:schemeClr>
                </a:solidFill>
                <a:latin typeface="Times New Roman" panose="02020603050405020304" pitchFamily="18" charset="0"/>
                <a:cs typeface="Times New Roman" panose="02020603050405020304" pitchFamily="18" charset="0"/>
              </a:rPr>
              <a:t> </a:t>
            </a:r>
            <a:r>
              <a:rPr lang="en-US" sz="1600" dirty="0" err="1">
                <a:solidFill>
                  <a:schemeClr val="tx1">
                    <a:lumMod val="10000"/>
                  </a:schemeClr>
                </a:solidFill>
                <a:latin typeface="Times New Roman" panose="02020603050405020304" pitchFamily="18" charset="0"/>
                <a:cs typeface="Times New Roman" panose="02020603050405020304" pitchFamily="18" charset="0"/>
              </a:rPr>
              <a:t>hasil</a:t>
            </a:r>
            <a:r>
              <a:rPr lang="en-US" sz="1600" dirty="0">
                <a:solidFill>
                  <a:schemeClr val="tx1">
                    <a:lumMod val="10000"/>
                  </a:schemeClr>
                </a:solidFill>
                <a:latin typeface="Times New Roman" panose="02020603050405020304" pitchFamily="18" charset="0"/>
                <a:cs typeface="Times New Roman" panose="02020603050405020304" pitchFamily="18" charset="0"/>
              </a:rPr>
              <a:t> </a:t>
            </a:r>
            <a:r>
              <a:rPr lang="en-US" sz="1600" dirty="0" err="1">
                <a:solidFill>
                  <a:schemeClr val="tx1">
                    <a:lumMod val="10000"/>
                  </a:schemeClr>
                </a:solidFill>
                <a:latin typeface="Times New Roman" panose="02020603050405020304" pitchFamily="18" charset="0"/>
                <a:cs typeface="Times New Roman" panose="02020603050405020304" pitchFamily="18" charset="0"/>
              </a:rPr>
              <a:t>konferensi</a:t>
            </a:r>
            <a:r>
              <a:rPr lang="en-US" sz="1600" dirty="0">
                <a:solidFill>
                  <a:schemeClr val="tx1">
                    <a:lumMod val="10000"/>
                  </a:schemeClr>
                </a:solidFill>
                <a:latin typeface="Times New Roman" panose="02020603050405020304" pitchFamily="18" charset="0"/>
                <a:cs typeface="Times New Roman" panose="02020603050405020304" pitchFamily="18" charset="0"/>
              </a:rPr>
              <a:t> </a:t>
            </a:r>
            <a:r>
              <a:rPr lang="en-US" sz="1600" dirty="0" err="1">
                <a:solidFill>
                  <a:schemeClr val="tx1">
                    <a:lumMod val="10000"/>
                  </a:schemeClr>
                </a:solidFill>
                <a:latin typeface="Times New Roman" panose="02020603050405020304" pitchFamily="18" charset="0"/>
                <a:cs typeface="Times New Roman" panose="02020603050405020304" pitchFamily="18" charset="0"/>
              </a:rPr>
              <a:t>tersebut</a:t>
            </a:r>
            <a:r>
              <a:rPr lang="en-US" sz="1600" dirty="0">
                <a:solidFill>
                  <a:schemeClr val="tx1">
                    <a:lumMod val="10000"/>
                  </a:schemeClr>
                </a:solidFill>
                <a:latin typeface="Times New Roman" panose="02020603050405020304" pitchFamily="18" charset="0"/>
                <a:cs typeface="Times New Roman" panose="02020603050405020304" pitchFamily="18" charset="0"/>
              </a:rPr>
              <a:t>, </a:t>
            </a:r>
            <a:r>
              <a:rPr lang="en-US" sz="1600" dirty="0" err="1">
                <a:solidFill>
                  <a:schemeClr val="tx1">
                    <a:lumMod val="10000"/>
                  </a:schemeClr>
                </a:solidFill>
                <a:latin typeface="Times New Roman" panose="02020603050405020304" pitchFamily="18" charset="0"/>
                <a:cs typeface="Times New Roman" panose="02020603050405020304" pitchFamily="18" charset="0"/>
              </a:rPr>
              <a:t>Ia</a:t>
            </a:r>
            <a:r>
              <a:rPr lang="en-US" sz="1600" dirty="0">
                <a:solidFill>
                  <a:schemeClr val="tx1">
                    <a:lumMod val="10000"/>
                  </a:schemeClr>
                </a:solidFill>
                <a:latin typeface="Times New Roman" panose="02020603050405020304" pitchFamily="18" charset="0"/>
                <a:cs typeface="Times New Roman" panose="02020603050405020304" pitchFamily="18" charset="0"/>
              </a:rPr>
              <a:t> </a:t>
            </a:r>
            <a:r>
              <a:rPr lang="en-US" sz="1600" dirty="0" err="1">
                <a:solidFill>
                  <a:schemeClr val="tx1">
                    <a:lumMod val="10000"/>
                  </a:schemeClr>
                </a:solidFill>
                <a:latin typeface="Times New Roman" panose="02020603050405020304" pitchFamily="18" charset="0"/>
                <a:cs typeface="Times New Roman" panose="02020603050405020304" pitchFamily="18" charset="0"/>
              </a:rPr>
              <a:t>mengatakan</a:t>
            </a:r>
            <a:r>
              <a:rPr lang="en-US" sz="1600" dirty="0">
                <a:solidFill>
                  <a:schemeClr val="tx1">
                    <a:lumMod val="10000"/>
                  </a:schemeClr>
                </a:solidFill>
                <a:latin typeface="Times New Roman" panose="02020603050405020304" pitchFamily="18" charset="0"/>
                <a:cs typeface="Times New Roman" panose="02020603050405020304" pitchFamily="18" charset="0"/>
              </a:rPr>
              <a:t> </a:t>
            </a:r>
            <a:r>
              <a:rPr lang="en-US" sz="1600" dirty="0" err="1">
                <a:solidFill>
                  <a:schemeClr val="tx1">
                    <a:lumMod val="10000"/>
                  </a:schemeClr>
                </a:solidFill>
                <a:latin typeface="Times New Roman" panose="02020603050405020304" pitchFamily="18" charset="0"/>
                <a:cs typeface="Times New Roman" panose="02020603050405020304" pitchFamily="18" charset="0"/>
              </a:rPr>
              <a:t>bahwa</a:t>
            </a:r>
            <a:r>
              <a:rPr lang="en-US" sz="1600" dirty="0">
                <a:solidFill>
                  <a:schemeClr val="tx1">
                    <a:lumMod val="10000"/>
                  </a:schemeClr>
                </a:solidFill>
                <a:latin typeface="Times New Roman" panose="02020603050405020304" pitchFamily="18" charset="0"/>
                <a:cs typeface="Times New Roman" panose="02020603050405020304" pitchFamily="18" charset="0"/>
              </a:rPr>
              <a:t> </a:t>
            </a:r>
            <a:r>
              <a:rPr lang="en-US" sz="1600" dirty="0" err="1">
                <a:solidFill>
                  <a:schemeClr val="tx1">
                    <a:lumMod val="10000"/>
                  </a:schemeClr>
                </a:solidFill>
                <a:latin typeface="Times New Roman" panose="02020603050405020304" pitchFamily="18" charset="0"/>
                <a:cs typeface="Times New Roman" panose="02020603050405020304" pitchFamily="18" charset="0"/>
              </a:rPr>
              <a:t>kesimpulan</a:t>
            </a:r>
            <a:r>
              <a:rPr lang="en-US" sz="1600" dirty="0">
                <a:solidFill>
                  <a:schemeClr val="tx1">
                    <a:lumMod val="10000"/>
                  </a:schemeClr>
                </a:solidFill>
                <a:latin typeface="Times New Roman" panose="02020603050405020304" pitchFamily="18" charset="0"/>
                <a:cs typeface="Times New Roman" panose="02020603050405020304" pitchFamily="18" charset="0"/>
              </a:rPr>
              <a:t> </a:t>
            </a:r>
            <a:r>
              <a:rPr lang="en-US" sz="1600" dirty="0" err="1">
                <a:solidFill>
                  <a:schemeClr val="tx1">
                    <a:lumMod val="10000"/>
                  </a:schemeClr>
                </a:solidFill>
                <a:latin typeface="Times New Roman" panose="02020603050405020304" pitchFamily="18" charset="0"/>
                <a:cs typeface="Times New Roman" panose="02020603050405020304" pitchFamily="18" charset="0"/>
              </a:rPr>
              <a:t>itu</a:t>
            </a:r>
            <a:r>
              <a:rPr lang="en-US" sz="1600" dirty="0">
                <a:solidFill>
                  <a:schemeClr val="tx1">
                    <a:lumMod val="10000"/>
                  </a:schemeClr>
                </a:solidFill>
                <a:latin typeface="Times New Roman" panose="02020603050405020304" pitchFamily="18" charset="0"/>
                <a:cs typeface="Times New Roman" panose="02020603050405020304" pitchFamily="18" charset="0"/>
              </a:rPr>
              <a:t> </a:t>
            </a:r>
            <a:r>
              <a:rPr lang="en-US" sz="1600" dirty="0" err="1">
                <a:solidFill>
                  <a:schemeClr val="tx1">
                    <a:lumMod val="10000"/>
                  </a:schemeClr>
                </a:solidFill>
                <a:latin typeface="Times New Roman" panose="02020603050405020304" pitchFamily="18" charset="0"/>
                <a:cs typeface="Times New Roman" panose="02020603050405020304" pitchFamily="18" charset="0"/>
              </a:rPr>
              <a:t>merupakan</a:t>
            </a:r>
            <a:r>
              <a:rPr lang="en-US" sz="1600" dirty="0">
                <a:solidFill>
                  <a:schemeClr val="tx1">
                    <a:lumMod val="10000"/>
                  </a:schemeClr>
                </a:solidFill>
                <a:latin typeface="Times New Roman" panose="02020603050405020304" pitchFamily="18" charset="0"/>
                <a:cs typeface="Times New Roman" panose="02020603050405020304" pitchFamily="18" charset="0"/>
              </a:rPr>
              <a:t> </a:t>
            </a:r>
            <a:r>
              <a:rPr lang="en-US" sz="1600" dirty="0" err="1">
                <a:solidFill>
                  <a:schemeClr val="tx1">
                    <a:lumMod val="10000"/>
                  </a:schemeClr>
                </a:solidFill>
                <a:latin typeface="Times New Roman" panose="02020603050405020304" pitchFamily="18" charset="0"/>
                <a:cs typeface="Times New Roman" panose="02020603050405020304" pitchFamily="18" charset="0"/>
              </a:rPr>
              <a:t>sebuah</a:t>
            </a:r>
            <a:r>
              <a:rPr lang="en-US" sz="1600" dirty="0">
                <a:solidFill>
                  <a:schemeClr val="tx1">
                    <a:lumMod val="10000"/>
                  </a:schemeClr>
                </a:solidFill>
                <a:latin typeface="Times New Roman" panose="02020603050405020304" pitchFamily="18" charset="0"/>
                <a:cs typeface="Times New Roman" panose="02020603050405020304" pitchFamily="18" charset="0"/>
              </a:rPr>
              <a:t> </a:t>
            </a:r>
            <a:r>
              <a:rPr lang="en-US" sz="1600" dirty="0" err="1">
                <a:solidFill>
                  <a:schemeClr val="tx1">
                    <a:lumMod val="10000"/>
                  </a:schemeClr>
                </a:solidFill>
                <a:latin typeface="Times New Roman" panose="02020603050405020304" pitchFamily="18" charset="0"/>
                <a:cs typeface="Times New Roman" panose="02020603050405020304" pitchFamily="18" charset="0"/>
              </a:rPr>
              <a:t>kesalahan</a:t>
            </a:r>
            <a:r>
              <a:rPr lang="en-US" sz="1600" dirty="0">
                <a:solidFill>
                  <a:schemeClr val="tx1">
                    <a:lumMod val="10000"/>
                  </a:schemeClr>
                </a:solidFill>
                <a:latin typeface="Times New Roman" panose="02020603050405020304" pitchFamily="18" charset="0"/>
                <a:cs typeface="Times New Roman" panose="02020603050405020304" pitchFamily="18" charset="0"/>
              </a:rPr>
              <a:t> ‘</a:t>
            </a:r>
            <a:r>
              <a:rPr lang="en-US" sz="1600" dirty="0" err="1">
                <a:solidFill>
                  <a:schemeClr val="tx1">
                    <a:lumMod val="10000"/>
                  </a:schemeClr>
                </a:solidFill>
                <a:latin typeface="Times New Roman" panose="02020603050405020304" pitchFamily="18" charset="0"/>
                <a:cs typeface="Times New Roman" panose="02020603050405020304" pitchFamily="18" charset="0"/>
              </a:rPr>
              <a:t>satu</a:t>
            </a:r>
            <a:r>
              <a:rPr lang="en-US" sz="1600" dirty="0">
                <a:solidFill>
                  <a:schemeClr val="tx1">
                    <a:lumMod val="10000"/>
                  </a:schemeClr>
                </a:solidFill>
                <a:latin typeface="Times New Roman" panose="02020603050405020304" pitchFamily="18" charset="0"/>
                <a:cs typeface="Times New Roman" panose="02020603050405020304" pitchFamily="18" charset="0"/>
              </a:rPr>
              <a:t> </a:t>
            </a:r>
            <a:r>
              <a:rPr lang="en-US" sz="1600" dirty="0" err="1">
                <a:solidFill>
                  <a:schemeClr val="tx1">
                    <a:lumMod val="10000"/>
                  </a:schemeClr>
                </a:solidFill>
                <a:latin typeface="Times New Roman" panose="02020603050405020304" pitchFamily="18" charset="0"/>
                <a:cs typeface="Times New Roman" panose="02020603050405020304" pitchFamily="18" charset="0"/>
              </a:rPr>
              <a:t>dari</a:t>
            </a:r>
            <a:r>
              <a:rPr lang="en-US" sz="1600" dirty="0">
                <a:solidFill>
                  <a:schemeClr val="tx1">
                    <a:lumMod val="10000"/>
                  </a:schemeClr>
                </a:solidFill>
                <a:latin typeface="Times New Roman" panose="02020603050405020304" pitchFamily="18" charset="0"/>
                <a:cs typeface="Times New Roman" panose="02020603050405020304" pitchFamily="18" charset="0"/>
              </a:rPr>
              <a:t> </a:t>
            </a:r>
            <a:r>
              <a:rPr lang="en-US" sz="1600" dirty="0" err="1">
                <a:solidFill>
                  <a:schemeClr val="tx1">
                    <a:lumMod val="10000"/>
                  </a:schemeClr>
                </a:solidFill>
                <a:latin typeface="Times New Roman" panose="02020603050405020304" pitchFamily="18" charset="0"/>
                <a:cs typeface="Times New Roman" panose="02020603050405020304" pitchFamily="18" charset="0"/>
              </a:rPr>
              <a:t>kesalahan</a:t>
            </a:r>
            <a:r>
              <a:rPr lang="en-US" sz="1600" dirty="0">
                <a:solidFill>
                  <a:schemeClr val="tx1">
                    <a:lumMod val="10000"/>
                  </a:schemeClr>
                </a:solidFill>
                <a:latin typeface="Times New Roman" panose="02020603050405020304" pitchFamily="18" charset="0"/>
                <a:cs typeface="Times New Roman" panose="02020603050405020304" pitchFamily="18" charset="0"/>
              </a:rPr>
              <a:t> </a:t>
            </a:r>
            <a:r>
              <a:rPr lang="en-US" sz="1600" dirty="0" err="1">
                <a:solidFill>
                  <a:schemeClr val="tx1">
                    <a:lumMod val="10000"/>
                  </a:schemeClr>
                </a:solidFill>
                <a:latin typeface="Times New Roman" panose="02020603050405020304" pitchFamily="18" charset="0"/>
                <a:cs typeface="Times New Roman" panose="02020603050405020304" pitchFamily="18" charset="0"/>
              </a:rPr>
              <a:t>terbesar</a:t>
            </a:r>
            <a:r>
              <a:rPr lang="en-US" sz="1600" dirty="0">
                <a:solidFill>
                  <a:schemeClr val="tx1">
                    <a:lumMod val="10000"/>
                  </a:schemeClr>
                </a:solidFill>
                <a:latin typeface="Times New Roman" panose="02020603050405020304" pitchFamily="18" charset="0"/>
                <a:cs typeface="Times New Roman" panose="02020603050405020304" pitchFamily="18" charset="0"/>
              </a:rPr>
              <a:t> </a:t>
            </a:r>
            <a:r>
              <a:rPr lang="en-US" sz="1600" dirty="0" err="1">
                <a:solidFill>
                  <a:schemeClr val="tx1">
                    <a:lumMod val="10000"/>
                  </a:schemeClr>
                </a:solidFill>
                <a:latin typeface="Times New Roman" panose="02020603050405020304" pitchFamily="18" charset="0"/>
                <a:cs typeface="Times New Roman" panose="02020603050405020304" pitchFamily="18" charset="0"/>
              </a:rPr>
              <a:t>dalam</a:t>
            </a:r>
            <a:r>
              <a:rPr lang="en-US" sz="1600" dirty="0">
                <a:solidFill>
                  <a:schemeClr val="tx1">
                    <a:lumMod val="10000"/>
                  </a:schemeClr>
                </a:solidFill>
                <a:latin typeface="Times New Roman" panose="02020603050405020304" pitchFamily="18" charset="0"/>
                <a:cs typeface="Times New Roman" panose="02020603050405020304" pitchFamily="18" charset="0"/>
              </a:rPr>
              <a:t> </a:t>
            </a:r>
            <a:r>
              <a:rPr lang="en-US" sz="1600" dirty="0" err="1">
                <a:solidFill>
                  <a:schemeClr val="tx1">
                    <a:lumMod val="10000"/>
                  </a:schemeClr>
                </a:solidFill>
                <a:latin typeface="Times New Roman" panose="02020603050405020304" pitchFamily="18" charset="0"/>
                <a:cs typeface="Times New Roman" panose="02020603050405020304" pitchFamily="18" charset="0"/>
              </a:rPr>
              <a:t>sejarah</a:t>
            </a:r>
            <a:r>
              <a:rPr lang="en-US" sz="1600" dirty="0">
                <a:solidFill>
                  <a:schemeClr val="tx1">
                    <a:lumMod val="10000"/>
                  </a:schemeClr>
                </a:solidFill>
                <a:latin typeface="Times New Roman" panose="02020603050405020304" pitchFamily="18" charset="0"/>
                <a:cs typeface="Times New Roman" panose="02020603050405020304" pitchFamily="18" charset="0"/>
              </a:rPr>
              <a:t> </a:t>
            </a:r>
            <a:r>
              <a:rPr lang="en-US" sz="1600" dirty="0" err="1">
                <a:solidFill>
                  <a:schemeClr val="tx1">
                    <a:lumMod val="10000"/>
                  </a:schemeClr>
                </a:solidFill>
                <a:latin typeface="Times New Roman" panose="02020603050405020304" pitchFamily="18" charset="0"/>
                <a:cs typeface="Times New Roman" panose="02020603050405020304" pitchFamily="18" charset="0"/>
              </a:rPr>
              <a:t>pemikiran</a:t>
            </a:r>
            <a:r>
              <a:rPr lang="en-US" sz="1600" dirty="0">
                <a:solidFill>
                  <a:schemeClr val="tx1">
                    <a:lumMod val="10000"/>
                  </a:schemeClr>
                </a:solidFill>
                <a:latin typeface="Times New Roman" panose="02020603050405020304" pitchFamily="18" charset="0"/>
                <a:cs typeface="Times New Roman" panose="02020603050405020304" pitchFamily="18" charset="0"/>
              </a:rPr>
              <a:t> </a:t>
            </a:r>
            <a:r>
              <a:rPr lang="en-US" sz="1600" dirty="0" err="1">
                <a:solidFill>
                  <a:schemeClr val="tx1">
                    <a:lumMod val="10000"/>
                  </a:schemeClr>
                </a:solidFill>
                <a:latin typeface="Times New Roman" panose="02020603050405020304" pitchFamily="18" charset="0"/>
                <a:cs typeface="Times New Roman" panose="02020603050405020304" pitchFamily="18" charset="0"/>
              </a:rPr>
              <a:t>ekonomi</a:t>
            </a:r>
            <a:r>
              <a:rPr lang="en-US" sz="1600" dirty="0">
                <a:solidFill>
                  <a:schemeClr val="tx1">
                    <a:lumMod val="10000"/>
                  </a:schemeClr>
                </a:solidFill>
                <a:latin typeface="Times New Roman" panose="02020603050405020304" pitchFamily="18" charset="0"/>
                <a:cs typeface="Times New Roman" panose="02020603050405020304" pitchFamily="18" charset="0"/>
              </a:rPr>
              <a:t>’.</a:t>
            </a:r>
          </a:p>
          <a:p>
            <a:pPr marL="0" indent="0" algn="just">
              <a:buNone/>
            </a:pPr>
            <a:endParaRPr lang="en-US" sz="1600" dirty="0">
              <a:solidFill>
                <a:schemeClr val="tx1">
                  <a:lumMod val="10000"/>
                </a:schemeClr>
              </a:solidFill>
              <a:latin typeface="Times New Roman" panose="02020603050405020304" pitchFamily="18" charset="0"/>
              <a:cs typeface="Times New Roman" panose="02020603050405020304" pitchFamily="18" charset="0"/>
            </a:endParaRPr>
          </a:p>
        </p:txBody>
      </p:sp>
      <p:sp>
        <p:nvSpPr>
          <p:cNvPr id="751" name="Google Shape;751;p36"/>
          <p:cNvSpPr txBox="1">
            <a:spLocks noGrp="1"/>
          </p:cNvSpPr>
          <p:nvPr>
            <p:ph type="title"/>
          </p:nvPr>
        </p:nvSpPr>
        <p:spPr>
          <a:xfrm>
            <a:off x="280440" y="200468"/>
            <a:ext cx="7702845" cy="572700"/>
          </a:xfrm>
          <a:prstGeom prst="rect">
            <a:avLst/>
          </a:prstGeom>
        </p:spPr>
        <p:txBody>
          <a:bodyPr spcFirstLastPara="1" wrap="square" lIns="91425" tIns="91425" rIns="91425" bIns="91425" anchor="t" anchorCtr="0">
            <a:noAutofit/>
          </a:bodyPr>
          <a:lstStyle/>
          <a:p>
            <a:r>
              <a:rPr lang="en-US" dirty="0">
                <a:latin typeface="Californian FB" panose="0207040306080B030204" pitchFamily="18" charset="0"/>
              </a:rPr>
              <a:t>SEJARAH BEHAVIOR FINANCE</a:t>
            </a:r>
            <a:endParaRPr dirty="0">
              <a:latin typeface="Californian FB" panose="0207040306080B030204" pitchFamily="18" charset="0"/>
            </a:endParaRPr>
          </a:p>
        </p:txBody>
      </p:sp>
    </p:spTree>
  </p:cSld>
  <p:clrMapOvr>
    <a:masterClrMapping/>
  </p:clrMapOvr>
  <p:transition spd="slow">
    <p:wip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885"/>
        <p:cNvGrpSpPr/>
        <p:nvPr/>
      </p:nvGrpSpPr>
      <p:grpSpPr>
        <a:xfrm>
          <a:off x="0" y="0"/>
          <a:ext cx="0" cy="0"/>
          <a:chOff x="0" y="0"/>
          <a:chExt cx="0" cy="0"/>
        </a:xfrm>
      </p:grpSpPr>
      <p:sp>
        <p:nvSpPr>
          <p:cNvPr id="888" name="Google Shape;888;p40"/>
          <p:cNvSpPr txBox="1">
            <a:spLocks noGrp="1"/>
          </p:cNvSpPr>
          <p:nvPr>
            <p:ph type="subTitle" idx="1"/>
          </p:nvPr>
        </p:nvSpPr>
        <p:spPr>
          <a:xfrm>
            <a:off x="486958" y="457200"/>
            <a:ext cx="7847146" cy="4280992"/>
          </a:xfrm>
          <a:prstGeom prst="rect">
            <a:avLst/>
          </a:prstGeom>
        </p:spPr>
        <p:txBody>
          <a:bodyPr spcFirstLastPara="1" wrap="square" lIns="91425" tIns="91425" rIns="91425" bIns="91425" anchor="ctr" anchorCtr="0">
            <a:noAutofit/>
          </a:bodyPr>
          <a:lstStyle/>
          <a:p>
            <a:pPr marL="0" lvl="0" indent="0" algn="just"/>
            <a:r>
              <a:rPr lang="en-ID" sz="1800" dirty="0">
                <a:solidFill>
                  <a:schemeClr val="tx1">
                    <a:lumMod val="10000"/>
                  </a:schemeClr>
                </a:solidFill>
                <a:latin typeface="Times New Roman" panose="02020603050405020304" pitchFamily="18" charset="0"/>
                <a:cs typeface="Times New Roman" panose="02020603050405020304" pitchFamily="18" charset="0"/>
              </a:rPr>
              <a:t>Richard H. Thaler, </a:t>
            </a:r>
            <a:r>
              <a:rPr lang="en-ID" sz="1800" dirty="0" err="1">
                <a:solidFill>
                  <a:schemeClr val="tx1">
                    <a:lumMod val="10000"/>
                  </a:schemeClr>
                </a:solidFill>
                <a:latin typeface="Times New Roman" panose="02020603050405020304" pitchFamily="18" charset="0"/>
                <a:cs typeface="Times New Roman" panose="02020603050405020304" pitchFamily="18" charset="0"/>
              </a:rPr>
              <a:t>seorang</a:t>
            </a:r>
            <a:r>
              <a:rPr lang="en-ID" sz="1800" dirty="0">
                <a:solidFill>
                  <a:schemeClr val="tx1">
                    <a:lumMod val="10000"/>
                  </a:schemeClr>
                </a:solidFill>
                <a:latin typeface="Times New Roman" panose="02020603050405020304" pitchFamily="18" charset="0"/>
                <a:cs typeface="Times New Roman" panose="02020603050405020304" pitchFamily="18" charset="0"/>
              </a:rPr>
              <a:t> </a:t>
            </a:r>
            <a:r>
              <a:rPr lang="en-ID" sz="1800" dirty="0" err="1">
                <a:solidFill>
                  <a:schemeClr val="tx1">
                    <a:lumMod val="10000"/>
                  </a:schemeClr>
                </a:solidFill>
                <a:latin typeface="Times New Roman" panose="02020603050405020304" pitchFamily="18" charset="0"/>
                <a:cs typeface="Times New Roman" panose="02020603050405020304" pitchFamily="18" charset="0"/>
              </a:rPr>
              <a:t>profesor</a:t>
            </a:r>
            <a:r>
              <a:rPr lang="en-ID" sz="1800" dirty="0">
                <a:solidFill>
                  <a:schemeClr val="tx1">
                    <a:lumMod val="10000"/>
                  </a:schemeClr>
                </a:solidFill>
                <a:latin typeface="Times New Roman" panose="02020603050405020304" pitchFamily="18" charset="0"/>
                <a:cs typeface="Times New Roman" panose="02020603050405020304" pitchFamily="18" charset="0"/>
              </a:rPr>
              <a:t> </a:t>
            </a:r>
            <a:r>
              <a:rPr lang="en-ID" sz="1800" dirty="0" err="1">
                <a:solidFill>
                  <a:schemeClr val="tx1">
                    <a:lumMod val="10000"/>
                  </a:schemeClr>
                </a:solidFill>
                <a:latin typeface="Times New Roman" panose="02020603050405020304" pitchFamily="18" charset="0"/>
                <a:cs typeface="Times New Roman" panose="02020603050405020304" pitchFamily="18" charset="0"/>
              </a:rPr>
              <a:t>ekonomi</a:t>
            </a:r>
            <a:r>
              <a:rPr lang="en-ID" sz="1800" dirty="0">
                <a:solidFill>
                  <a:schemeClr val="tx1">
                    <a:lumMod val="10000"/>
                  </a:schemeClr>
                </a:solidFill>
                <a:latin typeface="Times New Roman" panose="02020603050405020304" pitchFamily="18" charset="0"/>
                <a:cs typeface="Times New Roman" panose="02020603050405020304" pitchFamily="18" charset="0"/>
              </a:rPr>
              <a:t> dan </a:t>
            </a:r>
            <a:r>
              <a:rPr lang="en-ID" sz="1800" dirty="0" err="1">
                <a:solidFill>
                  <a:schemeClr val="tx1">
                    <a:lumMod val="10000"/>
                  </a:schemeClr>
                </a:solidFill>
                <a:latin typeface="Times New Roman" panose="02020603050405020304" pitchFamily="18" charset="0"/>
                <a:cs typeface="Times New Roman" panose="02020603050405020304" pitchFamily="18" charset="0"/>
              </a:rPr>
              <a:t>ilmu</a:t>
            </a:r>
            <a:r>
              <a:rPr lang="en-ID" sz="1800" dirty="0">
                <a:solidFill>
                  <a:schemeClr val="tx1">
                    <a:lumMod val="10000"/>
                  </a:schemeClr>
                </a:solidFill>
                <a:latin typeface="Times New Roman" panose="02020603050405020304" pitchFamily="18" charset="0"/>
                <a:cs typeface="Times New Roman" panose="02020603050405020304" pitchFamily="18" charset="0"/>
              </a:rPr>
              <a:t> </a:t>
            </a:r>
            <a:r>
              <a:rPr lang="en-ID" sz="1800" dirty="0" err="1">
                <a:solidFill>
                  <a:schemeClr val="tx1">
                    <a:lumMod val="10000"/>
                  </a:schemeClr>
                </a:solidFill>
                <a:latin typeface="Times New Roman" panose="02020603050405020304" pitchFamily="18" charset="0"/>
                <a:cs typeface="Times New Roman" panose="02020603050405020304" pitchFamily="18" charset="0"/>
              </a:rPr>
              <a:t>keperilakuan</a:t>
            </a:r>
            <a:r>
              <a:rPr lang="en-ID" sz="1800" dirty="0">
                <a:solidFill>
                  <a:schemeClr val="tx1">
                    <a:lumMod val="10000"/>
                  </a:schemeClr>
                </a:solidFill>
                <a:latin typeface="Times New Roman" panose="02020603050405020304" pitchFamily="18" charset="0"/>
                <a:cs typeface="Times New Roman" panose="02020603050405020304" pitchFamily="18" charset="0"/>
              </a:rPr>
              <a:t> </a:t>
            </a:r>
            <a:r>
              <a:rPr lang="en-ID" sz="1800" dirty="0" err="1">
                <a:solidFill>
                  <a:schemeClr val="tx1">
                    <a:lumMod val="10000"/>
                  </a:schemeClr>
                </a:solidFill>
                <a:latin typeface="Times New Roman" panose="02020603050405020304" pitchFamily="18" charset="0"/>
                <a:cs typeface="Times New Roman" panose="02020603050405020304" pitchFamily="18" charset="0"/>
              </a:rPr>
              <a:t>dari</a:t>
            </a:r>
            <a:r>
              <a:rPr lang="en-ID" sz="1800" dirty="0">
                <a:solidFill>
                  <a:schemeClr val="tx1">
                    <a:lumMod val="10000"/>
                  </a:schemeClr>
                </a:solidFill>
                <a:latin typeface="Times New Roman" panose="02020603050405020304" pitchFamily="18" charset="0"/>
                <a:cs typeface="Times New Roman" panose="02020603050405020304" pitchFamily="18" charset="0"/>
              </a:rPr>
              <a:t> </a:t>
            </a:r>
            <a:r>
              <a:rPr lang="en-ID" sz="1800" dirty="0" err="1">
                <a:solidFill>
                  <a:schemeClr val="tx1">
                    <a:lumMod val="10000"/>
                  </a:schemeClr>
                </a:solidFill>
                <a:latin typeface="Times New Roman" panose="02020603050405020304" pitchFamily="18" charset="0"/>
                <a:cs typeface="Times New Roman" panose="02020603050405020304" pitchFamily="18" charset="0"/>
              </a:rPr>
              <a:t>Universitas</a:t>
            </a:r>
            <a:r>
              <a:rPr lang="en-ID" sz="1800" dirty="0">
                <a:solidFill>
                  <a:schemeClr val="tx1">
                    <a:lumMod val="10000"/>
                  </a:schemeClr>
                </a:solidFill>
                <a:latin typeface="Times New Roman" panose="02020603050405020304" pitchFamily="18" charset="0"/>
                <a:cs typeface="Times New Roman" panose="02020603050405020304" pitchFamily="18" charset="0"/>
              </a:rPr>
              <a:t> Chicago. Thaler </a:t>
            </a:r>
            <a:r>
              <a:rPr lang="en-ID" sz="1800" dirty="0" err="1">
                <a:solidFill>
                  <a:schemeClr val="tx1">
                    <a:lumMod val="10000"/>
                  </a:schemeClr>
                </a:solidFill>
                <a:latin typeface="Times New Roman" panose="02020603050405020304" pitchFamily="18" charset="0"/>
                <a:cs typeface="Times New Roman" panose="02020603050405020304" pitchFamily="18" charset="0"/>
              </a:rPr>
              <a:t>menulis</a:t>
            </a:r>
            <a:r>
              <a:rPr lang="en-ID" sz="1800" dirty="0">
                <a:solidFill>
                  <a:schemeClr val="tx1">
                    <a:lumMod val="10000"/>
                  </a:schemeClr>
                </a:solidFill>
                <a:latin typeface="Times New Roman" panose="02020603050405020304" pitchFamily="18" charset="0"/>
                <a:cs typeface="Times New Roman" panose="02020603050405020304" pitchFamily="18" charset="0"/>
              </a:rPr>
              <a:t> </a:t>
            </a:r>
            <a:r>
              <a:rPr lang="en-ID" sz="1800" dirty="0" err="1">
                <a:solidFill>
                  <a:schemeClr val="tx1">
                    <a:lumMod val="10000"/>
                  </a:schemeClr>
                </a:solidFill>
                <a:latin typeface="Times New Roman" panose="02020603050405020304" pitchFamily="18" charset="0"/>
                <a:cs typeface="Times New Roman" panose="02020603050405020304" pitchFamily="18" charset="0"/>
              </a:rPr>
              <a:t>disertasi</a:t>
            </a:r>
            <a:r>
              <a:rPr lang="en-ID" sz="1800" dirty="0">
                <a:solidFill>
                  <a:schemeClr val="tx1">
                    <a:lumMod val="10000"/>
                  </a:schemeClr>
                </a:solidFill>
                <a:latin typeface="Times New Roman" panose="02020603050405020304" pitchFamily="18" charset="0"/>
                <a:cs typeface="Times New Roman" panose="02020603050405020304" pitchFamily="18" charset="0"/>
              </a:rPr>
              <a:t> </a:t>
            </a:r>
            <a:r>
              <a:rPr lang="en-ID" sz="1800" dirty="0" err="1">
                <a:solidFill>
                  <a:schemeClr val="tx1">
                    <a:lumMod val="10000"/>
                  </a:schemeClr>
                </a:solidFill>
                <a:latin typeface="Times New Roman" panose="02020603050405020304" pitchFamily="18" charset="0"/>
                <a:cs typeface="Times New Roman" panose="02020603050405020304" pitchFamily="18" charset="0"/>
              </a:rPr>
              <a:t>doktoralnya</a:t>
            </a:r>
            <a:r>
              <a:rPr lang="en-ID" sz="1800" dirty="0">
                <a:solidFill>
                  <a:schemeClr val="tx1">
                    <a:lumMod val="10000"/>
                  </a:schemeClr>
                </a:solidFill>
                <a:latin typeface="Times New Roman" panose="02020603050405020304" pitchFamily="18" charset="0"/>
                <a:cs typeface="Times New Roman" panose="02020603050405020304" pitchFamily="18" charset="0"/>
              </a:rPr>
              <a:t> </a:t>
            </a:r>
            <a:r>
              <a:rPr lang="en-ID" sz="1800" dirty="0" err="1">
                <a:solidFill>
                  <a:schemeClr val="tx1">
                    <a:lumMod val="10000"/>
                  </a:schemeClr>
                </a:solidFill>
                <a:latin typeface="Times New Roman" panose="02020603050405020304" pitchFamily="18" charset="0"/>
                <a:cs typeface="Times New Roman" panose="02020603050405020304" pitchFamily="18" charset="0"/>
              </a:rPr>
              <a:t>berdasarkan</a:t>
            </a:r>
            <a:r>
              <a:rPr lang="en-ID" sz="1800" dirty="0">
                <a:solidFill>
                  <a:schemeClr val="tx1">
                    <a:lumMod val="10000"/>
                  </a:schemeClr>
                </a:solidFill>
                <a:latin typeface="Times New Roman" panose="02020603050405020304" pitchFamily="18" charset="0"/>
                <a:cs typeface="Times New Roman" panose="02020603050405020304" pitchFamily="18" charset="0"/>
              </a:rPr>
              <a:t> </a:t>
            </a:r>
            <a:r>
              <a:rPr lang="en-ID" sz="1800" dirty="0" err="1">
                <a:solidFill>
                  <a:schemeClr val="tx1">
                    <a:lumMod val="10000"/>
                  </a:schemeClr>
                </a:solidFill>
                <a:latin typeface="Times New Roman" panose="02020603050405020304" pitchFamily="18" charset="0"/>
                <a:cs typeface="Times New Roman" panose="02020603050405020304" pitchFamily="18" charset="0"/>
              </a:rPr>
              <a:t>paradigma</a:t>
            </a:r>
            <a:r>
              <a:rPr lang="en-ID" sz="1800" dirty="0">
                <a:solidFill>
                  <a:schemeClr val="tx1">
                    <a:lumMod val="10000"/>
                  </a:schemeClr>
                </a:solidFill>
                <a:latin typeface="Times New Roman" panose="02020603050405020304" pitchFamily="18" charset="0"/>
                <a:cs typeface="Times New Roman" panose="02020603050405020304" pitchFamily="18" charset="0"/>
              </a:rPr>
              <a:t> pasar </a:t>
            </a:r>
            <a:r>
              <a:rPr lang="en-ID" sz="1800" dirty="0" err="1">
                <a:solidFill>
                  <a:schemeClr val="tx1">
                    <a:lumMod val="10000"/>
                  </a:schemeClr>
                </a:solidFill>
                <a:latin typeface="Times New Roman" panose="02020603050405020304" pitchFamily="18" charset="0"/>
                <a:cs typeface="Times New Roman" panose="02020603050405020304" pitchFamily="18" charset="0"/>
              </a:rPr>
              <a:t>efisien</a:t>
            </a:r>
            <a:r>
              <a:rPr lang="en-ID" sz="1800" dirty="0">
                <a:solidFill>
                  <a:schemeClr val="tx1">
                    <a:lumMod val="10000"/>
                  </a:schemeClr>
                </a:solidFill>
                <a:latin typeface="Times New Roman" panose="02020603050405020304" pitchFamily="18" charset="0"/>
                <a:cs typeface="Times New Roman" panose="02020603050405020304" pitchFamily="18" charset="0"/>
              </a:rPr>
              <a:t>, </a:t>
            </a:r>
            <a:r>
              <a:rPr lang="en-ID" sz="1800" dirty="0" err="1">
                <a:solidFill>
                  <a:schemeClr val="tx1">
                    <a:lumMod val="10000"/>
                  </a:schemeClr>
                </a:solidFill>
                <a:latin typeface="Times New Roman" panose="02020603050405020304" pitchFamily="18" charset="0"/>
                <a:cs typeface="Times New Roman" panose="02020603050405020304" pitchFamily="18" charset="0"/>
              </a:rPr>
              <a:t>tetapi</a:t>
            </a:r>
            <a:r>
              <a:rPr lang="en-ID" sz="1800" dirty="0">
                <a:solidFill>
                  <a:schemeClr val="tx1">
                    <a:lumMod val="10000"/>
                  </a:schemeClr>
                </a:solidFill>
                <a:latin typeface="Times New Roman" panose="02020603050405020304" pitchFamily="18" charset="0"/>
                <a:cs typeface="Times New Roman" panose="02020603050405020304" pitchFamily="18" charset="0"/>
              </a:rPr>
              <a:t> pada </a:t>
            </a:r>
            <a:r>
              <a:rPr lang="en-ID" sz="1800" dirty="0" err="1">
                <a:solidFill>
                  <a:schemeClr val="tx1">
                    <a:lumMod val="10000"/>
                  </a:schemeClr>
                </a:solidFill>
                <a:latin typeface="Times New Roman" panose="02020603050405020304" pitchFamily="18" charset="0"/>
                <a:cs typeface="Times New Roman" panose="02020603050405020304" pitchFamily="18" charset="0"/>
              </a:rPr>
              <a:t>akhirnya</a:t>
            </a:r>
            <a:r>
              <a:rPr lang="en-ID" sz="1800" dirty="0">
                <a:solidFill>
                  <a:schemeClr val="tx1">
                    <a:lumMod val="10000"/>
                  </a:schemeClr>
                </a:solidFill>
                <a:latin typeface="Times New Roman" panose="02020603050405020304" pitchFamily="18" charset="0"/>
                <a:cs typeface="Times New Roman" panose="02020603050405020304" pitchFamily="18" charset="0"/>
              </a:rPr>
              <a:t> </a:t>
            </a:r>
            <a:r>
              <a:rPr lang="en-ID" sz="1800" dirty="0" err="1">
                <a:solidFill>
                  <a:schemeClr val="tx1">
                    <a:lumMod val="10000"/>
                  </a:schemeClr>
                </a:solidFill>
                <a:latin typeface="Times New Roman" panose="02020603050405020304" pitchFamily="18" charset="0"/>
                <a:cs typeface="Times New Roman" panose="02020603050405020304" pitchFamily="18" charset="0"/>
              </a:rPr>
              <a:t>ia</a:t>
            </a:r>
            <a:r>
              <a:rPr lang="en-ID" sz="1800" dirty="0">
                <a:solidFill>
                  <a:schemeClr val="tx1">
                    <a:lumMod val="10000"/>
                  </a:schemeClr>
                </a:solidFill>
                <a:latin typeface="Times New Roman" panose="02020603050405020304" pitchFamily="18" charset="0"/>
                <a:cs typeface="Times New Roman" panose="02020603050405020304" pitchFamily="18" charset="0"/>
              </a:rPr>
              <a:t> </a:t>
            </a:r>
            <a:r>
              <a:rPr lang="en-ID" sz="1800" dirty="0" err="1">
                <a:solidFill>
                  <a:schemeClr val="tx1">
                    <a:lumMod val="10000"/>
                  </a:schemeClr>
                </a:solidFill>
                <a:latin typeface="Times New Roman" panose="02020603050405020304" pitchFamily="18" charset="0"/>
                <a:cs typeface="Times New Roman" panose="02020603050405020304" pitchFamily="18" charset="0"/>
              </a:rPr>
              <a:t>berbalik</a:t>
            </a:r>
            <a:r>
              <a:rPr lang="en-ID" sz="1800" dirty="0">
                <a:solidFill>
                  <a:schemeClr val="tx1">
                    <a:lumMod val="10000"/>
                  </a:schemeClr>
                </a:solidFill>
                <a:latin typeface="Times New Roman" panose="02020603050405020304" pitchFamily="18" charset="0"/>
                <a:cs typeface="Times New Roman" panose="02020603050405020304" pitchFamily="18" charset="0"/>
              </a:rPr>
              <a:t> </a:t>
            </a:r>
            <a:r>
              <a:rPr lang="en-ID" sz="1800" dirty="0" err="1">
                <a:solidFill>
                  <a:schemeClr val="tx1">
                    <a:lumMod val="10000"/>
                  </a:schemeClr>
                </a:solidFill>
                <a:latin typeface="Times New Roman" panose="02020603050405020304" pitchFamily="18" charset="0"/>
                <a:cs typeface="Times New Roman" panose="02020603050405020304" pitchFamily="18" charset="0"/>
              </a:rPr>
              <a:t>arah</a:t>
            </a:r>
            <a:r>
              <a:rPr lang="en-ID" sz="1800" dirty="0">
                <a:solidFill>
                  <a:schemeClr val="tx1">
                    <a:lumMod val="10000"/>
                  </a:schemeClr>
                </a:solidFill>
                <a:latin typeface="Times New Roman" panose="02020603050405020304" pitchFamily="18" charset="0"/>
                <a:cs typeface="Times New Roman" panose="02020603050405020304" pitchFamily="18" charset="0"/>
              </a:rPr>
              <a:t> </a:t>
            </a:r>
            <a:r>
              <a:rPr lang="en-ID" sz="1800" dirty="0" err="1">
                <a:solidFill>
                  <a:schemeClr val="tx1">
                    <a:lumMod val="10000"/>
                  </a:schemeClr>
                </a:solidFill>
                <a:latin typeface="Times New Roman" panose="02020603050405020304" pitchFamily="18" charset="0"/>
                <a:cs typeface="Times New Roman" panose="02020603050405020304" pitchFamily="18" charset="0"/>
              </a:rPr>
              <a:t>dengan</a:t>
            </a:r>
            <a:r>
              <a:rPr lang="en-ID" sz="1800" dirty="0">
                <a:solidFill>
                  <a:schemeClr val="tx1">
                    <a:lumMod val="10000"/>
                  </a:schemeClr>
                </a:solidFill>
                <a:latin typeface="Times New Roman" panose="02020603050405020304" pitchFamily="18" charset="0"/>
                <a:cs typeface="Times New Roman" panose="02020603050405020304" pitchFamily="18" charset="0"/>
              </a:rPr>
              <a:t> </a:t>
            </a:r>
            <a:r>
              <a:rPr lang="en-ID" sz="1800" dirty="0" err="1">
                <a:solidFill>
                  <a:schemeClr val="tx1">
                    <a:lumMod val="10000"/>
                  </a:schemeClr>
                </a:solidFill>
                <a:latin typeface="Times New Roman" panose="02020603050405020304" pitchFamily="18" charset="0"/>
                <a:cs typeface="Times New Roman" panose="02020603050405020304" pitchFamily="18" charset="0"/>
              </a:rPr>
              <a:t>mengembangkan</a:t>
            </a:r>
            <a:r>
              <a:rPr lang="en-ID" sz="1800" dirty="0">
                <a:solidFill>
                  <a:schemeClr val="tx1">
                    <a:lumMod val="10000"/>
                  </a:schemeClr>
                </a:solidFill>
                <a:latin typeface="Times New Roman" panose="02020603050405020304" pitchFamily="18" charset="0"/>
                <a:cs typeface="Times New Roman" panose="02020603050405020304" pitchFamily="18" charset="0"/>
              </a:rPr>
              <a:t> </a:t>
            </a:r>
            <a:r>
              <a:rPr lang="en-ID" sz="1800" dirty="0" err="1">
                <a:solidFill>
                  <a:schemeClr val="tx1">
                    <a:lumMod val="10000"/>
                  </a:schemeClr>
                </a:solidFill>
                <a:latin typeface="Times New Roman" panose="02020603050405020304" pitchFamily="18" charset="0"/>
                <a:cs typeface="Times New Roman" panose="02020603050405020304" pitchFamily="18" charset="0"/>
              </a:rPr>
              <a:t>perilaku</a:t>
            </a:r>
            <a:r>
              <a:rPr lang="en-ID" sz="1800" dirty="0">
                <a:solidFill>
                  <a:schemeClr val="tx1">
                    <a:lumMod val="10000"/>
                  </a:schemeClr>
                </a:solidFill>
                <a:latin typeface="Times New Roman" panose="02020603050405020304" pitchFamily="18" charset="0"/>
                <a:cs typeface="Times New Roman" panose="02020603050405020304" pitchFamily="18" charset="0"/>
              </a:rPr>
              <a:t> </a:t>
            </a:r>
            <a:r>
              <a:rPr lang="en-ID" sz="1800" dirty="0" err="1">
                <a:solidFill>
                  <a:schemeClr val="tx1">
                    <a:lumMod val="10000"/>
                  </a:schemeClr>
                </a:solidFill>
                <a:latin typeface="Times New Roman" panose="02020603050405020304" pitchFamily="18" charset="0"/>
                <a:cs typeface="Times New Roman" panose="02020603050405020304" pitchFamily="18" charset="0"/>
              </a:rPr>
              <a:t>keuangan</a:t>
            </a:r>
            <a:r>
              <a:rPr lang="en-ID" sz="1800" dirty="0">
                <a:solidFill>
                  <a:schemeClr val="tx1">
                    <a:lumMod val="10000"/>
                  </a:schemeClr>
                </a:solidFill>
                <a:latin typeface="Times New Roman" panose="02020603050405020304" pitchFamily="18" charset="0"/>
                <a:cs typeface="Times New Roman" panose="02020603050405020304" pitchFamily="18" charset="0"/>
              </a:rPr>
              <a:t>. </a:t>
            </a:r>
            <a:r>
              <a:rPr lang="en-ID" sz="1800" dirty="0" err="1">
                <a:solidFill>
                  <a:schemeClr val="tx1">
                    <a:lumMod val="10000"/>
                  </a:schemeClr>
                </a:solidFill>
                <a:latin typeface="Times New Roman" panose="02020603050405020304" pitchFamily="18" charset="0"/>
                <a:cs typeface="Times New Roman" panose="02020603050405020304" pitchFamily="18" charset="0"/>
              </a:rPr>
              <a:t>Akhirnya</a:t>
            </a:r>
            <a:r>
              <a:rPr lang="en-ID" sz="1800" dirty="0">
                <a:solidFill>
                  <a:schemeClr val="tx1">
                    <a:lumMod val="10000"/>
                  </a:schemeClr>
                </a:solidFill>
                <a:latin typeface="Times New Roman" panose="02020603050405020304" pitchFamily="18" charset="0"/>
                <a:cs typeface="Times New Roman" panose="02020603050405020304" pitchFamily="18" charset="0"/>
              </a:rPr>
              <a:t> Thaler </a:t>
            </a:r>
            <a:r>
              <a:rPr lang="en-ID" sz="1800" dirty="0" err="1">
                <a:solidFill>
                  <a:schemeClr val="tx1">
                    <a:lumMod val="10000"/>
                  </a:schemeClr>
                </a:solidFill>
                <a:latin typeface="Times New Roman" panose="02020603050405020304" pitchFamily="18" charset="0"/>
                <a:cs typeface="Times New Roman" panose="02020603050405020304" pitchFamily="18" charset="0"/>
              </a:rPr>
              <a:t>menjadi</a:t>
            </a:r>
            <a:r>
              <a:rPr lang="en-ID" sz="1800" dirty="0">
                <a:solidFill>
                  <a:schemeClr val="tx1">
                    <a:lumMod val="10000"/>
                  </a:schemeClr>
                </a:solidFill>
                <a:latin typeface="Times New Roman" panose="02020603050405020304" pitchFamily="18" charset="0"/>
                <a:cs typeface="Times New Roman" panose="02020603050405020304" pitchFamily="18" charset="0"/>
              </a:rPr>
              <a:t> </a:t>
            </a:r>
            <a:r>
              <a:rPr lang="en-ID" sz="1800" dirty="0" err="1">
                <a:solidFill>
                  <a:schemeClr val="tx1">
                    <a:lumMod val="10000"/>
                  </a:schemeClr>
                </a:solidFill>
                <a:latin typeface="Times New Roman" panose="02020603050405020304" pitchFamily="18" charset="0"/>
                <a:cs typeface="Times New Roman" panose="02020603050405020304" pitchFamily="18" charset="0"/>
              </a:rPr>
              <a:t>sebuah</a:t>
            </a:r>
            <a:r>
              <a:rPr lang="en-ID" sz="1800" dirty="0">
                <a:solidFill>
                  <a:schemeClr val="tx1">
                    <a:lumMod val="10000"/>
                  </a:schemeClr>
                </a:solidFill>
                <a:latin typeface="Times New Roman" panose="02020603050405020304" pitchFamily="18" charset="0"/>
                <a:cs typeface="Times New Roman" panose="02020603050405020304" pitchFamily="18" charset="0"/>
              </a:rPr>
              <a:t> </a:t>
            </a:r>
            <a:r>
              <a:rPr lang="en-ID" sz="1800" dirty="0" err="1">
                <a:solidFill>
                  <a:schemeClr val="tx1">
                    <a:lumMod val="10000"/>
                  </a:schemeClr>
                </a:solidFill>
                <a:latin typeface="Times New Roman" panose="02020603050405020304" pitchFamily="18" charset="0"/>
                <a:cs typeface="Times New Roman" panose="02020603050405020304" pitchFamily="18" charset="0"/>
              </a:rPr>
              <a:t>anomali</a:t>
            </a:r>
            <a:r>
              <a:rPr lang="en-ID" sz="1800" dirty="0">
                <a:solidFill>
                  <a:schemeClr val="tx1">
                    <a:lumMod val="10000"/>
                  </a:schemeClr>
                </a:solidFill>
                <a:latin typeface="Times New Roman" panose="02020603050405020304" pitchFamily="18" charset="0"/>
                <a:cs typeface="Times New Roman" panose="02020603050405020304" pitchFamily="18" charset="0"/>
              </a:rPr>
              <a:t>    di </a:t>
            </a:r>
            <a:r>
              <a:rPr lang="en-ID" sz="1800" dirty="0" err="1">
                <a:solidFill>
                  <a:schemeClr val="tx1">
                    <a:lumMod val="10000"/>
                  </a:schemeClr>
                </a:solidFill>
                <a:latin typeface="Times New Roman" panose="02020603050405020304" pitchFamily="18" charset="0"/>
                <a:cs typeface="Times New Roman" panose="02020603050405020304" pitchFamily="18" charset="0"/>
              </a:rPr>
              <a:t>universitasnya</a:t>
            </a:r>
            <a:r>
              <a:rPr lang="en-ID" sz="1800" dirty="0">
                <a:solidFill>
                  <a:schemeClr val="tx1">
                    <a:lumMod val="10000"/>
                  </a:schemeClr>
                </a:solidFill>
                <a:latin typeface="Times New Roman" panose="02020603050405020304" pitchFamily="18" charset="0"/>
                <a:cs typeface="Times New Roman" panose="02020603050405020304" pitchFamily="18" charset="0"/>
              </a:rPr>
              <a:t> </a:t>
            </a:r>
            <a:r>
              <a:rPr lang="en-ID" sz="1800" dirty="0" err="1">
                <a:solidFill>
                  <a:schemeClr val="tx1">
                    <a:lumMod val="10000"/>
                  </a:schemeClr>
                </a:solidFill>
                <a:latin typeface="Times New Roman" panose="02020603050405020304" pitchFamily="18" charset="0"/>
                <a:cs typeface="Times New Roman" panose="02020603050405020304" pitchFamily="18" charset="0"/>
              </a:rPr>
              <a:t>karena</a:t>
            </a:r>
            <a:r>
              <a:rPr lang="en-ID" sz="1800" dirty="0">
                <a:solidFill>
                  <a:schemeClr val="tx1">
                    <a:lumMod val="10000"/>
                  </a:schemeClr>
                </a:solidFill>
                <a:latin typeface="Times New Roman" panose="02020603050405020304" pitchFamily="18" charset="0"/>
                <a:cs typeface="Times New Roman" panose="02020603050405020304" pitchFamily="18" charset="0"/>
              </a:rPr>
              <a:t> </a:t>
            </a:r>
            <a:r>
              <a:rPr lang="en-ID" sz="1800" dirty="0" err="1">
                <a:solidFill>
                  <a:schemeClr val="tx1">
                    <a:lumMod val="10000"/>
                  </a:schemeClr>
                </a:solidFill>
                <a:latin typeface="Times New Roman" panose="02020603050405020304" pitchFamily="18" charset="0"/>
                <a:cs typeface="Times New Roman" panose="02020603050405020304" pitchFamily="18" charset="0"/>
              </a:rPr>
              <a:t>menyimpang</a:t>
            </a:r>
            <a:r>
              <a:rPr lang="en-ID" sz="1800" dirty="0">
                <a:solidFill>
                  <a:schemeClr val="tx1">
                    <a:lumMod val="10000"/>
                  </a:schemeClr>
                </a:solidFill>
                <a:latin typeface="Times New Roman" panose="02020603050405020304" pitchFamily="18" charset="0"/>
                <a:cs typeface="Times New Roman" panose="02020603050405020304" pitchFamily="18" charset="0"/>
              </a:rPr>
              <a:t> </a:t>
            </a:r>
            <a:r>
              <a:rPr lang="en-ID" sz="1800" dirty="0" err="1">
                <a:solidFill>
                  <a:schemeClr val="tx1">
                    <a:lumMod val="10000"/>
                  </a:schemeClr>
                </a:solidFill>
                <a:latin typeface="Times New Roman" panose="02020603050405020304" pitchFamily="18" charset="0"/>
                <a:cs typeface="Times New Roman" panose="02020603050405020304" pitchFamily="18" charset="0"/>
              </a:rPr>
              <a:t>dari</a:t>
            </a:r>
            <a:r>
              <a:rPr lang="en-ID" sz="1800" dirty="0">
                <a:solidFill>
                  <a:schemeClr val="tx1">
                    <a:lumMod val="10000"/>
                  </a:schemeClr>
                </a:solidFill>
                <a:latin typeface="Times New Roman" panose="02020603050405020304" pitchFamily="18" charset="0"/>
                <a:cs typeface="Times New Roman" panose="02020603050405020304" pitchFamily="18" charset="0"/>
              </a:rPr>
              <a:t> </a:t>
            </a:r>
            <a:r>
              <a:rPr lang="en-ID" sz="1800" dirty="0" err="1">
                <a:solidFill>
                  <a:schemeClr val="tx1">
                    <a:lumMod val="10000"/>
                  </a:schemeClr>
                </a:solidFill>
                <a:latin typeface="Times New Roman" panose="02020603050405020304" pitchFamily="18" charset="0"/>
                <a:cs typeface="Times New Roman" panose="02020603050405020304" pitchFamily="18" charset="0"/>
              </a:rPr>
              <a:t>pemikiran</a:t>
            </a:r>
            <a:r>
              <a:rPr lang="en-ID" sz="1800" dirty="0">
                <a:solidFill>
                  <a:schemeClr val="tx1">
                    <a:lumMod val="10000"/>
                  </a:schemeClr>
                </a:solidFill>
                <a:latin typeface="Times New Roman" panose="02020603050405020304" pitchFamily="18" charset="0"/>
                <a:cs typeface="Times New Roman" panose="02020603050405020304" pitchFamily="18" charset="0"/>
              </a:rPr>
              <a:t> </a:t>
            </a:r>
            <a:r>
              <a:rPr lang="en-ID" sz="1800" dirty="0" err="1">
                <a:solidFill>
                  <a:schemeClr val="tx1">
                    <a:lumMod val="10000"/>
                  </a:schemeClr>
                </a:solidFill>
                <a:latin typeface="Times New Roman" panose="02020603050405020304" pitchFamily="18" charset="0"/>
                <a:cs typeface="Times New Roman" panose="02020603050405020304" pitchFamily="18" charset="0"/>
              </a:rPr>
              <a:t>ekonomi</a:t>
            </a:r>
            <a:r>
              <a:rPr lang="en-ID" sz="1800" dirty="0">
                <a:solidFill>
                  <a:schemeClr val="tx1">
                    <a:lumMod val="10000"/>
                  </a:schemeClr>
                </a:solidFill>
                <a:latin typeface="Times New Roman" panose="02020603050405020304" pitchFamily="18" charset="0"/>
                <a:cs typeface="Times New Roman" panose="02020603050405020304" pitchFamily="18" charset="0"/>
              </a:rPr>
              <a:t> </a:t>
            </a:r>
            <a:r>
              <a:rPr lang="en-ID" sz="1800" dirty="0" err="1">
                <a:solidFill>
                  <a:schemeClr val="tx1">
                    <a:lumMod val="10000"/>
                  </a:schemeClr>
                </a:solidFill>
                <a:latin typeface="Times New Roman" panose="02020603050405020304" pitchFamily="18" charset="0"/>
                <a:cs typeface="Times New Roman" panose="02020603050405020304" pitchFamily="18" charset="0"/>
              </a:rPr>
              <a:t>neoklasik</a:t>
            </a:r>
            <a:r>
              <a:rPr lang="en-ID" sz="1800" dirty="0">
                <a:solidFill>
                  <a:schemeClr val="tx1">
                    <a:lumMod val="10000"/>
                  </a:schemeClr>
                </a:solidFill>
                <a:latin typeface="Times New Roman" panose="02020603050405020304" pitchFamily="18" charset="0"/>
                <a:cs typeface="Times New Roman" panose="02020603050405020304" pitchFamily="18" charset="0"/>
              </a:rPr>
              <a:t> yang </a:t>
            </a:r>
            <a:r>
              <a:rPr lang="en-ID" sz="1800" dirty="0" err="1">
                <a:solidFill>
                  <a:schemeClr val="tx1">
                    <a:lumMod val="10000"/>
                  </a:schemeClr>
                </a:solidFill>
                <a:latin typeface="Times New Roman" panose="02020603050405020304" pitchFamily="18" charset="0"/>
                <a:cs typeface="Times New Roman" panose="02020603050405020304" pitchFamily="18" charset="0"/>
              </a:rPr>
              <a:t>dikembangkan</a:t>
            </a:r>
            <a:r>
              <a:rPr lang="en-ID" sz="1800" dirty="0">
                <a:solidFill>
                  <a:schemeClr val="tx1">
                    <a:lumMod val="10000"/>
                  </a:schemeClr>
                </a:solidFill>
                <a:latin typeface="Times New Roman" panose="02020603050405020304" pitchFamily="18" charset="0"/>
                <a:cs typeface="Times New Roman" panose="02020603050405020304" pitchFamily="18" charset="0"/>
              </a:rPr>
              <a:t> </a:t>
            </a:r>
            <a:r>
              <a:rPr lang="en-ID" sz="1800" dirty="0" err="1">
                <a:solidFill>
                  <a:schemeClr val="tx1">
                    <a:lumMod val="10000"/>
                  </a:schemeClr>
                </a:solidFill>
                <a:latin typeface="Times New Roman" panose="02020603050405020304" pitchFamily="18" charset="0"/>
                <a:cs typeface="Times New Roman" panose="02020603050405020304" pitchFamily="18" charset="0"/>
              </a:rPr>
              <a:t>dari</a:t>
            </a:r>
            <a:r>
              <a:rPr lang="en-ID" sz="1800" dirty="0">
                <a:solidFill>
                  <a:schemeClr val="tx1">
                    <a:lumMod val="10000"/>
                  </a:schemeClr>
                </a:solidFill>
                <a:latin typeface="Times New Roman" panose="02020603050405020304" pitchFamily="18" charset="0"/>
                <a:cs typeface="Times New Roman" panose="02020603050405020304" pitchFamily="18" charset="0"/>
              </a:rPr>
              <a:t> </a:t>
            </a:r>
            <a:r>
              <a:rPr lang="en-ID" sz="1800" dirty="0" err="1">
                <a:solidFill>
                  <a:schemeClr val="tx1">
                    <a:lumMod val="10000"/>
                  </a:schemeClr>
                </a:solidFill>
                <a:latin typeface="Times New Roman" panose="02020603050405020304" pitchFamily="18" charset="0"/>
                <a:cs typeface="Times New Roman" panose="02020603050405020304" pitchFamily="18" charset="0"/>
              </a:rPr>
              <a:t>sekolah</a:t>
            </a:r>
            <a:r>
              <a:rPr lang="en-ID" sz="1800" dirty="0">
                <a:solidFill>
                  <a:schemeClr val="tx1">
                    <a:lumMod val="10000"/>
                  </a:schemeClr>
                </a:solidFill>
                <a:latin typeface="Times New Roman" panose="02020603050405020304" pitchFamily="18" charset="0"/>
                <a:cs typeface="Times New Roman" panose="02020603050405020304" pitchFamily="18" charset="0"/>
              </a:rPr>
              <a:t> </a:t>
            </a:r>
            <a:r>
              <a:rPr lang="en-ID" sz="1800" dirty="0" err="1">
                <a:solidFill>
                  <a:schemeClr val="tx1">
                    <a:lumMod val="10000"/>
                  </a:schemeClr>
                </a:solidFill>
                <a:latin typeface="Times New Roman" panose="02020603050405020304" pitchFamily="18" charset="0"/>
                <a:cs typeface="Times New Roman" panose="02020603050405020304" pitchFamily="18" charset="0"/>
              </a:rPr>
              <a:t>pemikir</a:t>
            </a:r>
            <a:r>
              <a:rPr lang="en-ID" sz="1800" dirty="0">
                <a:solidFill>
                  <a:schemeClr val="tx1">
                    <a:lumMod val="10000"/>
                  </a:schemeClr>
                </a:solidFill>
                <a:latin typeface="Times New Roman" panose="02020603050405020304" pitchFamily="18" charset="0"/>
                <a:cs typeface="Times New Roman" panose="02020603050405020304" pitchFamily="18" charset="0"/>
              </a:rPr>
              <a:t> </a:t>
            </a:r>
            <a:r>
              <a:rPr lang="en-ID" sz="1800" dirty="0" err="1">
                <a:solidFill>
                  <a:schemeClr val="tx1">
                    <a:lumMod val="10000"/>
                  </a:schemeClr>
                </a:solidFill>
                <a:latin typeface="Times New Roman" panose="02020603050405020304" pitchFamily="18" charset="0"/>
                <a:cs typeface="Times New Roman" panose="02020603050405020304" pitchFamily="18" charset="0"/>
              </a:rPr>
              <a:t>ekonomi</a:t>
            </a:r>
            <a:r>
              <a:rPr lang="en-ID" sz="1800" dirty="0">
                <a:solidFill>
                  <a:schemeClr val="tx1">
                    <a:lumMod val="10000"/>
                  </a:schemeClr>
                </a:solidFill>
                <a:latin typeface="Times New Roman" panose="02020603050405020304" pitchFamily="18" charset="0"/>
                <a:cs typeface="Times New Roman" panose="02020603050405020304" pitchFamily="18" charset="0"/>
              </a:rPr>
              <a:t> (economic schools of thought).</a:t>
            </a:r>
          </a:p>
          <a:p>
            <a:pPr marL="0" lvl="0" indent="0" algn="just"/>
            <a:r>
              <a:rPr lang="en-ID" sz="1800" dirty="0" err="1">
                <a:solidFill>
                  <a:schemeClr val="tx1">
                    <a:lumMod val="10000"/>
                  </a:schemeClr>
                </a:solidFill>
                <a:latin typeface="Times New Roman" panose="02020603050405020304" pitchFamily="18" charset="0"/>
                <a:cs typeface="Times New Roman" panose="02020603050405020304" pitchFamily="18" charset="0"/>
              </a:rPr>
              <a:t>Dengan</a:t>
            </a:r>
            <a:r>
              <a:rPr lang="en-ID" sz="1800" dirty="0">
                <a:solidFill>
                  <a:schemeClr val="tx1">
                    <a:lumMod val="10000"/>
                  </a:schemeClr>
                </a:solidFill>
                <a:latin typeface="Times New Roman" panose="02020603050405020304" pitchFamily="18" charset="0"/>
                <a:cs typeface="Times New Roman" panose="02020603050405020304" pitchFamily="18" charset="0"/>
              </a:rPr>
              <a:t> </a:t>
            </a:r>
            <a:r>
              <a:rPr lang="en-ID" sz="1800" dirty="0" err="1">
                <a:solidFill>
                  <a:schemeClr val="tx1">
                    <a:lumMod val="10000"/>
                  </a:schemeClr>
                </a:solidFill>
                <a:latin typeface="Times New Roman" panose="02020603050405020304" pitchFamily="18" charset="0"/>
                <a:cs typeface="Times New Roman" panose="02020603050405020304" pitchFamily="18" charset="0"/>
              </a:rPr>
              <a:t>dukungan</a:t>
            </a:r>
            <a:r>
              <a:rPr lang="en-ID" sz="1800" dirty="0">
                <a:solidFill>
                  <a:schemeClr val="tx1">
                    <a:lumMod val="10000"/>
                  </a:schemeClr>
                </a:solidFill>
                <a:latin typeface="Times New Roman" panose="02020603050405020304" pitchFamily="18" charset="0"/>
                <a:cs typeface="Times New Roman" panose="02020603050405020304" pitchFamily="18" charset="0"/>
              </a:rPr>
              <a:t> dana </a:t>
            </a:r>
            <a:r>
              <a:rPr lang="en-ID" sz="1800" dirty="0" err="1">
                <a:solidFill>
                  <a:schemeClr val="tx1">
                    <a:lumMod val="10000"/>
                  </a:schemeClr>
                </a:solidFill>
                <a:latin typeface="Times New Roman" panose="02020603050405020304" pitchFamily="18" charset="0"/>
                <a:cs typeface="Times New Roman" panose="02020603050405020304" pitchFamily="18" charset="0"/>
              </a:rPr>
              <a:t>dari</a:t>
            </a:r>
            <a:r>
              <a:rPr lang="en-ID" sz="1800" dirty="0">
                <a:solidFill>
                  <a:schemeClr val="tx1">
                    <a:lumMod val="10000"/>
                  </a:schemeClr>
                </a:solidFill>
                <a:latin typeface="Times New Roman" panose="02020603050405020304" pitchFamily="18" charset="0"/>
                <a:cs typeface="Times New Roman" panose="02020603050405020304" pitchFamily="18" charset="0"/>
              </a:rPr>
              <a:t> Russell Sage Foundation, </a:t>
            </a:r>
            <a:r>
              <a:rPr lang="en-ID" sz="1800" dirty="0" err="1">
                <a:solidFill>
                  <a:schemeClr val="tx1">
                    <a:lumMod val="10000"/>
                  </a:schemeClr>
                </a:solidFill>
                <a:latin typeface="Times New Roman" panose="02020603050405020304" pitchFamily="18" charset="0"/>
                <a:cs typeface="Times New Roman" panose="02020603050405020304" pitchFamily="18" charset="0"/>
              </a:rPr>
              <a:t>sejak</a:t>
            </a:r>
            <a:r>
              <a:rPr lang="en-ID" sz="1800" dirty="0">
                <a:solidFill>
                  <a:schemeClr val="tx1">
                    <a:lumMod val="10000"/>
                  </a:schemeClr>
                </a:solidFill>
                <a:latin typeface="Times New Roman" panose="02020603050405020304" pitchFamily="18" charset="0"/>
                <a:cs typeface="Times New Roman" panose="02020603050405020304" pitchFamily="18" charset="0"/>
              </a:rPr>
              <a:t> </a:t>
            </a:r>
            <a:r>
              <a:rPr lang="en-ID" sz="1800" dirty="0" err="1">
                <a:solidFill>
                  <a:schemeClr val="tx1">
                    <a:lumMod val="10000"/>
                  </a:schemeClr>
                </a:solidFill>
                <a:latin typeface="Times New Roman" panose="02020603050405020304" pitchFamily="18" charset="0"/>
                <a:cs typeface="Times New Roman" panose="02020603050405020304" pitchFamily="18" charset="0"/>
              </a:rPr>
              <a:t>tahun</a:t>
            </a:r>
            <a:r>
              <a:rPr lang="en-ID" sz="1800" dirty="0">
                <a:solidFill>
                  <a:schemeClr val="tx1">
                    <a:lumMod val="10000"/>
                  </a:schemeClr>
                </a:solidFill>
                <a:latin typeface="Times New Roman" panose="02020603050405020304" pitchFamily="18" charset="0"/>
                <a:cs typeface="Times New Roman" panose="02020603050405020304" pitchFamily="18" charset="0"/>
              </a:rPr>
              <a:t> 1991 </a:t>
            </a:r>
            <a:r>
              <a:rPr lang="en-ID" sz="1800" dirty="0" err="1">
                <a:solidFill>
                  <a:schemeClr val="tx1">
                    <a:lumMod val="10000"/>
                  </a:schemeClr>
                </a:solidFill>
                <a:latin typeface="Times New Roman" panose="02020603050405020304" pitchFamily="18" charset="0"/>
                <a:cs typeface="Times New Roman" panose="02020603050405020304" pitchFamily="18" charset="0"/>
              </a:rPr>
              <a:t>Thaller</a:t>
            </a:r>
            <a:r>
              <a:rPr lang="en-ID" sz="1800" dirty="0">
                <a:solidFill>
                  <a:schemeClr val="tx1">
                    <a:lumMod val="10000"/>
                  </a:schemeClr>
                </a:solidFill>
                <a:latin typeface="Times New Roman" panose="02020603050405020304" pitchFamily="18" charset="0"/>
                <a:cs typeface="Times New Roman" panose="02020603050405020304" pitchFamily="18" charset="0"/>
              </a:rPr>
              <a:t> </a:t>
            </a:r>
            <a:r>
              <a:rPr lang="en-ID" sz="1800" dirty="0" err="1">
                <a:solidFill>
                  <a:schemeClr val="tx1">
                    <a:lumMod val="10000"/>
                  </a:schemeClr>
                </a:solidFill>
                <a:latin typeface="Times New Roman" panose="02020603050405020304" pitchFamily="18" charset="0"/>
                <a:cs typeface="Times New Roman" panose="02020603050405020304" pitchFamily="18" charset="0"/>
              </a:rPr>
              <a:t>bersama</a:t>
            </a:r>
            <a:r>
              <a:rPr lang="en-ID" sz="1800" dirty="0">
                <a:solidFill>
                  <a:schemeClr val="tx1">
                    <a:lumMod val="10000"/>
                  </a:schemeClr>
                </a:solidFill>
                <a:latin typeface="Times New Roman" panose="02020603050405020304" pitchFamily="18" charset="0"/>
                <a:cs typeface="Times New Roman" panose="02020603050405020304" pitchFamily="18" charset="0"/>
              </a:rPr>
              <a:t> Shiller </a:t>
            </a:r>
            <a:r>
              <a:rPr lang="en-ID" sz="1800" dirty="0" err="1">
                <a:solidFill>
                  <a:schemeClr val="tx1">
                    <a:lumMod val="10000"/>
                  </a:schemeClr>
                </a:solidFill>
                <a:latin typeface="Times New Roman" panose="02020603050405020304" pitchFamily="18" charset="0"/>
                <a:cs typeface="Times New Roman" panose="02020603050405020304" pitchFamily="18" charset="0"/>
              </a:rPr>
              <a:t>mengkoordinasikan</a:t>
            </a:r>
            <a:r>
              <a:rPr lang="en-ID" sz="1800" dirty="0">
                <a:solidFill>
                  <a:schemeClr val="tx1">
                    <a:lumMod val="10000"/>
                  </a:schemeClr>
                </a:solidFill>
                <a:latin typeface="Times New Roman" panose="02020603050405020304" pitchFamily="18" charset="0"/>
                <a:cs typeface="Times New Roman" panose="02020603050405020304" pitchFamily="18" charset="0"/>
              </a:rPr>
              <a:t> </a:t>
            </a:r>
            <a:r>
              <a:rPr lang="en-ID" sz="1800" dirty="0" err="1">
                <a:solidFill>
                  <a:schemeClr val="tx1">
                    <a:lumMod val="10000"/>
                  </a:schemeClr>
                </a:solidFill>
                <a:latin typeface="Times New Roman" panose="02020603050405020304" pitchFamily="18" charset="0"/>
                <a:cs typeface="Times New Roman" panose="02020603050405020304" pitchFamily="18" charset="0"/>
              </a:rPr>
              <a:t>sebuah</a:t>
            </a:r>
            <a:r>
              <a:rPr lang="en-ID" sz="1800" dirty="0">
                <a:solidFill>
                  <a:schemeClr val="tx1">
                    <a:lumMod val="10000"/>
                  </a:schemeClr>
                </a:solidFill>
                <a:latin typeface="Times New Roman" panose="02020603050405020304" pitchFamily="18" charset="0"/>
                <a:cs typeface="Times New Roman" panose="02020603050405020304" pitchFamily="18" charset="0"/>
              </a:rPr>
              <a:t> workshop pada National Biro Economic Research (NBER). </a:t>
            </a:r>
            <a:r>
              <a:rPr lang="en-ID" sz="1800" dirty="0" err="1">
                <a:solidFill>
                  <a:schemeClr val="tx1">
                    <a:lumMod val="10000"/>
                  </a:schemeClr>
                </a:solidFill>
                <a:latin typeface="Times New Roman" panose="02020603050405020304" pitchFamily="18" charset="0"/>
                <a:cs typeface="Times New Roman" panose="02020603050405020304" pitchFamily="18" charset="0"/>
              </a:rPr>
              <a:t>Sejak</a:t>
            </a:r>
            <a:r>
              <a:rPr lang="en-ID" sz="1800" dirty="0">
                <a:solidFill>
                  <a:schemeClr val="tx1">
                    <a:lumMod val="10000"/>
                  </a:schemeClr>
                </a:solidFill>
                <a:latin typeface="Times New Roman" panose="02020603050405020304" pitchFamily="18" charset="0"/>
                <a:cs typeface="Times New Roman" panose="02020603050405020304" pitchFamily="18" charset="0"/>
              </a:rPr>
              <a:t> </a:t>
            </a:r>
            <a:r>
              <a:rPr lang="en-ID" sz="1800" dirty="0" err="1">
                <a:solidFill>
                  <a:schemeClr val="tx1">
                    <a:lumMod val="10000"/>
                  </a:schemeClr>
                </a:solidFill>
                <a:latin typeface="Times New Roman" panose="02020603050405020304" pitchFamily="18" charset="0"/>
                <a:cs typeface="Times New Roman" panose="02020603050405020304" pitchFamily="18" charset="0"/>
              </a:rPr>
              <a:t>saat</a:t>
            </a:r>
            <a:r>
              <a:rPr lang="en-ID" sz="1800" dirty="0">
                <a:solidFill>
                  <a:schemeClr val="tx1">
                    <a:lumMod val="10000"/>
                  </a:schemeClr>
                </a:solidFill>
                <a:latin typeface="Times New Roman" panose="02020603050405020304" pitchFamily="18" charset="0"/>
                <a:cs typeface="Times New Roman" panose="02020603050405020304" pitchFamily="18" charset="0"/>
              </a:rPr>
              <a:t> </a:t>
            </a:r>
            <a:r>
              <a:rPr lang="en-ID" sz="1800" dirty="0" err="1">
                <a:solidFill>
                  <a:schemeClr val="tx1">
                    <a:lumMod val="10000"/>
                  </a:schemeClr>
                </a:solidFill>
                <a:latin typeface="Times New Roman" panose="02020603050405020304" pitchFamily="18" charset="0"/>
                <a:cs typeface="Times New Roman" panose="02020603050405020304" pitchFamily="18" charset="0"/>
              </a:rPr>
              <a:t>itulah</a:t>
            </a:r>
            <a:r>
              <a:rPr lang="en-ID" sz="1800" dirty="0">
                <a:solidFill>
                  <a:schemeClr val="tx1">
                    <a:lumMod val="10000"/>
                  </a:schemeClr>
                </a:solidFill>
                <a:latin typeface="Times New Roman" panose="02020603050405020304" pitchFamily="18" charset="0"/>
                <a:cs typeface="Times New Roman" panose="02020603050405020304" pitchFamily="18" charset="0"/>
              </a:rPr>
              <a:t> </a:t>
            </a:r>
            <a:r>
              <a:rPr lang="en-ID" sz="1800" dirty="0" err="1">
                <a:solidFill>
                  <a:schemeClr val="tx1">
                    <a:lumMod val="10000"/>
                  </a:schemeClr>
                </a:solidFill>
                <a:latin typeface="Times New Roman" panose="02020603050405020304" pitchFamily="18" charset="0"/>
                <a:cs typeface="Times New Roman" panose="02020603050405020304" pitchFamily="18" charset="0"/>
              </a:rPr>
              <a:t>penelitian</a:t>
            </a:r>
            <a:r>
              <a:rPr lang="en-ID" sz="1800" dirty="0">
                <a:solidFill>
                  <a:schemeClr val="tx1">
                    <a:lumMod val="10000"/>
                  </a:schemeClr>
                </a:solidFill>
                <a:latin typeface="Times New Roman" panose="02020603050405020304" pitchFamily="18" charset="0"/>
                <a:cs typeface="Times New Roman" panose="02020603050405020304" pitchFamily="18" charset="0"/>
              </a:rPr>
              <a:t> </a:t>
            </a:r>
            <a:r>
              <a:rPr lang="en-ID" sz="1800" dirty="0" err="1">
                <a:solidFill>
                  <a:schemeClr val="tx1">
                    <a:lumMod val="10000"/>
                  </a:schemeClr>
                </a:solidFill>
                <a:latin typeface="Times New Roman" panose="02020603050405020304" pitchFamily="18" charset="0"/>
                <a:cs typeface="Times New Roman" panose="02020603050405020304" pitchFamily="18" charset="0"/>
              </a:rPr>
              <a:t>dengan</a:t>
            </a:r>
            <a:r>
              <a:rPr lang="en-ID" sz="1800" dirty="0">
                <a:solidFill>
                  <a:schemeClr val="tx1">
                    <a:lumMod val="10000"/>
                  </a:schemeClr>
                </a:solidFill>
                <a:latin typeface="Times New Roman" panose="02020603050405020304" pitchFamily="18" charset="0"/>
                <a:cs typeface="Times New Roman" panose="02020603050405020304" pitchFamily="18" charset="0"/>
              </a:rPr>
              <a:t> </a:t>
            </a:r>
            <a:r>
              <a:rPr lang="en-ID" sz="1800" dirty="0" err="1">
                <a:solidFill>
                  <a:schemeClr val="tx1">
                    <a:lumMod val="10000"/>
                  </a:schemeClr>
                </a:solidFill>
                <a:latin typeface="Times New Roman" panose="02020603050405020304" pitchFamily="18" charset="0"/>
                <a:cs typeface="Times New Roman" panose="02020603050405020304" pitchFamily="18" charset="0"/>
              </a:rPr>
              <a:t>tema</a:t>
            </a:r>
            <a:r>
              <a:rPr lang="en-ID" sz="1800" dirty="0">
                <a:solidFill>
                  <a:schemeClr val="tx1">
                    <a:lumMod val="10000"/>
                  </a:schemeClr>
                </a:solidFill>
                <a:latin typeface="Times New Roman" panose="02020603050405020304" pitchFamily="18" charset="0"/>
                <a:cs typeface="Times New Roman" panose="02020603050405020304" pitchFamily="18" charset="0"/>
              </a:rPr>
              <a:t> </a:t>
            </a:r>
            <a:r>
              <a:rPr lang="en-ID" sz="1800" dirty="0" err="1">
                <a:solidFill>
                  <a:schemeClr val="tx1">
                    <a:lumMod val="10000"/>
                  </a:schemeClr>
                </a:solidFill>
                <a:latin typeface="Times New Roman" panose="02020603050405020304" pitchFamily="18" charset="0"/>
                <a:cs typeface="Times New Roman" panose="02020603050405020304" pitchFamily="18" charset="0"/>
              </a:rPr>
              <a:t>perilaku</a:t>
            </a:r>
            <a:r>
              <a:rPr lang="en-ID" sz="1800" dirty="0">
                <a:solidFill>
                  <a:schemeClr val="tx1">
                    <a:lumMod val="10000"/>
                  </a:schemeClr>
                </a:solidFill>
                <a:latin typeface="Times New Roman" panose="02020603050405020304" pitchFamily="18" charset="0"/>
                <a:cs typeface="Times New Roman" panose="02020603050405020304" pitchFamily="18" charset="0"/>
              </a:rPr>
              <a:t> </a:t>
            </a:r>
            <a:r>
              <a:rPr lang="en-ID" sz="1800" dirty="0" err="1">
                <a:solidFill>
                  <a:schemeClr val="tx1">
                    <a:lumMod val="10000"/>
                  </a:schemeClr>
                </a:solidFill>
                <a:latin typeface="Times New Roman" panose="02020603050405020304" pitchFamily="18" charset="0"/>
                <a:cs typeface="Times New Roman" panose="02020603050405020304" pitchFamily="18" charset="0"/>
              </a:rPr>
              <a:t>keuangan</a:t>
            </a:r>
            <a:r>
              <a:rPr lang="en-ID" sz="1800" dirty="0">
                <a:solidFill>
                  <a:schemeClr val="tx1">
                    <a:lumMod val="10000"/>
                  </a:schemeClr>
                </a:solidFill>
                <a:latin typeface="Times New Roman" panose="02020603050405020304" pitchFamily="18" charset="0"/>
                <a:cs typeface="Times New Roman" panose="02020603050405020304" pitchFamily="18" charset="0"/>
              </a:rPr>
              <a:t> </a:t>
            </a:r>
            <a:r>
              <a:rPr lang="en-ID" sz="1800" dirty="0" err="1">
                <a:solidFill>
                  <a:schemeClr val="tx1">
                    <a:lumMod val="10000"/>
                  </a:schemeClr>
                </a:solidFill>
                <a:latin typeface="Times New Roman" panose="02020603050405020304" pitchFamily="18" charset="0"/>
                <a:cs typeface="Times New Roman" panose="02020603050405020304" pitchFamily="18" charset="0"/>
              </a:rPr>
              <a:t>menjadi</a:t>
            </a:r>
            <a:r>
              <a:rPr lang="en-ID" sz="1800" dirty="0">
                <a:solidFill>
                  <a:schemeClr val="tx1">
                    <a:lumMod val="10000"/>
                  </a:schemeClr>
                </a:solidFill>
                <a:latin typeface="Times New Roman" panose="02020603050405020304" pitchFamily="18" charset="0"/>
                <a:cs typeface="Times New Roman" panose="02020603050405020304" pitchFamily="18" charset="0"/>
              </a:rPr>
              <a:t> </a:t>
            </a:r>
            <a:r>
              <a:rPr lang="en-ID" sz="1800" dirty="0" err="1">
                <a:solidFill>
                  <a:schemeClr val="tx1">
                    <a:lumMod val="10000"/>
                  </a:schemeClr>
                </a:solidFill>
                <a:latin typeface="Times New Roman" panose="02020603050405020304" pitchFamily="18" charset="0"/>
                <a:cs typeface="Times New Roman" panose="02020603050405020304" pitchFamily="18" charset="0"/>
              </a:rPr>
              <a:t>semakin</a:t>
            </a:r>
            <a:r>
              <a:rPr lang="en-ID" sz="1800" dirty="0">
                <a:solidFill>
                  <a:schemeClr val="tx1">
                    <a:lumMod val="10000"/>
                  </a:schemeClr>
                </a:solidFill>
                <a:latin typeface="Times New Roman" panose="02020603050405020304" pitchFamily="18" charset="0"/>
                <a:cs typeface="Times New Roman" panose="02020603050405020304" pitchFamily="18" charset="0"/>
              </a:rPr>
              <a:t> </a:t>
            </a:r>
            <a:r>
              <a:rPr lang="en-ID" sz="1800" dirty="0" err="1">
                <a:solidFill>
                  <a:schemeClr val="tx1">
                    <a:lumMod val="10000"/>
                  </a:schemeClr>
                </a:solidFill>
                <a:latin typeface="Times New Roman" panose="02020603050405020304" pitchFamily="18" charset="0"/>
                <a:cs typeface="Times New Roman" panose="02020603050405020304" pitchFamily="18" charset="0"/>
              </a:rPr>
              <a:t>berkembang</a:t>
            </a:r>
            <a:r>
              <a:rPr lang="en-ID" sz="1800" dirty="0">
                <a:solidFill>
                  <a:schemeClr val="tx1">
                    <a:lumMod val="10000"/>
                  </a:schemeClr>
                </a:solidFill>
                <a:latin typeface="Times New Roman" panose="02020603050405020304" pitchFamily="18" charset="0"/>
                <a:cs typeface="Times New Roman" panose="02020603050405020304" pitchFamily="18" charset="0"/>
              </a:rPr>
              <a:t> </a:t>
            </a:r>
            <a:r>
              <a:rPr lang="en-ID" sz="1800" dirty="0" err="1">
                <a:solidFill>
                  <a:schemeClr val="tx1">
                    <a:lumMod val="10000"/>
                  </a:schemeClr>
                </a:solidFill>
                <a:latin typeface="Times New Roman" panose="02020603050405020304" pitchFamily="18" charset="0"/>
                <a:cs typeface="Times New Roman" panose="02020603050405020304" pitchFamily="18" charset="0"/>
              </a:rPr>
              <a:t>pesat</a:t>
            </a:r>
            <a:r>
              <a:rPr lang="en-ID" sz="1800" dirty="0">
                <a:solidFill>
                  <a:schemeClr val="tx1">
                    <a:lumMod val="10000"/>
                  </a:schemeClr>
                </a:solidFill>
                <a:latin typeface="Times New Roman" panose="02020603050405020304" pitchFamily="18" charset="0"/>
                <a:cs typeface="Times New Roman" panose="02020603050405020304" pitchFamily="18" charset="0"/>
              </a:rPr>
              <a:t>. </a:t>
            </a:r>
            <a:r>
              <a:rPr lang="en-ID" sz="1800" dirty="0" err="1">
                <a:solidFill>
                  <a:schemeClr val="tx1">
                    <a:lumMod val="10000"/>
                  </a:schemeClr>
                </a:solidFill>
                <a:latin typeface="Times New Roman" panose="02020603050405020304" pitchFamily="18" charset="0"/>
                <a:cs typeface="Times New Roman" panose="02020603050405020304" pitchFamily="18" charset="0"/>
              </a:rPr>
              <a:t>Perkembangan</a:t>
            </a:r>
            <a:r>
              <a:rPr lang="en-ID" sz="1800" dirty="0">
                <a:solidFill>
                  <a:schemeClr val="tx1">
                    <a:lumMod val="10000"/>
                  </a:schemeClr>
                </a:solidFill>
                <a:latin typeface="Times New Roman" panose="02020603050405020304" pitchFamily="18" charset="0"/>
                <a:cs typeface="Times New Roman" panose="02020603050405020304" pitchFamily="18" charset="0"/>
              </a:rPr>
              <a:t> </a:t>
            </a:r>
            <a:r>
              <a:rPr lang="en-ID" sz="1800" dirty="0" err="1">
                <a:solidFill>
                  <a:schemeClr val="tx1">
                    <a:lumMod val="10000"/>
                  </a:schemeClr>
                </a:solidFill>
                <a:latin typeface="Times New Roman" panose="02020603050405020304" pitchFamily="18" charset="0"/>
                <a:cs typeface="Times New Roman" panose="02020603050405020304" pitchFamily="18" charset="0"/>
              </a:rPr>
              <a:t>ini</a:t>
            </a:r>
            <a:r>
              <a:rPr lang="en-ID" sz="1800" dirty="0">
                <a:solidFill>
                  <a:schemeClr val="tx1">
                    <a:lumMod val="10000"/>
                  </a:schemeClr>
                </a:solidFill>
                <a:latin typeface="Times New Roman" panose="02020603050405020304" pitchFamily="18" charset="0"/>
                <a:cs typeface="Times New Roman" panose="02020603050405020304" pitchFamily="18" charset="0"/>
              </a:rPr>
              <a:t> </a:t>
            </a:r>
            <a:r>
              <a:rPr lang="en-ID" sz="1800" dirty="0" err="1">
                <a:solidFill>
                  <a:schemeClr val="tx1">
                    <a:lumMod val="10000"/>
                  </a:schemeClr>
                </a:solidFill>
                <a:latin typeface="Times New Roman" panose="02020603050405020304" pitchFamily="18" charset="0"/>
                <a:cs typeface="Times New Roman" panose="02020603050405020304" pitchFamily="18" charset="0"/>
              </a:rPr>
              <a:t>ditandai</a:t>
            </a:r>
            <a:r>
              <a:rPr lang="en-ID" sz="1800" dirty="0">
                <a:solidFill>
                  <a:schemeClr val="tx1">
                    <a:lumMod val="10000"/>
                  </a:schemeClr>
                </a:solidFill>
                <a:latin typeface="Times New Roman" panose="02020603050405020304" pitchFamily="18" charset="0"/>
                <a:cs typeface="Times New Roman" panose="02020603050405020304" pitchFamily="18" charset="0"/>
              </a:rPr>
              <a:t> </a:t>
            </a:r>
            <a:r>
              <a:rPr lang="en-ID" sz="1800" dirty="0" err="1">
                <a:solidFill>
                  <a:schemeClr val="tx1">
                    <a:lumMod val="10000"/>
                  </a:schemeClr>
                </a:solidFill>
                <a:latin typeface="Times New Roman" panose="02020603050405020304" pitchFamily="18" charset="0"/>
                <a:cs typeface="Times New Roman" panose="02020603050405020304" pitchFamily="18" charset="0"/>
              </a:rPr>
              <a:t>dengan</a:t>
            </a:r>
            <a:r>
              <a:rPr lang="en-ID" sz="1800" dirty="0">
                <a:solidFill>
                  <a:schemeClr val="tx1">
                    <a:lumMod val="10000"/>
                  </a:schemeClr>
                </a:solidFill>
                <a:latin typeface="Times New Roman" panose="02020603050405020304" pitchFamily="18" charset="0"/>
                <a:cs typeface="Times New Roman" panose="02020603050405020304" pitchFamily="18" charset="0"/>
              </a:rPr>
              <a:t> </a:t>
            </a:r>
            <a:r>
              <a:rPr lang="en-ID" sz="1800" dirty="0" err="1">
                <a:solidFill>
                  <a:schemeClr val="tx1">
                    <a:lumMod val="10000"/>
                  </a:schemeClr>
                </a:solidFill>
                <a:latin typeface="Times New Roman" panose="02020603050405020304" pitchFamily="18" charset="0"/>
                <a:cs typeface="Times New Roman" panose="02020603050405020304" pitchFamily="18" charset="0"/>
              </a:rPr>
              <a:t>semakin</a:t>
            </a:r>
            <a:r>
              <a:rPr lang="en-ID" sz="1800" dirty="0">
                <a:solidFill>
                  <a:schemeClr val="tx1">
                    <a:lumMod val="10000"/>
                  </a:schemeClr>
                </a:solidFill>
                <a:latin typeface="Times New Roman" panose="02020603050405020304" pitchFamily="18" charset="0"/>
                <a:cs typeface="Times New Roman" panose="02020603050405020304" pitchFamily="18" charset="0"/>
              </a:rPr>
              <a:t> </a:t>
            </a:r>
            <a:r>
              <a:rPr lang="en-ID" sz="1800" dirty="0" err="1">
                <a:solidFill>
                  <a:schemeClr val="tx1">
                    <a:lumMod val="10000"/>
                  </a:schemeClr>
                </a:solidFill>
                <a:latin typeface="Times New Roman" panose="02020603050405020304" pitchFamily="18" charset="0"/>
                <a:cs typeface="Times New Roman" panose="02020603050405020304" pitchFamily="18" charset="0"/>
              </a:rPr>
              <a:t>bertambahnya</a:t>
            </a:r>
            <a:r>
              <a:rPr lang="en-ID" sz="1800" dirty="0">
                <a:solidFill>
                  <a:schemeClr val="tx1">
                    <a:lumMod val="10000"/>
                  </a:schemeClr>
                </a:solidFill>
                <a:latin typeface="Times New Roman" panose="02020603050405020304" pitchFamily="18" charset="0"/>
                <a:cs typeface="Times New Roman" panose="02020603050405020304" pitchFamily="18" charset="0"/>
              </a:rPr>
              <a:t> working paper yang </a:t>
            </a:r>
            <a:r>
              <a:rPr lang="en-ID" sz="1800" dirty="0" err="1">
                <a:solidFill>
                  <a:schemeClr val="tx1">
                    <a:lumMod val="10000"/>
                  </a:schemeClr>
                </a:solidFill>
                <a:latin typeface="Times New Roman" panose="02020603050405020304" pitchFamily="18" charset="0"/>
                <a:cs typeface="Times New Roman" panose="02020603050405020304" pitchFamily="18" charset="0"/>
              </a:rPr>
              <a:t>bertema</a:t>
            </a:r>
            <a:r>
              <a:rPr lang="en-ID" sz="1800" dirty="0">
                <a:solidFill>
                  <a:schemeClr val="tx1">
                    <a:lumMod val="10000"/>
                  </a:schemeClr>
                </a:solidFill>
                <a:latin typeface="Times New Roman" panose="02020603050405020304" pitchFamily="18" charset="0"/>
                <a:cs typeface="Times New Roman" panose="02020603050405020304" pitchFamily="18" charset="0"/>
              </a:rPr>
              <a:t> </a:t>
            </a:r>
            <a:r>
              <a:rPr lang="en-ID" sz="1800" dirty="0" err="1">
                <a:solidFill>
                  <a:schemeClr val="tx1">
                    <a:lumMod val="10000"/>
                  </a:schemeClr>
                </a:solidFill>
                <a:latin typeface="Times New Roman" panose="02020603050405020304" pitchFamily="18" charset="0"/>
                <a:cs typeface="Times New Roman" panose="02020603050405020304" pitchFamily="18" charset="0"/>
              </a:rPr>
              <a:t>perilaku</a:t>
            </a:r>
            <a:r>
              <a:rPr lang="en-ID" sz="1800" dirty="0">
                <a:solidFill>
                  <a:schemeClr val="tx1">
                    <a:lumMod val="10000"/>
                  </a:schemeClr>
                </a:solidFill>
                <a:latin typeface="Times New Roman" panose="02020603050405020304" pitchFamily="18" charset="0"/>
                <a:cs typeface="Times New Roman" panose="02020603050405020304" pitchFamily="18" charset="0"/>
              </a:rPr>
              <a:t> </a:t>
            </a:r>
            <a:r>
              <a:rPr lang="en-ID" sz="1800" dirty="0" err="1">
                <a:solidFill>
                  <a:schemeClr val="tx1">
                    <a:lumMod val="10000"/>
                  </a:schemeClr>
                </a:solidFill>
                <a:latin typeface="Times New Roman" panose="02020603050405020304" pitchFamily="18" charset="0"/>
                <a:cs typeface="Times New Roman" panose="02020603050405020304" pitchFamily="18" charset="0"/>
              </a:rPr>
              <a:t>keuangan</a:t>
            </a:r>
            <a:r>
              <a:rPr lang="en-ID" sz="1800" dirty="0">
                <a:solidFill>
                  <a:schemeClr val="tx1">
                    <a:lumMod val="10000"/>
                  </a:schemeClr>
                </a:solidFill>
                <a:latin typeface="Times New Roman" panose="02020603050405020304" pitchFamily="18" charset="0"/>
                <a:cs typeface="Times New Roman" panose="02020603050405020304" pitchFamily="18" charset="0"/>
              </a:rPr>
              <a:t>. </a:t>
            </a:r>
            <a:r>
              <a:rPr lang="en-ID" sz="1800" dirty="0" err="1">
                <a:solidFill>
                  <a:schemeClr val="tx1">
                    <a:lumMod val="10000"/>
                  </a:schemeClr>
                </a:solidFill>
                <a:latin typeface="Times New Roman" panose="02020603050405020304" pitchFamily="18" charset="0"/>
                <a:cs typeface="Times New Roman" panose="02020603050405020304" pitchFamily="18" charset="0"/>
              </a:rPr>
              <a:t>Jurnal</a:t>
            </a:r>
            <a:r>
              <a:rPr lang="en-ID" sz="1800" dirty="0">
                <a:solidFill>
                  <a:schemeClr val="tx1">
                    <a:lumMod val="10000"/>
                  </a:schemeClr>
                </a:solidFill>
                <a:latin typeface="Times New Roman" panose="02020603050405020304" pitchFamily="18" charset="0"/>
                <a:cs typeface="Times New Roman" panose="02020603050405020304" pitchFamily="18" charset="0"/>
              </a:rPr>
              <a:t> </a:t>
            </a:r>
            <a:r>
              <a:rPr lang="en-ID" sz="1800" dirty="0" err="1">
                <a:solidFill>
                  <a:schemeClr val="tx1">
                    <a:lumMod val="10000"/>
                  </a:schemeClr>
                </a:solidFill>
                <a:latin typeface="Times New Roman" panose="02020603050405020304" pitchFamily="18" charset="0"/>
                <a:cs typeface="Times New Roman" panose="02020603050405020304" pitchFamily="18" charset="0"/>
              </a:rPr>
              <a:t>ilmiah</a:t>
            </a:r>
            <a:r>
              <a:rPr lang="en-ID" sz="1800" dirty="0">
                <a:solidFill>
                  <a:schemeClr val="tx1">
                    <a:lumMod val="10000"/>
                  </a:schemeClr>
                </a:solidFill>
                <a:latin typeface="Times New Roman" panose="02020603050405020304" pitchFamily="18" charset="0"/>
                <a:cs typeface="Times New Roman" panose="02020603050405020304" pitchFamily="18" charset="0"/>
              </a:rPr>
              <a:t> </a:t>
            </a:r>
            <a:r>
              <a:rPr lang="en-ID" sz="1800" dirty="0" err="1">
                <a:solidFill>
                  <a:schemeClr val="tx1">
                    <a:lumMod val="10000"/>
                  </a:schemeClr>
                </a:solidFill>
                <a:latin typeface="Times New Roman" panose="02020603050405020304" pitchFamily="18" charset="0"/>
                <a:cs typeface="Times New Roman" panose="02020603050405020304" pitchFamily="18" charset="0"/>
              </a:rPr>
              <a:t>utama</a:t>
            </a:r>
            <a:r>
              <a:rPr lang="en-ID" sz="1800" dirty="0">
                <a:solidFill>
                  <a:schemeClr val="tx1">
                    <a:lumMod val="10000"/>
                  </a:schemeClr>
                </a:solidFill>
                <a:latin typeface="Times New Roman" panose="02020603050405020304" pitchFamily="18" charset="0"/>
                <a:cs typeface="Times New Roman" panose="02020603050405020304" pitchFamily="18" charset="0"/>
              </a:rPr>
              <a:t> </a:t>
            </a:r>
            <a:r>
              <a:rPr lang="en-ID" sz="1800" dirty="0" err="1">
                <a:solidFill>
                  <a:schemeClr val="tx1">
                    <a:lumMod val="10000"/>
                  </a:schemeClr>
                </a:solidFill>
                <a:latin typeface="Times New Roman" panose="02020603050405020304" pitchFamily="18" charset="0"/>
                <a:cs typeface="Times New Roman" panose="02020603050405020304" pitchFamily="18" charset="0"/>
              </a:rPr>
              <a:t>ilmu</a:t>
            </a:r>
            <a:r>
              <a:rPr lang="en-ID" sz="1800" dirty="0">
                <a:solidFill>
                  <a:schemeClr val="tx1">
                    <a:lumMod val="10000"/>
                  </a:schemeClr>
                </a:solidFill>
                <a:latin typeface="Times New Roman" panose="02020603050405020304" pitchFamily="18" charset="0"/>
                <a:cs typeface="Times New Roman" panose="02020603050405020304" pitchFamily="18" charset="0"/>
              </a:rPr>
              <a:t> </a:t>
            </a:r>
            <a:r>
              <a:rPr lang="en-ID" sz="1800" dirty="0" err="1">
                <a:solidFill>
                  <a:schemeClr val="tx1">
                    <a:lumMod val="10000"/>
                  </a:schemeClr>
                </a:solidFill>
                <a:latin typeface="Times New Roman" panose="02020603050405020304" pitchFamily="18" charset="0"/>
                <a:cs typeface="Times New Roman" panose="02020603050405020304" pitchFamily="18" charset="0"/>
              </a:rPr>
              <a:t>keuangan</a:t>
            </a:r>
            <a:r>
              <a:rPr lang="en-ID" sz="1800" dirty="0">
                <a:solidFill>
                  <a:schemeClr val="tx1">
                    <a:lumMod val="10000"/>
                  </a:schemeClr>
                </a:solidFill>
                <a:latin typeface="Times New Roman" panose="02020603050405020304" pitchFamily="18" charset="0"/>
                <a:cs typeface="Times New Roman" panose="02020603050405020304" pitchFamily="18" charset="0"/>
              </a:rPr>
              <a:t> </a:t>
            </a:r>
            <a:r>
              <a:rPr lang="en-ID" sz="1800" dirty="0" err="1">
                <a:solidFill>
                  <a:schemeClr val="tx1">
                    <a:lumMod val="10000"/>
                  </a:schemeClr>
                </a:solidFill>
                <a:latin typeface="Times New Roman" panose="02020603050405020304" pitchFamily="18" charset="0"/>
                <a:cs typeface="Times New Roman" panose="02020603050405020304" pitchFamily="18" charset="0"/>
              </a:rPr>
              <a:t>sudah</a:t>
            </a:r>
            <a:r>
              <a:rPr lang="en-ID" sz="1800" dirty="0">
                <a:solidFill>
                  <a:schemeClr val="tx1">
                    <a:lumMod val="10000"/>
                  </a:schemeClr>
                </a:solidFill>
                <a:latin typeface="Times New Roman" panose="02020603050405020304" pitchFamily="18" charset="0"/>
                <a:cs typeface="Times New Roman" panose="02020603050405020304" pitchFamily="18" charset="0"/>
              </a:rPr>
              <a:t> </a:t>
            </a:r>
            <a:r>
              <a:rPr lang="en-ID" sz="1800" dirty="0" err="1">
                <a:solidFill>
                  <a:schemeClr val="tx1">
                    <a:lumMod val="10000"/>
                  </a:schemeClr>
                </a:solidFill>
                <a:latin typeface="Times New Roman" panose="02020603050405020304" pitchFamily="18" charset="0"/>
                <a:cs typeface="Times New Roman" panose="02020603050405020304" pitchFamily="18" charset="0"/>
              </a:rPr>
              <a:t>menjadi</a:t>
            </a:r>
            <a:r>
              <a:rPr lang="en-ID" sz="1800" dirty="0">
                <a:solidFill>
                  <a:schemeClr val="tx1">
                    <a:lumMod val="10000"/>
                  </a:schemeClr>
                </a:solidFill>
                <a:latin typeface="Times New Roman" panose="02020603050405020304" pitchFamily="18" charset="0"/>
                <a:cs typeface="Times New Roman" panose="02020603050405020304" pitchFamily="18" charset="0"/>
              </a:rPr>
              <a:t> media </a:t>
            </a:r>
            <a:r>
              <a:rPr lang="en-ID" sz="1800" dirty="0" err="1">
                <a:solidFill>
                  <a:schemeClr val="tx1">
                    <a:lumMod val="10000"/>
                  </a:schemeClr>
                </a:solidFill>
                <a:latin typeface="Times New Roman" panose="02020603050405020304" pitchFamily="18" charset="0"/>
                <a:cs typeface="Times New Roman" panose="02020603050405020304" pitchFamily="18" charset="0"/>
              </a:rPr>
              <a:t>publikasi</a:t>
            </a:r>
            <a:r>
              <a:rPr lang="en-ID" sz="1800" dirty="0">
                <a:solidFill>
                  <a:schemeClr val="tx1">
                    <a:lumMod val="10000"/>
                  </a:schemeClr>
                </a:solidFill>
                <a:latin typeface="Times New Roman" panose="02020603050405020304" pitchFamily="18" charset="0"/>
                <a:cs typeface="Times New Roman" panose="02020603050405020304" pitchFamily="18" charset="0"/>
              </a:rPr>
              <a:t> </a:t>
            </a:r>
            <a:r>
              <a:rPr lang="en-ID" sz="1800" dirty="0" err="1">
                <a:solidFill>
                  <a:schemeClr val="tx1">
                    <a:lumMod val="10000"/>
                  </a:schemeClr>
                </a:solidFill>
                <a:latin typeface="Times New Roman" panose="02020603050405020304" pitchFamily="18" charset="0"/>
                <a:cs typeface="Times New Roman" panose="02020603050405020304" pitchFamily="18" charset="0"/>
              </a:rPr>
              <a:t>hasil</a:t>
            </a:r>
            <a:r>
              <a:rPr lang="en-ID" sz="1800" dirty="0">
                <a:solidFill>
                  <a:schemeClr val="tx1">
                    <a:lumMod val="10000"/>
                  </a:schemeClr>
                </a:solidFill>
                <a:latin typeface="Times New Roman" panose="02020603050405020304" pitchFamily="18" charset="0"/>
                <a:cs typeface="Times New Roman" panose="02020603050405020304" pitchFamily="18" charset="0"/>
              </a:rPr>
              <a:t> </a:t>
            </a:r>
            <a:r>
              <a:rPr lang="en-ID" sz="1800" dirty="0" err="1">
                <a:solidFill>
                  <a:schemeClr val="tx1">
                    <a:lumMod val="10000"/>
                  </a:schemeClr>
                </a:solidFill>
                <a:latin typeface="Times New Roman" panose="02020603050405020304" pitchFamily="18" charset="0"/>
                <a:cs typeface="Times New Roman" panose="02020603050405020304" pitchFamily="18" charset="0"/>
              </a:rPr>
              <a:t>penelitian</a:t>
            </a:r>
            <a:r>
              <a:rPr lang="en-ID" sz="1800" dirty="0">
                <a:solidFill>
                  <a:schemeClr val="tx1">
                    <a:lumMod val="10000"/>
                  </a:schemeClr>
                </a:solidFill>
                <a:latin typeface="Times New Roman" panose="02020603050405020304" pitchFamily="18" charset="0"/>
                <a:cs typeface="Times New Roman" panose="02020603050405020304" pitchFamily="18" charset="0"/>
              </a:rPr>
              <a:t> </a:t>
            </a:r>
            <a:r>
              <a:rPr lang="en-ID" sz="1800" dirty="0" err="1">
                <a:solidFill>
                  <a:schemeClr val="tx1">
                    <a:lumMod val="10000"/>
                  </a:schemeClr>
                </a:solidFill>
                <a:latin typeface="Times New Roman" panose="02020603050405020304" pitchFamily="18" charset="0"/>
                <a:cs typeface="Times New Roman" panose="02020603050405020304" pitchFamily="18" charset="0"/>
              </a:rPr>
              <a:t>tentang</a:t>
            </a:r>
            <a:r>
              <a:rPr lang="en-ID" sz="1800" dirty="0">
                <a:solidFill>
                  <a:schemeClr val="tx1">
                    <a:lumMod val="10000"/>
                  </a:schemeClr>
                </a:solidFill>
                <a:latin typeface="Times New Roman" panose="02020603050405020304" pitchFamily="18" charset="0"/>
                <a:cs typeface="Times New Roman" panose="02020603050405020304" pitchFamily="18" charset="0"/>
              </a:rPr>
              <a:t> </a:t>
            </a:r>
            <a:r>
              <a:rPr lang="en-ID" sz="1800" dirty="0" err="1">
                <a:solidFill>
                  <a:schemeClr val="tx1">
                    <a:lumMod val="10000"/>
                  </a:schemeClr>
                </a:solidFill>
                <a:latin typeface="Times New Roman" panose="02020603050405020304" pitchFamily="18" charset="0"/>
                <a:cs typeface="Times New Roman" panose="02020603050405020304" pitchFamily="18" charset="0"/>
              </a:rPr>
              <a:t>perilaku</a:t>
            </a:r>
            <a:r>
              <a:rPr lang="en-ID" sz="1800" dirty="0">
                <a:solidFill>
                  <a:schemeClr val="tx1">
                    <a:lumMod val="10000"/>
                  </a:schemeClr>
                </a:solidFill>
                <a:latin typeface="Times New Roman" panose="02020603050405020304" pitchFamily="18" charset="0"/>
                <a:cs typeface="Times New Roman" panose="02020603050405020304" pitchFamily="18" charset="0"/>
              </a:rPr>
              <a:t> </a:t>
            </a:r>
            <a:r>
              <a:rPr lang="en-ID" sz="1800" dirty="0" err="1">
                <a:solidFill>
                  <a:schemeClr val="tx1">
                    <a:lumMod val="10000"/>
                  </a:schemeClr>
                </a:solidFill>
                <a:latin typeface="Times New Roman" panose="02020603050405020304" pitchFamily="18" charset="0"/>
                <a:cs typeface="Times New Roman" panose="02020603050405020304" pitchFamily="18" charset="0"/>
              </a:rPr>
              <a:t>keuangan</a:t>
            </a:r>
            <a:r>
              <a:rPr lang="en-ID" sz="1800" dirty="0">
                <a:solidFill>
                  <a:schemeClr val="tx1">
                    <a:lumMod val="10000"/>
                  </a:schemeClr>
                </a:solidFill>
                <a:latin typeface="Times New Roman" panose="02020603050405020304" pitchFamily="18" charset="0"/>
                <a:cs typeface="Times New Roman" panose="02020603050405020304" pitchFamily="18" charset="0"/>
              </a:rPr>
              <a:t>, </a:t>
            </a:r>
            <a:r>
              <a:rPr lang="en-ID" sz="1800" dirty="0" err="1">
                <a:solidFill>
                  <a:schemeClr val="tx1">
                    <a:lumMod val="10000"/>
                  </a:schemeClr>
                </a:solidFill>
                <a:latin typeface="Times New Roman" panose="02020603050405020304" pitchFamily="18" charset="0"/>
                <a:cs typeface="Times New Roman" panose="02020603050405020304" pitchFamily="18" charset="0"/>
              </a:rPr>
              <a:t>seperti</a:t>
            </a:r>
            <a:r>
              <a:rPr lang="en-ID" sz="1800" dirty="0">
                <a:solidFill>
                  <a:schemeClr val="tx1">
                    <a:lumMod val="10000"/>
                  </a:schemeClr>
                </a:solidFill>
                <a:latin typeface="Times New Roman" panose="02020603050405020304" pitchFamily="18" charset="0"/>
                <a:cs typeface="Times New Roman" panose="02020603050405020304" pitchFamily="18" charset="0"/>
              </a:rPr>
              <a:t> The Journal of Finance dan Journal of Financial Economics. </a:t>
            </a:r>
            <a:r>
              <a:rPr lang="en-ID" sz="1800" dirty="0" err="1">
                <a:solidFill>
                  <a:schemeClr val="tx1">
                    <a:lumMod val="10000"/>
                  </a:schemeClr>
                </a:solidFill>
                <a:latin typeface="Times New Roman" panose="02020603050405020304" pitchFamily="18" charset="0"/>
                <a:cs typeface="Times New Roman" panose="02020603050405020304" pitchFamily="18" charset="0"/>
              </a:rPr>
              <a:t>Perkembangan</a:t>
            </a:r>
            <a:r>
              <a:rPr lang="en-ID" sz="1800" dirty="0">
                <a:solidFill>
                  <a:schemeClr val="tx1">
                    <a:lumMod val="10000"/>
                  </a:schemeClr>
                </a:solidFill>
                <a:latin typeface="Times New Roman" panose="02020603050405020304" pitchFamily="18" charset="0"/>
                <a:cs typeface="Times New Roman" panose="02020603050405020304" pitchFamily="18" charset="0"/>
              </a:rPr>
              <a:t> </a:t>
            </a:r>
            <a:r>
              <a:rPr lang="en-ID" sz="1800" dirty="0" err="1">
                <a:solidFill>
                  <a:schemeClr val="tx1">
                    <a:lumMod val="10000"/>
                  </a:schemeClr>
                </a:solidFill>
                <a:latin typeface="Times New Roman" panose="02020603050405020304" pitchFamily="18" charset="0"/>
                <a:cs typeface="Times New Roman" panose="02020603050405020304" pitchFamily="18" charset="0"/>
              </a:rPr>
              <a:t>perilaku</a:t>
            </a:r>
            <a:r>
              <a:rPr lang="en-ID" sz="1800" dirty="0">
                <a:solidFill>
                  <a:schemeClr val="tx1">
                    <a:lumMod val="10000"/>
                  </a:schemeClr>
                </a:solidFill>
                <a:latin typeface="Times New Roman" panose="02020603050405020304" pitchFamily="18" charset="0"/>
                <a:cs typeface="Times New Roman" panose="02020603050405020304" pitchFamily="18" charset="0"/>
              </a:rPr>
              <a:t> </a:t>
            </a:r>
            <a:r>
              <a:rPr lang="en-ID" sz="1800" dirty="0" err="1">
                <a:solidFill>
                  <a:schemeClr val="tx1">
                    <a:lumMod val="10000"/>
                  </a:schemeClr>
                </a:solidFill>
                <a:latin typeface="Times New Roman" panose="02020603050405020304" pitchFamily="18" charset="0"/>
                <a:cs typeface="Times New Roman" panose="02020603050405020304" pitchFamily="18" charset="0"/>
              </a:rPr>
              <a:t>keuangan</a:t>
            </a:r>
            <a:r>
              <a:rPr lang="en-ID" sz="1800" dirty="0">
                <a:solidFill>
                  <a:schemeClr val="tx1">
                    <a:lumMod val="10000"/>
                  </a:schemeClr>
                </a:solidFill>
                <a:latin typeface="Times New Roman" panose="02020603050405020304" pitchFamily="18" charset="0"/>
                <a:cs typeface="Times New Roman" panose="02020603050405020304" pitchFamily="18" charset="0"/>
              </a:rPr>
              <a:t> </a:t>
            </a:r>
            <a:r>
              <a:rPr lang="en-ID" sz="1800" dirty="0" err="1">
                <a:solidFill>
                  <a:schemeClr val="tx1">
                    <a:lumMod val="10000"/>
                  </a:schemeClr>
                </a:solidFill>
                <a:latin typeface="Times New Roman" panose="02020603050405020304" pitchFamily="18" charset="0"/>
                <a:cs typeface="Times New Roman" panose="02020603050405020304" pitchFamily="18" charset="0"/>
              </a:rPr>
              <a:t>ini</a:t>
            </a:r>
            <a:r>
              <a:rPr lang="en-ID" sz="1800" dirty="0">
                <a:solidFill>
                  <a:schemeClr val="tx1">
                    <a:lumMod val="10000"/>
                  </a:schemeClr>
                </a:solidFill>
                <a:latin typeface="Times New Roman" panose="02020603050405020304" pitchFamily="18" charset="0"/>
                <a:cs typeface="Times New Roman" panose="02020603050405020304" pitchFamily="18" charset="0"/>
              </a:rPr>
              <a:t> </a:t>
            </a:r>
            <a:r>
              <a:rPr lang="en-ID" sz="1800" dirty="0" err="1">
                <a:solidFill>
                  <a:schemeClr val="tx1">
                    <a:lumMod val="10000"/>
                  </a:schemeClr>
                </a:solidFill>
                <a:latin typeface="Times New Roman" panose="02020603050405020304" pitchFamily="18" charset="0"/>
                <a:cs typeface="Times New Roman" panose="02020603050405020304" pitchFamily="18" charset="0"/>
              </a:rPr>
              <a:t>menjadi</a:t>
            </a:r>
            <a:r>
              <a:rPr lang="en-ID" sz="1800" dirty="0">
                <a:solidFill>
                  <a:schemeClr val="tx1">
                    <a:lumMod val="10000"/>
                  </a:schemeClr>
                </a:solidFill>
                <a:latin typeface="Times New Roman" panose="02020603050405020304" pitchFamily="18" charset="0"/>
                <a:cs typeface="Times New Roman" panose="02020603050405020304" pitchFamily="18" charset="0"/>
              </a:rPr>
              <a:t> </a:t>
            </a:r>
            <a:r>
              <a:rPr lang="en-ID" sz="1800" dirty="0" err="1">
                <a:solidFill>
                  <a:schemeClr val="tx1">
                    <a:lumMod val="10000"/>
                  </a:schemeClr>
                </a:solidFill>
                <a:latin typeface="Times New Roman" panose="02020603050405020304" pitchFamily="18" charset="0"/>
                <a:cs typeface="Times New Roman" panose="02020603050405020304" pitchFamily="18" charset="0"/>
              </a:rPr>
              <a:t>cara</a:t>
            </a:r>
            <a:r>
              <a:rPr lang="en-ID" sz="1800" dirty="0">
                <a:solidFill>
                  <a:schemeClr val="tx1">
                    <a:lumMod val="10000"/>
                  </a:schemeClr>
                </a:solidFill>
                <a:latin typeface="Times New Roman" panose="02020603050405020304" pitchFamily="18" charset="0"/>
                <a:cs typeface="Times New Roman" panose="02020603050405020304" pitchFamily="18" charset="0"/>
              </a:rPr>
              <a:t> </a:t>
            </a:r>
            <a:r>
              <a:rPr lang="en-ID" sz="1800" dirty="0" err="1">
                <a:solidFill>
                  <a:schemeClr val="tx1">
                    <a:lumMod val="10000"/>
                  </a:schemeClr>
                </a:solidFill>
                <a:latin typeface="Times New Roman" panose="02020603050405020304" pitchFamily="18" charset="0"/>
                <a:cs typeface="Times New Roman" panose="02020603050405020304" pitchFamily="18" charset="0"/>
              </a:rPr>
              <a:t>berpikir</a:t>
            </a:r>
            <a:r>
              <a:rPr lang="en-ID" sz="1800" dirty="0">
                <a:solidFill>
                  <a:schemeClr val="tx1">
                    <a:lumMod val="10000"/>
                  </a:schemeClr>
                </a:solidFill>
                <a:latin typeface="Times New Roman" panose="02020603050405020304" pitchFamily="18" charset="0"/>
                <a:cs typeface="Times New Roman" panose="02020603050405020304" pitchFamily="18" charset="0"/>
              </a:rPr>
              <a:t> yang </a:t>
            </a:r>
            <a:r>
              <a:rPr lang="en-ID" sz="1800" dirty="0" err="1">
                <a:solidFill>
                  <a:schemeClr val="tx1">
                    <a:lumMod val="10000"/>
                  </a:schemeClr>
                </a:solidFill>
                <a:latin typeface="Times New Roman" panose="02020603050405020304" pitchFamily="18" charset="0"/>
                <a:cs typeface="Times New Roman" panose="02020603050405020304" pitchFamily="18" charset="0"/>
              </a:rPr>
              <a:t>baru</a:t>
            </a:r>
            <a:r>
              <a:rPr lang="en-ID" sz="1800" dirty="0">
                <a:solidFill>
                  <a:schemeClr val="tx1">
                    <a:lumMod val="10000"/>
                  </a:schemeClr>
                </a:solidFill>
                <a:latin typeface="Times New Roman" panose="02020603050405020304" pitchFamily="18" charset="0"/>
                <a:cs typeface="Times New Roman" panose="02020603050405020304" pitchFamily="18" charset="0"/>
              </a:rPr>
              <a:t> </a:t>
            </a:r>
            <a:r>
              <a:rPr lang="en-ID" sz="1800" dirty="0" err="1">
                <a:solidFill>
                  <a:schemeClr val="tx1">
                    <a:lumMod val="10000"/>
                  </a:schemeClr>
                </a:solidFill>
                <a:latin typeface="Times New Roman" panose="02020603050405020304" pitchFamily="18" charset="0"/>
                <a:cs typeface="Times New Roman" panose="02020603050405020304" pitchFamily="18" charset="0"/>
              </a:rPr>
              <a:t>dalam</a:t>
            </a:r>
            <a:r>
              <a:rPr lang="en-ID" sz="1800" dirty="0">
                <a:solidFill>
                  <a:schemeClr val="tx1">
                    <a:lumMod val="10000"/>
                  </a:schemeClr>
                </a:solidFill>
                <a:latin typeface="Times New Roman" panose="02020603050405020304" pitchFamily="18" charset="0"/>
                <a:cs typeface="Times New Roman" panose="02020603050405020304" pitchFamily="18" charset="0"/>
              </a:rPr>
              <a:t> </a:t>
            </a:r>
            <a:r>
              <a:rPr lang="en-ID" sz="1800" dirty="0" err="1">
                <a:solidFill>
                  <a:schemeClr val="tx1">
                    <a:lumMod val="10000"/>
                  </a:schemeClr>
                </a:solidFill>
                <a:latin typeface="Times New Roman" panose="02020603050405020304" pitchFamily="18" charset="0"/>
                <a:cs typeface="Times New Roman" panose="02020603050405020304" pitchFamily="18" charset="0"/>
              </a:rPr>
              <a:t>memahami</a:t>
            </a:r>
            <a:r>
              <a:rPr lang="en-ID" sz="1800" dirty="0">
                <a:solidFill>
                  <a:schemeClr val="tx1">
                    <a:lumMod val="10000"/>
                  </a:schemeClr>
                </a:solidFill>
                <a:latin typeface="Times New Roman" panose="02020603050405020304" pitchFamily="18" charset="0"/>
                <a:cs typeface="Times New Roman" panose="02020603050405020304" pitchFamily="18" charset="0"/>
              </a:rPr>
              <a:t> </a:t>
            </a:r>
            <a:r>
              <a:rPr lang="en-ID" sz="1800" dirty="0" err="1">
                <a:solidFill>
                  <a:schemeClr val="tx1">
                    <a:lumMod val="10000"/>
                  </a:schemeClr>
                </a:solidFill>
                <a:latin typeface="Times New Roman" panose="02020603050405020304" pitchFamily="18" charset="0"/>
                <a:cs typeface="Times New Roman" panose="02020603050405020304" pitchFamily="18" charset="0"/>
              </a:rPr>
              <a:t>fenomena</a:t>
            </a:r>
            <a:r>
              <a:rPr lang="en-ID" sz="1800" dirty="0">
                <a:solidFill>
                  <a:schemeClr val="tx1">
                    <a:lumMod val="10000"/>
                  </a:schemeClr>
                </a:solidFill>
                <a:latin typeface="Times New Roman" panose="02020603050405020304" pitchFamily="18" charset="0"/>
                <a:cs typeface="Times New Roman" panose="02020603050405020304" pitchFamily="18" charset="0"/>
              </a:rPr>
              <a:t> </a:t>
            </a:r>
            <a:r>
              <a:rPr lang="en-ID" sz="1800" dirty="0" err="1">
                <a:solidFill>
                  <a:schemeClr val="tx1">
                    <a:lumMod val="10000"/>
                  </a:schemeClr>
                </a:solidFill>
                <a:latin typeface="Times New Roman" panose="02020603050405020304" pitchFamily="18" charset="0"/>
                <a:cs typeface="Times New Roman" panose="02020603050405020304" pitchFamily="18" charset="0"/>
              </a:rPr>
              <a:t>ekonomi</a:t>
            </a:r>
            <a:r>
              <a:rPr lang="en-ID" sz="1800" dirty="0">
                <a:solidFill>
                  <a:schemeClr val="tx1">
                    <a:lumMod val="10000"/>
                  </a:schemeClr>
                </a:solidFill>
                <a:latin typeface="Times New Roman" panose="02020603050405020304" pitchFamily="18" charset="0"/>
                <a:cs typeface="Times New Roman" panose="02020603050405020304" pitchFamily="18" charset="0"/>
              </a:rPr>
              <a:t> </a:t>
            </a:r>
            <a:r>
              <a:rPr lang="en-ID" sz="1800" dirty="0" err="1">
                <a:solidFill>
                  <a:schemeClr val="tx1">
                    <a:lumMod val="10000"/>
                  </a:schemeClr>
                </a:solidFill>
                <a:latin typeface="Times New Roman" panose="02020603050405020304" pitchFamily="18" charset="0"/>
                <a:cs typeface="Times New Roman" panose="02020603050405020304" pitchFamily="18" charset="0"/>
              </a:rPr>
              <a:t>keuangan</a:t>
            </a:r>
            <a:r>
              <a:rPr lang="en-ID" sz="1800" dirty="0">
                <a:solidFill>
                  <a:schemeClr val="tx1">
                    <a:lumMod val="10000"/>
                  </a:schemeClr>
                </a:solidFill>
                <a:latin typeface="Times New Roman" panose="02020603050405020304" pitchFamily="18" charset="0"/>
                <a:cs typeface="Times New Roman" panose="02020603050405020304" pitchFamily="18" charset="0"/>
              </a:rPr>
              <a:t> dan </a:t>
            </a:r>
            <a:r>
              <a:rPr lang="en-ID" sz="1800" dirty="0" err="1">
                <a:solidFill>
                  <a:schemeClr val="tx1">
                    <a:lumMod val="10000"/>
                  </a:schemeClr>
                </a:solidFill>
                <a:latin typeface="Times New Roman" panose="02020603050405020304" pitchFamily="18" charset="0"/>
                <a:cs typeface="Times New Roman" panose="02020603050405020304" pitchFamily="18" charset="0"/>
              </a:rPr>
              <a:t>hal</a:t>
            </a:r>
            <a:r>
              <a:rPr lang="en-ID" sz="1800" dirty="0">
                <a:solidFill>
                  <a:schemeClr val="tx1">
                    <a:lumMod val="10000"/>
                  </a:schemeClr>
                </a:solidFill>
                <a:latin typeface="Times New Roman" panose="02020603050405020304" pitchFamily="18" charset="0"/>
                <a:cs typeface="Times New Roman" panose="02020603050405020304" pitchFamily="18" charset="0"/>
              </a:rPr>
              <a:t> </a:t>
            </a:r>
            <a:r>
              <a:rPr lang="en-ID" sz="1800" dirty="0" err="1">
                <a:solidFill>
                  <a:schemeClr val="tx1">
                    <a:lumMod val="10000"/>
                  </a:schemeClr>
                </a:solidFill>
                <a:latin typeface="Times New Roman" panose="02020603050405020304" pitchFamily="18" charset="0"/>
                <a:cs typeface="Times New Roman" panose="02020603050405020304" pitchFamily="18" charset="0"/>
              </a:rPr>
              <a:t>ini</a:t>
            </a:r>
            <a:r>
              <a:rPr lang="en-ID" sz="1800" dirty="0">
                <a:solidFill>
                  <a:schemeClr val="tx1">
                    <a:lumMod val="10000"/>
                  </a:schemeClr>
                </a:solidFill>
                <a:latin typeface="Times New Roman" panose="02020603050405020304" pitchFamily="18" charset="0"/>
                <a:cs typeface="Times New Roman" panose="02020603050405020304" pitchFamily="18" charset="0"/>
              </a:rPr>
              <a:t> </a:t>
            </a:r>
            <a:r>
              <a:rPr lang="en-ID" sz="1800" dirty="0" err="1">
                <a:solidFill>
                  <a:schemeClr val="tx1">
                    <a:lumMod val="10000"/>
                  </a:schemeClr>
                </a:solidFill>
                <a:latin typeface="Times New Roman" panose="02020603050405020304" pitchFamily="18" charset="0"/>
                <a:cs typeface="Times New Roman" panose="02020603050405020304" pitchFamily="18" charset="0"/>
              </a:rPr>
              <a:t>menunjukkan</a:t>
            </a:r>
            <a:r>
              <a:rPr lang="en-ID" sz="1800" dirty="0">
                <a:solidFill>
                  <a:schemeClr val="tx1">
                    <a:lumMod val="10000"/>
                  </a:schemeClr>
                </a:solidFill>
                <a:latin typeface="Times New Roman" panose="02020603050405020304" pitchFamily="18" charset="0"/>
                <a:cs typeface="Times New Roman" panose="02020603050405020304" pitchFamily="18" charset="0"/>
              </a:rPr>
              <a:t> </a:t>
            </a:r>
            <a:r>
              <a:rPr lang="en-ID" sz="1800" dirty="0" err="1">
                <a:solidFill>
                  <a:schemeClr val="tx1">
                    <a:lumMod val="10000"/>
                  </a:schemeClr>
                </a:solidFill>
                <a:latin typeface="Times New Roman" panose="02020603050405020304" pitchFamily="18" charset="0"/>
                <a:cs typeface="Times New Roman" panose="02020603050405020304" pitchFamily="18" charset="0"/>
              </a:rPr>
              <a:t>bahwa</a:t>
            </a:r>
            <a:r>
              <a:rPr lang="en-ID" sz="1800" dirty="0">
                <a:solidFill>
                  <a:schemeClr val="tx1">
                    <a:lumMod val="10000"/>
                  </a:schemeClr>
                </a:solidFill>
                <a:latin typeface="Times New Roman" panose="02020603050405020304" pitchFamily="18" charset="0"/>
                <a:cs typeface="Times New Roman" panose="02020603050405020304" pitchFamily="18" charset="0"/>
              </a:rPr>
              <a:t> </a:t>
            </a:r>
            <a:r>
              <a:rPr lang="en-ID" sz="1800" dirty="0" err="1">
                <a:solidFill>
                  <a:schemeClr val="tx1">
                    <a:lumMod val="10000"/>
                  </a:schemeClr>
                </a:solidFill>
                <a:latin typeface="Times New Roman" panose="02020603050405020304" pitchFamily="18" charset="0"/>
                <a:cs typeface="Times New Roman" panose="02020603050405020304" pitchFamily="18" charset="0"/>
              </a:rPr>
              <a:t>kalangan</a:t>
            </a:r>
            <a:r>
              <a:rPr lang="en-ID" sz="1800" dirty="0">
                <a:solidFill>
                  <a:schemeClr val="tx1">
                    <a:lumMod val="10000"/>
                  </a:schemeClr>
                </a:solidFill>
                <a:latin typeface="Times New Roman" panose="02020603050405020304" pitchFamily="18" charset="0"/>
                <a:cs typeface="Times New Roman" panose="02020603050405020304" pitchFamily="18" charset="0"/>
              </a:rPr>
              <a:t> </a:t>
            </a:r>
            <a:r>
              <a:rPr lang="en-ID" sz="1800" dirty="0" err="1">
                <a:solidFill>
                  <a:schemeClr val="tx1">
                    <a:lumMod val="10000"/>
                  </a:schemeClr>
                </a:solidFill>
                <a:latin typeface="Times New Roman" panose="02020603050405020304" pitchFamily="18" charset="0"/>
                <a:cs typeface="Times New Roman" panose="02020603050405020304" pitchFamily="18" charset="0"/>
              </a:rPr>
              <a:t>akademisi</a:t>
            </a:r>
            <a:r>
              <a:rPr lang="en-ID" sz="1800" dirty="0">
                <a:solidFill>
                  <a:schemeClr val="tx1">
                    <a:lumMod val="10000"/>
                  </a:schemeClr>
                </a:solidFill>
                <a:latin typeface="Times New Roman" panose="02020603050405020304" pitchFamily="18" charset="0"/>
                <a:cs typeface="Times New Roman" panose="02020603050405020304" pitchFamily="18" charset="0"/>
              </a:rPr>
              <a:t> </a:t>
            </a:r>
            <a:r>
              <a:rPr lang="en-ID" sz="1800" dirty="0" err="1">
                <a:solidFill>
                  <a:schemeClr val="tx1">
                    <a:lumMod val="10000"/>
                  </a:schemeClr>
                </a:solidFill>
                <a:latin typeface="Times New Roman" panose="02020603050405020304" pitchFamily="18" charset="0"/>
                <a:cs typeface="Times New Roman" panose="02020603050405020304" pitchFamily="18" charset="0"/>
              </a:rPr>
              <a:t>keuangan</a:t>
            </a:r>
            <a:r>
              <a:rPr lang="en-ID" sz="1800" dirty="0">
                <a:solidFill>
                  <a:schemeClr val="tx1">
                    <a:lumMod val="10000"/>
                  </a:schemeClr>
                </a:solidFill>
                <a:latin typeface="Times New Roman" panose="02020603050405020304" pitchFamily="18" charset="0"/>
                <a:cs typeface="Times New Roman" panose="02020603050405020304" pitchFamily="18" charset="0"/>
              </a:rPr>
              <a:t> </a:t>
            </a:r>
            <a:r>
              <a:rPr lang="en-ID" sz="1800" dirty="0" err="1">
                <a:solidFill>
                  <a:schemeClr val="tx1">
                    <a:lumMod val="10000"/>
                  </a:schemeClr>
                </a:solidFill>
                <a:latin typeface="Times New Roman" panose="02020603050405020304" pitchFamily="18" charset="0"/>
                <a:cs typeface="Times New Roman" panose="02020603050405020304" pitchFamily="18" charset="0"/>
              </a:rPr>
              <a:t>telah</a:t>
            </a:r>
            <a:r>
              <a:rPr lang="en-ID" sz="1800" dirty="0">
                <a:solidFill>
                  <a:schemeClr val="tx1">
                    <a:lumMod val="10000"/>
                  </a:schemeClr>
                </a:solidFill>
                <a:latin typeface="Times New Roman" panose="02020603050405020304" pitchFamily="18" charset="0"/>
                <a:cs typeface="Times New Roman" panose="02020603050405020304" pitchFamily="18" charset="0"/>
              </a:rPr>
              <a:t> </a:t>
            </a:r>
            <a:r>
              <a:rPr lang="en-ID" sz="1800" dirty="0" err="1">
                <a:solidFill>
                  <a:schemeClr val="tx1">
                    <a:lumMod val="10000"/>
                  </a:schemeClr>
                </a:solidFill>
                <a:latin typeface="Times New Roman" panose="02020603050405020304" pitchFamily="18" charset="0"/>
                <a:cs typeface="Times New Roman" panose="02020603050405020304" pitchFamily="18" charset="0"/>
              </a:rPr>
              <a:t>menerima</a:t>
            </a:r>
            <a:r>
              <a:rPr lang="en-ID" sz="1800" dirty="0">
                <a:solidFill>
                  <a:schemeClr val="tx1">
                    <a:lumMod val="10000"/>
                  </a:schemeClr>
                </a:solidFill>
                <a:latin typeface="Times New Roman" panose="02020603050405020304" pitchFamily="18" charset="0"/>
                <a:cs typeface="Times New Roman" panose="02020603050405020304" pitchFamily="18" charset="0"/>
              </a:rPr>
              <a:t> </a:t>
            </a:r>
            <a:r>
              <a:rPr lang="en-ID" sz="1800" dirty="0" err="1">
                <a:solidFill>
                  <a:schemeClr val="tx1">
                    <a:lumMod val="10000"/>
                  </a:schemeClr>
                </a:solidFill>
                <a:latin typeface="Times New Roman" panose="02020603050405020304" pitchFamily="18" charset="0"/>
                <a:cs typeface="Times New Roman" panose="02020603050405020304" pitchFamily="18" charset="0"/>
              </a:rPr>
              <a:t>keberadaan</a:t>
            </a:r>
            <a:r>
              <a:rPr lang="en-ID" sz="1800" dirty="0">
                <a:solidFill>
                  <a:schemeClr val="tx1">
                    <a:lumMod val="10000"/>
                  </a:schemeClr>
                </a:solidFill>
                <a:latin typeface="Times New Roman" panose="02020603050405020304" pitchFamily="18" charset="0"/>
                <a:cs typeface="Times New Roman" panose="02020603050405020304" pitchFamily="18" charset="0"/>
              </a:rPr>
              <a:t> </a:t>
            </a:r>
            <a:r>
              <a:rPr lang="en-ID" sz="1800" dirty="0" err="1">
                <a:solidFill>
                  <a:schemeClr val="tx1">
                    <a:lumMod val="10000"/>
                  </a:schemeClr>
                </a:solidFill>
                <a:latin typeface="Times New Roman" panose="02020603050405020304" pitchFamily="18" charset="0"/>
                <a:cs typeface="Times New Roman" panose="02020603050405020304" pitchFamily="18" charset="0"/>
              </a:rPr>
              <a:t>teori</a:t>
            </a:r>
            <a:r>
              <a:rPr lang="en-ID" sz="1800" dirty="0">
                <a:solidFill>
                  <a:schemeClr val="tx1">
                    <a:lumMod val="10000"/>
                  </a:schemeClr>
                </a:solidFill>
                <a:latin typeface="Times New Roman" panose="02020603050405020304" pitchFamily="18" charset="0"/>
                <a:cs typeface="Times New Roman" panose="02020603050405020304" pitchFamily="18" charset="0"/>
              </a:rPr>
              <a:t> </a:t>
            </a:r>
            <a:r>
              <a:rPr lang="en-ID" sz="1800" dirty="0" err="1">
                <a:solidFill>
                  <a:schemeClr val="tx1">
                    <a:lumMod val="10000"/>
                  </a:schemeClr>
                </a:solidFill>
                <a:latin typeface="Times New Roman" panose="02020603050405020304" pitchFamily="18" charset="0"/>
                <a:cs typeface="Times New Roman" panose="02020603050405020304" pitchFamily="18" charset="0"/>
              </a:rPr>
              <a:t>perilaku</a:t>
            </a:r>
            <a:r>
              <a:rPr lang="en-ID" sz="1800" dirty="0">
                <a:solidFill>
                  <a:schemeClr val="tx1">
                    <a:lumMod val="10000"/>
                  </a:schemeClr>
                </a:solidFill>
                <a:latin typeface="Times New Roman" panose="02020603050405020304" pitchFamily="18" charset="0"/>
                <a:cs typeface="Times New Roman" panose="02020603050405020304" pitchFamily="18" charset="0"/>
              </a:rPr>
              <a:t> </a:t>
            </a:r>
            <a:r>
              <a:rPr lang="en-ID" sz="1800" dirty="0" err="1">
                <a:solidFill>
                  <a:schemeClr val="tx1">
                    <a:lumMod val="10000"/>
                  </a:schemeClr>
                </a:solidFill>
                <a:latin typeface="Times New Roman" panose="02020603050405020304" pitchFamily="18" charset="0"/>
                <a:cs typeface="Times New Roman" panose="02020603050405020304" pitchFamily="18" charset="0"/>
              </a:rPr>
              <a:t>keuangan</a:t>
            </a:r>
            <a:r>
              <a:rPr lang="en-ID" sz="1800" dirty="0">
                <a:solidFill>
                  <a:schemeClr val="tx1">
                    <a:lumMod val="10000"/>
                  </a:schemeClr>
                </a:solidFill>
                <a:latin typeface="Times New Roman" panose="02020603050405020304" pitchFamily="18" charset="0"/>
                <a:cs typeface="Times New Roman" panose="02020603050405020304" pitchFamily="18" charset="0"/>
              </a:rPr>
              <a:t>.</a:t>
            </a:r>
          </a:p>
        </p:txBody>
      </p:sp>
    </p:spTree>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Google Shape;888;p40">
            <a:extLst>
              <a:ext uri="{FF2B5EF4-FFF2-40B4-BE49-F238E27FC236}">
                <a16:creationId xmlns:a16="http://schemas.microsoft.com/office/drawing/2014/main" id="{253BEFEC-20C3-4B97-B721-B4FCF758A8E2}"/>
              </a:ext>
            </a:extLst>
          </p:cNvPr>
          <p:cNvSpPr txBox="1">
            <a:spLocks noGrp="1"/>
          </p:cNvSpPr>
          <p:nvPr>
            <p:ph type="subTitle" idx="1"/>
          </p:nvPr>
        </p:nvSpPr>
        <p:spPr>
          <a:xfrm>
            <a:off x="486958" y="261257"/>
            <a:ext cx="7990836" cy="4476935"/>
          </a:xfrm>
          <a:prstGeom prst="rect">
            <a:avLst/>
          </a:prstGeom>
        </p:spPr>
        <p:txBody>
          <a:bodyPr spcFirstLastPara="1" wrap="square" lIns="91425" tIns="91425" rIns="91425" bIns="91425" anchor="ctr" anchorCtr="0">
            <a:noAutofit/>
          </a:bodyPr>
          <a:lstStyle/>
          <a:p>
            <a:pPr marL="0" lvl="0" indent="0" algn="just"/>
            <a:r>
              <a:rPr lang="en-ID" sz="2000" dirty="0">
                <a:solidFill>
                  <a:schemeClr val="tx1">
                    <a:lumMod val="10000"/>
                  </a:schemeClr>
                </a:solidFill>
                <a:latin typeface="Times New Roman" panose="02020603050405020304" pitchFamily="18" charset="0"/>
                <a:cs typeface="Times New Roman" panose="02020603050405020304" pitchFamily="18" charset="0"/>
              </a:rPr>
              <a:t>Daniel Kahneman, </a:t>
            </a:r>
            <a:r>
              <a:rPr lang="en-ID" sz="2000" dirty="0" err="1">
                <a:solidFill>
                  <a:schemeClr val="tx1">
                    <a:lumMod val="10000"/>
                  </a:schemeClr>
                </a:solidFill>
                <a:latin typeface="Times New Roman" panose="02020603050405020304" pitchFamily="18" charset="0"/>
                <a:cs typeface="Times New Roman" panose="02020603050405020304" pitchFamily="18" charset="0"/>
              </a:rPr>
              <a:t>akibat</a:t>
            </a:r>
            <a:r>
              <a:rPr lang="en-ID" sz="2000" dirty="0">
                <a:solidFill>
                  <a:schemeClr val="tx1">
                    <a:lumMod val="10000"/>
                  </a:schemeClr>
                </a:solidFill>
                <a:latin typeface="Times New Roman" panose="02020603050405020304" pitchFamily="18" charset="0"/>
                <a:cs typeface="Times New Roman" panose="02020603050405020304" pitchFamily="18" charset="0"/>
              </a:rPr>
              <a:t> </a:t>
            </a:r>
            <a:r>
              <a:rPr lang="en-ID" sz="2000" dirty="0" err="1">
                <a:solidFill>
                  <a:schemeClr val="tx1">
                    <a:lumMod val="10000"/>
                  </a:schemeClr>
                </a:solidFill>
                <a:latin typeface="Times New Roman" panose="02020603050405020304" pitchFamily="18" charset="0"/>
                <a:cs typeface="Times New Roman" panose="02020603050405020304" pitchFamily="18" charset="0"/>
              </a:rPr>
              <a:t>dari</a:t>
            </a:r>
            <a:r>
              <a:rPr lang="en-ID" sz="2000" dirty="0">
                <a:solidFill>
                  <a:schemeClr val="tx1">
                    <a:lumMod val="10000"/>
                  </a:schemeClr>
                </a:solidFill>
                <a:latin typeface="Times New Roman" panose="02020603050405020304" pitchFamily="18" charset="0"/>
                <a:cs typeface="Times New Roman" panose="02020603050405020304" pitchFamily="18" charset="0"/>
              </a:rPr>
              <a:t> </a:t>
            </a:r>
            <a:r>
              <a:rPr lang="en-ID" sz="2000" dirty="0" err="1">
                <a:solidFill>
                  <a:schemeClr val="tx1">
                    <a:lumMod val="10000"/>
                  </a:schemeClr>
                </a:solidFill>
                <a:latin typeface="Times New Roman" panose="02020603050405020304" pitchFamily="18" charset="0"/>
                <a:cs typeface="Times New Roman" panose="02020603050405020304" pitchFamily="18" charset="0"/>
              </a:rPr>
              <a:t>pengintegrasian</a:t>
            </a:r>
            <a:r>
              <a:rPr lang="en-ID" sz="2000" dirty="0">
                <a:solidFill>
                  <a:schemeClr val="tx1">
                    <a:lumMod val="10000"/>
                  </a:schemeClr>
                </a:solidFill>
                <a:latin typeface="Times New Roman" panose="02020603050405020304" pitchFamily="18" charset="0"/>
                <a:cs typeface="Times New Roman" panose="02020603050405020304" pitchFamily="18" charset="0"/>
              </a:rPr>
              <a:t> </a:t>
            </a:r>
            <a:r>
              <a:rPr lang="en-ID" sz="2000" dirty="0" err="1">
                <a:solidFill>
                  <a:schemeClr val="tx1">
                    <a:lumMod val="10000"/>
                  </a:schemeClr>
                </a:solidFill>
                <a:latin typeface="Times New Roman" panose="02020603050405020304" pitchFamily="18" charset="0"/>
                <a:cs typeface="Times New Roman" panose="02020603050405020304" pitchFamily="18" charset="0"/>
              </a:rPr>
              <a:t>ilmu</a:t>
            </a:r>
            <a:r>
              <a:rPr lang="en-ID" sz="2000" dirty="0">
                <a:solidFill>
                  <a:schemeClr val="tx1">
                    <a:lumMod val="10000"/>
                  </a:schemeClr>
                </a:solidFill>
                <a:latin typeface="Times New Roman" panose="02020603050405020304" pitchFamily="18" charset="0"/>
                <a:cs typeface="Times New Roman" panose="02020603050405020304" pitchFamily="18" charset="0"/>
              </a:rPr>
              <a:t> </a:t>
            </a:r>
            <a:r>
              <a:rPr lang="en-ID" sz="2000" dirty="0" err="1">
                <a:solidFill>
                  <a:schemeClr val="tx1">
                    <a:lumMod val="10000"/>
                  </a:schemeClr>
                </a:solidFill>
                <a:latin typeface="Times New Roman" panose="02020603050405020304" pitchFamily="18" charset="0"/>
                <a:cs typeface="Times New Roman" panose="02020603050405020304" pitchFamily="18" charset="0"/>
              </a:rPr>
              <a:t>psikologi</a:t>
            </a:r>
            <a:r>
              <a:rPr lang="en-ID" sz="2000" dirty="0">
                <a:solidFill>
                  <a:schemeClr val="tx1">
                    <a:lumMod val="10000"/>
                  </a:schemeClr>
                </a:solidFill>
                <a:latin typeface="Times New Roman" panose="02020603050405020304" pitchFamily="18" charset="0"/>
                <a:cs typeface="Times New Roman" panose="02020603050405020304" pitchFamily="18" charset="0"/>
              </a:rPr>
              <a:t> </a:t>
            </a:r>
            <a:r>
              <a:rPr lang="en-ID" sz="2000" dirty="0" err="1">
                <a:solidFill>
                  <a:schemeClr val="tx1">
                    <a:lumMod val="10000"/>
                  </a:schemeClr>
                </a:solidFill>
                <a:latin typeface="Times New Roman" panose="02020603050405020304" pitchFamily="18" charset="0"/>
                <a:cs typeface="Times New Roman" panose="02020603050405020304" pitchFamily="18" charset="0"/>
              </a:rPr>
              <a:t>kedalam</a:t>
            </a:r>
            <a:r>
              <a:rPr lang="en-ID" sz="2000" dirty="0">
                <a:solidFill>
                  <a:schemeClr val="tx1">
                    <a:lumMod val="10000"/>
                  </a:schemeClr>
                </a:solidFill>
                <a:latin typeface="Times New Roman" panose="02020603050405020304" pitchFamily="18" charset="0"/>
                <a:cs typeface="Times New Roman" panose="02020603050405020304" pitchFamily="18" charset="0"/>
              </a:rPr>
              <a:t> </a:t>
            </a:r>
            <a:r>
              <a:rPr lang="en-ID" sz="2000" dirty="0" err="1">
                <a:solidFill>
                  <a:schemeClr val="tx1">
                    <a:lumMod val="10000"/>
                  </a:schemeClr>
                </a:solidFill>
                <a:latin typeface="Times New Roman" panose="02020603050405020304" pitchFamily="18" charset="0"/>
                <a:cs typeface="Times New Roman" panose="02020603050405020304" pitchFamily="18" charset="0"/>
              </a:rPr>
              <a:t>ilmu</a:t>
            </a:r>
            <a:r>
              <a:rPr lang="en-ID" sz="2000" dirty="0">
                <a:solidFill>
                  <a:schemeClr val="tx1">
                    <a:lumMod val="10000"/>
                  </a:schemeClr>
                </a:solidFill>
                <a:latin typeface="Times New Roman" panose="02020603050405020304" pitchFamily="18" charset="0"/>
                <a:cs typeface="Times New Roman" panose="02020603050405020304" pitchFamily="18" charset="0"/>
              </a:rPr>
              <a:t> </a:t>
            </a:r>
            <a:r>
              <a:rPr lang="en-ID" sz="2000" dirty="0" err="1">
                <a:solidFill>
                  <a:schemeClr val="tx1">
                    <a:lumMod val="10000"/>
                  </a:schemeClr>
                </a:solidFill>
                <a:latin typeface="Times New Roman" panose="02020603050405020304" pitchFamily="18" charset="0"/>
                <a:cs typeface="Times New Roman" panose="02020603050405020304" pitchFamily="18" charset="0"/>
              </a:rPr>
              <a:t>ekonomi</a:t>
            </a:r>
            <a:r>
              <a:rPr lang="en-ID" sz="2000" dirty="0">
                <a:solidFill>
                  <a:schemeClr val="tx1">
                    <a:lumMod val="10000"/>
                  </a:schemeClr>
                </a:solidFill>
                <a:latin typeface="Times New Roman" panose="02020603050405020304" pitchFamily="18" charset="0"/>
                <a:cs typeface="Times New Roman" panose="02020603050405020304" pitchFamily="18" charset="0"/>
              </a:rPr>
              <a:t> </a:t>
            </a:r>
            <a:r>
              <a:rPr lang="en-ID" sz="2000" dirty="0" err="1">
                <a:solidFill>
                  <a:schemeClr val="tx1">
                    <a:lumMod val="10000"/>
                  </a:schemeClr>
                </a:solidFill>
                <a:latin typeface="Times New Roman" panose="02020603050405020304" pitchFamily="18" charset="0"/>
                <a:cs typeface="Times New Roman" panose="02020603050405020304" pitchFamily="18" charset="0"/>
              </a:rPr>
              <a:t>keuangan</a:t>
            </a:r>
            <a:r>
              <a:rPr lang="en-ID" sz="2000" dirty="0">
                <a:solidFill>
                  <a:schemeClr val="tx1">
                    <a:lumMod val="10000"/>
                  </a:schemeClr>
                </a:solidFill>
                <a:latin typeface="Times New Roman" panose="02020603050405020304" pitchFamily="18" charset="0"/>
                <a:cs typeface="Times New Roman" panose="02020603050405020304" pitchFamily="18" charset="0"/>
              </a:rPr>
              <a:t> </a:t>
            </a:r>
            <a:r>
              <a:rPr lang="en-ID" sz="2000" dirty="0" err="1">
                <a:solidFill>
                  <a:schemeClr val="tx1">
                    <a:lumMod val="10000"/>
                  </a:schemeClr>
                </a:solidFill>
                <a:latin typeface="Times New Roman" panose="02020603050405020304" pitchFamily="18" charset="0"/>
                <a:cs typeface="Times New Roman" panose="02020603050405020304" pitchFamily="18" charset="0"/>
              </a:rPr>
              <a:t>membuat</a:t>
            </a:r>
            <a:r>
              <a:rPr lang="en-ID" sz="2000" dirty="0">
                <a:solidFill>
                  <a:schemeClr val="tx1">
                    <a:lumMod val="10000"/>
                  </a:schemeClr>
                </a:solidFill>
                <a:latin typeface="Times New Roman" panose="02020603050405020304" pitchFamily="18" charset="0"/>
                <a:cs typeface="Times New Roman" panose="02020603050405020304" pitchFamily="18" charset="0"/>
              </a:rPr>
              <a:t> </a:t>
            </a:r>
            <a:r>
              <a:rPr lang="en-ID" sz="2000" dirty="0" err="1">
                <a:solidFill>
                  <a:schemeClr val="tx1">
                    <a:lumMod val="10000"/>
                  </a:schemeClr>
                </a:solidFill>
                <a:latin typeface="Times New Roman" panose="02020603050405020304" pitchFamily="18" charset="0"/>
                <a:cs typeface="Times New Roman" panose="02020603050405020304" pitchFamily="18" charset="0"/>
              </a:rPr>
              <a:t>ia</a:t>
            </a:r>
            <a:r>
              <a:rPr lang="en-ID" sz="2000" dirty="0">
                <a:solidFill>
                  <a:schemeClr val="tx1">
                    <a:lumMod val="10000"/>
                  </a:schemeClr>
                </a:solidFill>
                <a:latin typeface="Times New Roman" panose="02020603050405020304" pitchFamily="18" charset="0"/>
                <a:cs typeface="Times New Roman" panose="02020603050405020304" pitchFamily="18" charset="0"/>
              </a:rPr>
              <a:t> </a:t>
            </a:r>
            <a:r>
              <a:rPr lang="en-ID" sz="2000" dirty="0" err="1">
                <a:solidFill>
                  <a:schemeClr val="tx1">
                    <a:lumMod val="10000"/>
                  </a:schemeClr>
                </a:solidFill>
                <a:latin typeface="Times New Roman" panose="02020603050405020304" pitchFamily="18" charset="0"/>
                <a:cs typeface="Times New Roman" panose="02020603050405020304" pitchFamily="18" charset="0"/>
              </a:rPr>
              <a:t>diberi</a:t>
            </a:r>
            <a:r>
              <a:rPr lang="en-ID" sz="2000" dirty="0">
                <a:solidFill>
                  <a:schemeClr val="tx1">
                    <a:lumMod val="10000"/>
                  </a:schemeClr>
                </a:solidFill>
                <a:latin typeface="Times New Roman" panose="02020603050405020304" pitchFamily="18" charset="0"/>
                <a:cs typeface="Times New Roman" panose="02020603050405020304" pitchFamily="18" charset="0"/>
              </a:rPr>
              <a:t> </a:t>
            </a:r>
            <a:r>
              <a:rPr lang="en-ID" sz="2000" dirty="0" err="1">
                <a:solidFill>
                  <a:schemeClr val="tx1">
                    <a:lumMod val="10000"/>
                  </a:schemeClr>
                </a:solidFill>
                <a:latin typeface="Times New Roman" panose="02020603050405020304" pitchFamily="18" charset="0"/>
                <a:cs typeface="Times New Roman" panose="02020603050405020304" pitchFamily="18" charset="0"/>
              </a:rPr>
              <a:t>hadiah</a:t>
            </a:r>
            <a:r>
              <a:rPr lang="en-ID" sz="2000" dirty="0">
                <a:solidFill>
                  <a:schemeClr val="tx1">
                    <a:lumMod val="10000"/>
                  </a:schemeClr>
                </a:solidFill>
                <a:latin typeface="Times New Roman" panose="02020603050405020304" pitchFamily="18" charset="0"/>
                <a:cs typeface="Times New Roman" panose="02020603050405020304" pitchFamily="18" charset="0"/>
              </a:rPr>
              <a:t> </a:t>
            </a:r>
            <a:r>
              <a:rPr lang="en-ID" sz="2000" dirty="0" err="1">
                <a:solidFill>
                  <a:schemeClr val="tx1">
                    <a:lumMod val="10000"/>
                  </a:schemeClr>
                </a:solidFill>
                <a:latin typeface="Times New Roman" panose="02020603050405020304" pitchFamily="18" charset="0"/>
                <a:cs typeface="Times New Roman" panose="02020603050405020304" pitchFamily="18" charset="0"/>
              </a:rPr>
              <a:t>nobel</a:t>
            </a:r>
            <a:r>
              <a:rPr lang="en-ID" sz="2000" dirty="0">
                <a:solidFill>
                  <a:schemeClr val="tx1">
                    <a:lumMod val="10000"/>
                  </a:schemeClr>
                </a:solidFill>
                <a:latin typeface="Times New Roman" panose="02020603050405020304" pitchFamily="18" charset="0"/>
                <a:cs typeface="Times New Roman" panose="02020603050405020304" pitchFamily="18" charset="0"/>
              </a:rPr>
              <a:t> </a:t>
            </a:r>
            <a:r>
              <a:rPr lang="en-ID" sz="2000" dirty="0" err="1">
                <a:solidFill>
                  <a:schemeClr val="tx1">
                    <a:lumMod val="10000"/>
                  </a:schemeClr>
                </a:solidFill>
                <a:latin typeface="Times New Roman" panose="02020603050405020304" pitchFamily="18" charset="0"/>
                <a:cs typeface="Times New Roman" panose="02020603050405020304" pitchFamily="18" charset="0"/>
              </a:rPr>
              <a:t>ekonomi</a:t>
            </a:r>
            <a:r>
              <a:rPr lang="en-ID" sz="2000" dirty="0">
                <a:solidFill>
                  <a:schemeClr val="tx1">
                    <a:lumMod val="10000"/>
                  </a:schemeClr>
                </a:solidFill>
                <a:latin typeface="Times New Roman" panose="02020603050405020304" pitchFamily="18" charset="0"/>
                <a:cs typeface="Times New Roman" panose="02020603050405020304" pitchFamily="18" charset="0"/>
              </a:rPr>
              <a:t> pada </a:t>
            </a:r>
            <a:r>
              <a:rPr lang="en-ID" sz="2000" dirty="0" err="1">
                <a:solidFill>
                  <a:schemeClr val="tx1">
                    <a:lumMod val="10000"/>
                  </a:schemeClr>
                </a:solidFill>
                <a:latin typeface="Times New Roman" panose="02020603050405020304" pitchFamily="18" charset="0"/>
                <a:cs typeface="Times New Roman" panose="02020603050405020304" pitchFamily="18" charset="0"/>
              </a:rPr>
              <a:t>tahun</a:t>
            </a:r>
            <a:r>
              <a:rPr lang="en-ID" sz="2000" dirty="0">
                <a:solidFill>
                  <a:schemeClr val="tx1">
                    <a:lumMod val="10000"/>
                  </a:schemeClr>
                </a:solidFill>
                <a:latin typeface="Times New Roman" panose="02020603050405020304" pitchFamily="18" charset="0"/>
                <a:cs typeface="Times New Roman" panose="02020603050405020304" pitchFamily="18" charset="0"/>
              </a:rPr>
              <a:t> 2002. Hal </a:t>
            </a:r>
            <a:r>
              <a:rPr lang="en-ID" sz="2000" dirty="0" err="1">
                <a:solidFill>
                  <a:schemeClr val="tx1">
                    <a:lumMod val="10000"/>
                  </a:schemeClr>
                </a:solidFill>
                <a:latin typeface="Times New Roman" panose="02020603050405020304" pitchFamily="18" charset="0"/>
                <a:cs typeface="Times New Roman" panose="02020603050405020304" pitchFamily="18" charset="0"/>
              </a:rPr>
              <a:t>ini</a:t>
            </a:r>
            <a:r>
              <a:rPr lang="en-ID" sz="2000" dirty="0">
                <a:solidFill>
                  <a:schemeClr val="tx1">
                    <a:lumMod val="10000"/>
                  </a:schemeClr>
                </a:solidFill>
                <a:latin typeface="Times New Roman" panose="02020603050405020304" pitchFamily="18" charset="0"/>
                <a:cs typeface="Times New Roman" panose="02020603050405020304" pitchFamily="18" charset="0"/>
              </a:rPr>
              <a:t> </a:t>
            </a:r>
            <a:r>
              <a:rPr lang="en-ID" sz="2000" dirty="0" err="1">
                <a:solidFill>
                  <a:schemeClr val="tx1">
                    <a:lumMod val="10000"/>
                  </a:schemeClr>
                </a:solidFill>
                <a:latin typeface="Times New Roman" panose="02020603050405020304" pitchFamily="18" charset="0"/>
                <a:cs typeface="Times New Roman" panose="02020603050405020304" pitchFamily="18" charset="0"/>
              </a:rPr>
              <a:t>dikarenakan</a:t>
            </a:r>
            <a:r>
              <a:rPr lang="en-ID" sz="2000" dirty="0">
                <a:solidFill>
                  <a:schemeClr val="tx1">
                    <a:lumMod val="10000"/>
                  </a:schemeClr>
                </a:solidFill>
                <a:latin typeface="Times New Roman" panose="02020603050405020304" pitchFamily="18" charset="0"/>
                <a:cs typeface="Times New Roman" panose="02020603050405020304" pitchFamily="18" charset="0"/>
              </a:rPr>
              <a:t> </a:t>
            </a:r>
            <a:r>
              <a:rPr lang="en-ID" sz="2000" dirty="0" err="1">
                <a:solidFill>
                  <a:schemeClr val="tx1">
                    <a:lumMod val="10000"/>
                  </a:schemeClr>
                </a:solidFill>
                <a:latin typeface="Times New Roman" panose="02020603050405020304" pitchFamily="18" charset="0"/>
                <a:cs typeface="Times New Roman" panose="02020603050405020304" pitchFamily="18" charset="0"/>
              </a:rPr>
              <a:t>ia</a:t>
            </a:r>
            <a:r>
              <a:rPr lang="en-ID" sz="2000" dirty="0">
                <a:solidFill>
                  <a:schemeClr val="tx1">
                    <a:lumMod val="10000"/>
                  </a:schemeClr>
                </a:solidFill>
                <a:latin typeface="Times New Roman" panose="02020603050405020304" pitchFamily="18" charset="0"/>
                <a:cs typeface="Times New Roman" panose="02020603050405020304" pitchFamily="18" charset="0"/>
              </a:rPr>
              <a:t> </a:t>
            </a:r>
            <a:r>
              <a:rPr lang="en-ID" sz="2000" dirty="0" err="1">
                <a:solidFill>
                  <a:schemeClr val="tx1">
                    <a:lumMod val="10000"/>
                  </a:schemeClr>
                </a:solidFill>
                <a:latin typeface="Times New Roman" panose="02020603050405020304" pitchFamily="18" charset="0"/>
                <a:cs typeface="Times New Roman" panose="02020603050405020304" pitchFamily="18" charset="0"/>
              </a:rPr>
              <a:t>memodelkan</a:t>
            </a:r>
            <a:r>
              <a:rPr lang="en-ID" sz="2000" dirty="0">
                <a:solidFill>
                  <a:schemeClr val="tx1">
                    <a:lumMod val="10000"/>
                  </a:schemeClr>
                </a:solidFill>
                <a:latin typeface="Times New Roman" panose="02020603050405020304" pitchFamily="18" charset="0"/>
                <a:cs typeface="Times New Roman" panose="02020603050405020304" pitchFamily="18" charset="0"/>
              </a:rPr>
              <a:t> </a:t>
            </a:r>
            <a:r>
              <a:rPr lang="en-ID" sz="2000" dirty="0" err="1">
                <a:solidFill>
                  <a:schemeClr val="tx1">
                    <a:lumMod val="10000"/>
                  </a:schemeClr>
                </a:solidFill>
                <a:latin typeface="Times New Roman" panose="02020603050405020304" pitchFamily="18" charset="0"/>
                <a:cs typeface="Times New Roman" panose="02020603050405020304" pitchFamily="18" charset="0"/>
              </a:rPr>
              <a:t>perilaku</a:t>
            </a:r>
            <a:r>
              <a:rPr lang="en-ID" sz="2000" dirty="0">
                <a:solidFill>
                  <a:schemeClr val="tx1">
                    <a:lumMod val="10000"/>
                  </a:schemeClr>
                </a:solidFill>
                <a:latin typeface="Times New Roman" panose="02020603050405020304" pitchFamily="18" charset="0"/>
                <a:cs typeface="Times New Roman" panose="02020603050405020304" pitchFamily="18" charset="0"/>
              </a:rPr>
              <a:t> </a:t>
            </a:r>
            <a:r>
              <a:rPr lang="en-ID" sz="2000" dirty="0" err="1">
                <a:solidFill>
                  <a:schemeClr val="tx1">
                    <a:lumMod val="10000"/>
                  </a:schemeClr>
                </a:solidFill>
                <a:latin typeface="Times New Roman" panose="02020603050405020304" pitchFamily="18" charset="0"/>
                <a:cs typeface="Times New Roman" panose="02020603050405020304" pitchFamily="18" charset="0"/>
              </a:rPr>
              <a:t>manusia</a:t>
            </a:r>
            <a:r>
              <a:rPr lang="en-ID" sz="2000" dirty="0">
                <a:solidFill>
                  <a:schemeClr val="tx1">
                    <a:lumMod val="10000"/>
                  </a:schemeClr>
                </a:solidFill>
                <a:latin typeface="Times New Roman" panose="02020603050405020304" pitchFamily="18" charset="0"/>
                <a:cs typeface="Times New Roman" panose="02020603050405020304" pitchFamily="18" charset="0"/>
              </a:rPr>
              <a:t> </a:t>
            </a:r>
            <a:r>
              <a:rPr lang="en-ID" sz="2000" dirty="0" err="1">
                <a:solidFill>
                  <a:schemeClr val="tx1">
                    <a:lumMod val="10000"/>
                  </a:schemeClr>
                </a:solidFill>
                <a:latin typeface="Times New Roman" panose="02020603050405020304" pitchFamily="18" charset="0"/>
                <a:cs typeface="Times New Roman" panose="02020603050405020304" pitchFamily="18" charset="0"/>
              </a:rPr>
              <a:t>mengambil</a:t>
            </a:r>
            <a:r>
              <a:rPr lang="en-ID" sz="2000" dirty="0">
                <a:solidFill>
                  <a:schemeClr val="tx1">
                    <a:lumMod val="10000"/>
                  </a:schemeClr>
                </a:solidFill>
                <a:latin typeface="Times New Roman" panose="02020603050405020304" pitchFamily="18" charset="0"/>
                <a:cs typeface="Times New Roman" panose="02020603050405020304" pitchFamily="18" charset="0"/>
              </a:rPr>
              <a:t> </a:t>
            </a:r>
            <a:r>
              <a:rPr lang="en-ID" sz="2000" dirty="0" err="1">
                <a:solidFill>
                  <a:schemeClr val="tx1">
                    <a:lumMod val="10000"/>
                  </a:schemeClr>
                </a:solidFill>
                <a:latin typeface="Times New Roman" panose="02020603050405020304" pitchFamily="18" charset="0"/>
                <a:cs typeface="Times New Roman" panose="02020603050405020304" pitchFamily="18" charset="0"/>
              </a:rPr>
              <a:t>resiko</a:t>
            </a:r>
            <a:r>
              <a:rPr lang="en-ID" sz="2000" dirty="0">
                <a:solidFill>
                  <a:schemeClr val="tx1">
                    <a:lumMod val="10000"/>
                  </a:schemeClr>
                </a:solidFill>
                <a:latin typeface="Times New Roman" panose="02020603050405020304" pitchFamily="18" charset="0"/>
                <a:cs typeface="Times New Roman" panose="02020603050405020304" pitchFamily="18" charset="0"/>
              </a:rPr>
              <a:t> </a:t>
            </a:r>
            <a:r>
              <a:rPr lang="en-ID" sz="2000" dirty="0" err="1">
                <a:solidFill>
                  <a:schemeClr val="tx1">
                    <a:lumMod val="10000"/>
                  </a:schemeClr>
                </a:solidFill>
                <a:latin typeface="Times New Roman" panose="02020603050405020304" pitchFamily="18" charset="0"/>
                <a:cs typeface="Times New Roman" panose="02020603050405020304" pitchFamily="18" charset="0"/>
              </a:rPr>
              <a:t>dari</a:t>
            </a:r>
            <a:r>
              <a:rPr lang="en-ID" sz="2000" dirty="0">
                <a:solidFill>
                  <a:schemeClr val="tx1">
                    <a:lumMod val="10000"/>
                  </a:schemeClr>
                </a:solidFill>
                <a:latin typeface="Times New Roman" panose="02020603050405020304" pitchFamily="18" charset="0"/>
                <a:cs typeface="Times New Roman" panose="02020603050405020304" pitchFamily="18" charset="0"/>
              </a:rPr>
              <a:t> </a:t>
            </a:r>
            <a:r>
              <a:rPr lang="en-ID" sz="2000" dirty="0" err="1">
                <a:solidFill>
                  <a:schemeClr val="tx1">
                    <a:lumMod val="10000"/>
                  </a:schemeClr>
                </a:solidFill>
                <a:latin typeface="Times New Roman" panose="02020603050405020304" pitchFamily="18" charset="0"/>
                <a:cs typeface="Times New Roman" panose="02020603050405020304" pitchFamily="18" charset="0"/>
              </a:rPr>
              <a:t>ilmu</a:t>
            </a:r>
            <a:r>
              <a:rPr lang="en-ID" sz="2000" dirty="0">
                <a:solidFill>
                  <a:schemeClr val="tx1">
                    <a:lumMod val="10000"/>
                  </a:schemeClr>
                </a:solidFill>
                <a:latin typeface="Times New Roman" panose="02020603050405020304" pitchFamily="18" charset="0"/>
                <a:cs typeface="Times New Roman" panose="02020603050405020304" pitchFamily="18" charset="0"/>
              </a:rPr>
              <a:t> </a:t>
            </a:r>
            <a:r>
              <a:rPr lang="en-ID" sz="2000" dirty="0" err="1">
                <a:solidFill>
                  <a:schemeClr val="tx1">
                    <a:lumMod val="10000"/>
                  </a:schemeClr>
                </a:solidFill>
                <a:latin typeface="Times New Roman" panose="02020603050405020304" pitchFamily="18" charset="0"/>
                <a:cs typeface="Times New Roman" panose="02020603050405020304" pitchFamily="18" charset="0"/>
              </a:rPr>
              <a:t>psikologi</a:t>
            </a:r>
            <a:r>
              <a:rPr lang="en-ID" sz="2000" dirty="0">
                <a:solidFill>
                  <a:schemeClr val="tx1">
                    <a:lumMod val="10000"/>
                  </a:schemeClr>
                </a:solidFill>
                <a:latin typeface="Times New Roman" panose="02020603050405020304" pitchFamily="18" charset="0"/>
                <a:cs typeface="Times New Roman" panose="02020603050405020304" pitchFamily="18" charset="0"/>
              </a:rPr>
              <a:t> </a:t>
            </a:r>
            <a:r>
              <a:rPr lang="en-ID" sz="2000" dirty="0" err="1">
                <a:solidFill>
                  <a:schemeClr val="tx1">
                    <a:lumMod val="10000"/>
                  </a:schemeClr>
                </a:solidFill>
                <a:latin typeface="Times New Roman" panose="02020603050405020304" pitchFamily="18" charset="0"/>
                <a:cs typeface="Times New Roman" panose="02020603050405020304" pitchFamily="18" charset="0"/>
              </a:rPr>
              <a:t>kedalam</a:t>
            </a:r>
            <a:r>
              <a:rPr lang="en-ID" sz="2000" dirty="0">
                <a:solidFill>
                  <a:schemeClr val="tx1">
                    <a:lumMod val="10000"/>
                  </a:schemeClr>
                </a:solidFill>
                <a:latin typeface="Times New Roman" panose="02020603050405020304" pitchFamily="18" charset="0"/>
                <a:cs typeface="Times New Roman" panose="02020603050405020304" pitchFamily="18" charset="0"/>
              </a:rPr>
              <a:t> </a:t>
            </a:r>
            <a:r>
              <a:rPr lang="en-ID" sz="2000" dirty="0" err="1">
                <a:solidFill>
                  <a:schemeClr val="tx1">
                    <a:lumMod val="10000"/>
                  </a:schemeClr>
                </a:solidFill>
                <a:latin typeface="Times New Roman" panose="02020603050405020304" pitchFamily="18" charset="0"/>
                <a:cs typeface="Times New Roman" panose="02020603050405020304" pitchFamily="18" charset="0"/>
              </a:rPr>
              <a:t>ilmu</a:t>
            </a:r>
            <a:r>
              <a:rPr lang="en-ID" sz="2000" dirty="0">
                <a:solidFill>
                  <a:schemeClr val="tx1">
                    <a:lumMod val="10000"/>
                  </a:schemeClr>
                </a:solidFill>
                <a:latin typeface="Times New Roman" panose="02020603050405020304" pitchFamily="18" charset="0"/>
                <a:cs typeface="Times New Roman" panose="02020603050405020304" pitchFamily="18" charset="0"/>
              </a:rPr>
              <a:t> </a:t>
            </a:r>
            <a:r>
              <a:rPr lang="en-ID" sz="2000" dirty="0" err="1">
                <a:solidFill>
                  <a:schemeClr val="tx1">
                    <a:lumMod val="10000"/>
                  </a:schemeClr>
                </a:solidFill>
                <a:latin typeface="Times New Roman" panose="02020603050405020304" pitchFamily="18" charset="0"/>
                <a:cs typeface="Times New Roman" panose="02020603050405020304" pitchFamily="18" charset="0"/>
              </a:rPr>
              <a:t>ekonomi</a:t>
            </a:r>
            <a:r>
              <a:rPr lang="en-ID" sz="2000" dirty="0">
                <a:solidFill>
                  <a:schemeClr val="tx1">
                    <a:lumMod val="10000"/>
                  </a:schemeClr>
                </a:solidFill>
                <a:latin typeface="Times New Roman" panose="02020603050405020304" pitchFamily="18" charset="0"/>
                <a:cs typeface="Times New Roman" panose="02020603050405020304" pitchFamily="18" charset="0"/>
              </a:rPr>
              <a:t> yang </a:t>
            </a:r>
            <a:r>
              <a:rPr lang="en-ID" sz="2000" dirty="0" err="1">
                <a:solidFill>
                  <a:schemeClr val="tx1">
                    <a:lumMod val="10000"/>
                  </a:schemeClr>
                </a:solidFill>
                <a:latin typeface="Times New Roman" panose="02020603050405020304" pitchFamily="18" charset="0"/>
                <a:cs typeface="Times New Roman" panose="02020603050405020304" pitchFamily="18" charset="0"/>
              </a:rPr>
              <a:t>dikenal</a:t>
            </a:r>
            <a:r>
              <a:rPr lang="en-ID" sz="2000" dirty="0">
                <a:solidFill>
                  <a:schemeClr val="tx1">
                    <a:lumMod val="10000"/>
                  </a:schemeClr>
                </a:solidFill>
                <a:latin typeface="Times New Roman" panose="02020603050405020304" pitchFamily="18" charset="0"/>
                <a:cs typeface="Times New Roman" panose="02020603050405020304" pitchFamily="18" charset="0"/>
              </a:rPr>
              <a:t> </a:t>
            </a:r>
            <a:r>
              <a:rPr lang="en-ID" sz="2000" dirty="0" err="1">
                <a:solidFill>
                  <a:schemeClr val="tx1">
                    <a:lumMod val="10000"/>
                  </a:schemeClr>
                </a:solidFill>
                <a:latin typeface="Times New Roman" panose="02020603050405020304" pitchFamily="18" charset="0"/>
                <a:cs typeface="Times New Roman" panose="02020603050405020304" pitchFamily="18" charset="0"/>
              </a:rPr>
              <a:t>dengan</a:t>
            </a:r>
            <a:r>
              <a:rPr lang="en-ID" sz="2000" dirty="0">
                <a:solidFill>
                  <a:schemeClr val="tx1">
                    <a:lumMod val="10000"/>
                  </a:schemeClr>
                </a:solidFill>
                <a:latin typeface="Times New Roman" panose="02020603050405020304" pitchFamily="18" charset="0"/>
                <a:cs typeface="Times New Roman" panose="02020603050405020304" pitchFamily="18" charset="0"/>
              </a:rPr>
              <a:t> </a:t>
            </a:r>
            <a:r>
              <a:rPr lang="en-ID" sz="2000" dirty="0" err="1">
                <a:solidFill>
                  <a:schemeClr val="tx1">
                    <a:lumMod val="10000"/>
                  </a:schemeClr>
                </a:solidFill>
                <a:latin typeface="Times New Roman" panose="02020603050405020304" pitchFamily="18" charset="0"/>
                <a:cs typeface="Times New Roman" panose="02020603050405020304" pitchFamily="18" charset="0"/>
              </a:rPr>
              <a:t>nama</a:t>
            </a:r>
            <a:r>
              <a:rPr lang="en-ID" sz="2000" dirty="0">
                <a:solidFill>
                  <a:schemeClr val="tx1">
                    <a:lumMod val="10000"/>
                  </a:schemeClr>
                </a:solidFill>
                <a:latin typeface="Times New Roman" panose="02020603050405020304" pitchFamily="18" charset="0"/>
                <a:cs typeface="Times New Roman" panose="02020603050405020304" pitchFamily="18" charset="0"/>
              </a:rPr>
              <a:t> </a:t>
            </a:r>
            <a:r>
              <a:rPr lang="en-ID" sz="2000" dirty="0" err="1">
                <a:solidFill>
                  <a:schemeClr val="tx1">
                    <a:lumMod val="10000"/>
                  </a:schemeClr>
                </a:solidFill>
                <a:latin typeface="Times New Roman" panose="02020603050405020304" pitchFamily="18" charset="0"/>
                <a:cs typeface="Times New Roman" panose="02020603050405020304" pitchFamily="18" charset="0"/>
              </a:rPr>
              <a:t>teori</a:t>
            </a:r>
            <a:r>
              <a:rPr lang="en-ID" sz="2000" dirty="0">
                <a:solidFill>
                  <a:schemeClr val="tx1">
                    <a:lumMod val="10000"/>
                  </a:schemeClr>
                </a:solidFill>
                <a:latin typeface="Times New Roman" panose="02020603050405020304" pitchFamily="18" charset="0"/>
                <a:cs typeface="Times New Roman" panose="02020603050405020304" pitchFamily="18" charset="0"/>
              </a:rPr>
              <a:t> </a:t>
            </a:r>
            <a:r>
              <a:rPr lang="en-ID" sz="2000" dirty="0" err="1">
                <a:solidFill>
                  <a:schemeClr val="tx1">
                    <a:lumMod val="10000"/>
                  </a:schemeClr>
                </a:solidFill>
                <a:latin typeface="Times New Roman" panose="02020603050405020304" pitchFamily="18" charset="0"/>
                <a:cs typeface="Times New Roman" panose="02020603050405020304" pitchFamily="18" charset="0"/>
              </a:rPr>
              <a:t>prospek</a:t>
            </a:r>
            <a:r>
              <a:rPr lang="en-ID" sz="2000" dirty="0">
                <a:solidFill>
                  <a:schemeClr val="tx1">
                    <a:lumMod val="10000"/>
                  </a:schemeClr>
                </a:solidFill>
                <a:latin typeface="Times New Roman" panose="02020603050405020304" pitchFamily="18" charset="0"/>
                <a:cs typeface="Times New Roman" panose="02020603050405020304" pitchFamily="18" charset="0"/>
              </a:rPr>
              <a:t>.</a:t>
            </a:r>
          </a:p>
          <a:p>
            <a:pPr marL="0" lvl="0" indent="0" algn="just"/>
            <a:r>
              <a:rPr lang="en-ID" sz="2000" dirty="0" err="1">
                <a:solidFill>
                  <a:schemeClr val="tx1">
                    <a:lumMod val="10000"/>
                  </a:schemeClr>
                </a:solidFill>
                <a:latin typeface="Times New Roman" panose="02020603050405020304" pitchFamily="18" charset="0"/>
                <a:cs typeface="Times New Roman" panose="02020603050405020304" pitchFamily="18" charset="0"/>
              </a:rPr>
              <a:t>Ciri-ciri</a:t>
            </a:r>
            <a:r>
              <a:rPr lang="en-ID" sz="2000" dirty="0">
                <a:solidFill>
                  <a:schemeClr val="tx1">
                    <a:lumMod val="10000"/>
                  </a:schemeClr>
                </a:solidFill>
                <a:latin typeface="Times New Roman" panose="02020603050405020304" pitchFamily="18" charset="0"/>
                <a:cs typeface="Times New Roman" panose="02020603050405020304" pitchFamily="18" charset="0"/>
              </a:rPr>
              <a:t> </a:t>
            </a:r>
            <a:r>
              <a:rPr lang="en-ID" sz="2000" dirty="0" err="1">
                <a:solidFill>
                  <a:schemeClr val="tx1">
                    <a:lumMod val="10000"/>
                  </a:schemeClr>
                </a:solidFill>
                <a:latin typeface="Times New Roman" panose="02020603050405020304" pitchFamily="18" charset="0"/>
                <a:cs typeface="Times New Roman" panose="02020603050405020304" pitchFamily="18" charset="0"/>
              </a:rPr>
              <a:t>manusia</a:t>
            </a:r>
            <a:r>
              <a:rPr lang="en-ID" sz="2000" dirty="0">
                <a:solidFill>
                  <a:schemeClr val="tx1">
                    <a:lumMod val="10000"/>
                  </a:schemeClr>
                </a:solidFill>
                <a:latin typeface="Times New Roman" panose="02020603050405020304" pitchFamily="18" charset="0"/>
                <a:cs typeface="Times New Roman" panose="02020603050405020304" pitchFamily="18" charset="0"/>
              </a:rPr>
              <a:t> yang paling </a:t>
            </a:r>
            <a:r>
              <a:rPr lang="en-ID" sz="2000" dirty="0" err="1">
                <a:solidFill>
                  <a:schemeClr val="tx1">
                    <a:lumMod val="10000"/>
                  </a:schemeClr>
                </a:solidFill>
                <a:latin typeface="Times New Roman" panose="02020603050405020304" pitchFamily="18" charset="0"/>
                <a:cs typeface="Times New Roman" panose="02020603050405020304" pitchFamily="18" charset="0"/>
              </a:rPr>
              <a:t>umum</a:t>
            </a:r>
            <a:r>
              <a:rPr lang="en-ID" sz="2000" dirty="0">
                <a:solidFill>
                  <a:schemeClr val="tx1">
                    <a:lumMod val="10000"/>
                  </a:schemeClr>
                </a:solidFill>
                <a:latin typeface="Times New Roman" panose="02020603050405020304" pitchFamily="18" charset="0"/>
                <a:cs typeface="Times New Roman" panose="02020603050405020304" pitchFamily="18" charset="0"/>
              </a:rPr>
              <a:t> </a:t>
            </a:r>
            <a:r>
              <a:rPr lang="en-ID" sz="2000" dirty="0" err="1">
                <a:solidFill>
                  <a:schemeClr val="tx1">
                    <a:lumMod val="10000"/>
                  </a:schemeClr>
                </a:solidFill>
                <a:latin typeface="Times New Roman" panose="02020603050405020304" pitchFamily="18" charset="0"/>
                <a:cs typeface="Times New Roman" panose="02020603050405020304" pitchFamily="18" charset="0"/>
              </a:rPr>
              <a:t>adalah</a:t>
            </a:r>
            <a:r>
              <a:rPr lang="en-ID" sz="2000" dirty="0">
                <a:solidFill>
                  <a:schemeClr val="tx1">
                    <a:lumMod val="10000"/>
                  </a:schemeClr>
                </a:solidFill>
                <a:latin typeface="Times New Roman" panose="02020603050405020304" pitchFamily="18" charset="0"/>
                <a:cs typeface="Times New Roman" panose="02020603050405020304" pitchFamily="18" charset="0"/>
              </a:rPr>
              <a:t> </a:t>
            </a:r>
            <a:r>
              <a:rPr lang="en-ID" sz="2000" dirty="0" err="1">
                <a:solidFill>
                  <a:schemeClr val="tx1">
                    <a:lumMod val="10000"/>
                  </a:schemeClr>
                </a:solidFill>
                <a:latin typeface="Times New Roman" panose="02020603050405020304" pitchFamily="18" charset="0"/>
                <a:cs typeface="Times New Roman" panose="02020603050405020304" pitchFamily="18" charset="0"/>
              </a:rPr>
              <a:t>takut</a:t>
            </a:r>
            <a:r>
              <a:rPr lang="en-ID" sz="2000" dirty="0">
                <a:solidFill>
                  <a:schemeClr val="tx1">
                    <a:lumMod val="10000"/>
                  </a:schemeClr>
                </a:solidFill>
                <a:latin typeface="Times New Roman" panose="02020603050405020304" pitchFamily="18" charset="0"/>
                <a:cs typeface="Times New Roman" panose="02020603050405020304" pitchFamily="18" charset="0"/>
              </a:rPr>
              <a:t>, </a:t>
            </a:r>
            <a:r>
              <a:rPr lang="en-ID" sz="2000" dirty="0" err="1">
                <a:solidFill>
                  <a:schemeClr val="tx1">
                    <a:lumMod val="10000"/>
                  </a:schemeClr>
                </a:solidFill>
                <a:latin typeface="Times New Roman" panose="02020603050405020304" pitchFamily="18" charset="0"/>
                <a:cs typeface="Times New Roman" panose="02020603050405020304" pitchFamily="18" charset="0"/>
              </a:rPr>
              <a:t>marah</a:t>
            </a:r>
            <a:r>
              <a:rPr lang="en-ID" sz="2000" dirty="0">
                <a:solidFill>
                  <a:schemeClr val="tx1">
                    <a:lumMod val="10000"/>
                  </a:schemeClr>
                </a:solidFill>
                <a:latin typeface="Times New Roman" panose="02020603050405020304" pitchFamily="18" charset="0"/>
                <a:cs typeface="Times New Roman" panose="02020603050405020304" pitchFamily="18" charset="0"/>
              </a:rPr>
              <a:t>, </a:t>
            </a:r>
            <a:r>
              <a:rPr lang="en-ID" sz="2000" dirty="0" err="1">
                <a:solidFill>
                  <a:schemeClr val="tx1">
                    <a:lumMod val="10000"/>
                  </a:schemeClr>
                </a:solidFill>
                <a:latin typeface="Times New Roman" panose="02020603050405020304" pitchFamily="18" charset="0"/>
                <a:cs typeface="Times New Roman" panose="02020603050405020304" pitchFamily="18" charset="0"/>
              </a:rPr>
              <a:t>serakah</a:t>
            </a:r>
            <a:r>
              <a:rPr lang="en-ID" sz="2000" dirty="0">
                <a:solidFill>
                  <a:schemeClr val="tx1">
                    <a:lumMod val="10000"/>
                  </a:schemeClr>
                </a:solidFill>
                <a:latin typeface="Times New Roman" panose="02020603050405020304" pitchFamily="18" charset="0"/>
                <a:cs typeface="Times New Roman" panose="02020603050405020304" pitchFamily="18" charset="0"/>
              </a:rPr>
              <a:t>, </a:t>
            </a:r>
            <a:r>
              <a:rPr lang="en-ID" sz="2000" dirty="0" err="1">
                <a:solidFill>
                  <a:schemeClr val="tx1">
                    <a:lumMod val="10000"/>
                  </a:schemeClr>
                </a:solidFill>
                <a:latin typeface="Times New Roman" panose="02020603050405020304" pitchFamily="18" charset="0"/>
                <a:cs typeface="Times New Roman" panose="02020603050405020304" pitchFamily="18" charset="0"/>
              </a:rPr>
              <a:t>mementingkan</a:t>
            </a:r>
            <a:r>
              <a:rPr lang="en-ID" sz="2000" dirty="0">
                <a:solidFill>
                  <a:schemeClr val="tx1">
                    <a:lumMod val="10000"/>
                  </a:schemeClr>
                </a:solidFill>
                <a:latin typeface="Times New Roman" panose="02020603050405020304" pitchFamily="18" charset="0"/>
                <a:cs typeface="Times New Roman" panose="02020603050405020304" pitchFamily="18" charset="0"/>
              </a:rPr>
              <a:t> </a:t>
            </a:r>
            <a:r>
              <a:rPr lang="en-ID" sz="2000" dirty="0" err="1">
                <a:solidFill>
                  <a:schemeClr val="tx1">
                    <a:lumMod val="10000"/>
                  </a:schemeClr>
                </a:solidFill>
                <a:latin typeface="Times New Roman" panose="02020603050405020304" pitchFamily="18" charset="0"/>
                <a:cs typeface="Times New Roman" panose="02020603050405020304" pitchFamily="18" charset="0"/>
              </a:rPr>
              <a:t>diri</a:t>
            </a:r>
            <a:r>
              <a:rPr lang="en-ID" sz="2000" dirty="0">
                <a:solidFill>
                  <a:schemeClr val="tx1">
                    <a:lumMod val="10000"/>
                  </a:schemeClr>
                </a:solidFill>
                <a:latin typeface="Times New Roman" panose="02020603050405020304" pitchFamily="18" charset="0"/>
                <a:cs typeface="Times New Roman" panose="02020603050405020304" pitchFamily="18" charset="0"/>
              </a:rPr>
              <a:t> </a:t>
            </a:r>
            <a:r>
              <a:rPr lang="en-ID" sz="2000" dirty="0" err="1">
                <a:solidFill>
                  <a:schemeClr val="tx1">
                    <a:lumMod val="10000"/>
                  </a:schemeClr>
                </a:solidFill>
                <a:latin typeface="Times New Roman" panose="02020603050405020304" pitchFamily="18" charset="0"/>
                <a:cs typeface="Times New Roman" panose="02020603050405020304" pitchFamily="18" charset="0"/>
              </a:rPr>
              <a:t>sendiri</a:t>
            </a:r>
            <a:r>
              <a:rPr lang="en-ID" sz="2000" dirty="0">
                <a:solidFill>
                  <a:schemeClr val="tx1">
                    <a:lumMod val="10000"/>
                  </a:schemeClr>
                </a:solidFill>
                <a:latin typeface="Times New Roman" panose="02020603050405020304" pitchFamily="18" charset="0"/>
                <a:cs typeface="Times New Roman" panose="02020603050405020304" pitchFamily="18" charset="0"/>
              </a:rPr>
              <a:t> </a:t>
            </a:r>
            <a:r>
              <a:rPr lang="en-ID" sz="2000" dirty="0" err="1">
                <a:solidFill>
                  <a:schemeClr val="tx1">
                    <a:lumMod val="10000"/>
                  </a:schemeClr>
                </a:solidFill>
                <a:latin typeface="Times New Roman" panose="02020603050405020304" pitchFamily="18" charset="0"/>
                <a:cs typeface="Times New Roman" panose="02020603050405020304" pitchFamily="18" charset="0"/>
              </a:rPr>
              <a:t>dalam</a:t>
            </a:r>
            <a:r>
              <a:rPr lang="en-ID" sz="2000" dirty="0">
                <a:solidFill>
                  <a:schemeClr val="tx1">
                    <a:lumMod val="10000"/>
                  </a:schemeClr>
                </a:solidFill>
                <a:latin typeface="Times New Roman" panose="02020603050405020304" pitchFamily="18" charset="0"/>
                <a:cs typeface="Times New Roman" panose="02020603050405020304" pitchFamily="18" charset="0"/>
              </a:rPr>
              <a:t> </a:t>
            </a:r>
            <a:r>
              <a:rPr lang="en-ID" sz="2000" dirty="0" err="1">
                <a:solidFill>
                  <a:schemeClr val="tx1">
                    <a:lumMod val="10000"/>
                  </a:schemeClr>
                </a:solidFill>
                <a:latin typeface="Times New Roman" panose="02020603050405020304" pitchFamily="18" charset="0"/>
                <a:cs typeface="Times New Roman" panose="02020603050405020304" pitchFamily="18" charset="0"/>
              </a:rPr>
              <a:t>menempatkan</a:t>
            </a:r>
            <a:r>
              <a:rPr lang="en-ID" sz="2000" dirty="0">
                <a:solidFill>
                  <a:schemeClr val="tx1">
                    <a:lumMod val="10000"/>
                  </a:schemeClr>
                </a:solidFill>
                <a:latin typeface="Times New Roman" panose="02020603050405020304" pitchFamily="18" charset="0"/>
                <a:cs typeface="Times New Roman" panose="02020603050405020304" pitchFamily="18" charset="0"/>
              </a:rPr>
              <a:t> </a:t>
            </a:r>
            <a:r>
              <a:rPr lang="en-ID" sz="2000" dirty="0" err="1">
                <a:solidFill>
                  <a:schemeClr val="tx1">
                    <a:lumMod val="10000"/>
                  </a:schemeClr>
                </a:solidFill>
                <a:latin typeface="Times New Roman" panose="02020603050405020304" pitchFamily="18" charset="0"/>
                <a:cs typeface="Times New Roman" panose="02020603050405020304" pitchFamily="18" charset="0"/>
              </a:rPr>
              <a:t>keputusan</a:t>
            </a:r>
            <a:r>
              <a:rPr lang="en-ID" sz="2000" dirty="0">
                <a:solidFill>
                  <a:schemeClr val="tx1">
                    <a:lumMod val="10000"/>
                  </a:schemeClr>
                </a:solidFill>
                <a:latin typeface="Times New Roman" panose="02020603050405020304" pitchFamily="18" charset="0"/>
                <a:cs typeface="Times New Roman" panose="02020603050405020304" pitchFamily="18" charset="0"/>
              </a:rPr>
              <a:t> </a:t>
            </a:r>
            <a:r>
              <a:rPr lang="en-ID" sz="2000" dirty="0" err="1">
                <a:solidFill>
                  <a:schemeClr val="tx1">
                    <a:lumMod val="10000"/>
                  </a:schemeClr>
                </a:solidFill>
                <a:latin typeface="Times New Roman" panose="02020603050405020304" pitchFamily="18" charset="0"/>
                <a:cs typeface="Times New Roman" panose="02020603050405020304" pitchFamily="18" charset="0"/>
              </a:rPr>
              <a:t>tentang</a:t>
            </a:r>
            <a:r>
              <a:rPr lang="en-ID" sz="2000" dirty="0">
                <a:solidFill>
                  <a:schemeClr val="tx1">
                    <a:lumMod val="10000"/>
                  </a:schemeClr>
                </a:solidFill>
                <a:latin typeface="Times New Roman" panose="02020603050405020304" pitchFamily="18" charset="0"/>
                <a:cs typeface="Times New Roman" panose="02020603050405020304" pitchFamily="18" charset="0"/>
              </a:rPr>
              <a:t> </a:t>
            </a:r>
            <a:r>
              <a:rPr lang="en-ID" sz="2000" dirty="0" err="1">
                <a:solidFill>
                  <a:schemeClr val="tx1">
                    <a:lumMod val="10000"/>
                  </a:schemeClr>
                </a:solidFill>
                <a:latin typeface="Times New Roman" panose="02020603050405020304" pitchFamily="18" charset="0"/>
                <a:cs typeface="Times New Roman" panose="02020603050405020304" pitchFamily="18" charset="0"/>
              </a:rPr>
              <a:t>uang</a:t>
            </a:r>
            <a:r>
              <a:rPr lang="en-ID" sz="2000" dirty="0">
                <a:solidFill>
                  <a:schemeClr val="tx1">
                    <a:lumMod val="10000"/>
                  </a:schemeClr>
                </a:solidFill>
                <a:latin typeface="Times New Roman" panose="02020603050405020304" pitchFamily="18" charset="0"/>
                <a:cs typeface="Times New Roman" panose="02020603050405020304" pitchFamily="18" charset="0"/>
              </a:rPr>
              <a:t>. </a:t>
            </a:r>
            <a:r>
              <a:rPr lang="en-ID" sz="2000" dirty="0" err="1">
                <a:solidFill>
                  <a:schemeClr val="tx1">
                    <a:lumMod val="10000"/>
                  </a:schemeClr>
                </a:solidFill>
                <a:latin typeface="Times New Roman" panose="02020603050405020304" pitchFamily="18" charset="0"/>
                <a:cs typeface="Times New Roman" panose="02020603050405020304" pitchFamily="18" charset="0"/>
              </a:rPr>
              <a:t>Perilaku</a:t>
            </a:r>
            <a:r>
              <a:rPr lang="en-ID" sz="2000" dirty="0">
                <a:solidFill>
                  <a:schemeClr val="tx1">
                    <a:lumMod val="10000"/>
                  </a:schemeClr>
                </a:solidFill>
                <a:latin typeface="Times New Roman" panose="02020603050405020304" pitchFamily="18" charset="0"/>
                <a:cs typeface="Times New Roman" panose="02020603050405020304" pitchFamily="18" charset="0"/>
              </a:rPr>
              <a:t> </a:t>
            </a:r>
            <a:r>
              <a:rPr lang="en-ID" sz="2000" dirty="0" err="1">
                <a:solidFill>
                  <a:schemeClr val="tx1">
                    <a:lumMod val="10000"/>
                  </a:schemeClr>
                </a:solidFill>
                <a:latin typeface="Times New Roman" panose="02020603050405020304" pitchFamily="18" charset="0"/>
                <a:cs typeface="Times New Roman" panose="02020603050405020304" pitchFamily="18" charset="0"/>
              </a:rPr>
              <a:t>manusia</a:t>
            </a:r>
            <a:r>
              <a:rPr lang="en-ID" sz="2000" dirty="0">
                <a:solidFill>
                  <a:schemeClr val="tx1">
                    <a:lumMod val="10000"/>
                  </a:schemeClr>
                </a:solidFill>
                <a:latin typeface="Times New Roman" panose="02020603050405020304" pitchFamily="18" charset="0"/>
                <a:cs typeface="Times New Roman" panose="02020603050405020304" pitchFamily="18" charset="0"/>
              </a:rPr>
              <a:t> </a:t>
            </a:r>
            <a:r>
              <a:rPr lang="en-ID" sz="2000" dirty="0" err="1">
                <a:solidFill>
                  <a:schemeClr val="tx1">
                    <a:lumMod val="10000"/>
                  </a:schemeClr>
                </a:solidFill>
                <a:latin typeface="Times New Roman" panose="02020603050405020304" pitchFamily="18" charset="0"/>
                <a:cs typeface="Times New Roman" panose="02020603050405020304" pitchFamily="18" charset="0"/>
              </a:rPr>
              <a:t>biasanya</a:t>
            </a:r>
            <a:r>
              <a:rPr lang="en-ID" sz="2000" dirty="0">
                <a:solidFill>
                  <a:schemeClr val="tx1">
                    <a:lumMod val="10000"/>
                  </a:schemeClr>
                </a:solidFill>
                <a:latin typeface="Times New Roman" panose="02020603050405020304" pitchFamily="18" charset="0"/>
                <a:cs typeface="Times New Roman" panose="02020603050405020304" pitchFamily="18" charset="0"/>
              </a:rPr>
              <a:t> </a:t>
            </a:r>
            <a:r>
              <a:rPr lang="en-ID" sz="2000" dirty="0" err="1">
                <a:solidFill>
                  <a:schemeClr val="tx1">
                    <a:lumMod val="10000"/>
                  </a:schemeClr>
                </a:solidFill>
                <a:latin typeface="Times New Roman" panose="02020603050405020304" pitchFamily="18" charset="0"/>
                <a:cs typeface="Times New Roman" panose="02020603050405020304" pitchFamily="18" charset="0"/>
              </a:rPr>
              <a:t>tidak</a:t>
            </a:r>
            <a:r>
              <a:rPr lang="en-ID" sz="2000" dirty="0">
                <a:solidFill>
                  <a:schemeClr val="tx1">
                    <a:lumMod val="10000"/>
                  </a:schemeClr>
                </a:solidFill>
                <a:latin typeface="Times New Roman" panose="02020603050405020304" pitchFamily="18" charset="0"/>
                <a:cs typeface="Times New Roman" panose="02020603050405020304" pitchFamily="18" charset="0"/>
              </a:rPr>
              <a:t> </a:t>
            </a:r>
            <a:r>
              <a:rPr lang="en-ID" sz="2000" dirty="0" err="1">
                <a:solidFill>
                  <a:schemeClr val="tx1">
                    <a:lumMod val="10000"/>
                  </a:schemeClr>
                </a:solidFill>
                <a:latin typeface="Times New Roman" panose="02020603050405020304" pitchFamily="18" charset="0"/>
                <a:cs typeface="Times New Roman" panose="02020603050405020304" pitchFamily="18" charset="0"/>
              </a:rPr>
              <a:t>bersifat</a:t>
            </a:r>
            <a:r>
              <a:rPr lang="en-ID" sz="2000" dirty="0">
                <a:solidFill>
                  <a:schemeClr val="tx1">
                    <a:lumMod val="10000"/>
                  </a:schemeClr>
                </a:solidFill>
                <a:latin typeface="Times New Roman" panose="02020603050405020304" pitchFamily="18" charset="0"/>
                <a:cs typeface="Times New Roman" panose="02020603050405020304" pitchFamily="18" charset="0"/>
              </a:rPr>
              <a:t> </a:t>
            </a:r>
            <a:r>
              <a:rPr lang="en-ID" sz="2000" dirty="0" err="1">
                <a:solidFill>
                  <a:schemeClr val="tx1">
                    <a:lumMod val="10000"/>
                  </a:schemeClr>
                </a:solidFill>
                <a:latin typeface="Times New Roman" panose="02020603050405020304" pitchFamily="18" charset="0"/>
                <a:cs typeface="Times New Roman" panose="02020603050405020304" pitchFamily="18" charset="0"/>
              </a:rPr>
              <a:t>proaktif</a:t>
            </a:r>
            <a:r>
              <a:rPr lang="en-ID" sz="2000" dirty="0">
                <a:solidFill>
                  <a:schemeClr val="tx1">
                    <a:lumMod val="10000"/>
                  </a:schemeClr>
                </a:solidFill>
                <a:latin typeface="Times New Roman" panose="02020603050405020304" pitchFamily="18" charset="0"/>
                <a:cs typeface="Times New Roman" panose="02020603050405020304" pitchFamily="18" charset="0"/>
              </a:rPr>
              <a:t>,  </a:t>
            </a:r>
            <a:r>
              <a:rPr lang="en-ID" sz="2000" dirty="0" err="1">
                <a:solidFill>
                  <a:schemeClr val="tx1">
                    <a:lumMod val="10000"/>
                  </a:schemeClr>
                </a:solidFill>
                <a:latin typeface="Times New Roman" panose="02020603050405020304" pitchFamily="18" charset="0"/>
                <a:cs typeface="Times New Roman" panose="02020603050405020304" pitchFamily="18" charset="0"/>
              </a:rPr>
              <a:t>melainkan</a:t>
            </a:r>
            <a:r>
              <a:rPr lang="en-ID" sz="2000" dirty="0">
                <a:solidFill>
                  <a:schemeClr val="tx1">
                    <a:lumMod val="10000"/>
                  </a:schemeClr>
                </a:solidFill>
                <a:latin typeface="Times New Roman" panose="02020603050405020304" pitchFamily="18" charset="0"/>
                <a:cs typeface="Times New Roman" panose="02020603050405020304" pitchFamily="18" charset="0"/>
              </a:rPr>
              <a:t>  </a:t>
            </a:r>
            <a:r>
              <a:rPr lang="en-ID" sz="2000" dirty="0" err="1">
                <a:solidFill>
                  <a:schemeClr val="tx1">
                    <a:lumMod val="10000"/>
                  </a:schemeClr>
                </a:solidFill>
                <a:latin typeface="Times New Roman" panose="02020603050405020304" pitchFamily="18" charset="0"/>
                <a:cs typeface="Times New Roman" panose="02020603050405020304" pitchFamily="18" charset="0"/>
              </a:rPr>
              <a:t>lebih</a:t>
            </a:r>
            <a:r>
              <a:rPr lang="en-ID" sz="2000" dirty="0">
                <a:solidFill>
                  <a:schemeClr val="tx1">
                    <a:lumMod val="10000"/>
                  </a:schemeClr>
                </a:solidFill>
                <a:latin typeface="Times New Roman" panose="02020603050405020304" pitchFamily="18" charset="0"/>
                <a:cs typeface="Times New Roman" panose="02020603050405020304" pitchFamily="18" charset="0"/>
              </a:rPr>
              <a:t>  </a:t>
            </a:r>
            <a:r>
              <a:rPr lang="en-ID" sz="2000" dirty="0" err="1">
                <a:solidFill>
                  <a:schemeClr val="tx1">
                    <a:lumMod val="10000"/>
                  </a:schemeClr>
                </a:solidFill>
                <a:latin typeface="Times New Roman" panose="02020603050405020304" pitchFamily="18" charset="0"/>
                <a:cs typeface="Times New Roman" panose="02020603050405020304" pitchFamily="18" charset="0"/>
              </a:rPr>
              <a:t>bersifat</a:t>
            </a:r>
            <a:r>
              <a:rPr lang="en-ID" sz="2000" dirty="0">
                <a:solidFill>
                  <a:schemeClr val="tx1">
                    <a:lumMod val="10000"/>
                  </a:schemeClr>
                </a:solidFill>
                <a:latin typeface="Times New Roman" panose="02020603050405020304" pitchFamily="18" charset="0"/>
                <a:cs typeface="Times New Roman" panose="02020603050405020304" pitchFamily="18" charset="0"/>
              </a:rPr>
              <a:t>  </a:t>
            </a:r>
            <a:r>
              <a:rPr lang="en-ID" sz="2000" dirty="0" err="1">
                <a:solidFill>
                  <a:schemeClr val="tx1">
                    <a:lumMod val="10000"/>
                  </a:schemeClr>
                </a:solidFill>
                <a:latin typeface="Times New Roman" panose="02020603050405020304" pitchFamily="18" charset="0"/>
                <a:cs typeface="Times New Roman" panose="02020603050405020304" pitchFamily="18" charset="0"/>
              </a:rPr>
              <a:t>reaktif</a:t>
            </a:r>
            <a:r>
              <a:rPr lang="en-ID" sz="2000" dirty="0">
                <a:solidFill>
                  <a:schemeClr val="tx1">
                    <a:lumMod val="10000"/>
                  </a:schemeClr>
                </a:solidFill>
                <a:latin typeface="Times New Roman" panose="02020603050405020304" pitchFamily="18" charset="0"/>
                <a:cs typeface="Times New Roman" panose="02020603050405020304" pitchFamily="18" charset="0"/>
              </a:rPr>
              <a:t>.  </a:t>
            </a:r>
            <a:r>
              <a:rPr lang="en-ID" sz="2000" dirty="0" err="1">
                <a:solidFill>
                  <a:schemeClr val="tx1">
                    <a:lumMod val="10000"/>
                  </a:schemeClr>
                </a:solidFill>
                <a:latin typeface="Times New Roman" panose="02020603050405020304" pitchFamily="18" charset="0"/>
                <a:cs typeface="Times New Roman" panose="02020603050405020304" pitchFamily="18" charset="0"/>
              </a:rPr>
              <a:t>Perilaku</a:t>
            </a:r>
            <a:r>
              <a:rPr lang="en-ID" sz="2000" dirty="0">
                <a:solidFill>
                  <a:schemeClr val="tx1">
                    <a:lumMod val="10000"/>
                  </a:schemeClr>
                </a:solidFill>
                <a:latin typeface="Times New Roman" panose="02020603050405020304" pitchFamily="18" charset="0"/>
                <a:cs typeface="Times New Roman" panose="02020603050405020304" pitchFamily="18" charset="0"/>
              </a:rPr>
              <a:t>  </a:t>
            </a:r>
            <a:r>
              <a:rPr lang="en-ID" sz="2000" dirty="0" err="1">
                <a:solidFill>
                  <a:schemeClr val="tx1">
                    <a:lumMod val="10000"/>
                  </a:schemeClr>
                </a:solidFill>
                <a:latin typeface="Times New Roman" panose="02020603050405020304" pitchFamily="18" charset="0"/>
                <a:cs typeface="Times New Roman" panose="02020603050405020304" pitchFamily="18" charset="0"/>
              </a:rPr>
              <a:t>keuangan</a:t>
            </a:r>
            <a:r>
              <a:rPr lang="en-ID" sz="2000" dirty="0">
                <a:solidFill>
                  <a:schemeClr val="tx1">
                    <a:lumMod val="10000"/>
                  </a:schemeClr>
                </a:solidFill>
                <a:latin typeface="Times New Roman" panose="02020603050405020304" pitchFamily="18" charset="0"/>
                <a:cs typeface="Times New Roman" panose="02020603050405020304" pitchFamily="18" charset="0"/>
              </a:rPr>
              <a:t> </a:t>
            </a:r>
            <a:r>
              <a:rPr lang="en-ID" sz="2000" dirty="0" err="1">
                <a:solidFill>
                  <a:schemeClr val="tx1">
                    <a:lumMod val="10000"/>
                  </a:schemeClr>
                </a:solidFill>
                <a:latin typeface="Times New Roman" panose="02020603050405020304" pitchFamily="18" charset="0"/>
                <a:cs typeface="Times New Roman" panose="02020603050405020304" pitchFamily="18" charset="0"/>
              </a:rPr>
              <a:t>relatif</a:t>
            </a:r>
            <a:r>
              <a:rPr lang="en-ID" sz="2000" dirty="0">
                <a:solidFill>
                  <a:schemeClr val="tx1">
                    <a:lumMod val="10000"/>
                  </a:schemeClr>
                </a:solidFill>
                <a:latin typeface="Times New Roman" panose="02020603050405020304" pitchFamily="18" charset="0"/>
                <a:cs typeface="Times New Roman" panose="02020603050405020304" pitchFamily="18" charset="0"/>
              </a:rPr>
              <a:t> </a:t>
            </a:r>
            <a:r>
              <a:rPr lang="en-ID" sz="2000" dirty="0" err="1">
                <a:solidFill>
                  <a:schemeClr val="tx1">
                    <a:lumMod val="10000"/>
                  </a:schemeClr>
                </a:solidFill>
                <a:latin typeface="Times New Roman" panose="02020603050405020304" pitchFamily="18" charset="0"/>
                <a:cs typeface="Times New Roman" panose="02020603050405020304" pitchFamily="18" charset="0"/>
              </a:rPr>
              <a:t>lebih</a:t>
            </a:r>
            <a:r>
              <a:rPr lang="en-ID" sz="2000" dirty="0">
                <a:solidFill>
                  <a:schemeClr val="tx1">
                    <a:lumMod val="10000"/>
                  </a:schemeClr>
                </a:solidFill>
                <a:latin typeface="Times New Roman" panose="02020603050405020304" pitchFamily="18" charset="0"/>
                <a:cs typeface="Times New Roman" panose="02020603050405020304" pitchFamily="18" charset="0"/>
              </a:rPr>
              <a:t> </a:t>
            </a:r>
            <a:r>
              <a:rPr lang="en-ID" sz="2000" dirty="0" err="1">
                <a:solidFill>
                  <a:schemeClr val="tx1">
                    <a:lumMod val="10000"/>
                  </a:schemeClr>
                </a:solidFill>
                <a:latin typeface="Times New Roman" panose="02020603050405020304" pitchFamily="18" charset="0"/>
                <a:cs typeface="Times New Roman" panose="02020603050405020304" pitchFamily="18" charset="0"/>
              </a:rPr>
              <a:t>mudah</a:t>
            </a:r>
            <a:r>
              <a:rPr lang="en-ID" sz="2000" dirty="0">
                <a:solidFill>
                  <a:schemeClr val="tx1">
                    <a:lumMod val="10000"/>
                  </a:schemeClr>
                </a:solidFill>
                <a:latin typeface="Times New Roman" panose="02020603050405020304" pitchFamily="18" charset="0"/>
                <a:cs typeface="Times New Roman" panose="02020603050405020304" pitchFamily="18" charset="0"/>
              </a:rPr>
              <a:t> </a:t>
            </a:r>
            <a:r>
              <a:rPr lang="en-ID" sz="2000" dirty="0" err="1">
                <a:solidFill>
                  <a:schemeClr val="tx1">
                    <a:lumMod val="10000"/>
                  </a:schemeClr>
                </a:solidFill>
                <a:latin typeface="Times New Roman" panose="02020603050405020304" pitchFamily="18" charset="0"/>
                <a:cs typeface="Times New Roman" panose="02020603050405020304" pitchFamily="18" charset="0"/>
              </a:rPr>
              <a:t>untuk</a:t>
            </a:r>
            <a:r>
              <a:rPr lang="en-ID" sz="2000" dirty="0">
                <a:solidFill>
                  <a:schemeClr val="tx1">
                    <a:lumMod val="10000"/>
                  </a:schemeClr>
                </a:solidFill>
                <a:latin typeface="Times New Roman" panose="02020603050405020304" pitchFamily="18" charset="0"/>
                <a:cs typeface="Times New Roman" panose="02020603050405020304" pitchFamily="18" charset="0"/>
              </a:rPr>
              <a:t> </a:t>
            </a:r>
            <a:r>
              <a:rPr lang="en-ID" sz="2000" dirty="0" err="1">
                <a:solidFill>
                  <a:schemeClr val="tx1">
                    <a:lumMod val="10000"/>
                  </a:schemeClr>
                </a:solidFill>
                <a:latin typeface="Times New Roman" panose="02020603050405020304" pitchFamily="18" charset="0"/>
                <a:cs typeface="Times New Roman" panose="02020603050405020304" pitchFamily="18" charset="0"/>
              </a:rPr>
              <a:t>menjelaskan</a:t>
            </a:r>
            <a:r>
              <a:rPr lang="en-ID" sz="2000" dirty="0">
                <a:solidFill>
                  <a:schemeClr val="tx1">
                    <a:lumMod val="10000"/>
                  </a:schemeClr>
                </a:solidFill>
                <a:latin typeface="Times New Roman" panose="02020603050405020304" pitchFamily="18" charset="0"/>
                <a:cs typeface="Times New Roman" panose="02020603050405020304" pitchFamily="18" charset="0"/>
              </a:rPr>
              <a:t> </a:t>
            </a:r>
            <a:r>
              <a:rPr lang="en-ID" sz="2000" dirty="0" err="1">
                <a:solidFill>
                  <a:schemeClr val="tx1">
                    <a:lumMod val="10000"/>
                  </a:schemeClr>
                </a:solidFill>
                <a:latin typeface="Times New Roman" panose="02020603050405020304" pitchFamily="18" charset="0"/>
                <a:cs typeface="Times New Roman" panose="02020603050405020304" pitchFamily="18" charset="0"/>
              </a:rPr>
              <a:t>mengapa</a:t>
            </a:r>
            <a:r>
              <a:rPr lang="en-ID" sz="2000" dirty="0">
                <a:solidFill>
                  <a:schemeClr val="tx1">
                    <a:lumMod val="10000"/>
                  </a:schemeClr>
                </a:solidFill>
                <a:latin typeface="Times New Roman" panose="02020603050405020304" pitchFamily="18" charset="0"/>
                <a:cs typeface="Times New Roman" panose="02020603050405020304" pitchFamily="18" charset="0"/>
              </a:rPr>
              <a:t> </a:t>
            </a:r>
            <a:r>
              <a:rPr lang="en-ID" sz="2000" dirty="0" err="1">
                <a:solidFill>
                  <a:schemeClr val="tx1">
                    <a:lumMod val="10000"/>
                  </a:schemeClr>
                </a:solidFill>
                <a:latin typeface="Times New Roman" panose="02020603050405020304" pitchFamily="18" charset="0"/>
                <a:cs typeface="Times New Roman" panose="02020603050405020304" pitchFamily="18" charset="0"/>
              </a:rPr>
              <a:t>individu</a:t>
            </a:r>
            <a:r>
              <a:rPr lang="en-ID" sz="2000" dirty="0">
                <a:solidFill>
                  <a:schemeClr val="tx1">
                    <a:lumMod val="10000"/>
                  </a:schemeClr>
                </a:solidFill>
                <a:latin typeface="Times New Roman" panose="02020603050405020304" pitchFamily="18" charset="0"/>
                <a:cs typeface="Times New Roman" panose="02020603050405020304" pitchFamily="18" charset="0"/>
              </a:rPr>
              <a:t> </a:t>
            </a:r>
            <a:r>
              <a:rPr lang="en-ID" sz="2000" dirty="0" err="1">
                <a:solidFill>
                  <a:schemeClr val="tx1">
                    <a:lumMod val="10000"/>
                  </a:schemeClr>
                </a:solidFill>
                <a:latin typeface="Times New Roman" panose="02020603050405020304" pitchFamily="18" charset="0"/>
                <a:cs typeface="Times New Roman" panose="02020603050405020304" pitchFamily="18" charset="0"/>
              </a:rPr>
              <a:t>membuat</a:t>
            </a:r>
            <a:r>
              <a:rPr lang="en-ID" sz="2000" dirty="0">
                <a:solidFill>
                  <a:schemeClr val="tx1">
                    <a:lumMod val="10000"/>
                  </a:schemeClr>
                </a:solidFill>
                <a:latin typeface="Times New Roman" panose="02020603050405020304" pitchFamily="18" charset="0"/>
                <a:cs typeface="Times New Roman" panose="02020603050405020304" pitchFamily="18" charset="0"/>
              </a:rPr>
              <a:t> </a:t>
            </a:r>
            <a:r>
              <a:rPr lang="en-ID" sz="2000" dirty="0" err="1">
                <a:solidFill>
                  <a:schemeClr val="tx1">
                    <a:lumMod val="10000"/>
                  </a:schemeClr>
                </a:solidFill>
                <a:latin typeface="Times New Roman" panose="02020603050405020304" pitchFamily="18" charset="0"/>
                <a:cs typeface="Times New Roman" panose="02020603050405020304" pitchFamily="18" charset="0"/>
              </a:rPr>
              <a:t>sebuah</a:t>
            </a:r>
            <a:r>
              <a:rPr lang="en-ID" sz="2000" dirty="0">
                <a:solidFill>
                  <a:schemeClr val="tx1">
                    <a:lumMod val="10000"/>
                  </a:schemeClr>
                </a:solidFill>
                <a:latin typeface="Times New Roman" panose="02020603050405020304" pitchFamily="18" charset="0"/>
                <a:cs typeface="Times New Roman" panose="02020603050405020304" pitchFamily="18" charset="0"/>
              </a:rPr>
              <a:t> </a:t>
            </a:r>
            <a:r>
              <a:rPr lang="en-ID" sz="2000" dirty="0" err="1">
                <a:solidFill>
                  <a:schemeClr val="tx1">
                    <a:lumMod val="10000"/>
                  </a:schemeClr>
                </a:solidFill>
                <a:latin typeface="Times New Roman" panose="02020603050405020304" pitchFamily="18" charset="0"/>
                <a:cs typeface="Times New Roman" panose="02020603050405020304" pitchFamily="18" charset="0"/>
              </a:rPr>
              <a:t>keputusan</a:t>
            </a:r>
            <a:r>
              <a:rPr lang="en-ID" sz="2000" dirty="0">
                <a:solidFill>
                  <a:schemeClr val="tx1">
                    <a:lumMod val="10000"/>
                  </a:schemeClr>
                </a:solidFill>
                <a:latin typeface="Times New Roman" panose="02020603050405020304" pitchFamily="18" charset="0"/>
                <a:cs typeface="Times New Roman" panose="02020603050405020304" pitchFamily="18" charset="0"/>
              </a:rPr>
              <a:t>, </a:t>
            </a:r>
            <a:r>
              <a:rPr lang="en-ID" sz="2000" dirty="0" err="1">
                <a:solidFill>
                  <a:schemeClr val="tx1">
                    <a:lumMod val="10000"/>
                  </a:schemeClr>
                </a:solidFill>
                <a:latin typeface="Times New Roman" panose="02020603050405020304" pitchFamily="18" charset="0"/>
                <a:cs typeface="Times New Roman" panose="02020603050405020304" pitchFamily="18" charset="0"/>
              </a:rPr>
              <a:t>tetapi</a:t>
            </a:r>
            <a:r>
              <a:rPr lang="en-ID" sz="2000" dirty="0">
                <a:solidFill>
                  <a:schemeClr val="tx1">
                    <a:lumMod val="10000"/>
                  </a:schemeClr>
                </a:solidFill>
                <a:latin typeface="Times New Roman" panose="02020603050405020304" pitchFamily="18" charset="0"/>
                <a:cs typeface="Times New Roman" panose="02020603050405020304" pitchFamily="18" charset="0"/>
              </a:rPr>
              <a:t> </a:t>
            </a:r>
            <a:r>
              <a:rPr lang="en-ID" sz="2000" dirty="0" err="1">
                <a:solidFill>
                  <a:schemeClr val="tx1">
                    <a:lumMod val="10000"/>
                  </a:schemeClr>
                </a:solidFill>
                <a:latin typeface="Times New Roman" panose="02020603050405020304" pitchFamily="18" charset="0"/>
                <a:cs typeface="Times New Roman" panose="02020603050405020304" pitchFamily="18" charset="0"/>
              </a:rPr>
              <a:t>malah</a:t>
            </a:r>
            <a:r>
              <a:rPr lang="en-ID" sz="2000" dirty="0">
                <a:solidFill>
                  <a:schemeClr val="tx1">
                    <a:lumMod val="10000"/>
                  </a:schemeClr>
                </a:solidFill>
                <a:latin typeface="Times New Roman" panose="02020603050405020304" pitchFamily="18" charset="0"/>
                <a:cs typeface="Times New Roman" panose="02020603050405020304" pitchFamily="18" charset="0"/>
              </a:rPr>
              <a:t> </a:t>
            </a:r>
            <a:r>
              <a:rPr lang="en-ID" sz="2000" dirty="0" err="1">
                <a:solidFill>
                  <a:schemeClr val="tx1">
                    <a:lumMod val="10000"/>
                  </a:schemeClr>
                </a:solidFill>
                <a:latin typeface="Times New Roman" panose="02020603050405020304" pitchFamily="18" charset="0"/>
                <a:cs typeface="Times New Roman" panose="02020603050405020304" pitchFamily="18" charset="0"/>
              </a:rPr>
              <a:t>mengalami</a:t>
            </a:r>
            <a:r>
              <a:rPr lang="en-ID" sz="2000" dirty="0">
                <a:solidFill>
                  <a:schemeClr val="tx1">
                    <a:lumMod val="10000"/>
                  </a:schemeClr>
                </a:solidFill>
                <a:latin typeface="Times New Roman" panose="02020603050405020304" pitchFamily="18" charset="0"/>
                <a:cs typeface="Times New Roman" panose="02020603050405020304" pitchFamily="18" charset="0"/>
              </a:rPr>
              <a:t> </a:t>
            </a:r>
            <a:r>
              <a:rPr lang="en-ID" sz="2000" dirty="0" err="1">
                <a:solidFill>
                  <a:schemeClr val="tx1">
                    <a:lumMod val="10000"/>
                  </a:schemeClr>
                </a:solidFill>
                <a:latin typeface="Times New Roman" panose="02020603050405020304" pitchFamily="18" charset="0"/>
                <a:cs typeface="Times New Roman" panose="02020603050405020304" pitchFamily="18" charset="0"/>
              </a:rPr>
              <a:t>kesulitan</a:t>
            </a:r>
            <a:r>
              <a:rPr lang="en-ID" sz="2000" dirty="0">
                <a:solidFill>
                  <a:schemeClr val="tx1">
                    <a:lumMod val="10000"/>
                  </a:schemeClr>
                </a:solidFill>
                <a:latin typeface="Times New Roman" panose="02020603050405020304" pitchFamily="18" charset="0"/>
                <a:cs typeface="Times New Roman" panose="02020603050405020304" pitchFamily="18" charset="0"/>
              </a:rPr>
              <a:t> </a:t>
            </a:r>
            <a:r>
              <a:rPr lang="en-ID" sz="2000" dirty="0" err="1">
                <a:solidFill>
                  <a:schemeClr val="tx1">
                    <a:lumMod val="10000"/>
                  </a:schemeClr>
                </a:solidFill>
                <a:latin typeface="Times New Roman" panose="02020603050405020304" pitchFamily="18" charset="0"/>
                <a:cs typeface="Times New Roman" panose="02020603050405020304" pitchFamily="18" charset="0"/>
              </a:rPr>
              <a:t>dalam</a:t>
            </a:r>
            <a:r>
              <a:rPr lang="en-ID" sz="2000" dirty="0">
                <a:solidFill>
                  <a:schemeClr val="tx1">
                    <a:lumMod val="10000"/>
                  </a:schemeClr>
                </a:solidFill>
                <a:latin typeface="Times New Roman" panose="02020603050405020304" pitchFamily="18" charset="0"/>
                <a:cs typeface="Times New Roman" panose="02020603050405020304" pitchFamily="18" charset="0"/>
              </a:rPr>
              <a:t> </a:t>
            </a:r>
            <a:r>
              <a:rPr lang="en-ID" sz="2000" dirty="0" err="1">
                <a:solidFill>
                  <a:schemeClr val="tx1">
                    <a:lumMod val="10000"/>
                  </a:schemeClr>
                </a:solidFill>
                <a:latin typeface="Times New Roman" panose="02020603050405020304" pitchFamily="18" charset="0"/>
                <a:cs typeface="Times New Roman" panose="02020603050405020304" pitchFamily="18" charset="0"/>
              </a:rPr>
              <a:t>mengukur</a:t>
            </a:r>
            <a:r>
              <a:rPr lang="en-ID" sz="2000" dirty="0">
                <a:solidFill>
                  <a:schemeClr val="tx1">
                    <a:lumMod val="10000"/>
                  </a:schemeClr>
                </a:solidFill>
                <a:latin typeface="Times New Roman" panose="02020603050405020304" pitchFamily="18" charset="0"/>
                <a:cs typeface="Times New Roman" panose="02020603050405020304" pitchFamily="18" charset="0"/>
              </a:rPr>
              <a:t> </a:t>
            </a:r>
            <a:r>
              <a:rPr lang="en-ID" sz="2000" dirty="0" err="1">
                <a:solidFill>
                  <a:schemeClr val="tx1">
                    <a:lumMod val="10000"/>
                  </a:schemeClr>
                </a:solidFill>
                <a:latin typeface="Times New Roman" panose="02020603050405020304" pitchFamily="18" charset="0"/>
                <a:cs typeface="Times New Roman" panose="02020603050405020304" pitchFamily="18" charset="0"/>
              </a:rPr>
              <a:t>apa</a:t>
            </a:r>
            <a:r>
              <a:rPr lang="en-ID" sz="2000" dirty="0">
                <a:solidFill>
                  <a:schemeClr val="tx1">
                    <a:lumMod val="10000"/>
                  </a:schemeClr>
                </a:solidFill>
                <a:latin typeface="Times New Roman" panose="02020603050405020304" pitchFamily="18" charset="0"/>
                <a:cs typeface="Times New Roman" panose="02020603050405020304" pitchFamily="18" charset="0"/>
              </a:rPr>
              <a:t> </a:t>
            </a:r>
            <a:r>
              <a:rPr lang="en-ID" sz="2000" dirty="0" err="1">
                <a:solidFill>
                  <a:schemeClr val="tx1">
                    <a:lumMod val="10000"/>
                  </a:schemeClr>
                </a:solidFill>
                <a:latin typeface="Times New Roman" panose="02020603050405020304" pitchFamily="18" charset="0"/>
                <a:cs typeface="Times New Roman" panose="02020603050405020304" pitchFamily="18" charset="0"/>
              </a:rPr>
              <a:t>akibat</a:t>
            </a:r>
            <a:r>
              <a:rPr lang="en-ID" sz="2000" dirty="0">
                <a:solidFill>
                  <a:schemeClr val="tx1">
                    <a:lumMod val="10000"/>
                  </a:schemeClr>
                </a:solidFill>
                <a:latin typeface="Times New Roman" panose="02020603050405020304" pitchFamily="18" charset="0"/>
                <a:cs typeface="Times New Roman" panose="02020603050405020304" pitchFamily="18" charset="0"/>
              </a:rPr>
              <a:t> </a:t>
            </a:r>
            <a:r>
              <a:rPr lang="en-ID" sz="2000" dirty="0" err="1">
                <a:solidFill>
                  <a:schemeClr val="tx1">
                    <a:lumMod val="10000"/>
                  </a:schemeClr>
                </a:solidFill>
                <a:latin typeface="Times New Roman" panose="02020603050405020304" pitchFamily="18" charset="0"/>
                <a:cs typeface="Times New Roman" panose="02020603050405020304" pitchFamily="18" charset="0"/>
              </a:rPr>
              <a:t>dari</a:t>
            </a:r>
            <a:r>
              <a:rPr lang="en-ID" sz="2000" dirty="0">
                <a:solidFill>
                  <a:schemeClr val="tx1">
                    <a:lumMod val="10000"/>
                  </a:schemeClr>
                </a:solidFill>
                <a:latin typeface="Times New Roman" panose="02020603050405020304" pitchFamily="18" charset="0"/>
                <a:cs typeface="Times New Roman" panose="02020603050405020304" pitchFamily="18" charset="0"/>
              </a:rPr>
              <a:t> </a:t>
            </a:r>
            <a:r>
              <a:rPr lang="en-ID" sz="2000" dirty="0" err="1">
                <a:solidFill>
                  <a:schemeClr val="tx1">
                    <a:lumMod val="10000"/>
                  </a:schemeClr>
                </a:solidFill>
                <a:latin typeface="Times New Roman" panose="02020603050405020304" pitchFamily="18" charset="0"/>
                <a:cs typeface="Times New Roman" panose="02020603050405020304" pitchFamily="18" charset="0"/>
              </a:rPr>
              <a:t>keputusan</a:t>
            </a:r>
            <a:r>
              <a:rPr lang="en-ID" sz="2000" dirty="0">
                <a:solidFill>
                  <a:schemeClr val="tx1">
                    <a:lumMod val="10000"/>
                  </a:schemeClr>
                </a:solidFill>
                <a:latin typeface="Times New Roman" panose="02020603050405020304" pitchFamily="18" charset="0"/>
                <a:cs typeface="Times New Roman" panose="02020603050405020304" pitchFamily="18" charset="0"/>
              </a:rPr>
              <a:t> </a:t>
            </a:r>
            <a:r>
              <a:rPr lang="en-ID" sz="2000" dirty="0" err="1">
                <a:solidFill>
                  <a:schemeClr val="tx1">
                    <a:lumMod val="10000"/>
                  </a:schemeClr>
                </a:solidFill>
                <a:latin typeface="Times New Roman" panose="02020603050405020304" pitchFamily="18" charset="0"/>
                <a:cs typeface="Times New Roman" panose="02020603050405020304" pitchFamily="18" charset="0"/>
              </a:rPr>
              <a:t>tersebut</a:t>
            </a:r>
            <a:r>
              <a:rPr lang="en-ID" sz="2000" dirty="0">
                <a:solidFill>
                  <a:schemeClr val="tx1">
                    <a:lumMod val="10000"/>
                  </a:schemeClr>
                </a:solidFill>
                <a:latin typeface="Times New Roman" panose="02020603050405020304" pitchFamily="18" charset="0"/>
                <a:cs typeface="Times New Roman" panose="02020603050405020304" pitchFamily="18" charset="0"/>
              </a:rPr>
              <a:t> </a:t>
            </a:r>
            <a:r>
              <a:rPr lang="en-ID" sz="2000" dirty="0" err="1">
                <a:solidFill>
                  <a:schemeClr val="tx1">
                    <a:lumMod val="10000"/>
                  </a:schemeClr>
                </a:solidFill>
                <a:latin typeface="Times New Roman" panose="02020603050405020304" pitchFamily="18" charset="0"/>
                <a:cs typeface="Times New Roman" panose="02020603050405020304" pitchFamily="18" charset="0"/>
              </a:rPr>
              <a:t>kepada</a:t>
            </a:r>
            <a:r>
              <a:rPr lang="en-ID" sz="2000" dirty="0">
                <a:solidFill>
                  <a:schemeClr val="tx1">
                    <a:lumMod val="10000"/>
                  </a:schemeClr>
                </a:solidFill>
                <a:latin typeface="Times New Roman" panose="02020603050405020304" pitchFamily="18" charset="0"/>
                <a:cs typeface="Times New Roman" panose="02020603050405020304" pitchFamily="18" charset="0"/>
              </a:rPr>
              <a:t> </a:t>
            </a:r>
            <a:r>
              <a:rPr lang="en-ID" sz="2000" dirty="0" err="1">
                <a:solidFill>
                  <a:schemeClr val="tx1">
                    <a:lumMod val="10000"/>
                  </a:schemeClr>
                </a:solidFill>
                <a:latin typeface="Times New Roman" panose="02020603050405020304" pitchFamily="18" charset="0"/>
                <a:cs typeface="Times New Roman" panose="02020603050405020304" pitchFamily="18" charset="0"/>
              </a:rPr>
              <a:t>dirinya</a:t>
            </a:r>
            <a:r>
              <a:rPr lang="en-ID" sz="2000" dirty="0">
                <a:solidFill>
                  <a:schemeClr val="tx1">
                    <a:lumMod val="10000"/>
                  </a:schemeClr>
                </a:solidFill>
                <a:latin typeface="Times New Roman" panose="02020603050405020304" pitchFamily="18" charset="0"/>
                <a:cs typeface="Times New Roman" panose="02020603050405020304" pitchFamily="18" charset="0"/>
              </a:rPr>
              <a:t>. </a:t>
            </a:r>
            <a:r>
              <a:rPr lang="en-ID" sz="2000" dirty="0" err="1">
                <a:solidFill>
                  <a:schemeClr val="tx1">
                    <a:lumMod val="10000"/>
                  </a:schemeClr>
                </a:solidFill>
                <a:latin typeface="Times New Roman" panose="02020603050405020304" pitchFamily="18" charset="0"/>
                <a:cs typeface="Times New Roman" panose="02020603050405020304" pitchFamily="18" charset="0"/>
              </a:rPr>
              <a:t>Perilaku</a:t>
            </a:r>
            <a:r>
              <a:rPr lang="en-ID" sz="2000" dirty="0">
                <a:solidFill>
                  <a:schemeClr val="tx1">
                    <a:lumMod val="10000"/>
                  </a:schemeClr>
                </a:solidFill>
                <a:latin typeface="Times New Roman" panose="02020603050405020304" pitchFamily="18" charset="0"/>
                <a:cs typeface="Times New Roman" panose="02020603050405020304" pitchFamily="18" charset="0"/>
              </a:rPr>
              <a:t> </a:t>
            </a:r>
            <a:r>
              <a:rPr lang="en-ID" sz="2000" dirty="0" err="1">
                <a:solidFill>
                  <a:schemeClr val="tx1">
                    <a:lumMod val="10000"/>
                  </a:schemeClr>
                </a:solidFill>
                <a:latin typeface="Times New Roman" panose="02020603050405020304" pitchFamily="18" charset="0"/>
                <a:cs typeface="Times New Roman" panose="02020603050405020304" pitchFamily="18" charset="0"/>
              </a:rPr>
              <a:t>keuangan</a:t>
            </a:r>
            <a:r>
              <a:rPr lang="en-ID" sz="2000" dirty="0">
                <a:solidFill>
                  <a:schemeClr val="tx1">
                    <a:lumMod val="10000"/>
                  </a:schemeClr>
                </a:solidFill>
                <a:latin typeface="Times New Roman" panose="02020603050405020304" pitchFamily="18" charset="0"/>
                <a:cs typeface="Times New Roman" panose="02020603050405020304" pitchFamily="18" charset="0"/>
              </a:rPr>
              <a:t> </a:t>
            </a:r>
            <a:r>
              <a:rPr lang="en-ID" sz="2000" dirty="0" err="1">
                <a:solidFill>
                  <a:schemeClr val="tx1">
                    <a:lumMod val="10000"/>
                  </a:schemeClr>
                </a:solidFill>
                <a:latin typeface="Times New Roman" panose="02020603050405020304" pitchFamily="18" charset="0"/>
                <a:cs typeface="Times New Roman" panose="02020603050405020304" pitchFamily="18" charset="0"/>
              </a:rPr>
              <a:t>mempelajari</a:t>
            </a:r>
            <a:r>
              <a:rPr lang="en-ID" sz="2000" dirty="0">
                <a:solidFill>
                  <a:schemeClr val="tx1">
                    <a:lumMod val="10000"/>
                  </a:schemeClr>
                </a:solidFill>
                <a:latin typeface="Times New Roman" panose="02020603050405020304" pitchFamily="18" charset="0"/>
                <a:cs typeface="Times New Roman" panose="02020603050405020304" pitchFamily="18" charset="0"/>
              </a:rPr>
              <a:t> </a:t>
            </a:r>
            <a:r>
              <a:rPr lang="en-ID" sz="2000" dirty="0" err="1">
                <a:solidFill>
                  <a:schemeClr val="tx1">
                    <a:lumMod val="10000"/>
                  </a:schemeClr>
                </a:solidFill>
                <a:latin typeface="Times New Roman" panose="02020603050405020304" pitchFamily="18" charset="0"/>
                <a:cs typeface="Times New Roman" panose="02020603050405020304" pitchFamily="18" charset="0"/>
              </a:rPr>
              <a:t>pengaruh</a:t>
            </a:r>
            <a:r>
              <a:rPr lang="en-ID" sz="2000" dirty="0">
                <a:solidFill>
                  <a:schemeClr val="tx1">
                    <a:lumMod val="10000"/>
                  </a:schemeClr>
                </a:solidFill>
                <a:latin typeface="Times New Roman" panose="02020603050405020304" pitchFamily="18" charset="0"/>
                <a:cs typeface="Times New Roman" panose="02020603050405020304" pitchFamily="18" charset="0"/>
              </a:rPr>
              <a:t> </a:t>
            </a:r>
            <a:r>
              <a:rPr lang="en-ID" sz="2000" dirty="0" err="1">
                <a:solidFill>
                  <a:schemeClr val="tx1">
                    <a:lumMod val="10000"/>
                  </a:schemeClr>
                </a:solidFill>
                <a:latin typeface="Times New Roman" panose="02020603050405020304" pitchFamily="18" charset="0"/>
                <a:cs typeface="Times New Roman" panose="02020603050405020304" pitchFamily="18" charset="0"/>
              </a:rPr>
              <a:t>dari</a:t>
            </a:r>
            <a:r>
              <a:rPr lang="en-ID" sz="2000" dirty="0">
                <a:solidFill>
                  <a:schemeClr val="tx1">
                    <a:lumMod val="10000"/>
                  </a:schemeClr>
                </a:solidFill>
                <a:latin typeface="Times New Roman" panose="02020603050405020304" pitchFamily="18" charset="0"/>
                <a:cs typeface="Times New Roman" panose="02020603050405020304" pitchFamily="18" charset="0"/>
              </a:rPr>
              <a:t> </a:t>
            </a:r>
            <a:r>
              <a:rPr lang="en-ID" sz="2000" dirty="0" err="1">
                <a:solidFill>
                  <a:schemeClr val="tx1">
                    <a:lumMod val="10000"/>
                  </a:schemeClr>
                </a:solidFill>
                <a:latin typeface="Times New Roman" panose="02020603050405020304" pitchFamily="18" charset="0"/>
                <a:cs typeface="Times New Roman" panose="02020603050405020304" pitchFamily="18" charset="0"/>
              </a:rPr>
              <a:t>faktor</a:t>
            </a:r>
            <a:r>
              <a:rPr lang="en-ID" sz="2000" dirty="0">
                <a:solidFill>
                  <a:schemeClr val="tx1">
                    <a:lumMod val="10000"/>
                  </a:schemeClr>
                </a:solidFill>
                <a:latin typeface="Times New Roman" panose="02020603050405020304" pitchFamily="18" charset="0"/>
                <a:cs typeface="Times New Roman" panose="02020603050405020304" pitchFamily="18" charset="0"/>
              </a:rPr>
              <a:t> </a:t>
            </a:r>
            <a:r>
              <a:rPr lang="en-ID" sz="2000" dirty="0" err="1">
                <a:solidFill>
                  <a:schemeClr val="tx1">
                    <a:lumMod val="10000"/>
                  </a:schemeClr>
                </a:solidFill>
                <a:latin typeface="Times New Roman" panose="02020603050405020304" pitchFamily="18" charset="0"/>
                <a:cs typeface="Times New Roman" panose="02020603050405020304" pitchFamily="18" charset="0"/>
              </a:rPr>
              <a:t>sosial</a:t>
            </a:r>
            <a:r>
              <a:rPr lang="en-ID" sz="2000" dirty="0">
                <a:solidFill>
                  <a:schemeClr val="tx1">
                    <a:lumMod val="10000"/>
                  </a:schemeClr>
                </a:solidFill>
                <a:latin typeface="Times New Roman" panose="02020603050405020304" pitchFamily="18" charset="0"/>
                <a:cs typeface="Times New Roman" panose="02020603050405020304" pitchFamily="18" charset="0"/>
              </a:rPr>
              <a:t>, </a:t>
            </a:r>
            <a:r>
              <a:rPr lang="en-ID" sz="2000" dirty="0" err="1">
                <a:solidFill>
                  <a:schemeClr val="tx1">
                    <a:lumMod val="10000"/>
                  </a:schemeClr>
                </a:solidFill>
                <a:latin typeface="Times New Roman" panose="02020603050405020304" pitchFamily="18" charset="0"/>
                <a:cs typeface="Times New Roman" panose="02020603050405020304" pitchFamily="18" charset="0"/>
              </a:rPr>
              <a:t>kognitif</a:t>
            </a:r>
            <a:r>
              <a:rPr lang="en-ID" sz="2000" dirty="0">
                <a:solidFill>
                  <a:schemeClr val="tx1">
                    <a:lumMod val="10000"/>
                  </a:schemeClr>
                </a:solidFill>
                <a:latin typeface="Times New Roman" panose="02020603050405020304" pitchFamily="18" charset="0"/>
                <a:cs typeface="Times New Roman" panose="02020603050405020304" pitchFamily="18" charset="0"/>
              </a:rPr>
              <a:t> dan </a:t>
            </a:r>
            <a:r>
              <a:rPr lang="en-ID" sz="2000" dirty="0" err="1">
                <a:solidFill>
                  <a:schemeClr val="tx1">
                    <a:lumMod val="10000"/>
                  </a:schemeClr>
                </a:solidFill>
                <a:latin typeface="Times New Roman" panose="02020603050405020304" pitchFamily="18" charset="0"/>
                <a:cs typeface="Times New Roman" panose="02020603050405020304" pitchFamily="18" charset="0"/>
              </a:rPr>
              <a:t>emosional</a:t>
            </a:r>
            <a:r>
              <a:rPr lang="en-ID" sz="2000" dirty="0">
                <a:solidFill>
                  <a:schemeClr val="tx1">
                    <a:lumMod val="10000"/>
                  </a:schemeClr>
                </a:solidFill>
                <a:latin typeface="Times New Roman" panose="02020603050405020304" pitchFamily="18" charset="0"/>
                <a:cs typeface="Times New Roman" panose="02020603050405020304" pitchFamily="18" charset="0"/>
              </a:rPr>
              <a:t> pada </a:t>
            </a:r>
            <a:r>
              <a:rPr lang="en-ID" sz="2000" dirty="0" err="1">
                <a:solidFill>
                  <a:schemeClr val="tx1">
                    <a:lumMod val="10000"/>
                  </a:schemeClr>
                </a:solidFill>
                <a:latin typeface="Times New Roman" panose="02020603050405020304" pitchFamily="18" charset="0"/>
                <a:cs typeface="Times New Roman" panose="02020603050405020304" pitchFamily="18" charset="0"/>
              </a:rPr>
              <a:t>keputusan</a:t>
            </a:r>
            <a:r>
              <a:rPr lang="en-ID" sz="2000" dirty="0">
                <a:solidFill>
                  <a:schemeClr val="tx1">
                    <a:lumMod val="10000"/>
                  </a:schemeClr>
                </a:solidFill>
                <a:latin typeface="Times New Roman" panose="02020603050405020304" pitchFamily="18" charset="0"/>
                <a:cs typeface="Times New Roman" panose="02020603050405020304" pitchFamily="18" charset="0"/>
              </a:rPr>
              <a:t> </a:t>
            </a:r>
            <a:r>
              <a:rPr lang="en-ID" sz="2000" dirty="0" err="1">
                <a:solidFill>
                  <a:schemeClr val="tx1">
                    <a:lumMod val="10000"/>
                  </a:schemeClr>
                </a:solidFill>
                <a:latin typeface="Times New Roman" panose="02020603050405020304" pitchFamily="18" charset="0"/>
                <a:cs typeface="Times New Roman" panose="02020603050405020304" pitchFamily="18" charset="0"/>
              </a:rPr>
              <a:t>ekonomi</a:t>
            </a:r>
            <a:r>
              <a:rPr lang="en-ID" sz="2000" dirty="0">
                <a:solidFill>
                  <a:schemeClr val="tx1">
                    <a:lumMod val="10000"/>
                  </a:schemeClr>
                </a:solidFill>
                <a:latin typeface="Times New Roman" panose="02020603050405020304" pitchFamily="18" charset="0"/>
                <a:cs typeface="Times New Roman" panose="02020603050405020304" pitchFamily="18" charset="0"/>
              </a:rPr>
              <a:t> </a:t>
            </a:r>
            <a:r>
              <a:rPr lang="en-ID" sz="2000" dirty="0" err="1">
                <a:solidFill>
                  <a:schemeClr val="tx1">
                    <a:lumMod val="10000"/>
                  </a:schemeClr>
                </a:solidFill>
                <a:latin typeface="Times New Roman" panose="02020603050405020304" pitchFamily="18" charset="0"/>
                <a:cs typeface="Times New Roman" panose="02020603050405020304" pitchFamily="18" charset="0"/>
              </a:rPr>
              <a:t>individu</a:t>
            </a:r>
            <a:r>
              <a:rPr lang="en-ID" sz="2000" dirty="0">
                <a:solidFill>
                  <a:schemeClr val="tx1">
                    <a:lumMod val="10000"/>
                  </a:schemeClr>
                </a:solidFill>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311252594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Judul 2">
            <a:extLst>
              <a:ext uri="{FF2B5EF4-FFF2-40B4-BE49-F238E27FC236}">
                <a16:creationId xmlns:a16="http://schemas.microsoft.com/office/drawing/2014/main" id="{B2BE7EAB-9549-4C0F-80E3-9612EE80CD53}"/>
              </a:ext>
            </a:extLst>
          </p:cNvPr>
          <p:cNvSpPr>
            <a:spLocks noGrp="1"/>
          </p:cNvSpPr>
          <p:nvPr>
            <p:ph type="title"/>
          </p:nvPr>
        </p:nvSpPr>
        <p:spPr>
          <a:xfrm>
            <a:off x="608604" y="189188"/>
            <a:ext cx="7674783" cy="1047000"/>
          </a:xfrm>
        </p:spPr>
        <p:txBody>
          <a:bodyPr/>
          <a:lstStyle/>
          <a:p>
            <a:br>
              <a:rPr lang="en-US" b="1" dirty="0">
                <a:solidFill>
                  <a:schemeClr val="bg2"/>
                </a:solidFill>
                <a:latin typeface="Comic Sans MS" panose="030F0702030302020204" pitchFamily="66" charset="0"/>
              </a:rPr>
            </a:br>
            <a:endParaRPr lang="id-ID" dirty="0"/>
          </a:p>
        </p:txBody>
      </p:sp>
      <p:sp>
        <p:nvSpPr>
          <p:cNvPr id="5" name="Google Shape;889;p40">
            <a:extLst>
              <a:ext uri="{FF2B5EF4-FFF2-40B4-BE49-F238E27FC236}">
                <a16:creationId xmlns:a16="http://schemas.microsoft.com/office/drawing/2014/main" id="{4280CD42-A4E4-41B4-AB58-AAF2E00DF924}"/>
              </a:ext>
            </a:extLst>
          </p:cNvPr>
          <p:cNvSpPr txBox="1">
            <a:spLocks/>
          </p:cNvSpPr>
          <p:nvPr/>
        </p:nvSpPr>
        <p:spPr>
          <a:xfrm>
            <a:off x="582652" y="146678"/>
            <a:ext cx="7124434" cy="754657"/>
          </a:xfrm>
          <a:prstGeom prst="rect">
            <a:avLst/>
          </a:prstGeom>
          <a:no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chemeClr val="accent3"/>
              </a:buClr>
              <a:buSzPts val="3000"/>
              <a:buFont typeface="Tenor Sans"/>
              <a:buNone/>
              <a:defRPr sz="3000" b="0" i="0" u="none" strike="noStrike" cap="none">
                <a:solidFill>
                  <a:schemeClr val="accent3"/>
                </a:solidFill>
                <a:latin typeface="Tenor Sans"/>
                <a:ea typeface="Tenor Sans"/>
                <a:cs typeface="Tenor Sans"/>
                <a:sym typeface="Tenor Sans"/>
              </a:defRPr>
            </a:lvl1pPr>
            <a:lvl2pPr marR="0" lvl="1" algn="l" rtl="0">
              <a:lnSpc>
                <a:spcPct val="100000"/>
              </a:lnSpc>
              <a:spcBef>
                <a:spcPts val="0"/>
              </a:spcBef>
              <a:spcAft>
                <a:spcPts val="0"/>
              </a:spcAft>
              <a:buClr>
                <a:schemeClr val="dk1"/>
              </a:buClr>
              <a:buSzPts val="2800"/>
              <a:buFont typeface="Sofia"/>
              <a:buNone/>
              <a:defRPr sz="2800" b="0" i="0" u="none" strike="noStrike" cap="none">
                <a:solidFill>
                  <a:schemeClr val="dk1"/>
                </a:solidFill>
                <a:latin typeface="Montserrat"/>
                <a:ea typeface="Montserrat"/>
                <a:cs typeface="Montserrat"/>
                <a:sym typeface="Montserrat"/>
              </a:defRPr>
            </a:lvl2pPr>
            <a:lvl3pPr marR="0" lvl="2" algn="l" rtl="0">
              <a:lnSpc>
                <a:spcPct val="100000"/>
              </a:lnSpc>
              <a:spcBef>
                <a:spcPts val="0"/>
              </a:spcBef>
              <a:spcAft>
                <a:spcPts val="0"/>
              </a:spcAft>
              <a:buClr>
                <a:schemeClr val="dk1"/>
              </a:buClr>
              <a:buSzPts val="2800"/>
              <a:buFont typeface="Sofia"/>
              <a:buNone/>
              <a:defRPr sz="2800" b="0" i="0" u="none" strike="noStrike" cap="none">
                <a:solidFill>
                  <a:schemeClr val="dk1"/>
                </a:solidFill>
                <a:latin typeface="Montserrat"/>
                <a:ea typeface="Montserrat"/>
                <a:cs typeface="Montserrat"/>
                <a:sym typeface="Montserrat"/>
              </a:defRPr>
            </a:lvl3pPr>
            <a:lvl4pPr marR="0" lvl="3" algn="l" rtl="0">
              <a:lnSpc>
                <a:spcPct val="100000"/>
              </a:lnSpc>
              <a:spcBef>
                <a:spcPts val="0"/>
              </a:spcBef>
              <a:spcAft>
                <a:spcPts val="0"/>
              </a:spcAft>
              <a:buClr>
                <a:schemeClr val="dk1"/>
              </a:buClr>
              <a:buSzPts val="2800"/>
              <a:buFont typeface="Sofia"/>
              <a:buNone/>
              <a:defRPr sz="2800" b="0" i="0" u="none" strike="noStrike" cap="none">
                <a:solidFill>
                  <a:schemeClr val="dk1"/>
                </a:solidFill>
                <a:latin typeface="Montserrat"/>
                <a:ea typeface="Montserrat"/>
                <a:cs typeface="Montserrat"/>
                <a:sym typeface="Montserrat"/>
              </a:defRPr>
            </a:lvl4pPr>
            <a:lvl5pPr marR="0" lvl="4" algn="l" rtl="0">
              <a:lnSpc>
                <a:spcPct val="100000"/>
              </a:lnSpc>
              <a:spcBef>
                <a:spcPts val="0"/>
              </a:spcBef>
              <a:spcAft>
                <a:spcPts val="0"/>
              </a:spcAft>
              <a:buClr>
                <a:schemeClr val="dk1"/>
              </a:buClr>
              <a:buSzPts val="2800"/>
              <a:buFont typeface="Sofia"/>
              <a:buNone/>
              <a:defRPr sz="2800" b="0" i="0" u="none" strike="noStrike" cap="none">
                <a:solidFill>
                  <a:schemeClr val="dk1"/>
                </a:solidFill>
                <a:latin typeface="Montserrat"/>
                <a:ea typeface="Montserrat"/>
                <a:cs typeface="Montserrat"/>
                <a:sym typeface="Montserrat"/>
              </a:defRPr>
            </a:lvl5pPr>
            <a:lvl6pPr marR="0" lvl="5" algn="l" rtl="0">
              <a:lnSpc>
                <a:spcPct val="100000"/>
              </a:lnSpc>
              <a:spcBef>
                <a:spcPts val="0"/>
              </a:spcBef>
              <a:spcAft>
                <a:spcPts val="0"/>
              </a:spcAft>
              <a:buClr>
                <a:schemeClr val="dk1"/>
              </a:buClr>
              <a:buSzPts val="2800"/>
              <a:buFont typeface="Sofia"/>
              <a:buNone/>
              <a:defRPr sz="2800" b="0" i="0" u="none" strike="noStrike" cap="none">
                <a:solidFill>
                  <a:schemeClr val="dk1"/>
                </a:solidFill>
                <a:latin typeface="Montserrat"/>
                <a:ea typeface="Montserrat"/>
                <a:cs typeface="Montserrat"/>
                <a:sym typeface="Montserrat"/>
              </a:defRPr>
            </a:lvl6pPr>
            <a:lvl7pPr marR="0" lvl="6" algn="l" rtl="0">
              <a:lnSpc>
                <a:spcPct val="100000"/>
              </a:lnSpc>
              <a:spcBef>
                <a:spcPts val="0"/>
              </a:spcBef>
              <a:spcAft>
                <a:spcPts val="0"/>
              </a:spcAft>
              <a:buClr>
                <a:schemeClr val="dk1"/>
              </a:buClr>
              <a:buSzPts val="2800"/>
              <a:buFont typeface="Sofia"/>
              <a:buNone/>
              <a:defRPr sz="2800" b="0" i="0" u="none" strike="noStrike" cap="none">
                <a:solidFill>
                  <a:schemeClr val="dk1"/>
                </a:solidFill>
                <a:latin typeface="Montserrat"/>
                <a:ea typeface="Montserrat"/>
                <a:cs typeface="Montserrat"/>
                <a:sym typeface="Montserrat"/>
              </a:defRPr>
            </a:lvl7pPr>
            <a:lvl8pPr marR="0" lvl="7" algn="l" rtl="0">
              <a:lnSpc>
                <a:spcPct val="100000"/>
              </a:lnSpc>
              <a:spcBef>
                <a:spcPts val="0"/>
              </a:spcBef>
              <a:spcAft>
                <a:spcPts val="0"/>
              </a:spcAft>
              <a:buClr>
                <a:schemeClr val="dk1"/>
              </a:buClr>
              <a:buSzPts val="2800"/>
              <a:buFont typeface="Sofia"/>
              <a:buNone/>
              <a:defRPr sz="2800" b="0" i="0" u="none" strike="noStrike" cap="none">
                <a:solidFill>
                  <a:schemeClr val="dk1"/>
                </a:solidFill>
                <a:latin typeface="Montserrat"/>
                <a:ea typeface="Montserrat"/>
                <a:cs typeface="Montserrat"/>
                <a:sym typeface="Montserrat"/>
              </a:defRPr>
            </a:lvl8pPr>
            <a:lvl9pPr marR="0" lvl="8" algn="l" rtl="0">
              <a:lnSpc>
                <a:spcPct val="100000"/>
              </a:lnSpc>
              <a:spcBef>
                <a:spcPts val="0"/>
              </a:spcBef>
              <a:spcAft>
                <a:spcPts val="0"/>
              </a:spcAft>
              <a:buClr>
                <a:schemeClr val="dk1"/>
              </a:buClr>
              <a:buSzPts val="2800"/>
              <a:buFont typeface="Sofia"/>
              <a:buNone/>
              <a:defRPr sz="2800" b="0" i="0" u="none" strike="noStrike" cap="none">
                <a:solidFill>
                  <a:schemeClr val="dk1"/>
                </a:solidFill>
                <a:latin typeface="Montserrat"/>
                <a:ea typeface="Montserrat"/>
                <a:cs typeface="Montserrat"/>
                <a:sym typeface="Montserrat"/>
              </a:defRPr>
            </a:lvl9pPr>
          </a:lstStyle>
          <a:p>
            <a:r>
              <a:rPr lang="en-US" sz="3200" b="1" spc="10" dirty="0" err="1">
                <a:effectLst/>
                <a:latin typeface="Georgia" panose="02040502050405020303" pitchFamily="18" charset="0"/>
                <a:ea typeface="Georgia" panose="02040502050405020303" pitchFamily="18" charset="0"/>
                <a:cs typeface="Georgia" panose="02040502050405020303" pitchFamily="18" charset="0"/>
              </a:rPr>
              <a:t>P</a:t>
            </a:r>
            <a:r>
              <a:rPr lang="en-US" sz="3200" b="1" spc="-10" dirty="0" err="1">
                <a:effectLst/>
                <a:latin typeface="Georgia" panose="02040502050405020303" pitchFamily="18" charset="0"/>
                <a:ea typeface="Georgia" panose="02040502050405020303" pitchFamily="18" charset="0"/>
                <a:cs typeface="Georgia" panose="02040502050405020303" pitchFamily="18" charset="0"/>
              </a:rPr>
              <a:t>e</a:t>
            </a:r>
            <a:r>
              <a:rPr lang="en-US" sz="3200" b="1" dirty="0" err="1">
                <a:effectLst/>
                <a:latin typeface="Georgia" panose="02040502050405020303" pitchFamily="18" charset="0"/>
                <a:ea typeface="Georgia" panose="02040502050405020303" pitchFamily="18" charset="0"/>
                <a:cs typeface="Georgia" panose="02040502050405020303" pitchFamily="18" charset="0"/>
              </a:rPr>
              <a:t>n</a:t>
            </a:r>
            <a:r>
              <a:rPr lang="en-US" sz="3200" b="1" spc="5" dirty="0" err="1">
                <a:effectLst/>
                <a:latin typeface="Georgia" panose="02040502050405020303" pitchFamily="18" charset="0"/>
                <a:ea typeface="Georgia" panose="02040502050405020303" pitchFamily="18" charset="0"/>
                <a:cs typeface="Georgia" panose="02040502050405020303" pitchFamily="18" charset="0"/>
              </a:rPr>
              <a:t>g</a:t>
            </a:r>
            <a:r>
              <a:rPr lang="en-US" sz="3200" b="1" spc="-10" dirty="0" err="1">
                <a:effectLst/>
                <a:latin typeface="Georgia" panose="02040502050405020303" pitchFamily="18" charset="0"/>
                <a:ea typeface="Georgia" panose="02040502050405020303" pitchFamily="18" charset="0"/>
                <a:cs typeface="Georgia" panose="02040502050405020303" pitchFamily="18" charset="0"/>
              </a:rPr>
              <a:t>e</a:t>
            </a:r>
            <a:r>
              <a:rPr lang="en-US" sz="3200" b="1" spc="5" dirty="0" err="1">
                <a:effectLst/>
                <a:latin typeface="Georgia" panose="02040502050405020303" pitchFamily="18" charset="0"/>
                <a:ea typeface="Georgia" panose="02040502050405020303" pitchFamily="18" charset="0"/>
                <a:cs typeface="Georgia" panose="02040502050405020303" pitchFamily="18" charset="0"/>
              </a:rPr>
              <a:t>r</a:t>
            </a:r>
            <a:r>
              <a:rPr lang="en-US" sz="3200" b="1" dirty="0" err="1">
                <a:effectLst/>
                <a:latin typeface="Georgia" panose="02040502050405020303" pitchFamily="18" charset="0"/>
                <a:ea typeface="Georgia" panose="02040502050405020303" pitchFamily="18" charset="0"/>
                <a:cs typeface="Georgia" panose="02040502050405020303" pitchFamily="18" charset="0"/>
              </a:rPr>
              <a:t>t</a:t>
            </a:r>
            <a:r>
              <a:rPr lang="en-US" sz="3200" b="1" spc="-5" dirty="0" err="1">
                <a:effectLst/>
                <a:latin typeface="Georgia" panose="02040502050405020303" pitchFamily="18" charset="0"/>
                <a:ea typeface="Georgia" panose="02040502050405020303" pitchFamily="18" charset="0"/>
                <a:cs typeface="Georgia" panose="02040502050405020303" pitchFamily="18" charset="0"/>
              </a:rPr>
              <a:t>i</a:t>
            </a:r>
            <a:r>
              <a:rPr lang="en-US" sz="3200" b="1" spc="5" dirty="0" err="1">
                <a:effectLst/>
                <a:latin typeface="Georgia" panose="02040502050405020303" pitchFamily="18" charset="0"/>
                <a:ea typeface="Georgia" panose="02040502050405020303" pitchFamily="18" charset="0"/>
                <a:cs typeface="Georgia" panose="02040502050405020303" pitchFamily="18" charset="0"/>
              </a:rPr>
              <a:t>a</a:t>
            </a:r>
            <a:r>
              <a:rPr lang="en-US" sz="3200" b="1" dirty="0" err="1">
                <a:effectLst/>
                <a:latin typeface="Georgia" panose="02040502050405020303" pitchFamily="18" charset="0"/>
                <a:ea typeface="Georgia" panose="02040502050405020303" pitchFamily="18" charset="0"/>
                <a:cs typeface="Georgia" panose="02040502050405020303" pitchFamily="18" charset="0"/>
              </a:rPr>
              <a:t>n</a:t>
            </a:r>
            <a:r>
              <a:rPr lang="en-US" sz="3200" b="1" dirty="0">
                <a:effectLst/>
                <a:latin typeface="Georgia" panose="02040502050405020303" pitchFamily="18" charset="0"/>
                <a:ea typeface="Georgia" panose="02040502050405020303" pitchFamily="18" charset="0"/>
                <a:cs typeface="Georgia" panose="02040502050405020303" pitchFamily="18" charset="0"/>
              </a:rPr>
              <a:t> </a:t>
            </a:r>
            <a:r>
              <a:rPr lang="en-US" sz="3200" b="1" spc="5" dirty="0" err="1">
                <a:effectLst/>
                <a:latin typeface="Georgia" panose="02040502050405020303" pitchFamily="18" charset="0"/>
                <a:ea typeface="Georgia" panose="02040502050405020303" pitchFamily="18" charset="0"/>
                <a:cs typeface="Georgia" panose="02040502050405020303" pitchFamily="18" charset="0"/>
              </a:rPr>
              <a:t>B</a:t>
            </a:r>
            <a:r>
              <a:rPr lang="en-US" sz="3200" b="1" spc="-10" dirty="0" err="1">
                <a:effectLst/>
                <a:latin typeface="Georgia" panose="02040502050405020303" pitchFamily="18" charset="0"/>
                <a:ea typeface="Georgia" panose="02040502050405020303" pitchFamily="18" charset="0"/>
                <a:cs typeface="Georgia" panose="02040502050405020303" pitchFamily="18" charset="0"/>
              </a:rPr>
              <a:t>e</a:t>
            </a:r>
            <a:r>
              <a:rPr lang="en-US" sz="3200" b="1" spc="-5" dirty="0" err="1">
                <a:effectLst/>
                <a:latin typeface="Georgia" panose="02040502050405020303" pitchFamily="18" charset="0"/>
                <a:ea typeface="Georgia" panose="02040502050405020303" pitchFamily="18" charset="0"/>
                <a:cs typeface="Georgia" panose="02040502050405020303" pitchFamily="18" charset="0"/>
              </a:rPr>
              <a:t>h</a:t>
            </a:r>
            <a:r>
              <a:rPr lang="en-US" sz="3200" b="1" spc="5" dirty="0" err="1">
                <a:effectLst/>
                <a:latin typeface="Georgia" panose="02040502050405020303" pitchFamily="18" charset="0"/>
                <a:ea typeface="Georgia" panose="02040502050405020303" pitchFamily="18" charset="0"/>
                <a:cs typeface="Georgia" panose="02040502050405020303" pitchFamily="18" charset="0"/>
              </a:rPr>
              <a:t>a</a:t>
            </a:r>
            <a:r>
              <a:rPr lang="en-US" sz="3200" b="1" spc="-5" dirty="0" err="1">
                <a:effectLst/>
                <a:latin typeface="Georgia" panose="02040502050405020303" pitchFamily="18" charset="0"/>
                <a:ea typeface="Georgia" panose="02040502050405020303" pitchFamily="18" charset="0"/>
                <a:cs typeface="Georgia" panose="02040502050405020303" pitchFamily="18" charset="0"/>
              </a:rPr>
              <a:t>v</a:t>
            </a:r>
            <a:r>
              <a:rPr lang="en-US" sz="3200" b="1" spc="-10" dirty="0" err="1">
                <a:effectLst/>
                <a:latin typeface="Georgia" panose="02040502050405020303" pitchFamily="18" charset="0"/>
                <a:ea typeface="Georgia" panose="02040502050405020303" pitchFamily="18" charset="0"/>
                <a:cs typeface="Georgia" panose="02040502050405020303" pitchFamily="18" charset="0"/>
              </a:rPr>
              <a:t>i</a:t>
            </a:r>
            <a:r>
              <a:rPr lang="en-US" sz="3200" b="1" dirty="0" err="1">
                <a:effectLst/>
                <a:latin typeface="Georgia" panose="02040502050405020303" pitchFamily="18" charset="0"/>
                <a:ea typeface="Georgia" panose="02040502050405020303" pitchFamily="18" charset="0"/>
                <a:cs typeface="Georgia" panose="02040502050405020303" pitchFamily="18" charset="0"/>
              </a:rPr>
              <a:t>o</a:t>
            </a:r>
            <a:r>
              <a:rPr lang="en-US" sz="3200" b="1" spc="-5" dirty="0" err="1">
                <a:effectLst/>
                <a:latin typeface="Georgia" panose="02040502050405020303" pitchFamily="18" charset="0"/>
                <a:ea typeface="Georgia" panose="02040502050405020303" pitchFamily="18" charset="0"/>
                <a:cs typeface="Georgia" panose="02040502050405020303" pitchFamily="18" charset="0"/>
              </a:rPr>
              <a:t>u</a:t>
            </a:r>
            <a:r>
              <a:rPr lang="en-US" sz="3200" b="1" dirty="0" err="1">
                <a:effectLst/>
                <a:latin typeface="Georgia" panose="02040502050405020303" pitchFamily="18" charset="0"/>
                <a:ea typeface="Georgia" panose="02040502050405020303" pitchFamily="18" charset="0"/>
                <a:cs typeface="Georgia" panose="02040502050405020303" pitchFamily="18" charset="0"/>
              </a:rPr>
              <a:t>r</a:t>
            </a:r>
            <a:r>
              <a:rPr lang="en-US" sz="3200" b="1" spc="10" dirty="0">
                <a:effectLst/>
                <a:latin typeface="Georgia" panose="02040502050405020303" pitchFamily="18" charset="0"/>
                <a:ea typeface="Georgia" panose="02040502050405020303" pitchFamily="18" charset="0"/>
                <a:cs typeface="Georgia" panose="02040502050405020303" pitchFamily="18" charset="0"/>
              </a:rPr>
              <a:t> </a:t>
            </a:r>
            <a:r>
              <a:rPr lang="en-US" sz="3200" b="1" dirty="0">
                <a:effectLst/>
                <a:latin typeface="Georgia" panose="02040502050405020303" pitchFamily="18" charset="0"/>
                <a:ea typeface="Georgia" panose="02040502050405020303" pitchFamily="18" charset="0"/>
                <a:cs typeface="Georgia" panose="02040502050405020303" pitchFamily="18" charset="0"/>
              </a:rPr>
              <a:t>F</a:t>
            </a:r>
            <a:r>
              <a:rPr lang="en-US" sz="3200" b="1" spc="-5" dirty="0">
                <a:effectLst/>
                <a:latin typeface="Georgia" panose="02040502050405020303" pitchFamily="18" charset="0"/>
                <a:ea typeface="Georgia" panose="02040502050405020303" pitchFamily="18" charset="0"/>
                <a:cs typeface="Georgia" panose="02040502050405020303" pitchFamily="18" charset="0"/>
              </a:rPr>
              <a:t>i</a:t>
            </a:r>
            <a:r>
              <a:rPr lang="en-US" sz="3200" b="1" dirty="0">
                <a:effectLst/>
                <a:latin typeface="Georgia" panose="02040502050405020303" pitchFamily="18" charset="0"/>
                <a:ea typeface="Georgia" panose="02040502050405020303" pitchFamily="18" charset="0"/>
                <a:cs typeface="Georgia" panose="02040502050405020303" pitchFamily="18" charset="0"/>
              </a:rPr>
              <a:t>n</a:t>
            </a:r>
            <a:r>
              <a:rPr lang="en-US" sz="3200" b="1" spc="5" dirty="0">
                <a:effectLst/>
                <a:latin typeface="Georgia" panose="02040502050405020303" pitchFamily="18" charset="0"/>
                <a:ea typeface="Georgia" panose="02040502050405020303" pitchFamily="18" charset="0"/>
                <a:cs typeface="Georgia" panose="02040502050405020303" pitchFamily="18" charset="0"/>
              </a:rPr>
              <a:t>a</a:t>
            </a:r>
            <a:r>
              <a:rPr lang="en-US" sz="3200" b="1" dirty="0">
                <a:effectLst/>
                <a:latin typeface="Georgia" panose="02040502050405020303" pitchFamily="18" charset="0"/>
                <a:ea typeface="Georgia" panose="02040502050405020303" pitchFamily="18" charset="0"/>
                <a:cs typeface="Georgia" panose="02040502050405020303" pitchFamily="18" charset="0"/>
              </a:rPr>
              <a:t>nce</a:t>
            </a:r>
            <a:endParaRPr lang="id-ID" dirty="0">
              <a:latin typeface="Californian FB" panose="0207040306080B030204" pitchFamily="18" charset="0"/>
            </a:endParaRPr>
          </a:p>
        </p:txBody>
      </p:sp>
      <p:sp>
        <p:nvSpPr>
          <p:cNvPr id="9" name="Google Shape;888;p40">
            <a:extLst>
              <a:ext uri="{FF2B5EF4-FFF2-40B4-BE49-F238E27FC236}">
                <a16:creationId xmlns:a16="http://schemas.microsoft.com/office/drawing/2014/main" id="{A043820A-7ED7-41F3-A973-B572BA021CA9}"/>
              </a:ext>
            </a:extLst>
          </p:cNvPr>
          <p:cNvSpPr txBox="1">
            <a:spLocks noGrp="1"/>
          </p:cNvSpPr>
          <p:nvPr>
            <p:ph type="subTitle" idx="1"/>
          </p:nvPr>
        </p:nvSpPr>
        <p:spPr>
          <a:xfrm>
            <a:off x="444137" y="1227909"/>
            <a:ext cx="7839249" cy="3733752"/>
          </a:xfrm>
          <a:prstGeom prst="rect">
            <a:avLst/>
          </a:prstGeom>
        </p:spPr>
        <p:txBody>
          <a:bodyPr spcFirstLastPara="1" wrap="square" lIns="91425" tIns="91425" rIns="91425" bIns="91425" anchor="ctr" anchorCtr="0">
            <a:noAutofit/>
          </a:bodyPr>
          <a:lstStyle/>
          <a:p>
            <a:pPr marL="0" indent="0" algn="just"/>
            <a:r>
              <a:rPr lang="id-ID" sz="2000" dirty="0">
                <a:solidFill>
                  <a:schemeClr val="tx1">
                    <a:lumMod val="10000"/>
                  </a:schemeClr>
                </a:solidFill>
                <a:latin typeface="Times New Roman" pitchFamily="18" charset="0"/>
                <a:cs typeface="Times New Roman" pitchFamily="18" charset="0"/>
              </a:rPr>
              <a:t>1) Shefrin (2000), perilaku keuangan adalah studi yang</a:t>
            </a:r>
            <a:r>
              <a:rPr lang="en-US" sz="2000" dirty="0">
                <a:solidFill>
                  <a:schemeClr val="tx1">
                    <a:lumMod val="10000"/>
                  </a:schemeClr>
                </a:solidFill>
                <a:latin typeface="Times New Roman" pitchFamily="18" charset="0"/>
                <a:cs typeface="Times New Roman" pitchFamily="18" charset="0"/>
              </a:rPr>
              <a:t> </a:t>
            </a:r>
            <a:r>
              <a:rPr lang="id-ID" sz="2000" dirty="0">
                <a:solidFill>
                  <a:schemeClr val="tx1">
                    <a:lumMod val="10000"/>
                  </a:schemeClr>
                </a:solidFill>
                <a:latin typeface="Times New Roman" pitchFamily="18" charset="0"/>
                <a:cs typeface="Times New Roman" pitchFamily="18" charset="0"/>
              </a:rPr>
              <a:t>mempelajari bagaimana fenomena psikologi mempengaruhi tingkah laku keuangannya. Tingkah laku dari para para pemain saham tersebut disebut tingkah laku para praktisi.</a:t>
            </a:r>
          </a:p>
          <a:p>
            <a:pPr marL="0" lvl="0" indent="0" algn="just"/>
            <a:r>
              <a:rPr lang="id-ID" sz="2000" dirty="0">
                <a:solidFill>
                  <a:schemeClr val="tx1">
                    <a:lumMod val="10000"/>
                  </a:schemeClr>
                </a:solidFill>
                <a:latin typeface="Times New Roman" pitchFamily="18" charset="0"/>
                <a:cs typeface="Times New Roman" pitchFamily="18" charset="0"/>
              </a:rPr>
              <a:t>2)</a:t>
            </a:r>
            <a:r>
              <a:rPr lang="en-US" sz="2000" dirty="0">
                <a:solidFill>
                  <a:schemeClr val="tx1">
                    <a:lumMod val="10000"/>
                  </a:schemeClr>
                </a:solidFill>
                <a:latin typeface="Times New Roman" pitchFamily="18" charset="0"/>
                <a:cs typeface="Times New Roman" pitchFamily="18" charset="0"/>
              </a:rPr>
              <a:t> </a:t>
            </a:r>
            <a:r>
              <a:rPr lang="id-ID" sz="2000" dirty="0">
                <a:solidFill>
                  <a:schemeClr val="tx1">
                    <a:lumMod val="10000"/>
                  </a:schemeClr>
                </a:solidFill>
                <a:latin typeface="Times New Roman" pitchFamily="18" charset="0"/>
                <a:cs typeface="Times New Roman" pitchFamily="18" charset="0"/>
              </a:rPr>
              <a:t>Nofsinger (2001), perilaku keuangan yaitu mempelajari</a:t>
            </a:r>
            <a:r>
              <a:rPr lang="en-US" sz="2000" dirty="0">
                <a:solidFill>
                  <a:schemeClr val="tx1">
                    <a:lumMod val="10000"/>
                  </a:schemeClr>
                </a:solidFill>
                <a:latin typeface="Times New Roman" pitchFamily="18" charset="0"/>
                <a:cs typeface="Times New Roman" pitchFamily="18" charset="0"/>
              </a:rPr>
              <a:t> </a:t>
            </a:r>
            <a:r>
              <a:rPr lang="id-ID" sz="2000" dirty="0">
                <a:solidFill>
                  <a:schemeClr val="tx1">
                    <a:lumMod val="10000"/>
                  </a:schemeClr>
                </a:solidFill>
                <a:latin typeface="Times New Roman" pitchFamily="18" charset="0"/>
                <a:cs typeface="Times New Roman" pitchFamily="18" charset="0"/>
              </a:rPr>
              <a:t>bagaimana manusia secara actual berperilaku dalam sebuah penentuan keuangan (a financial setting).</a:t>
            </a:r>
          </a:p>
          <a:p>
            <a:pPr marL="0" lvl="0" indent="0" algn="just"/>
            <a:r>
              <a:rPr lang="id-ID" sz="2000" dirty="0">
                <a:solidFill>
                  <a:schemeClr val="tx1">
                    <a:lumMod val="10000"/>
                  </a:schemeClr>
                </a:solidFill>
                <a:latin typeface="Times New Roman" pitchFamily="18" charset="0"/>
                <a:cs typeface="Times New Roman" pitchFamily="18" charset="0"/>
              </a:rPr>
              <a:t>3)</a:t>
            </a:r>
            <a:r>
              <a:rPr lang="en-US" sz="2000" dirty="0">
                <a:solidFill>
                  <a:schemeClr val="tx1">
                    <a:lumMod val="10000"/>
                  </a:schemeClr>
                </a:solidFill>
                <a:latin typeface="Times New Roman" pitchFamily="18" charset="0"/>
                <a:cs typeface="Times New Roman" pitchFamily="18" charset="0"/>
              </a:rPr>
              <a:t> </a:t>
            </a:r>
            <a:r>
              <a:rPr lang="id-ID" sz="2000" dirty="0">
                <a:solidFill>
                  <a:schemeClr val="tx1">
                    <a:lumMod val="10000"/>
                  </a:schemeClr>
                </a:solidFill>
                <a:latin typeface="Times New Roman" pitchFamily="18" charset="0"/>
                <a:cs typeface="Times New Roman" pitchFamily="18" charset="0"/>
              </a:rPr>
              <a:t>Litner (1998), perilaku keuangan merupakan suatu ilmu yang mempelajari  bagaimana  manusia  menyikapi  dan  bereaksi atas informasi yang ada dalam upaya untuk mengambil keputusan  yang  dapat  mengoptimalkan  tingkat pengembalian dengan memperhatikan risiko yang melekat di dalamnya (unsur sika</a:t>
            </a:r>
            <a:r>
              <a:rPr lang="en-US" sz="2000" dirty="0">
                <a:solidFill>
                  <a:schemeClr val="tx1">
                    <a:lumMod val="10000"/>
                  </a:schemeClr>
                </a:solidFill>
                <a:latin typeface="Times New Roman" pitchFamily="18" charset="0"/>
                <a:cs typeface="Times New Roman" pitchFamily="18" charset="0"/>
              </a:rPr>
              <a:t>p</a:t>
            </a:r>
            <a:r>
              <a:rPr lang="id-ID" sz="2000" dirty="0">
                <a:solidFill>
                  <a:schemeClr val="tx1">
                    <a:lumMod val="10000"/>
                  </a:schemeClr>
                </a:solidFill>
                <a:latin typeface="Times New Roman" pitchFamily="18" charset="0"/>
                <a:cs typeface="Times New Roman" pitchFamily="18" charset="0"/>
              </a:rPr>
              <a:t> dan tindakan merupakan faktor penentu dalam berinvestasi).</a:t>
            </a:r>
          </a:p>
          <a:p>
            <a:pPr marL="0" lvl="0" indent="0" algn="just"/>
            <a:endParaRPr lang="id-ID" dirty="0">
              <a:solidFill>
                <a:schemeClr val="tx1">
                  <a:lumMod val="10000"/>
                </a:schemeClr>
              </a:solidFill>
              <a:latin typeface="Times New Roman" pitchFamily="18" charset="0"/>
              <a:cs typeface="Times New Roman" pitchFamily="18" charset="0"/>
            </a:endParaRPr>
          </a:p>
        </p:txBody>
      </p:sp>
    </p:spTree>
    <p:extLst>
      <p:ext uri="{BB962C8B-B14F-4D97-AF65-F5344CB8AC3E}">
        <p14:creationId xmlns:p14="http://schemas.microsoft.com/office/powerpoint/2010/main" val="106622116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Google Shape;888;p40">
            <a:extLst>
              <a:ext uri="{FF2B5EF4-FFF2-40B4-BE49-F238E27FC236}">
                <a16:creationId xmlns:a16="http://schemas.microsoft.com/office/drawing/2014/main" id="{3A6FF500-8E9F-40BE-93DE-61F7E4AEF93F}"/>
              </a:ext>
            </a:extLst>
          </p:cNvPr>
          <p:cNvSpPr txBox="1">
            <a:spLocks noGrp="1"/>
          </p:cNvSpPr>
          <p:nvPr>
            <p:ph type="subTitle" idx="1"/>
          </p:nvPr>
        </p:nvSpPr>
        <p:spPr>
          <a:xfrm>
            <a:off x="582652" y="418012"/>
            <a:ext cx="7633885" cy="4408710"/>
          </a:xfrm>
          <a:prstGeom prst="rect">
            <a:avLst/>
          </a:prstGeom>
        </p:spPr>
        <p:txBody>
          <a:bodyPr spcFirstLastPara="1" wrap="square" lIns="91425" tIns="91425" rIns="91425" bIns="91425" anchor="ctr" anchorCtr="0">
            <a:noAutofit/>
          </a:bodyPr>
          <a:lstStyle/>
          <a:p>
            <a:pPr marL="0" lvl="0" indent="0" algn="just"/>
            <a:r>
              <a:rPr lang="id-ID" sz="2000" dirty="0">
                <a:solidFill>
                  <a:schemeClr val="tx1">
                    <a:lumMod val="10000"/>
                  </a:schemeClr>
                </a:solidFill>
                <a:latin typeface="Times New Roman" pitchFamily="18" charset="0"/>
                <a:cs typeface="Times New Roman" pitchFamily="18" charset="0"/>
              </a:rPr>
              <a:t>4)  Fuller  (2000)  mendefinisikan  perilaku  keuangan  kedalam tiga poin cara, yaitu:</a:t>
            </a:r>
          </a:p>
          <a:p>
            <a:pPr marL="0" lvl="0" indent="0" algn="just"/>
            <a:r>
              <a:rPr lang="id-ID" sz="2000" dirty="0">
                <a:solidFill>
                  <a:schemeClr val="tx1">
                    <a:lumMod val="10000"/>
                  </a:schemeClr>
                </a:solidFill>
                <a:latin typeface="Times New Roman" pitchFamily="18" charset="0"/>
                <a:cs typeface="Times New Roman" pitchFamily="18" charset="0"/>
              </a:rPr>
              <a:t>a.   Perilaku keuangan adalah penggabungan antara ekonomi</a:t>
            </a:r>
            <a:r>
              <a:rPr lang="en-US" sz="2000" dirty="0">
                <a:solidFill>
                  <a:schemeClr val="tx1">
                    <a:lumMod val="10000"/>
                  </a:schemeClr>
                </a:solidFill>
                <a:latin typeface="Times New Roman" pitchFamily="18" charset="0"/>
                <a:cs typeface="Times New Roman" pitchFamily="18" charset="0"/>
              </a:rPr>
              <a:t> </a:t>
            </a:r>
            <a:r>
              <a:rPr lang="id-ID" sz="2000" dirty="0">
                <a:solidFill>
                  <a:schemeClr val="tx1">
                    <a:lumMod val="10000"/>
                  </a:schemeClr>
                </a:solidFill>
                <a:latin typeface="Times New Roman" pitchFamily="18" charset="0"/>
                <a:cs typeface="Times New Roman" pitchFamily="18" charset="0"/>
              </a:rPr>
              <a:t>klasik dan keuangan dengan psikologi dan ilmu pengambilan keputusan, dan perlu diketahui bahwa ilmu pengambilan keputusan juga berkembang mengikuti perkembangan  zaman,  sehingga  penerapan  teori ekonomi klasik yang relatif bersifat baku, berbeda-beda seiring dengan perkembangan zaman.</a:t>
            </a:r>
          </a:p>
          <a:p>
            <a:pPr marL="0" lvl="0" indent="0" algn="just"/>
            <a:r>
              <a:rPr lang="id-ID" sz="2000" dirty="0">
                <a:solidFill>
                  <a:schemeClr val="tx1">
                    <a:lumMod val="10000"/>
                  </a:schemeClr>
                </a:solidFill>
                <a:latin typeface="Times New Roman" pitchFamily="18" charset="0"/>
                <a:cs typeface="Times New Roman" pitchFamily="18" charset="0"/>
              </a:rPr>
              <a:t>b.   Perilaku    keuangan    adalah    suatu    percobaan    untuk</a:t>
            </a:r>
            <a:r>
              <a:rPr lang="en-US" sz="2000" dirty="0">
                <a:solidFill>
                  <a:schemeClr val="tx1">
                    <a:lumMod val="10000"/>
                  </a:schemeClr>
                </a:solidFill>
                <a:latin typeface="Times New Roman" pitchFamily="18" charset="0"/>
                <a:cs typeface="Times New Roman" pitchFamily="18" charset="0"/>
              </a:rPr>
              <a:t> m</a:t>
            </a:r>
            <a:r>
              <a:rPr lang="id-ID" sz="2000" dirty="0">
                <a:solidFill>
                  <a:schemeClr val="tx1">
                    <a:lumMod val="10000"/>
                  </a:schemeClr>
                </a:solidFill>
                <a:latin typeface="Times New Roman" pitchFamily="18" charset="0"/>
                <a:cs typeface="Times New Roman" pitchFamily="18" charset="0"/>
              </a:rPr>
              <a:t>enjelaskan apa penyebab beberapa anomali-anomali keuangan   yang   sudah   terlihat   dandibukukan   dalam literasi keuangan. Banyaknya studi kasus dan observasi dari  kejadian  sebelumnya   diharapkan  dapat  menjadi dasar pengembangan teori perilaku keuangan dimasa </a:t>
            </a:r>
            <a:r>
              <a:rPr lang="en-US" sz="2000" dirty="0" err="1">
                <a:solidFill>
                  <a:schemeClr val="tx1">
                    <a:lumMod val="10000"/>
                  </a:schemeClr>
                </a:solidFill>
                <a:latin typeface="Times New Roman" pitchFamily="18" charset="0"/>
                <a:cs typeface="Times New Roman" pitchFamily="18" charset="0"/>
              </a:rPr>
              <a:t>depan</a:t>
            </a:r>
            <a:r>
              <a:rPr lang="en-US" sz="2000" dirty="0">
                <a:solidFill>
                  <a:schemeClr val="tx1">
                    <a:lumMod val="10000"/>
                  </a:schemeClr>
                </a:solidFill>
                <a:latin typeface="Times New Roman" pitchFamily="18" charset="0"/>
                <a:cs typeface="Times New Roman" pitchFamily="18" charset="0"/>
              </a:rPr>
              <a:t>.</a:t>
            </a:r>
            <a:endParaRPr lang="id-ID" sz="2000" dirty="0">
              <a:solidFill>
                <a:schemeClr val="tx1">
                  <a:lumMod val="10000"/>
                </a:schemeClr>
              </a:solidFill>
              <a:latin typeface="Times New Roman" pitchFamily="18" charset="0"/>
              <a:cs typeface="Times New Roman" pitchFamily="18" charset="0"/>
            </a:endParaRPr>
          </a:p>
        </p:txBody>
      </p:sp>
    </p:spTree>
    <p:extLst>
      <p:ext uri="{BB962C8B-B14F-4D97-AF65-F5344CB8AC3E}">
        <p14:creationId xmlns:p14="http://schemas.microsoft.com/office/powerpoint/2010/main" val="277636269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Google Shape;888;p40">
            <a:extLst>
              <a:ext uri="{FF2B5EF4-FFF2-40B4-BE49-F238E27FC236}">
                <a16:creationId xmlns:a16="http://schemas.microsoft.com/office/drawing/2014/main" id="{22752AF3-44C5-4D96-A902-ED9DDE3245CF}"/>
              </a:ext>
            </a:extLst>
          </p:cNvPr>
          <p:cNvSpPr txBox="1">
            <a:spLocks noGrp="1"/>
          </p:cNvSpPr>
          <p:nvPr>
            <p:ph type="subTitle" idx="1"/>
          </p:nvPr>
        </p:nvSpPr>
        <p:spPr>
          <a:xfrm>
            <a:off x="582652" y="418012"/>
            <a:ext cx="7633885" cy="4408710"/>
          </a:xfrm>
          <a:prstGeom prst="rect">
            <a:avLst/>
          </a:prstGeom>
        </p:spPr>
        <p:txBody>
          <a:bodyPr spcFirstLastPara="1" wrap="square" lIns="91425" tIns="91425" rIns="91425" bIns="91425" anchor="ctr" anchorCtr="0">
            <a:noAutofit/>
          </a:bodyPr>
          <a:lstStyle/>
          <a:p>
            <a:pPr marL="0" lvl="0" indent="0" algn="just"/>
            <a:r>
              <a:rPr lang="id-ID" sz="2000" dirty="0">
                <a:solidFill>
                  <a:schemeClr val="tx1">
                    <a:lumMod val="10000"/>
                  </a:schemeClr>
                </a:solidFill>
                <a:latin typeface="Times New Roman" pitchFamily="18" charset="0"/>
                <a:cs typeface="Times New Roman" pitchFamily="18" charset="0"/>
              </a:rPr>
              <a:t>Shefrin (2000) menyatakan ada tiga tema yang dibahas dalam perilaku keuangan, dimana tema tersebut dibuat dalam bentuk pertanyaan, yaitu:</a:t>
            </a:r>
          </a:p>
          <a:p>
            <a:pPr marL="0" lvl="0" indent="0" algn="just"/>
            <a:r>
              <a:rPr lang="id-ID" sz="2000" dirty="0">
                <a:solidFill>
                  <a:schemeClr val="tx1">
                    <a:lumMod val="10000"/>
                  </a:schemeClr>
                </a:solidFill>
                <a:latin typeface="Times New Roman" pitchFamily="18" charset="0"/>
                <a:cs typeface="Times New Roman" pitchFamily="18" charset="0"/>
              </a:rPr>
              <a:t>1.   Apakah   praktisi   keuangan   mengakui   adanya   kesalahan</a:t>
            </a:r>
            <a:r>
              <a:rPr lang="en-US" sz="2000" dirty="0">
                <a:solidFill>
                  <a:schemeClr val="tx1">
                    <a:lumMod val="10000"/>
                  </a:schemeClr>
                </a:solidFill>
                <a:latin typeface="Times New Roman" pitchFamily="18" charset="0"/>
                <a:cs typeface="Times New Roman" pitchFamily="18" charset="0"/>
              </a:rPr>
              <a:t>, </a:t>
            </a:r>
            <a:r>
              <a:rPr lang="id-ID" sz="2000" dirty="0">
                <a:solidFill>
                  <a:schemeClr val="tx1">
                    <a:lumMod val="10000"/>
                  </a:schemeClr>
                </a:solidFill>
                <a:latin typeface="Times New Roman" pitchFamily="18" charset="0"/>
                <a:cs typeface="Times New Roman" pitchFamily="18" charset="0"/>
              </a:rPr>
              <a:t>karena  selalu  berpatokan  kepada  aturan  yang  telah ditentukan (rules of thumb). Bagi penganut perilaku keuangan   mengakuinya   sementara   keuangan   tradisional tidak mengakuinya. Penggunaan </a:t>
            </a:r>
            <a:r>
              <a:rPr lang="id-ID" sz="2000" i="1" dirty="0">
                <a:solidFill>
                  <a:schemeClr val="tx1">
                    <a:lumMod val="10000"/>
                  </a:schemeClr>
                </a:solidFill>
                <a:latin typeface="Times New Roman" pitchFamily="18" charset="0"/>
                <a:cs typeface="Times New Roman" pitchFamily="18" charset="0"/>
              </a:rPr>
              <a:t>rules of thumb </a:t>
            </a:r>
            <a:r>
              <a:rPr lang="id-ID" sz="2000" dirty="0">
                <a:solidFill>
                  <a:schemeClr val="tx1">
                    <a:lumMod val="10000"/>
                  </a:schemeClr>
                </a:solidFill>
                <a:latin typeface="Times New Roman" pitchFamily="18" charset="0"/>
                <a:cs typeface="Times New Roman" pitchFamily="18" charset="0"/>
              </a:rPr>
              <a:t>ini disebut dengan </a:t>
            </a:r>
            <a:r>
              <a:rPr lang="id-ID" sz="2000" i="1" dirty="0">
                <a:solidFill>
                  <a:schemeClr val="tx1">
                    <a:lumMod val="10000"/>
                  </a:schemeClr>
                </a:solidFill>
                <a:latin typeface="Times New Roman" pitchFamily="18" charset="0"/>
                <a:cs typeface="Times New Roman" pitchFamily="18" charset="0"/>
              </a:rPr>
              <a:t>Heuristics to Process Data</a:t>
            </a:r>
            <a:r>
              <a:rPr lang="id-ID" sz="2000" dirty="0">
                <a:solidFill>
                  <a:schemeClr val="tx1">
                    <a:lumMod val="10000"/>
                  </a:schemeClr>
                </a:solidFill>
                <a:latin typeface="Times New Roman" pitchFamily="18" charset="0"/>
                <a:cs typeface="Times New Roman" pitchFamily="18" charset="0"/>
              </a:rPr>
              <a:t>. Penganut keuangan tradisional selalu menggunakan alat statistik secara tepat dan benar untuk memperoleh data. Sementara penganut perilaku keuangan melaksanakan </a:t>
            </a:r>
            <a:r>
              <a:rPr lang="id-ID" sz="2000" i="1" dirty="0">
                <a:solidFill>
                  <a:schemeClr val="tx1">
                    <a:lumMod val="10000"/>
                  </a:schemeClr>
                </a:solidFill>
                <a:latin typeface="Times New Roman" pitchFamily="18" charset="0"/>
                <a:cs typeface="Times New Roman" pitchFamily="18" charset="0"/>
              </a:rPr>
              <a:t>rules of thumb</a:t>
            </a:r>
            <a:r>
              <a:rPr lang="id-ID" sz="2000" dirty="0">
                <a:solidFill>
                  <a:schemeClr val="tx1">
                    <a:lumMod val="10000"/>
                  </a:schemeClr>
                </a:solidFill>
                <a:latin typeface="Times New Roman" pitchFamily="18" charset="0"/>
                <a:cs typeface="Times New Roman" pitchFamily="18" charset="0"/>
              </a:rPr>
              <a:t> seperti ‘</a:t>
            </a:r>
            <a:r>
              <a:rPr lang="id-ID" sz="2000" i="1" dirty="0">
                <a:solidFill>
                  <a:schemeClr val="tx1">
                    <a:lumMod val="10000"/>
                  </a:schemeClr>
                </a:solidFill>
                <a:latin typeface="Times New Roman" pitchFamily="18" charset="0"/>
                <a:cs typeface="Times New Roman" pitchFamily="18" charset="0"/>
              </a:rPr>
              <a:t>back-of</a:t>
            </a:r>
            <a:r>
              <a:rPr lang="en-US" sz="2000" i="1" dirty="0">
                <a:solidFill>
                  <a:schemeClr val="tx1">
                    <a:lumMod val="10000"/>
                  </a:schemeClr>
                </a:solidFill>
                <a:latin typeface="Times New Roman" pitchFamily="18" charset="0"/>
                <a:cs typeface="Times New Roman" pitchFamily="18" charset="0"/>
              </a:rPr>
              <a:t> </a:t>
            </a:r>
            <a:r>
              <a:rPr lang="id-ID" sz="2000" i="1" dirty="0">
                <a:solidFill>
                  <a:schemeClr val="tx1">
                    <a:lumMod val="10000"/>
                  </a:schemeClr>
                </a:solidFill>
                <a:latin typeface="Times New Roman" pitchFamily="18" charset="0"/>
                <a:cs typeface="Times New Roman" pitchFamily="18" charset="0"/>
              </a:rPr>
              <a:t>the- envelope calculation</a:t>
            </a:r>
            <a:r>
              <a:rPr lang="id-ID" sz="2000" dirty="0">
                <a:solidFill>
                  <a:schemeClr val="tx1">
                    <a:lumMod val="10000"/>
                  </a:schemeClr>
                </a:solidFill>
                <a:latin typeface="Times New Roman" pitchFamily="18" charset="0"/>
                <a:cs typeface="Times New Roman" pitchFamily="18" charset="0"/>
              </a:rPr>
              <a:t>’ dimana ini secara umum tidak sempurna.  Akibatnya,  praktisi  memegang  ‘</a:t>
            </a:r>
            <a:r>
              <a:rPr lang="id-ID" sz="2000" i="1" dirty="0">
                <a:solidFill>
                  <a:schemeClr val="tx1">
                    <a:lumMod val="10000"/>
                  </a:schemeClr>
                </a:solidFill>
                <a:latin typeface="Times New Roman" pitchFamily="18" charset="0"/>
                <a:cs typeface="Times New Roman" pitchFamily="18" charset="0"/>
              </a:rPr>
              <a:t>biased  beliefs</a:t>
            </a:r>
            <a:r>
              <a:rPr lang="id-ID" sz="2000" dirty="0">
                <a:solidFill>
                  <a:schemeClr val="tx1">
                    <a:lumMod val="10000"/>
                  </a:schemeClr>
                </a:solidFill>
                <a:latin typeface="Times New Roman" pitchFamily="18" charset="0"/>
                <a:cs typeface="Times New Roman" pitchFamily="18" charset="0"/>
              </a:rPr>
              <a:t>’ yang mempengaruhi memenuhi janji terhadap kesalahan tersebut. Tema ini dikenal dengan </a:t>
            </a:r>
            <a:r>
              <a:rPr lang="id-ID" sz="2000" i="1" dirty="0">
                <a:solidFill>
                  <a:schemeClr val="tx1">
                    <a:lumMod val="10000"/>
                  </a:schemeClr>
                </a:solidFill>
                <a:latin typeface="Times New Roman" pitchFamily="18" charset="0"/>
                <a:cs typeface="Times New Roman" pitchFamily="18" charset="0"/>
              </a:rPr>
              <a:t>Heuristics-driven bias</a:t>
            </a:r>
            <a:r>
              <a:rPr lang="id-ID" sz="2000" dirty="0">
                <a:solidFill>
                  <a:schemeClr val="tx1">
                    <a:lumMod val="10000"/>
                  </a:schemeClr>
                </a:solidFill>
                <a:latin typeface="Times New Roman" pitchFamily="18" charset="0"/>
                <a:cs typeface="Times New Roman" pitchFamily="18" charset="0"/>
              </a:rPr>
              <a:t>.</a:t>
            </a:r>
          </a:p>
        </p:txBody>
      </p:sp>
    </p:spTree>
    <p:extLst>
      <p:ext uri="{BB962C8B-B14F-4D97-AF65-F5344CB8AC3E}">
        <p14:creationId xmlns:p14="http://schemas.microsoft.com/office/powerpoint/2010/main" val="46320975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Google Shape;888;p40">
            <a:extLst>
              <a:ext uri="{FF2B5EF4-FFF2-40B4-BE49-F238E27FC236}">
                <a16:creationId xmlns:a16="http://schemas.microsoft.com/office/drawing/2014/main" id="{B99D7D1E-7722-4573-9197-BE117138FE41}"/>
              </a:ext>
            </a:extLst>
          </p:cNvPr>
          <p:cNvSpPr txBox="1">
            <a:spLocks noGrp="1"/>
          </p:cNvSpPr>
          <p:nvPr>
            <p:ph type="subTitle" idx="1"/>
          </p:nvPr>
        </p:nvSpPr>
        <p:spPr>
          <a:xfrm>
            <a:off x="582652" y="418012"/>
            <a:ext cx="7633885" cy="4408710"/>
          </a:xfrm>
          <a:prstGeom prst="rect">
            <a:avLst/>
          </a:prstGeom>
        </p:spPr>
        <p:txBody>
          <a:bodyPr spcFirstLastPara="1" wrap="square" lIns="91425" tIns="91425" rIns="91425" bIns="91425" anchor="ctr" anchorCtr="0">
            <a:noAutofit/>
          </a:bodyPr>
          <a:lstStyle/>
          <a:p>
            <a:pPr marL="0" lvl="0" indent="0" algn="just"/>
            <a:r>
              <a:rPr lang="id-ID" sz="2000" dirty="0">
                <a:solidFill>
                  <a:schemeClr val="tx1">
                    <a:lumMod val="10000"/>
                  </a:schemeClr>
                </a:solidFill>
                <a:latin typeface="Times New Roman" pitchFamily="18" charset="0"/>
                <a:cs typeface="Times New Roman" pitchFamily="18" charset="0"/>
              </a:rPr>
              <a:t>2. Ap</a:t>
            </a:r>
            <a:r>
              <a:rPr lang="en-US" sz="2000" dirty="0">
                <a:solidFill>
                  <a:schemeClr val="tx1">
                    <a:lumMod val="10000"/>
                  </a:schemeClr>
                </a:solidFill>
                <a:latin typeface="Times New Roman" pitchFamily="18" charset="0"/>
                <a:cs typeface="Times New Roman" pitchFamily="18" charset="0"/>
              </a:rPr>
              <a:t>a</a:t>
            </a:r>
            <a:r>
              <a:rPr lang="id-ID" sz="2000" dirty="0">
                <a:solidFill>
                  <a:schemeClr val="tx1">
                    <a:lumMod val="10000"/>
                  </a:schemeClr>
                </a:solidFill>
                <a:latin typeface="Times New Roman" pitchFamily="18" charset="0"/>
                <a:cs typeface="Times New Roman" pitchFamily="18" charset="0"/>
              </a:rPr>
              <a:t>kah   bentuk   term</a:t>
            </a:r>
            <a:r>
              <a:rPr lang="en-US" sz="2000" dirty="0">
                <a:solidFill>
                  <a:schemeClr val="tx1">
                    <a:lumMod val="10000"/>
                  </a:schemeClr>
                </a:solidFill>
                <a:latin typeface="Times New Roman" pitchFamily="18" charset="0"/>
                <a:cs typeface="Times New Roman" pitchFamily="18" charset="0"/>
              </a:rPr>
              <a:t>a</a:t>
            </a:r>
            <a:r>
              <a:rPr lang="id-ID" sz="2000" dirty="0">
                <a:solidFill>
                  <a:schemeClr val="tx1">
                    <a:lumMod val="10000"/>
                  </a:schemeClr>
                </a:solidFill>
                <a:latin typeface="Times New Roman" pitchFamily="18" charset="0"/>
                <a:cs typeface="Times New Roman" pitchFamily="18" charset="0"/>
              </a:rPr>
              <a:t>suk   inti   persoalan   (subtance) mempengaruhi praktisi? Penganut perilaku keuangan menyatakan bahwa persepsi praktisi terhadap risiko dan tingkat  pengembalian  sangat  dipengaruhi  oleh  bagaimana</a:t>
            </a:r>
            <a:r>
              <a:rPr lang="en-US" sz="2000" dirty="0">
                <a:solidFill>
                  <a:schemeClr val="tx1">
                    <a:lumMod val="10000"/>
                  </a:schemeClr>
                </a:solidFill>
                <a:latin typeface="Times New Roman" pitchFamily="18" charset="0"/>
                <a:cs typeface="Times New Roman" pitchFamily="18" charset="0"/>
              </a:rPr>
              <a:t> </a:t>
            </a:r>
            <a:r>
              <a:rPr lang="id-ID" sz="2000" dirty="0">
                <a:solidFill>
                  <a:schemeClr val="tx1">
                    <a:lumMod val="10000"/>
                  </a:schemeClr>
                </a:solidFill>
                <a:latin typeface="Times New Roman" pitchFamily="18" charset="0"/>
                <a:cs typeface="Times New Roman" pitchFamily="18" charset="0"/>
              </a:rPr>
              <a:t>‘decision problem’ dikerangkanya (framed). Sementara penganut  keuangan  tradisional  memandang  semua keputusan berdasarkan transparan dan objektif. Tema ini dikenal dengan frame dependence.</a:t>
            </a:r>
          </a:p>
          <a:p>
            <a:pPr marL="0" lvl="0" indent="0" algn="just"/>
            <a:r>
              <a:rPr lang="id-ID" sz="2000" dirty="0">
                <a:solidFill>
                  <a:schemeClr val="tx1">
                    <a:lumMod val="10000"/>
                  </a:schemeClr>
                </a:solidFill>
                <a:latin typeface="Times New Roman" pitchFamily="18" charset="0"/>
                <a:cs typeface="Times New Roman" pitchFamily="18" charset="0"/>
              </a:rPr>
              <a:t>3. Apakah kesalahan dan kerangka mengambil keputusan mempengaruhi harga yang dibangun pada pasar? Penganut perilaku keuangan menyatakan ‘heuristics-driven bias’ dan pengaruh framing menyebabkan harga jauh dari nilai fundamentalnya sehingga pasar tidak efisien. Sementara penganu</a:t>
            </a:r>
            <a:r>
              <a:rPr lang="en-US" sz="2000" dirty="0">
                <a:solidFill>
                  <a:schemeClr val="tx1">
                    <a:lumMod val="10000"/>
                  </a:schemeClr>
                </a:solidFill>
                <a:latin typeface="Times New Roman" pitchFamily="18" charset="0"/>
                <a:cs typeface="Times New Roman" pitchFamily="18" charset="0"/>
              </a:rPr>
              <a:t>t</a:t>
            </a:r>
            <a:r>
              <a:rPr lang="id-ID" sz="2000" dirty="0">
                <a:solidFill>
                  <a:schemeClr val="tx1">
                    <a:lumMod val="10000"/>
                  </a:schemeClr>
                </a:solidFill>
                <a:latin typeface="Times New Roman" pitchFamily="18" charset="0"/>
                <a:cs typeface="Times New Roman" pitchFamily="18" charset="0"/>
              </a:rPr>
              <a:t> keuangan tradisional mengasumsikan pasar efisien seperti yang diuraikan Fama (1970). Tema ini dikenal dengan pasar tidak efisien (inefficient market). </a:t>
            </a:r>
          </a:p>
        </p:txBody>
      </p:sp>
    </p:spTree>
    <p:extLst>
      <p:ext uri="{BB962C8B-B14F-4D97-AF65-F5344CB8AC3E}">
        <p14:creationId xmlns:p14="http://schemas.microsoft.com/office/powerpoint/2010/main" val="764698937"/>
      </p:ext>
    </p:extLst>
  </p:cSld>
  <p:clrMapOvr>
    <a:masterClrMapping/>
  </p:clrMapOvr>
</p:sld>
</file>

<file path=ppt/theme/theme1.xml><?xml version="1.0" encoding="utf-8"?>
<a:theme xmlns:a="http://schemas.openxmlformats.org/drawingml/2006/main" name="Thanksgiving Newsletter by Slidesgo">
  <a:themeElements>
    <a:clrScheme name="Simple Light">
      <a:dk1>
        <a:srgbClr val="FFE7DC"/>
      </a:dk1>
      <a:lt1>
        <a:srgbClr val="FFFFFF"/>
      </a:lt1>
      <a:dk2>
        <a:srgbClr val="483461"/>
      </a:dk2>
      <a:lt2>
        <a:srgbClr val="665779"/>
      </a:lt2>
      <a:accent1>
        <a:srgbClr val="E67D4C"/>
      </a:accent1>
      <a:accent2>
        <a:srgbClr val="E69873"/>
      </a:accent2>
      <a:accent3>
        <a:srgbClr val="CF4F5F"/>
      </a:accent3>
      <a:accent4>
        <a:srgbClr val="DA717E"/>
      </a:accent4>
      <a:accent5>
        <a:srgbClr val="AC4F6F"/>
      </a:accent5>
      <a:accent6>
        <a:srgbClr val="AC6C82"/>
      </a:accent6>
      <a:hlink>
        <a:srgbClr val="483461"/>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1899</TotalTime>
  <Words>2504</Words>
  <Application>Microsoft Office PowerPoint</Application>
  <PresentationFormat>On-screen Show (16:9)</PresentationFormat>
  <Paragraphs>73</Paragraphs>
  <Slides>23</Slides>
  <Notes>8</Notes>
  <HiddenSlides>0</HiddenSlides>
  <MMClips>0</MMClips>
  <ScaleCrop>false</ScaleCrop>
  <HeadingPairs>
    <vt:vector size="6" baseType="variant">
      <vt:variant>
        <vt:lpstr>Fonts Used</vt:lpstr>
      </vt:variant>
      <vt:variant>
        <vt:i4>12</vt:i4>
      </vt:variant>
      <vt:variant>
        <vt:lpstr>Theme</vt:lpstr>
      </vt:variant>
      <vt:variant>
        <vt:i4>1</vt:i4>
      </vt:variant>
      <vt:variant>
        <vt:lpstr>Slide Titles</vt:lpstr>
      </vt:variant>
      <vt:variant>
        <vt:i4>23</vt:i4>
      </vt:variant>
    </vt:vector>
  </HeadingPairs>
  <TitlesOfParts>
    <vt:vector size="36" baseType="lpstr">
      <vt:lpstr>Arial</vt:lpstr>
      <vt:lpstr>Californian FB</vt:lpstr>
      <vt:lpstr>Calisto MT</vt:lpstr>
      <vt:lpstr>Catamaran</vt:lpstr>
      <vt:lpstr>Comfortaa</vt:lpstr>
      <vt:lpstr>Comfortaa Regular</vt:lpstr>
      <vt:lpstr>Comic Sans MS</vt:lpstr>
      <vt:lpstr>Georgia</vt:lpstr>
      <vt:lpstr>Montserrat</vt:lpstr>
      <vt:lpstr>Sofia</vt:lpstr>
      <vt:lpstr>Tenor Sans</vt:lpstr>
      <vt:lpstr>Times New Roman</vt:lpstr>
      <vt:lpstr>Thanksgiving Newsletter by Slidesgo</vt:lpstr>
      <vt:lpstr>FINANCIAL BEHAVIOR KEUANGAN KEPERILAKUAN</vt:lpstr>
      <vt:lpstr>SEJARAH PERKEMBANGAN</vt:lpstr>
      <vt:lpstr>SEJARAH BEHAVIOR FINANCE</vt:lpstr>
      <vt:lpstr>PowerPoint Presentation</vt:lpstr>
      <vt:lpstr>PowerPoint Presentation</vt:lpstr>
      <vt:lpstr> </vt:lpstr>
      <vt:lpstr>PowerPoint Presentation</vt:lpstr>
      <vt:lpstr>PowerPoint Presentation</vt:lpstr>
      <vt:lpstr>PowerPoint Presentation</vt:lpstr>
      <vt:lpstr>PowerPoint Presentation</vt:lpstr>
      <vt:lpstr>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Ayam Korea</dc:title>
  <dc:creator>Administrator</dc:creator>
  <cp:lastModifiedBy>USER</cp:lastModifiedBy>
  <cp:revision>52</cp:revision>
  <dcterms:modified xsi:type="dcterms:W3CDTF">2023-01-06T10:17:59Z</dcterms:modified>
</cp:coreProperties>
</file>