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99" r:id="rId3"/>
    <p:sldId id="301" r:id="rId4"/>
    <p:sldId id="303" r:id="rId5"/>
    <p:sldId id="304" r:id="rId6"/>
    <p:sldId id="305" r:id="rId7"/>
    <p:sldId id="306" r:id="rId8"/>
    <p:sldId id="307" r:id="rId9"/>
    <p:sldId id="308" r:id="rId10"/>
    <p:sldId id="309" r:id="rId11"/>
    <p:sldId id="310" r:id="rId12"/>
    <p:sldId id="311" r:id="rId13"/>
    <p:sldId id="312" r:id="rId14"/>
    <p:sldId id="313" r:id="rId15"/>
    <p:sldId id="314" r:id="rId16"/>
    <p:sldId id="315" r:id="rId17"/>
    <p:sldId id="316" r:id="rId18"/>
    <p:sldId id="317" r:id="rId19"/>
    <p:sldId id="318" r:id="rId20"/>
    <p:sldId id="319" r:id="rId21"/>
    <p:sldId id="320" r:id="rId22"/>
    <p:sldId id="321" r:id="rId23"/>
    <p:sldId id="322" r:id="rId24"/>
    <p:sldId id="323" r:id="rId25"/>
    <p:sldId id="300" r:id="rId26"/>
  </p:sldIdLst>
  <p:sldSz cx="9144000" cy="6858000" type="screen4x3"/>
  <p:notesSz cx="7045325" cy="9345613"/>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3" userDrawn="1">
          <p15:clr>
            <a:srgbClr val="A4A3A4"/>
          </p15:clr>
        </p15:guide>
        <p15:guide id="2" pos="221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 initials="R" lastIdx="4" clrIdx="0">
    <p:extLst>
      <p:ext uri="{19B8F6BF-5375-455C-9EA6-DF929625EA0E}">
        <p15:presenceInfo xmlns:p15="http://schemas.microsoft.com/office/powerpoint/2012/main" userId="Ray" providerId="None"/>
      </p:ext>
    </p:extLst>
  </p:cmAuthor>
  <p:cmAuthor id="2" name="user" initials="u" lastIdx="1" clrIdx="1">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53" autoAdjust="0"/>
    <p:restoredTop sz="94309" autoAdjust="0"/>
  </p:normalViewPr>
  <p:slideViewPr>
    <p:cSldViewPr>
      <p:cViewPr varScale="1">
        <p:scale>
          <a:sx n="121" d="100"/>
          <a:sy n="121" d="100"/>
        </p:scale>
        <p:origin x="1528"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46" y="-96"/>
      </p:cViewPr>
      <p:guideLst>
        <p:guide orient="horz" pos="2943"/>
        <p:guide pos="221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commentAuthors" Target="commentAuthor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4-30T14:37:44.232" idx="1">
    <p:pos x="10" y="10"/>
    <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B4B5B4-E47E-CF46-BC87-86A69E24601C}" type="doc">
      <dgm:prSet loTypeId="urn:microsoft.com/office/officeart/2005/8/layout/hierarchy3" loCatId="" qsTypeId="urn:microsoft.com/office/officeart/2005/8/quickstyle/simple2" qsCatId="simple" csTypeId="urn:microsoft.com/office/officeart/2005/8/colors/colorful5" csCatId="colorful" phldr="1"/>
      <dgm:spPr/>
      <dgm:t>
        <a:bodyPr/>
        <a:lstStyle/>
        <a:p>
          <a:endParaRPr lang="id-ID"/>
        </a:p>
      </dgm:t>
    </dgm:pt>
    <dgm:pt modelId="{6A1035AD-5038-0D46-9BF1-A0F229F9D3A4}">
      <dgm:prSet phldrT="[Teks]"/>
      <dgm:spPr/>
      <dgm:t>
        <a:bodyPr/>
        <a:lstStyle/>
        <a:p>
          <a:r>
            <a:rPr lang="id-ID" dirty="0">
              <a:latin typeface="Cambria" panose="02040503050406030204" pitchFamily="18" charset="0"/>
            </a:rPr>
            <a:t>Bisnis</a:t>
          </a:r>
        </a:p>
      </dgm:t>
    </dgm:pt>
    <dgm:pt modelId="{5EF2330F-50AF-884F-8023-2B06292F7803}" type="parTrans" cxnId="{4E7288D7-847E-444B-B47A-4B6D33B4B8E6}">
      <dgm:prSet/>
      <dgm:spPr/>
      <dgm:t>
        <a:bodyPr/>
        <a:lstStyle/>
        <a:p>
          <a:endParaRPr lang="id-ID">
            <a:latin typeface="Cambria" panose="02040503050406030204" pitchFamily="18" charset="0"/>
          </a:endParaRPr>
        </a:p>
      </dgm:t>
    </dgm:pt>
    <dgm:pt modelId="{7AB1BDCD-3E65-0C4C-ABB9-1E51DF5E5223}" type="sibTrans" cxnId="{4E7288D7-847E-444B-B47A-4B6D33B4B8E6}">
      <dgm:prSet/>
      <dgm:spPr/>
      <dgm:t>
        <a:bodyPr/>
        <a:lstStyle/>
        <a:p>
          <a:endParaRPr lang="id-ID">
            <a:latin typeface="Cambria" panose="02040503050406030204" pitchFamily="18" charset="0"/>
          </a:endParaRPr>
        </a:p>
      </dgm:t>
    </dgm:pt>
    <dgm:pt modelId="{06F5B267-B4B3-4D44-A8A4-FC330CEF80C7}">
      <dgm:prSet phldrT="[Teks]"/>
      <dgm:spPr/>
      <dgm:t>
        <a:bodyPr/>
        <a:lstStyle/>
        <a:p>
          <a:r>
            <a:rPr lang="id-ID" dirty="0">
              <a:latin typeface="Cambria" panose="02040503050406030204" pitchFamily="18" charset="0"/>
            </a:rPr>
            <a:t>Merusak reputasi</a:t>
          </a:r>
        </a:p>
      </dgm:t>
    </dgm:pt>
    <dgm:pt modelId="{1DBC2533-D2CF-DB4E-B54D-F617250606D2}" type="parTrans" cxnId="{4FCF65C7-7D8E-1742-B170-660AC8169FA1}">
      <dgm:prSet/>
      <dgm:spPr/>
      <dgm:t>
        <a:bodyPr/>
        <a:lstStyle/>
        <a:p>
          <a:endParaRPr lang="id-ID">
            <a:latin typeface="Cambria" panose="02040503050406030204" pitchFamily="18" charset="0"/>
          </a:endParaRPr>
        </a:p>
      </dgm:t>
    </dgm:pt>
    <dgm:pt modelId="{F2D040A9-EC7A-8C40-9F2D-3411809885BC}" type="sibTrans" cxnId="{4FCF65C7-7D8E-1742-B170-660AC8169FA1}">
      <dgm:prSet/>
      <dgm:spPr/>
      <dgm:t>
        <a:bodyPr/>
        <a:lstStyle/>
        <a:p>
          <a:endParaRPr lang="id-ID">
            <a:latin typeface="Cambria" panose="02040503050406030204" pitchFamily="18" charset="0"/>
          </a:endParaRPr>
        </a:p>
      </dgm:t>
    </dgm:pt>
    <dgm:pt modelId="{08D471DE-19CA-EA44-B03E-C4157D3349C1}">
      <dgm:prSet phldrT="[Teks]"/>
      <dgm:spPr/>
      <dgm:t>
        <a:bodyPr/>
        <a:lstStyle/>
        <a:p>
          <a:r>
            <a:rPr lang="id-ID" dirty="0">
              <a:latin typeface="Cambria" panose="02040503050406030204" pitchFamily="18" charset="0"/>
            </a:rPr>
            <a:t>Kerugian finansial</a:t>
          </a:r>
        </a:p>
      </dgm:t>
    </dgm:pt>
    <dgm:pt modelId="{91F9F166-8B8B-734C-9311-A0BBF34390AC}" type="parTrans" cxnId="{272E6D19-CC09-CE43-AA5A-E32B33D6B97F}">
      <dgm:prSet/>
      <dgm:spPr/>
      <dgm:t>
        <a:bodyPr/>
        <a:lstStyle/>
        <a:p>
          <a:endParaRPr lang="id-ID">
            <a:latin typeface="Cambria" panose="02040503050406030204" pitchFamily="18" charset="0"/>
          </a:endParaRPr>
        </a:p>
      </dgm:t>
    </dgm:pt>
    <dgm:pt modelId="{7AF5133C-6E8E-124A-91A9-27C5A1F04172}" type="sibTrans" cxnId="{272E6D19-CC09-CE43-AA5A-E32B33D6B97F}">
      <dgm:prSet/>
      <dgm:spPr/>
      <dgm:t>
        <a:bodyPr/>
        <a:lstStyle/>
        <a:p>
          <a:endParaRPr lang="id-ID">
            <a:latin typeface="Cambria" panose="02040503050406030204" pitchFamily="18" charset="0"/>
          </a:endParaRPr>
        </a:p>
      </dgm:t>
    </dgm:pt>
    <dgm:pt modelId="{BE42DC9C-DFC8-BD40-A8BC-75A79022DEC9}">
      <dgm:prSet phldrT="[Teks]"/>
      <dgm:spPr/>
      <dgm:t>
        <a:bodyPr/>
        <a:lstStyle/>
        <a:p>
          <a:r>
            <a:rPr lang="id-ID" dirty="0">
              <a:latin typeface="Cambria" panose="02040503050406030204" pitchFamily="18" charset="0"/>
            </a:rPr>
            <a:t>Individu</a:t>
          </a:r>
        </a:p>
      </dgm:t>
    </dgm:pt>
    <dgm:pt modelId="{3099AF90-CBB0-014D-A3A4-0909AEAB9060}" type="parTrans" cxnId="{BD6A5938-BF91-584F-A09A-4E34767FC2E6}">
      <dgm:prSet/>
      <dgm:spPr/>
      <dgm:t>
        <a:bodyPr/>
        <a:lstStyle/>
        <a:p>
          <a:endParaRPr lang="id-ID">
            <a:latin typeface="Cambria" panose="02040503050406030204" pitchFamily="18" charset="0"/>
          </a:endParaRPr>
        </a:p>
      </dgm:t>
    </dgm:pt>
    <dgm:pt modelId="{481D3B6B-B531-4E49-A3C2-0BB5A61671DE}" type="sibTrans" cxnId="{BD6A5938-BF91-584F-A09A-4E34767FC2E6}">
      <dgm:prSet/>
      <dgm:spPr/>
      <dgm:t>
        <a:bodyPr/>
        <a:lstStyle/>
        <a:p>
          <a:endParaRPr lang="id-ID">
            <a:latin typeface="Cambria" panose="02040503050406030204" pitchFamily="18" charset="0"/>
          </a:endParaRPr>
        </a:p>
      </dgm:t>
    </dgm:pt>
    <dgm:pt modelId="{92FE75C1-69A8-864A-A932-A7B95C677D6C}">
      <dgm:prSet phldrT="[Teks]"/>
      <dgm:spPr/>
      <dgm:t>
        <a:bodyPr/>
        <a:lstStyle/>
        <a:p>
          <a:r>
            <a:rPr lang="id-ID" dirty="0">
              <a:latin typeface="Cambria" panose="02040503050406030204" pitchFamily="18" charset="0"/>
            </a:rPr>
            <a:t>Rentang terhadap penipuan</a:t>
          </a:r>
        </a:p>
      </dgm:t>
    </dgm:pt>
    <dgm:pt modelId="{C1384354-4572-C946-A114-E9EE3D91B844}" type="parTrans" cxnId="{53CF2D67-BC1F-2849-927F-BE31524A85D1}">
      <dgm:prSet/>
      <dgm:spPr/>
      <dgm:t>
        <a:bodyPr/>
        <a:lstStyle/>
        <a:p>
          <a:endParaRPr lang="id-ID">
            <a:latin typeface="Cambria" panose="02040503050406030204" pitchFamily="18" charset="0"/>
          </a:endParaRPr>
        </a:p>
      </dgm:t>
    </dgm:pt>
    <dgm:pt modelId="{B110B92C-7353-2D41-83C7-F0B8E9280976}" type="sibTrans" cxnId="{53CF2D67-BC1F-2849-927F-BE31524A85D1}">
      <dgm:prSet/>
      <dgm:spPr/>
      <dgm:t>
        <a:bodyPr/>
        <a:lstStyle/>
        <a:p>
          <a:endParaRPr lang="id-ID">
            <a:latin typeface="Cambria" panose="02040503050406030204" pitchFamily="18" charset="0"/>
          </a:endParaRPr>
        </a:p>
      </dgm:t>
    </dgm:pt>
    <dgm:pt modelId="{1B6A88CB-3306-AB41-874A-676DA6FAADBD}">
      <dgm:prSet phldrT="[Teks]"/>
      <dgm:spPr/>
      <dgm:t>
        <a:bodyPr/>
        <a:lstStyle/>
        <a:p>
          <a:r>
            <a:rPr lang="id-ID" dirty="0">
              <a:latin typeface="Cambria" panose="02040503050406030204" pitchFamily="18" charset="0"/>
            </a:rPr>
            <a:t>Kehilangan privasi</a:t>
          </a:r>
        </a:p>
      </dgm:t>
    </dgm:pt>
    <dgm:pt modelId="{E7AF39EE-EE0E-1842-9A4E-C19A4B2B3377}" type="parTrans" cxnId="{5943EF32-B161-B54A-8159-1C8B2A9EDB4B}">
      <dgm:prSet/>
      <dgm:spPr/>
      <dgm:t>
        <a:bodyPr/>
        <a:lstStyle/>
        <a:p>
          <a:endParaRPr lang="id-ID">
            <a:latin typeface="Cambria" panose="02040503050406030204" pitchFamily="18" charset="0"/>
          </a:endParaRPr>
        </a:p>
      </dgm:t>
    </dgm:pt>
    <dgm:pt modelId="{89447218-27CA-1D4C-81C2-B37D2CA5B059}" type="sibTrans" cxnId="{5943EF32-B161-B54A-8159-1C8B2A9EDB4B}">
      <dgm:prSet/>
      <dgm:spPr/>
      <dgm:t>
        <a:bodyPr/>
        <a:lstStyle/>
        <a:p>
          <a:endParaRPr lang="id-ID">
            <a:latin typeface="Cambria" panose="02040503050406030204" pitchFamily="18" charset="0"/>
          </a:endParaRPr>
        </a:p>
      </dgm:t>
    </dgm:pt>
    <dgm:pt modelId="{223EDD64-4330-CC4A-8ED4-5D66CB90C0BA}" type="pres">
      <dgm:prSet presAssocID="{06B4B5B4-E47E-CF46-BC87-86A69E24601C}" presName="diagram" presStyleCnt="0">
        <dgm:presLayoutVars>
          <dgm:chPref val="1"/>
          <dgm:dir/>
          <dgm:animOne val="branch"/>
          <dgm:animLvl val="lvl"/>
          <dgm:resizeHandles/>
        </dgm:presLayoutVars>
      </dgm:prSet>
      <dgm:spPr/>
    </dgm:pt>
    <dgm:pt modelId="{A7E1A47F-AB3D-9E42-B13F-77E6B2F8C29D}" type="pres">
      <dgm:prSet presAssocID="{6A1035AD-5038-0D46-9BF1-A0F229F9D3A4}" presName="root" presStyleCnt="0"/>
      <dgm:spPr/>
    </dgm:pt>
    <dgm:pt modelId="{D899FE0D-5F88-8A47-A8E7-7C8A2FAB9537}" type="pres">
      <dgm:prSet presAssocID="{6A1035AD-5038-0D46-9BF1-A0F229F9D3A4}" presName="rootComposite" presStyleCnt="0"/>
      <dgm:spPr/>
    </dgm:pt>
    <dgm:pt modelId="{37AA45C0-6683-434C-8246-761570C5C2F3}" type="pres">
      <dgm:prSet presAssocID="{6A1035AD-5038-0D46-9BF1-A0F229F9D3A4}" presName="rootText" presStyleLbl="node1" presStyleIdx="0" presStyleCnt="2"/>
      <dgm:spPr/>
    </dgm:pt>
    <dgm:pt modelId="{E8781AF5-A731-0544-B0FE-4BE27122B042}" type="pres">
      <dgm:prSet presAssocID="{6A1035AD-5038-0D46-9BF1-A0F229F9D3A4}" presName="rootConnector" presStyleLbl="node1" presStyleIdx="0" presStyleCnt="2"/>
      <dgm:spPr/>
    </dgm:pt>
    <dgm:pt modelId="{9AEC3FA6-C36E-CC4F-B04F-460B34C1EDA3}" type="pres">
      <dgm:prSet presAssocID="{6A1035AD-5038-0D46-9BF1-A0F229F9D3A4}" presName="childShape" presStyleCnt="0"/>
      <dgm:spPr/>
    </dgm:pt>
    <dgm:pt modelId="{19B37BCB-F261-7B4B-90E8-9BB5933AF40B}" type="pres">
      <dgm:prSet presAssocID="{1DBC2533-D2CF-DB4E-B54D-F617250606D2}" presName="Name13" presStyleLbl="parChTrans1D2" presStyleIdx="0" presStyleCnt="4"/>
      <dgm:spPr/>
    </dgm:pt>
    <dgm:pt modelId="{39679E2E-A775-B547-B564-16F6B4E750C3}" type="pres">
      <dgm:prSet presAssocID="{06F5B267-B4B3-4D44-A8A4-FC330CEF80C7}" presName="childText" presStyleLbl="bgAcc1" presStyleIdx="0" presStyleCnt="4">
        <dgm:presLayoutVars>
          <dgm:bulletEnabled val="1"/>
        </dgm:presLayoutVars>
      </dgm:prSet>
      <dgm:spPr/>
    </dgm:pt>
    <dgm:pt modelId="{0FFC03CB-F1EF-B94E-80FF-54B1324078B7}" type="pres">
      <dgm:prSet presAssocID="{91F9F166-8B8B-734C-9311-A0BBF34390AC}" presName="Name13" presStyleLbl="parChTrans1D2" presStyleIdx="1" presStyleCnt="4"/>
      <dgm:spPr/>
    </dgm:pt>
    <dgm:pt modelId="{30122B65-02F4-9E43-9033-0A555F8BCAAF}" type="pres">
      <dgm:prSet presAssocID="{08D471DE-19CA-EA44-B03E-C4157D3349C1}" presName="childText" presStyleLbl="bgAcc1" presStyleIdx="1" presStyleCnt="4">
        <dgm:presLayoutVars>
          <dgm:bulletEnabled val="1"/>
        </dgm:presLayoutVars>
      </dgm:prSet>
      <dgm:spPr/>
    </dgm:pt>
    <dgm:pt modelId="{86529A2E-927C-A34A-8AB3-A6A0294B6220}" type="pres">
      <dgm:prSet presAssocID="{BE42DC9C-DFC8-BD40-A8BC-75A79022DEC9}" presName="root" presStyleCnt="0"/>
      <dgm:spPr/>
    </dgm:pt>
    <dgm:pt modelId="{1BA07A74-5417-F04C-91DE-7D47A9EC2B7C}" type="pres">
      <dgm:prSet presAssocID="{BE42DC9C-DFC8-BD40-A8BC-75A79022DEC9}" presName="rootComposite" presStyleCnt="0"/>
      <dgm:spPr/>
    </dgm:pt>
    <dgm:pt modelId="{903A9E2F-C0A8-434D-8EC7-00C39EC348EC}" type="pres">
      <dgm:prSet presAssocID="{BE42DC9C-DFC8-BD40-A8BC-75A79022DEC9}" presName="rootText" presStyleLbl="node1" presStyleIdx="1" presStyleCnt="2"/>
      <dgm:spPr/>
    </dgm:pt>
    <dgm:pt modelId="{48E73E7D-13A4-E14B-8A68-798692624D05}" type="pres">
      <dgm:prSet presAssocID="{BE42DC9C-DFC8-BD40-A8BC-75A79022DEC9}" presName="rootConnector" presStyleLbl="node1" presStyleIdx="1" presStyleCnt="2"/>
      <dgm:spPr/>
    </dgm:pt>
    <dgm:pt modelId="{ADA06A9E-8636-3D4E-BD0B-0C368F296B6F}" type="pres">
      <dgm:prSet presAssocID="{BE42DC9C-DFC8-BD40-A8BC-75A79022DEC9}" presName="childShape" presStyleCnt="0"/>
      <dgm:spPr/>
    </dgm:pt>
    <dgm:pt modelId="{3D5BB39F-0D15-324E-BA2B-93A6896AF44F}" type="pres">
      <dgm:prSet presAssocID="{C1384354-4572-C946-A114-E9EE3D91B844}" presName="Name13" presStyleLbl="parChTrans1D2" presStyleIdx="2" presStyleCnt="4"/>
      <dgm:spPr/>
    </dgm:pt>
    <dgm:pt modelId="{B9A9B0B0-0CF0-0C43-8D57-1EBACACDE707}" type="pres">
      <dgm:prSet presAssocID="{92FE75C1-69A8-864A-A932-A7B95C677D6C}" presName="childText" presStyleLbl="bgAcc1" presStyleIdx="2" presStyleCnt="4">
        <dgm:presLayoutVars>
          <dgm:bulletEnabled val="1"/>
        </dgm:presLayoutVars>
      </dgm:prSet>
      <dgm:spPr/>
    </dgm:pt>
    <dgm:pt modelId="{284D8C7E-A7D8-4F42-96A3-D86C47FD21DC}" type="pres">
      <dgm:prSet presAssocID="{E7AF39EE-EE0E-1842-9A4E-C19A4B2B3377}" presName="Name13" presStyleLbl="parChTrans1D2" presStyleIdx="3" presStyleCnt="4"/>
      <dgm:spPr/>
    </dgm:pt>
    <dgm:pt modelId="{FEF47FB4-870D-E24A-81B7-41098D650450}" type="pres">
      <dgm:prSet presAssocID="{1B6A88CB-3306-AB41-874A-676DA6FAADBD}" presName="childText" presStyleLbl="bgAcc1" presStyleIdx="3" presStyleCnt="4">
        <dgm:presLayoutVars>
          <dgm:bulletEnabled val="1"/>
        </dgm:presLayoutVars>
      </dgm:prSet>
      <dgm:spPr/>
    </dgm:pt>
  </dgm:ptLst>
  <dgm:cxnLst>
    <dgm:cxn modelId="{CBFD1D14-47A1-C442-B204-281E554E1285}" type="presOf" srcId="{08D471DE-19CA-EA44-B03E-C4157D3349C1}" destId="{30122B65-02F4-9E43-9033-0A555F8BCAAF}" srcOrd="0" destOrd="0" presId="urn:microsoft.com/office/officeart/2005/8/layout/hierarchy3"/>
    <dgm:cxn modelId="{272E6D19-CC09-CE43-AA5A-E32B33D6B97F}" srcId="{6A1035AD-5038-0D46-9BF1-A0F229F9D3A4}" destId="{08D471DE-19CA-EA44-B03E-C4157D3349C1}" srcOrd="1" destOrd="0" parTransId="{91F9F166-8B8B-734C-9311-A0BBF34390AC}" sibTransId="{7AF5133C-6E8E-124A-91A9-27C5A1F04172}"/>
    <dgm:cxn modelId="{0304382E-8DD4-184E-A1F9-D73BC7A5ADFD}" type="presOf" srcId="{6A1035AD-5038-0D46-9BF1-A0F229F9D3A4}" destId="{E8781AF5-A731-0544-B0FE-4BE27122B042}" srcOrd="1" destOrd="0" presId="urn:microsoft.com/office/officeart/2005/8/layout/hierarchy3"/>
    <dgm:cxn modelId="{5943EF32-B161-B54A-8159-1C8B2A9EDB4B}" srcId="{BE42DC9C-DFC8-BD40-A8BC-75A79022DEC9}" destId="{1B6A88CB-3306-AB41-874A-676DA6FAADBD}" srcOrd="1" destOrd="0" parTransId="{E7AF39EE-EE0E-1842-9A4E-C19A4B2B3377}" sibTransId="{89447218-27CA-1D4C-81C2-B37D2CA5B059}"/>
    <dgm:cxn modelId="{BD6A5938-BF91-584F-A09A-4E34767FC2E6}" srcId="{06B4B5B4-E47E-CF46-BC87-86A69E24601C}" destId="{BE42DC9C-DFC8-BD40-A8BC-75A79022DEC9}" srcOrd="1" destOrd="0" parTransId="{3099AF90-CBB0-014D-A3A4-0909AEAB9060}" sibTransId="{481D3B6B-B531-4E49-A3C2-0BB5A61671DE}"/>
    <dgm:cxn modelId="{F08BB34C-F844-F24E-AA43-B21DBF8B7502}" type="presOf" srcId="{6A1035AD-5038-0D46-9BF1-A0F229F9D3A4}" destId="{37AA45C0-6683-434C-8246-761570C5C2F3}" srcOrd="0" destOrd="0" presId="urn:microsoft.com/office/officeart/2005/8/layout/hierarchy3"/>
    <dgm:cxn modelId="{9A103163-8FB7-2A40-86B2-B32E07D78411}" type="presOf" srcId="{92FE75C1-69A8-864A-A932-A7B95C677D6C}" destId="{B9A9B0B0-0CF0-0C43-8D57-1EBACACDE707}" srcOrd="0" destOrd="0" presId="urn:microsoft.com/office/officeart/2005/8/layout/hierarchy3"/>
    <dgm:cxn modelId="{53CF2D67-BC1F-2849-927F-BE31524A85D1}" srcId="{BE42DC9C-DFC8-BD40-A8BC-75A79022DEC9}" destId="{92FE75C1-69A8-864A-A932-A7B95C677D6C}" srcOrd="0" destOrd="0" parTransId="{C1384354-4572-C946-A114-E9EE3D91B844}" sibTransId="{B110B92C-7353-2D41-83C7-F0B8E9280976}"/>
    <dgm:cxn modelId="{61CB6870-0BFC-7F44-9D19-79975034128D}" type="presOf" srcId="{06F5B267-B4B3-4D44-A8A4-FC330CEF80C7}" destId="{39679E2E-A775-B547-B564-16F6B4E750C3}" srcOrd="0" destOrd="0" presId="urn:microsoft.com/office/officeart/2005/8/layout/hierarchy3"/>
    <dgm:cxn modelId="{06CBF17B-D818-1349-9918-4EE6B1607B31}" type="presOf" srcId="{E7AF39EE-EE0E-1842-9A4E-C19A4B2B3377}" destId="{284D8C7E-A7D8-4F42-96A3-D86C47FD21DC}" srcOrd="0" destOrd="0" presId="urn:microsoft.com/office/officeart/2005/8/layout/hierarchy3"/>
    <dgm:cxn modelId="{89E7067E-0612-224B-BD29-0D20FEF56A38}" type="presOf" srcId="{91F9F166-8B8B-734C-9311-A0BBF34390AC}" destId="{0FFC03CB-F1EF-B94E-80FF-54B1324078B7}" srcOrd="0" destOrd="0" presId="urn:microsoft.com/office/officeart/2005/8/layout/hierarchy3"/>
    <dgm:cxn modelId="{64FB2D81-40FB-814A-9C5B-907D4021FCD3}" type="presOf" srcId="{BE42DC9C-DFC8-BD40-A8BC-75A79022DEC9}" destId="{48E73E7D-13A4-E14B-8A68-798692624D05}" srcOrd="1" destOrd="0" presId="urn:microsoft.com/office/officeart/2005/8/layout/hierarchy3"/>
    <dgm:cxn modelId="{4AFC459D-248C-AE49-9258-A382BDC49DAD}" type="presOf" srcId="{1B6A88CB-3306-AB41-874A-676DA6FAADBD}" destId="{FEF47FB4-870D-E24A-81B7-41098D650450}" srcOrd="0" destOrd="0" presId="urn:microsoft.com/office/officeart/2005/8/layout/hierarchy3"/>
    <dgm:cxn modelId="{6BFE6DC6-EBF0-CF45-85D2-D0E34469AC05}" type="presOf" srcId="{1DBC2533-D2CF-DB4E-B54D-F617250606D2}" destId="{19B37BCB-F261-7B4B-90E8-9BB5933AF40B}" srcOrd="0" destOrd="0" presId="urn:microsoft.com/office/officeart/2005/8/layout/hierarchy3"/>
    <dgm:cxn modelId="{4FCF65C7-7D8E-1742-B170-660AC8169FA1}" srcId="{6A1035AD-5038-0D46-9BF1-A0F229F9D3A4}" destId="{06F5B267-B4B3-4D44-A8A4-FC330CEF80C7}" srcOrd="0" destOrd="0" parTransId="{1DBC2533-D2CF-DB4E-B54D-F617250606D2}" sibTransId="{F2D040A9-EC7A-8C40-9F2D-3411809885BC}"/>
    <dgm:cxn modelId="{4E7288D7-847E-444B-B47A-4B6D33B4B8E6}" srcId="{06B4B5B4-E47E-CF46-BC87-86A69E24601C}" destId="{6A1035AD-5038-0D46-9BF1-A0F229F9D3A4}" srcOrd="0" destOrd="0" parTransId="{5EF2330F-50AF-884F-8023-2B06292F7803}" sibTransId="{7AB1BDCD-3E65-0C4C-ABB9-1E51DF5E5223}"/>
    <dgm:cxn modelId="{3F9DACE4-CAE8-7D4C-A96F-8044B31CACAB}" type="presOf" srcId="{06B4B5B4-E47E-CF46-BC87-86A69E24601C}" destId="{223EDD64-4330-CC4A-8ED4-5D66CB90C0BA}" srcOrd="0" destOrd="0" presId="urn:microsoft.com/office/officeart/2005/8/layout/hierarchy3"/>
    <dgm:cxn modelId="{E6A778E5-5AD4-7E47-BF9B-1B83D5961A43}" type="presOf" srcId="{BE42DC9C-DFC8-BD40-A8BC-75A79022DEC9}" destId="{903A9E2F-C0A8-434D-8EC7-00C39EC348EC}" srcOrd="0" destOrd="0" presId="urn:microsoft.com/office/officeart/2005/8/layout/hierarchy3"/>
    <dgm:cxn modelId="{A389ECFA-C3B3-D74D-ABAE-6E157640DE8F}" type="presOf" srcId="{C1384354-4572-C946-A114-E9EE3D91B844}" destId="{3D5BB39F-0D15-324E-BA2B-93A6896AF44F}" srcOrd="0" destOrd="0" presId="urn:microsoft.com/office/officeart/2005/8/layout/hierarchy3"/>
    <dgm:cxn modelId="{1A8C455E-F535-624A-A292-57AA36A225C9}" type="presParOf" srcId="{223EDD64-4330-CC4A-8ED4-5D66CB90C0BA}" destId="{A7E1A47F-AB3D-9E42-B13F-77E6B2F8C29D}" srcOrd="0" destOrd="0" presId="urn:microsoft.com/office/officeart/2005/8/layout/hierarchy3"/>
    <dgm:cxn modelId="{020E7D0D-A719-574D-8061-C06A673DEDB1}" type="presParOf" srcId="{A7E1A47F-AB3D-9E42-B13F-77E6B2F8C29D}" destId="{D899FE0D-5F88-8A47-A8E7-7C8A2FAB9537}" srcOrd="0" destOrd="0" presId="urn:microsoft.com/office/officeart/2005/8/layout/hierarchy3"/>
    <dgm:cxn modelId="{91CDF81A-6696-404E-B493-2D1E6169F946}" type="presParOf" srcId="{D899FE0D-5F88-8A47-A8E7-7C8A2FAB9537}" destId="{37AA45C0-6683-434C-8246-761570C5C2F3}" srcOrd="0" destOrd="0" presId="urn:microsoft.com/office/officeart/2005/8/layout/hierarchy3"/>
    <dgm:cxn modelId="{F3076267-1F8D-F046-98D6-3EF3D8E9DA3D}" type="presParOf" srcId="{D899FE0D-5F88-8A47-A8E7-7C8A2FAB9537}" destId="{E8781AF5-A731-0544-B0FE-4BE27122B042}" srcOrd="1" destOrd="0" presId="urn:microsoft.com/office/officeart/2005/8/layout/hierarchy3"/>
    <dgm:cxn modelId="{E80006FF-BFD4-3540-93FA-54C6C72328B8}" type="presParOf" srcId="{A7E1A47F-AB3D-9E42-B13F-77E6B2F8C29D}" destId="{9AEC3FA6-C36E-CC4F-B04F-460B34C1EDA3}" srcOrd="1" destOrd="0" presId="urn:microsoft.com/office/officeart/2005/8/layout/hierarchy3"/>
    <dgm:cxn modelId="{D82A9C3F-F570-044F-9BE9-DC6508A56B63}" type="presParOf" srcId="{9AEC3FA6-C36E-CC4F-B04F-460B34C1EDA3}" destId="{19B37BCB-F261-7B4B-90E8-9BB5933AF40B}" srcOrd="0" destOrd="0" presId="urn:microsoft.com/office/officeart/2005/8/layout/hierarchy3"/>
    <dgm:cxn modelId="{387E6F18-98B6-8148-A3D3-207A02166DBC}" type="presParOf" srcId="{9AEC3FA6-C36E-CC4F-B04F-460B34C1EDA3}" destId="{39679E2E-A775-B547-B564-16F6B4E750C3}" srcOrd="1" destOrd="0" presId="urn:microsoft.com/office/officeart/2005/8/layout/hierarchy3"/>
    <dgm:cxn modelId="{2ACC1801-8BEA-204D-B657-8C4320C52D32}" type="presParOf" srcId="{9AEC3FA6-C36E-CC4F-B04F-460B34C1EDA3}" destId="{0FFC03CB-F1EF-B94E-80FF-54B1324078B7}" srcOrd="2" destOrd="0" presId="urn:microsoft.com/office/officeart/2005/8/layout/hierarchy3"/>
    <dgm:cxn modelId="{B4B11FA7-83E8-DC4A-B9DD-BF824C25CCAE}" type="presParOf" srcId="{9AEC3FA6-C36E-CC4F-B04F-460B34C1EDA3}" destId="{30122B65-02F4-9E43-9033-0A555F8BCAAF}" srcOrd="3" destOrd="0" presId="urn:microsoft.com/office/officeart/2005/8/layout/hierarchy3"/>
    <dgm:cxn modelId="{3D98577D-AA8C-3640-9322-EE8500565F77}" type="presParOf" srcId="{223EDD64-4330-CC4A-8ED4-5D66CB90C0BA}" destId="{86529A2E-927C-A34A-8AB3-A6A0294B6220}" srcOrd="1" destOrd="0" presId="urn:microsoft.com/office/officeart/2005/8/layout/hierarchy3"/>
    <dgm:cxn modelId="{7C6BE4BE-321D-B045-9615-EE9BEB7A08D8}" type="presParOf" srcId="{86529A2E-927C-A34A-8AB3-A6A0294B6220}" destId="{1BA07A74-5417-F04C-91DE-7D47A9EC2B7C}" srcOrd="0" destOrd="0" presId="urn:microsoft.com/office/officeart/2005/8/layout/hierarchy3"/>
    <dgm:cxn modelId="{E65FD09C-C838-9343-B606-DDA38281D40F}" type="presParOf" srcId="{1BA07A74-5417-F04C-91DE-7D47A9EC2B7C}" destId="{903A9E2F-C0A8-434D-8EC7-00C39EC348EC}" srcOrd="0" destOrd="0" presId="urn:microsoft.com/office/officeart/2005/8/layout/hierarchy3"/>
    <dgm:cxn modelId="{8CDDC417-2472-4440-AB17-C870C6AA1D90}" type="presParOf" srcId="{1BA07A74-5417-F04C-91DE-7D47A9EC2B7C}" destId="{48E73E7D-13A4-E14B-8A68-798692624D05}" srcOrd="1" destOrd="0" presId="urn:microsoft.com/office/officeart/2005/8/layout/hierarchy3"/>
    <dgm:cxn modelId="{D4BFB484-EE3E-904B-B992-46B83DC39C19}" type="presParOf" srcId="{86529A2E-927C-A34A-8AB3-A6A0294B6220}" destId="{ADA06A9E-8636-3D4E-BD0B-0C368F296B6F}" srcOrd="1" destOrd="0" presId="urn:microsoft.com/office/officeart/2005/8/layout/hierarchy3"/>
    <dgm:cxn modelId="{8FFBC902-03A5-9F40-8A22-1F10EEC82475}" type="presParOf" srcId="{ADA06A9E-8636-3D4E-BD0B-0C368F296B6F}" destId="{3D5BB39F-0D15-324E-BA2B-93A6896AF44F}" srcOrd="0" destOrd="0" presId="urn:microsoft.com/office/officeart/2005/8/layout/hierarchy3"/>
    <dgm:cxn modelId="{83CA8E8D-839C-4D4F-B23D-2610914728AE}" type="presParOf" srcId="{ADA06A9E-8636-3D4E-BD0B-0C368F296B6F}" destId="{B9A9B0B0-0CF0-0C43-8D57-1EBACACDE707}" srcOrd="1" destOrd="0" presId="urn:microsoft.com/office/officeart/2005/8/layout/hierarchy3"/>
    <dgm:cxn modelId="{8138D0E4-D8DC-574F-81C4-178C623DA919}" type="presParOf" srcId="{ADA06A9E-8636-3D4E-BD0B-0C368F296B6F}" destId="{284D8C7E-A7D8-4F42-96A3-D86C47FD21DC}" srcOrd="2" destOrd="0" presId="urn:microsoft.com/office/officeart/2005/8/layout/hierarchy3"/>
    <dgm:cxn modelId="{428930B7-4AF5-AE42-A186-714DCE25580B}" type="presParOf" srcId="{ADA06A9E-8636-3D4E-BD0B-0C368F296B6F}" destId="{FEF47FB4-870D-E24A-81B7-41098D650450}"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2FE756-F2D3-0042-8C5F-EE8CB55DE4A1}" type="doc">
      <dgm:prSet loTypeId="urn:microsoft.com/office/officeart/2005/8/layout/StepDownProcess" loCatId="" qsTypeId="urn:microsoft.com/office/officeart/2005/8/quickstyle/simple4" qsCatId="simple" csTypeId="urn:microsoft.com/office/officeart/2005/8/colors/colorful1" csCatId="colorful" phldr="1"/>
      <dgm:spPr/>
      <dgm:t>
        <a:bodyPr/>
        <a:lstStyle/>
        <a:p>
          <a:endParaRPr lang="id-ID"/>
        </a:p>
      </dgm:t>
    </dgm:pt>
    <dgm:pt modelId="{BE49A938-DA31-534D-917D-7FF46E38B9F4}">
      <dgm:prSet phldrT="[Teks]" custT="1"/>
      <dgm:spPr/>
      <dgm:t>
        <a:bodyPr/>
        <a:lstStyle/>
        <a:p>
          <a:r>
            <a:rPr lang="id-ID" sz="1400" dirty="0" err="1">
              <a:latin typeface="Cambria" panose="02040503050406030204" pitchFamily="18" charset="0"/>
            </a:rPr>
            <a:t>Organization</a:t>
          </a:r>
          <a:r>
            <a:rPr lang="id-ID" sz="1400" dirty="0">
              <a:latin typeface="Cambria" panose="02040503050406030204" pitchFamily="18" charset="0"/>
            </a:rPr>
            <a:t> </a:t>
          </a:r>
          <a:r>
            <a:rPr lang="id-ID" sz="1400" dirty="0" err="1">
              <a:latin typeface="Cambria" panose="02040503050406030204" pitchFamily="18" charset="0"/>
            </a:rPr>
            <a:t>for</a:t>
          </a:r>
          <a:r>
            <a:rPr lang="id-ID" sz="1400" dirty="0">
              <a:latin typeface="Cambria" panose="02040503050406030204" pitchFamily="18" charset="0"/>
            </a:rPr>
            <a:t> </a:t>
          </a:r>
          <a:r>
            <a:rPr lang="id-ID" sz="1400" dirty="0" err="1">
              <a:latin typeface="Cambria" panose="02040503050406030204" pitchFamily="18" charset="0"/>
            </a:rPr>
            <a:t>Economic</a:t>
          </a:r>
          <a:r>
            <a:rPr lang="id-ID" sz="1400" dirty="0">
              <a:latin typeface="Cambria" panose="02040503050406030204" pitchFamily="18" charset="0"/>
            </a:rPr>
            <a:t> Co-</a:t>
          </a:r>
          <a:r>
            <a:rPr lang="id-ID" sz="1400" dirty="0" err="1">
              <a:latin typeface="Cambria" panose="02040503050406030204" pitchFamily="18" charset="0"/>
            </a:rPr>
            <a:t>operation</a:t>
          </a:r>
          <a:r>
            <a:rPr lang="id-ID" sz="1400" dirty="0">
              <a:latin typeface="Cambria" panose="02040503050406030204" pitchFamily="18" charset="0"/>
            </a:rPr>
            <a:t> </a:t>
          </a:r>
          <a:r>
            <a:rPr lang="id-ID" sz="1400" dirty="0" err="1">
              <a:latin typeface="Cambria" panose="02040503050406030204" pitchFamily="18" charset="0"/>
            </a:rPr>
            <a:t>and</a:t>
          </a:r>
          <a:r>
            <a:rPr lang="id-ID" sz="1400" dirty="0">
              <a:latin typeface="Cambria" panose="02040503050406030204" pitchFamily="18" charset="0"/>
            </a:rPr>
            <a:t> Development (OECD) </a:t>
          </a:r>
          <a:r>
            <a:rPr lang="id-ID" sz="1400" dirty="0" err="1">
              <a:latin typeface="Cambria" panose="02040503050406030204" pitchFamily="18" charset="0"/>
            </a:rPr>
            <a:t>Privacy</a:t>
          </a:r>
          <a:r>
            <a:rPr lang="id-ID" sz="1400" dirty="0">
              <a:latin typeface="Cambria" panose="02040503050406030204" pitchFamily="18" charset="0"/>
            </a:rPr>
            <a:t> </a:t>
          </a:r>
          <a:r>
            <a:rPr lang="id-ID" sz="1400" dirty="0" err="1">
              <a:latin typeface="Cambria" panose="02040503050406030204" pitchFamily="18" charset="0"/>
            </a:rPr>
            <a:t>Guidelines</a:t>
          </a:r>
          <a:endParaRPr lang="id-ID" sz="1400" dirty="0">
            <a:latin typeface="Cambria" panose="02040503050406030204" pitchFamily="18" charset="0"/>
          </a:endParaRPr>
        </a:p>
      </dgm:t>
    </dgm:pt>
    <dgm:pt modelId="{F35A44D9-EF24-E043-A680-7EFA5DFEAF59}" type="parTrans" cxnId="{CD698777-0FD1-DC4B-9734-AEF6530BE909}">
      <dgm:prSet/>
      <dgm:spPr/>
      <dgm:t>
        <a:bodyPr/>
        <a:lstStyle/>
        <a:p>
          <a:endParaRPr lang="id-ID">
            <a:latin typeface="Cambria" panose="02040503050406030204" pitchFamily="18" charset="0"/>
          </a:endParaRPr>
        </a:p>
      </dgm:t>
    </dgm:pt>
    <dgm:pt modelId="{D92FD3BA-88E3-2549-810A-A826E5ADFC86}" type="sibTrans" cxnId="{CD698777-0FD1-DC4B-9734-AEF6530BE909}">
      <dgm:prSet/>
      <dgm:spPr/>
      <dgm:t>
        <a:bodyPr/>
        <a:lstStyle/>
        <a:p>
          <a:endParaRPr lang="id-ID">
            <a:latin typeface="Cambria" panose="02040503050406030204" pitchFamily="18" charset="0"/>
          </a:endParaRPr>
        </a:p>
      </dgm:t>
    </dgm:pt>
    <dgm:pt modelId="{7BAE95BA-7636-914A-8A4C-2BB261DBBBF2}">
      <dgm:prSet phldrT="[Teks]"/>
      <dgm:spPr/>
      <dgm:t>
        <a:bodyPr/>
        <a:lstStyle/>
        <a:p>
          <a:r>
            <a:rPr lang="id-ID" dirty="0">
              <a:latin typeface="Cambria" panose="02040503050406030204" pitchFamily="18" charset="0"/>
            </a:rPr>
            <a:t>Tidak mengikat secara hukum namun telah diakui sejak lama</a:t>
          </a:r>
        </a:p>
      </dgm:t>
    </dgm:pt>
    <dgm:pt modelId="{EE636278-9289-5C4C-9D8A-51DD6219C91D}" type="parTrans" cxnId="{D5FDE4FC-74FD-234A-B80B-5E4235423DEB}">
      <dgm:prSet/>
      <dgm:spPr/>
      <dgm:t>
        <a:bodyPr/>
        <a:lstStyle/>
        <a:p>
          <a:endParaRPr lang="id-ID">
            <a:latin typeface="Cambria" panose="02040503050406030204" pitchFamily="18" charset="0"/>
          </a:endParaRPr>
        </a:p>
      </dgm:t>
    </dgm:pt>
    <dgm:pt modelId="{8F392E2D-7BA2-5245-AA31-D41F0706BBCA}" type="sibTrans" cxnId="{D5FDE4FC-74FD-234A-B80B-5E4235423DEB}">
      <dgm:prSet/>
      <dgm:spPr/>
      <dgm:t>
        <a:bodyPr/>
        <a:lstStyle/>
        <a:p>
          <a:endParaRPr lang="id-ID">
            <a:latin typeface="Cambria" panose="02040503050406030204" pitchFamily="18" charset="0"/>
          </a:endParaRPr>
        </a:p>
      </dgm:t>
    </dgm:pt>
    <dgm:pt modelId="{3AEB3611-0B1D-F64B-A210-4D0878BB664D}">
      <dgm:prSet phldrT="[Teks]"/>
      <dgm:spPr/>
      <dgm:t>
        <a:bodyPr/>
        <a:lstStyle/>
        <a:p>
          <a:r>
            <a:rPr lang="id-ID" dirty="0">
              <a:latin typeface="Cambria" panose="02040503050406030204" pitchFamily="18" charset="0"/>
            </a:rPr>
            <a:t>Dewan Eropa/ </a:t>
          </a:r>
          <a:r>
            <a:rPr lang="id-ID" dirty="0" err="1">
              <a:latin typeface="Cambria" panose="02040503050406030204" pitchFamily="18" charset="0"/>
            </a:rPr>
            <a:t>Council</a:t>
          </a:r>
          <a:r>
            <a:rPr lang="id-ID" dirty="0">
              <a:latin typeface="Cambria" panose="02040503050406030204" pitchFamily="18" charset="0"/>
            </a:rPr>
            <a:t> </a:t>
          </a:r>
          <a:r>
            <a:rPr lang="id-ID" dirty="0" err="1">
              <a:latin typeface="Cambria" panose="02040503050406030204" pitchFamily="18" charset="0"/>
            </a:rPr>
            <a:t>of</a:t>
          </a:r>
          <a:r>
            <a:rPr lang="id-ID" dirty="0">
              <a:latin typeface="Cambria" panose="02040503050406030204" pitchFamily="18" charset="0"/>
            </a:rPr>
            <a:t> </a:t>
          </a:r>
          <a:r>
            <a:rPr lang="id-ID" dirty="0" err="1">
              <a:latin typeface="Cambria" panose="02040503050406030204" pitchFamily="18" charset="0"/>
            </a:rPr>
            <a:t>Europe</a:t>
          </a:r>
          <a:r>
            <a:rPr lang="id-ID" dirty="0">
              <a:latin typeface="Cambria" panose="02040503050406030204" pitchFamily="18" charset="0"/>
            </a:rPr>
            <a:t> (</a:t>
          </a:r>
          <a:r>
            <a:rPr lang="id-ID" dirty="0" err="1">
              <a:latin typeface="Cambria" panose="02040503050406030204" pitchFamily="18" charset="0"/>
            </a:rPr>
            <a:t>CoE</a:t>
          </a:r>
          <a:r>
            <a:rPr lang="id-ID" dirty="0">
              <a:latin typeface="Cambria" panose="02040503050406030204" pitchFamily="18" charset="0"/>
            </a:rPr>
            <a:t>)</a:t>
          </a:r>
        </a:p>
      </dgm:t>
    </dgm:pt>
    <dgm:pt modelId="{955BC991-7437-224F-A4DC-F9291473A580}" type="parTrans" cxnId="{0BA7DDDD-3A92-2044-B724-A27BFDFDEB2E}">
      <dgm:prSet/>
      <dgm:spPr/>
      <dgm:t>
        <a:bodyPr/>
        <a:lstStyle/>
        <a:p>
          <a:endParaRPr lang="id-ID">
            <a:latin typeface="Cambria" panose="02040503050406030204" pitchFamily="18" charset="0"/>
          </a:endParaRPr>
        </a:p>
      </dgm:t>
    </dgm:pt>
    <dgm:pt modelId="{AACFD785-B152-D743-A5A1-9359BB8D318C}" type="sibTrans" cxnId="{0BA7DDDD-3A92-2044-B724-A27BFDFDEB2E}">
      <dgm:prSet/>
      <dgm:spPr/>
      <dgm:t>
        <a:bodyPr/>
        <a:lstStyle/>
        <a:p>
          <a:endParaRPr lang="id-ID">
            <a:latin typeface="Cambria" panose="02040503050406030204" pitchFamily="18" charset="0"/>
          </a:endParaRPr>
        </a:p>
      </dgm:t>
    </dgm:pt>
    <dgm:pt modelId="{CADDA934-E88D-2847-B7B1-9E2508792866}">
      <dgm:prSet phldrT="[Teks]"/>
      <dgm:spPr/>
      <dgm:t>
        <a:bodyPr/>
        <a:lstStyle/>
        <a:p>
          <a:r>
            <a:rPr lang="id-ID" dirty="0">
              <a:latin typeface="Cambria" panose="02040503050406030204" pitchFamily="18" charset="0"/>
            </a:rPr>
            <a:t>Setiap orang berhak untuk menghormati kehidupan pribadi dan keluarganya, rumahnya dan korespondensinya</a:t>
          </a:r>
        </a:p>
      </dgm:t>
    </dgm:pt>
    <dgm:pt modelId="{C621D991-7686-A348-84BD-9F37091E3A0B}" type="parTrans" cxnId="{FBE0129E-BB88-6D48-BF0F-C155961354F5}">
      <dgm:prSet/>
      <dgm:spPr/>
      <dgm:t>
        <a:bodyPr/>
        <a:lstStyle/>
        <a:p>
          <a:endParaRPr lang="id-ID">
            <a:latin typeface="Cambria" panose="02040503050406030204" pitchFamily="18" charset="0"/>
          </a:endParaRPr>
        </a:p>
      </dgm:t>
    </dgm:pt>
    <dgm:pt modelId="{FBB99CD8-EF66-1C45-9E50-A3D536C3336D}" type="sibTrans" cxnId="{FBE0129E-BB88-6D48-BF0F-C155961354F5}">
      <dgm:prSet/>
      <dgm:spPr/>
      <dgm:t>
        <a:bodyPr/>
        <a:lstStyle/>
        <a:p>
          <a:endParaRPr lang="id-ID">
            <a:latin typeface="Cambria" panose="02040503050406030204" pitchFamily="18" charset="0"/>
          </a:endParaRPr>
        </a:p>
      </dgm:t>
    </dgm:pt>
    <dgm:pt modelId="{FB9D074A-0A0F-A24E-8FD2-3F880CB1BD09}">
      <dgm:prSet phldrT="[Teks]"/>
      <dgm:spPr/>
      <dgm:t>
        <a:bodyPr/>
        <a:lstStyle/>
        <a:p>
          <a:r>
            <a:rPr lang="id-ID" dirty="0">
              <a:latin typeface="Cambria" panose="02040503050406030204" pitchFamily="18" charset="0"/>
            </a:rPr>
            <a:t>EU Data </a:t>
          </a:r>
          <a:r>
            <a:rPr lang="id-ID" dirty="0" err="1">
              <a:latin typeface="Cambria" panose="02040503050406030204" pitchFamily="18" charset="0"/>
            </a:rPr>
            <a:t>Protection</a:t>
          </a:r>
          <a:r>
            <a:rPr lang="id-ID" dirty="0">
              <a:latin typeface="Cambria" panose="02040503050406030204" pitchFamily="18" charset="0"/>
            </a:rPr>
            <a:t> </a:t>
          </a:r>
          <a:r>
            <a:rPr lang="id-ID" dirty="0" err="1">
              <a:latin typeface="Cambria" panose="02040503050406030204" pitchFamily="18" charset="0"/>
            </a:rPr>
            <a:t>Directive</a:t>
          </a:r>
          <a:endParaRPr lang="id-ID" dirty="0">
            <a:latin typeface="Cambria" panose="02040503050406030204" pitchFamily="18" charset="0"/>
          </a:endParaRPr>
        </a:p>
      </dgm:t>
    </dgm:pt>
    <dgm:pt modelId="{CA1FA71D-A8A6-6F44-8944-E4BE52884C24}" type="parTrans" cxnId="{9B138A6F-9043-4B48-86B2-3917A9ED2B8E}">
      <dgm:prSet/>
      <dgm:spPr/>
      <dgm:t>
        <a:bodyPr/>
        <a:lstStyle/>
        <a:p>
          <a:endParaRPr lang="id-ID">
            <a:latin typeface="Cambria" panose="02040503050406030204" pitchFamily="18" charset="0"/>
          </a:endParaRPr>
        </a:p>
      </dgm:t>
    </dgm:pt>
    <dgm:pt modelId="{F795C96F-CFF1-0844-ADE4-7A51C4B44FD6}" type="sibTrans" cxnId="{9B138A6F-9043-4B48-86B2-3917A9ED2B8E}">
      <dgm:prSet/>
      <dgm:spPr/>
      <dgm:t>
        <a:bodyPr/>
        <a:lstStyle/>
        <a:p>
          <a:endParaRPr lang="id-ID">
            <a:latin typeface="Cambria" panose="02040503050406030204" pitchFamily="18" charset="0"/>
          </a:endParaRPr>
        </a:p>
      </dgm:t>
    </dgm:pt>
    <dgm:pt modelId="{1F922B34-FF04-EF4E-97EC-1AD9E321CFA7}">
      <dgm:prSet phldrT="[Teks]"/>
      <dgm:spPr/>
      <dgm:t>
        <a:bodyPr/>
        <a:lstStyle/>
        <a:p>
          <a:r>
            <a:rPr lang="id-ID" dirty="0">
              <a:latin typeface="Cambria" panose="02040503050406030204" pitchFamily="18" charset="0"/>
            </a:rPr>
            <a:t>Melindungi privasi individu khususnya mengenai pengolahan data pribadi.</a:t>
          </a:r>
        </a:p>
      </dgm:t>
    </dgm:pt>
    <dgm:pt modelId="{5A12B20B-4B1F-A14C-94DC-11FA27745108}" type="parTrans" cxnId="{499F2964-D272-7943-880E-9FBF7641078F}">
      <dgm:prSet/>
      <dgm:spPr/>
      <dgm:t>
        <a:bodyPr/>
        <a:lstStyle/>
        <a:p>
          <a:endParaRPr lang="id-ID">
            <a:latin typeface="Cambria" panose="02040503050406030204" pitchFamily="18" charset="0"/>
          </a:endParaRPr>
        </a:p>
      </dgm:t>
    </dgm:pt>
    <dgm:pt modelId="{F19177EA-DA77-2747-AA60-8B35875A877F}" type="sibTrans" cxnId="{499F2964-D272-7943-880E-9FBF7641078F}">
      <dgm:prSet/>
      <dgm:spPr/>
      <dgm:t>
        <a:bodyPr/>
        <a:lstStyle/>
        <a:p>
          <a:endParaRPr lang="id-ID">
            <a:latin typeface="Cambria" panose="02040503050406030204" pitchFamily="18" charset="0"/>
          </a:endParaRPr>
        </a:p>
      </dgm:t>
    </dgm:pt>
    <dgm:pt modelId="{76F38F0C-A25C-CB42-AE3F-7FBBEF125D3C}" type="pres">
      <dgm:prSet presAssocID="{3E2FE756-F2D3-0042-8C5F-EE8CB55DE4A1}" presName="rootnode" presStyleCnt="0">
        <dgm:presLayoutVars>
          <dgm:chMax/>
          <dgm:chPref/>
          <dgm:dir/>
          <dgm:animLvl val="lvl"/>
        </dgm:presLayoutVars>
      </dgm:prSet>
      <dgm:spPr/>
    </dgm:pt>
    <dgm:pt modelId="{974B5980-6F93-4A42-8593-8E3526C9C22C}" type="pres">
      <dgm:prSet presAssocID="{BE49A938-DA31-534D-917D-7FF46E38B9F4}" presName="composite" presStyleCnt="0"/>
      <dgm:spPr/>
    </dgm:pt>
    <dgm:pt modelId="{A71AF23B-5C12-5E45-88E4-60C7EBFDF5A9}" type="pres">
      <dgm:prSet presAssocID="{BE49A938-DA31-534D-917D-7FF46E38B9F4}" presName="bentUpArrow1" presStyleLbl="alignImgPlace1" presStyleIdx="0" presStyleCnt="2"/>
      <dgm:spPr/>
    </dgm:pt>
    <dgm:pt modelId="{375F417A-F81E-434B-B015-017A73A03391}" type="pres">
      <dgm:prSet presAssocID="{BE49A938-DA31-534D-917D-7FF46E38B9F4}" presName="ParentText" presStyleLbl="node1" presStyleIdx="0" presStyleCnt="3" custScaleX="139961">
        <dgm:presLayoutVars>
          <dgm:chMax val="1"/>
          <dgm:chPref val="1"/>
          <dgm:bulletEnabled val="1"/>
        </dgm:presLayoutVars>
      </dgm:prSet>
      <dgm:spPr/>
    </dgm:pt>
    <dgm:pt modelId="{138C8DDA-2545-9E42-B475-9FB6BDEC9D23}" type="pres">
      <dgm:prSet presAssocID="{BE49A938-DA31-534D-917D-7FF46E38B9F4}" presName="ChildText" presStyleLbl="revTx" presStyleIdx="0" presStyleCnt="3" custScaleX="242371" custLinFactX="3205" custLinFactNeighborX="100000">
        <dgm:presLayoutVars>
          <dgm:chMax val="0"/>
          <dgm:chPref val="0"/>
          <dgm:bulletEnabled val="1"/>
        </dgm:presLayoutVars>
      </dgm:prSet>
      <dgm:spPr/>
    </dgm:pt>
    <dgm:pt modelId="{F711C6BB-1C9D-094B-AABE-E2EE4FB87EC2}" type="pres">
      <dgm:prSet presAssocID="{D92FD3BA-88E3-2549-810A-A826E5ADFC86}" presName="sibTrans" presStyleCnt="0"/>
      <dgm:spPr/>
    </dgm:pt>
    <dgm:pt modelId="{9B6BF2FF-DD2F-784F-9B39-E2BAD0F057F1}" type="pres">
      <dgm:prSet presAssocID="{3AEB3611-0B1D-F64B-A210-4D0878BB664D}" presName="composite" presStyleCnt="0"/>
      <dgm:spPr/>
    </dgm:pt>
    <dgm:pt modelId="{3B896CBD-8D84-1442-B80B-E632CEEF72C0}" type="pres">
      <dgm:prSet presAssocID="{3AEB3611-0B1D-F64B-A210-4D0878BB664D}" presName="bentUpArrow1" presStyleLbl="alignImgPlace1" presStyleIdx="1" presStyleCnt="2"/>
      <dgm:spPr/>
    </dgm:pt>
    <dgm:pt modelId="{9EC4BC13-5D7A-BB45-8E7B-956535E47E86}" type="pres">
      <dgm:prSet presAssocID="{3AEB3611-0B1D-F64B-A210-4D0878BB664D}" presName="ParentText" presStyleLbl="node1" presStyleIdx="1" presStyleCnt="3" custLinFactNeighborX="-14163">
        <dgm:presLayoutVars>
          <dgm:chMax val="1"/>
          <dgm:chPref val="1"/>
          <dgm:bulletEnabled val="1"/>
        </dgm:presLayoutVars>
      </dgm:prSet>
      <dgm:spPr/>
    </dgm:pt>
    <dgm:pt modelId="{93271259-78BE-384D-875A-1D003534DCCF}" type="pres">
      <dgm:prSet presAssocID="{3AEB3611-0B1D-F64B-A210-4D0878BB664D}" presName="ChildText" presStyleLbl="revTx" presStyleIdx="1" presStyleCnt="3" custScaleX="253759" custLinFactNeighborX="77978">
        <dgm:presLayoutVars>
          <dgm:chMax val="0"/>
          <dgm:chPref val="0"/>
          <dgm:bulletEnabled val="1"/>
        </dgm:presLayoutVars>
      </dgm:prSet>
      <dgm:spPr/>
    </dgm:pt>
    <dgm:pt modelId="{A2C69779-1E87-024D-B2B8-04E6B377C36B}" type="pres">
      <dgm:prSet presAssocID="{AACFD785-B152-D743-A5A1-9359BB8D318C}" presName="sibTrans" presStyleCnt="0"/>
      <dgm:spPr/>
    </dgm:pt>
    <dgm:pt modelId="{E5D01363-586C-144B-BD97-F66C4AD7E695}" type="pres">
      <dgm:prSet presAssocID="{FB9D074A-0A0F-A24E-8FD2-3F880CB1BD09}" presName="composite" presStyleCnt="0"/>
      <dgm:spPr/>
    </dgm:pt>
    <dgm:pt modelId="{03F845CF-DB8B-B745-8C64-8C070FD5F193}" type="pres">
      <dgm:prSet presAssocID="{FB9D074A-0A0F-A24E-8FD2-3F880CB1BD09}" presName="ParentText" presStyleLbl="node1" presStyleIdx="2" presStyleCnt="3" custLinFactNeighborX="-33601">
        <dgm:presLayoutVars>
          <dgm:chMax val="1"/>
          <dgm:chPref val="1"/>
          <dgm:bulletEnabled val="1"/>
        </dgm:presLayoutVars>
      </dgm:prSet>
      <dgm:spPr/>
    </dgm:pt>
    <dgm:pt modelId="{1AEBB75B-F600-E441-AB27-92D0B65751A2}" type="pres">
      <dgm:prSet presAssocID="{FB9D074A-0A0F-A24E-8FD2-3F880CB1BD09}" presName="FinalChildText" presStyleLbl="revTx" presStyleIdx="2" presStyleCnt="3" custScaleX="165552" custLinFactNeighborX="-15593">
        <dgm:presLayoutVars>
          <dgm:chMax val="0"/>
          <dgm:chPref val="0"/>
          <dgm:bulletEnabled val="1"/>
        </dgm:presLayoutVars>
      </dgm:prSet>
      <dgm:spPr/>
    </dgm:pt>
  </dgm:ptLst>
  <dgm:cxnLst>
    <dgm:cxn modelId="{63BB721A-CF8D-D345-88E1-D38A7B5CAA12}" type="presOf" srcId="{7BAE95BA-7636-914A-8A4C-2BB261DBBBF2}" destId="{138C8DDA-2545-9E42-B475-9FB6BDEC9D23}" srcOrd="0" destOrd="0" presId="urn:microsoft.com/office/officeart/2005/8/layout/StepDownProcess"/>
    <dgm:cxn modelId="{D14A7127-FA54-F34B-A6F7-8460DD7B32A4}" type="presOf" srcId="{3AEB3611-0B1D-F64B-A210-4D0878BB664D}" destId="{9EC4BC13-5D7A-BB45-8E7B-956535E47E86}" srcOrd="0" destOrd="0" presId="urn:microsoft.com/office/officeart/2005/8/layout/StepDownProcess"/>
    <dgm:cxn modelId="{A57DE43F-2731-8449-A7DF-2239E543FB6E}" type="presOf" srcId="{CADDA934-E88D-2847-B7B1-9E2508792866}" destId="{93271259-78BE-384D-875A-1D003534DCCF}" srcOrd="0" destOrd="0" presId="urn:microsoft.com/office/officeart/2005/8/layout/StepDownProcess"/>
    <dgm:cxn modelId="{9E6D2F5A-A4AB-4A49-82AA-68F96F8F969E}" type="presOf" srcId="{BE49A938-DA31-534D-917D-7FF46E38B9F4}" destId="{375F417A-F81E-434B-B015-017A73A03391}" srcOrd="0" destOrd="0" presId="urn:microsoft.com/office/officeart/2005/8/layout/StepDownProcess"/>
    <dgm:cxn modelId="{499F2964-D272-7943-880E-9FBF7641078F}" srcId="{FB9D074A-0A0F-A24E-8FD2-3F880CB1BD09}" destId="{1F922B34-FF04-EF4E-97EC-1AD9E321CFA7}" srcOrd="0" destOrd="0" parTransId="{5A12B20B-4B1F-A14C-94DC-11FA27745108}" sibTransId="{F19177EA-DA77-2747-AA60-8B35875A877F}"/>
    <dgm:cxn modelId="{9B138A6F-9043-4B48-86B2-3917A9ED2B8E}" srcId="{3E2FE756-F2D3-0042-8C5F-EE8CB55DE4A1}" destId="{FB9D074A-0A0F-A24E-8FD2-3F880CB1BD09}" srcOrd="2" destOrd="0" parTransId="{CA1FA71D-A8A6-6F44-8944-E4BE52884C24}" sibTransId="{F795C96F-CFF1-0844-ADE4-7A51C4B44FD6}"/>
    <dgm:cxn modelId="{CD698777-0FD1-DC4B-9734-AEF6530BE909}" srcId="{3E2FE756-F2D3-0042-8C5F-EE8CB55DE4A1}" destId="{BE49A938-DA31-534D-917D-7FF46E38B9F4}" srcOrd="0" destOrd="0" parTransId="{F35A44D9-EF24-E043-A680-7EFA5DFEAF59}" sibTransId="{D92FD3BA-88E3-2549-810A-A826E5ADFC86}"/>
    <dgm:cxn modelId="{D1E0E186-AB47-A94C-A483-6AA582A5599C}" type="presOf" srcId="{FB9D074A-0A0F-A24E-8FD2-3F880CB1BD09}" destId="{03F845CF-DB8B-B745-8C64-8C070FD5F193}" srcOrd="0" destOrd="0" presId="urn:microsoft.com/office/officeart/2005/8/layout/StepDownProcess"/>
    <dgm:cxn modelId="{FBE0129E-BB88-6D48-BF0F-C155961354F5}" srcId="{3AEB3611-0B1D-F64B-A210-4D0878BB664D}" destId="{CADDA934-E88D-2847-B7B1-9E2508792866}" srcOrd="0" destOrd="0" parTransId="{C621D991-7686-A348-84BD-9F37091E3A0B}" sibTransId="{FBB99CD8-EF66-1C45-9E50-A3D536C3336D}"/>
    <dgm:cxn modelId="{46BF07BA-71A6-2C44-A97D-911BD03D3D8A}" type="presOf" srcId="{3E2FE756-F2D3-0042-8C5F-EE8CB55DE4A1}" destId="{76F38F0C-A25C-CB42-AE3F-7FBBEF125D3C}" srcOrd="0" destOrd="0" presId="urn:microsoft.com/office/officeart/2005/8/layout/StepDownProcess"/>
    <dgm:cxn modelId="{6DA1ADBF-8ECF-0543-A444-90519FE947E8}" type="presOf" srcId="{1F922B34-FF04-EF4E-97EC-1AD9E321CFA7}" destId="{1AEBB75B-F600-E441-AB27-92D0B65751A2}" srcOrd="0" destOrd="0" presId="urn:microsoft.com/office/officeart/2005/8/layout/StepDownProcess"/>
    <dgm:cxn modelId="{0BA7DDDD-3A92-2044-B724-A27BFDFDEB2E}" srcId="{3E2FE756-F2D3-0042-8C5F-EE8CB55DE4A1}" destId="{3AEB3611-0B1D-F64B-A210-4D0878BB664D}" srcOrd="1" destOrd="0" parTransId="{955BC991-7437-224F-A4DC-F9291473A580}" sibTransId="{AACFD785-B152-D743-A5A1-9359BB8D318C}"/>
    <dgm:cxn modelId="{D5FDE4FC-74FD-234A-B80B-5E4235423DEB}" srcId="{BE49A938-DA31-534D-917D-7FF46E38B9F4}" destId="{7BAE95BA-7636-914A-8A4C-2BB261DBBBF2}" srcOrd="0" destOrd="0" parTransId="{EE636278-9289-5C4C-9D8A-51DD6219C91D}" sibTransId="{8F392E2D-7BA2-5245-AA31-D41F0706BBCA}"/>
    <dgm:cxn modelId="{AF0C5D23-B04B-AF48-890B-42B749DFDA04}" type="presParOf" srcId="{76F38F0C-A25C-CB42-AE3F-7FBBEF125D3C}" destId="{974B5980-6F93-4A42-8593-8E3526C9C22C}" srcOrd="0" destOrd="0" presId="urn:microsoft.com/office/officeart/2005/8/layout/StepDownProcess"/>
    <dgm:cxn modelId="{10212D6C-D523-5E4E-A688-43983CAAB4C5}" type="presParOf" srcId="{974B5980-6F93-4A42-8593-8E3526C9C22C}" destId="{A71AF23B-5C12-5E45-88E4-60C7EBFDF5A9}" srcOrd="0" destOrd="0" presId="urn:microsoft.com/office/officeart/2005/8/layout/StepDownProcess"/>
    <dgm:cxn modelId="{F5F02DAA-CA35-A24B-91AF-5F215DBFB09D}" type="presParOf" srcId="{974B5980-6F93-4A42-8593-8E3526C9C22C}" destId="{375F417A-F81E-434B-B015-017A73A03391}" srcOrd="1" destOrd="0" presId="urn:microsoft.com/office/officeart/2005/8/layout/StepDownProcess"/>
    <dgm:cxn modelId="{F69EA155-7658-D44C-AE3D-2DA3218FB9B8}" type="presParOf" srcId="{974B5980-6F93-4A42-8593-8E3526C9C22C}" destId="{138C8DDA-2545-9E42-B475-9FB6BDEC9D23}" srcOrd="2" destOrd="0" presId="urn:microsoft.com/office/officeart/2005/8/layout/StepDownProcess"/>
    <dgm:cxn modelId="{FB161761-2836-D647-9080-ECAF3CE7DD43}" type="presParOf" srcId="{76F38F0C-A25C-CB42-AE3F-7FBBEF125D3C}" destId="{F711C6BB-1C9D-094B-AABE-E2EE4FB87EC2}" srcOrd="1" destOrd="0" presId="urn:microsoft.com/office/officeart/2005/8/layout/StepDownProcess"/>
    <dgm:cxn modelId="{EA179660-579A-7D41-B7D9-6332ACD92DCB}" type="presParOf" srcId="{76F38F0C-A25C-CB42-AE3F-7FBBEF125D3C}" destId="{9B6BF2FF-DD2F-784F-9B39-E2BAD0F057F1}" srcOrd="2" destOrd="0" presId="urn:microsoft.com/office/officeart/2005/8/layout/StepDownProcess"/>
    <dgm:cxn modelId="{6557298D-2B0C-E64D-B7C7-5B3E5A5FF630}" type="presParOf" srcId="{9B6BF2FF-DD2F-784F-9B39-E2BAD0F057F1}" destId="{3B896CBD-8D84-1442-B80B-E632CEEF72C0}" srcOrd="0" destOrd="0" presId="urn:microsoft.com/office/officeart/2005/8/layout/StepDownProcess"/>
    <dgm:cxn modelId="{EDB40868-5B1F-2045-A978-ACE1D1BDFE75}" type="presParOf" srcId="{9B6BF2FF-DD2F-784F-9B39-E2BAD0F057F1}" destId="{9EC4BC13-5D7A-BB45-8E7B-956535E47E86}" srcOrd="1" destOrd="0" presId="urn:microsoft.com/office/officeart/2005/8/layout/StepDownProcess"/>
    <dgm:cxn modelId="{687260F5-CEB1-4F43-A3BA-67AEEB4704E5}" type="presParOf" srcId="{9B6BF2FF-DD2F-784F-9B39-E2BAD0F057F1}" destId="{93271259-78BE-384D-875A-1D003534DCCF}" srcOrd="2" destOrd="0" presId="urn:microsoft.com/office/officeart/2005/8/layout/StepDownProcess"/>
    <dgm:cxn modelId="{298B1AC0-8BF3-244F-A793-8C22E6C07000}" type="presParOf" srcId="{76F38F0C-A25C-CB42-AE3F-7FBBEF125D3C}" destId="{A2C69779-1E87-024D-B2B8-04E6B377C36B}" srcOrd="3" destOrd="0" presId="urn:microsoft.com/office/officeart/2005/8/layout/StepDownProcess"/>
    <dgm:cxn modelId="{A723A421-E9AB-CC41-AC1D-A882BC3B1E9C}" type="presParOf" srcId="{76F38F0C-A25C-CB42-AE3F-7FBBEF125D3C}" destId="{E5D01363-586C-144B-BD97-F66C4AD7E695}" srcOrd="4" destOrd="0" presId="urn:microsoft.com/office/officeart/2005/8/layout/StepDownProcess"/>
    <dgm:cxn modelId="{250A03A4-B23B-4246-B44F-227B056D31A6}" type="presParOf" srcId="{E5D01363-586C-144B-BD97-F66C4AD7E695}" destId="{03F845CF-DB8B-B745-8C64-8C070FD5F193}" srcOrd="0" destOrd="0" presId="urn:microsoft.com/office/officeart/2005/8/layout/StepDownProcess"/>
    <dgm:cxn modelId="{1D5CD2D7-7740-A048-A27F-988A0259E50A}" type="presParOf" srcId="{E5D01363-586C-144B-BD97-F66C4AD7E695}" destId="{1AEBB75B-F600-E441-AB27-92D0B65751A2}"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05F9F1-F07C-F04E-AE9D-651C1F55FE40}" type="doc">
      <dgm:prSet loTypeId="urn:microsoft.com/office/officeart/2005/8/layout/vList6" loCatId="" qsTypeId="urn:microsoft.com/office/officeart/2005/8/quickstyle/simple1" qsCatId="simple" csTypeId="urn:microsoft.com/office/officeart/2005/8/colors/accent1_2" csCatId="accent1" phldr="1"/>
      <dgm:spPr/>
      <dgm:t>
        <a:bodyPr/>
        <a:lstStyle/>
        <a:p>
          <a:endParaRPr lang="id-ID"/>
        </a:p>
      </dgm:t>
    </dgm:pt>
    <dgm:pt modelId="{CFAD1657-D070-B84D-A0CF-07F60CB70383}">
      <dgm:prSet phldrT="[Teks]"/>
      <dgm:spPr/>
      <dgm:t>
        <a:bodyPr/>
        <a:lstStyle/>
        <a:p>
          <a:r>
            <a:rPr lang="id-ID" dirty="0" err="1">
              <a:latin typeface="Cambria" panose="02040503050406030204" pitchFamily="18" charset="0"/>
            </a:rPr>
            <a:t>Hongkong</a:t>
          </a:r>
          <a:endParaRPr lang="id-ID" dirty="0">
            <a:latin typeface="Cambria" panose="02040503050406030204" pitchFamily="18" charset="0"/>
          </a:endParaRPr>
        </a:p>
      </dgm:t>
    </dgm:pt>
    <dgm:pt modelId="{B133E748-EA51-B842-8022-D7C109B42964}" type="parTrans" cxnId="{ABD888C5-2870-8149-B810-465DC9E8785E}">
      <dgm:prSet/>
      <dgm:spPr/>
      <dgm:t>
        <a:bodyPr/>
        <a:lstStyle/>
        <a:p>
          <a:endParaRPr lang="id-ID">
            <a:latin typeface="Cambria" panose="02040503050406030204" pitchFamily="18" charset="0"/>
          </a:endParaRPr>
        </a:p>
      </dgm:t>
    </dgm:pt>
    <dgm:pt modelId="{9D40F2A6-8666-524D-908A-5F57DA81C980}" type="sibTrans" cxnId="{ABD888C5-2870-8149-B810-465DC9E8785E}">
      <dgm:prSet/>
      <dgm:spPr/>
      <dgm:t>
        <a:bodyPr/>
        <a:lstStyle/>
        <a:p>
          <a:endParaRPr lang="id-ID">
            <a:latin typeface="Cambria" panose="02040503050406030204" pitchFamily="18" charset="0"/>
          </a:endParaRPr>
        </a:p>
      </dgm:t>
    </dgm:pt>
    <dgm:pt modelId="{DEC9E09A-A1CE-F44A-B706-D0784F6BB68E}">
      <dgm:prSet phldrT="[Teks]"/>
      <dgm:spPr/>
      <dgm:t>
        <a:bodyPr/>
        <a:lstStyle/>
        <a:p>
          <a:r>
            <a:rPr lang="id-ID" dirty="0">
              <a:latin typeface="Cambria" panose="02040503050406030204" pitchFamily="18" charset="0"/>
            </a:rPr>
            <a:t>Diancam dengan denda dan penjara maksimum 2 (dua) tahun.</a:t>
          </a:r>
        </a:p>
      </dgm:t>
    </dgm:pt>
    <dgm:pt modelId="{BBEB238C-DBE2-B942-9438-32E5502A331F}" type="parTrans" cxnId="{38E0588E-B698-DB44-979D-BEFDE8580463}">
      <dgm:prSet/>
      <dgm:spPr/>
      <dgm:t>
        <a:bodyPr/>
        <a:lstStyle/>
        <a:p>
          <a:endParaRPr lang="id-ID">
            <a:latin typeface="Cambria" panose="02040503050406030204" pitchFamily="18" charset="0"/>
          </a:endParaRPr>
        </a:p>
      </dgm:t>
    </dgm:pt>
    <dgm:pt modelId="{F8114E49-493C-1F45-B751-6C018B1ABCE7}" type="sibTrans" cxnId="{38E0588E-B698-DB44-979D-BEFDE8580463}">
      <dgm:prSet/>
      <dgm:spPr/>
      <dgm:t>
        <a:bodyPr/>
        <a:lstStyle/>
        <a:p>
          <a:endParaRPr lang="id-ID">
            <a:latin typeface="Cambria" panose="02040503050406030204" pitchFamily="18" charset="0"/>
          </a:endParaRPr>
        </a:p>
      </dgm:t>
    </dgm:pt>
    <dgm:pt modelId="{22B9FECC-8460-9940-8DBA-621B910A623A}">
      <dgm:prSet phldrT="[Teks]"/>
      <dgm:spPr/>
      <dgm:t>
        <a:bodyPr/>
        <a:lstStyle/>
        <a:p>
          <a:r>
            <a:rPr lang="id-ID" dirty="0">
              <a:latin typeface="Cambria" panose="02040503050406030204" pitchFamily="18" charset="0"/>
            </a:rPr>
            <a:t>Singapura</a:t>
          </a:r>
        </a:p>
      </dgm:t>
    </dgm:pt>
    <dgm:pt modelId="{3F127FF9-D142-144F-B91E-0BF7CF48BE0D}" type="parTrans" cxnId="{A75EDBBC-ECFC-E848-9B29-8F6F3E280555}">
      <dgm:prSet/>
      <dgm:spPr/>
      <dgm:t>
        <a:bodyPr/>
        <a:lstStyle/>
        <a:p>
          <a:endParaRPr lang="id-ID">
            <a:latin typeface="Cambria" panose="02040503050406030204" pitchFamily="18" charset="0"/>
          </a:endParaRPr>
        </a:p>
      </dgm:t>
    </dgm:pt>
    <dgm:pt modelId="{810DB3D0-627A-5F46-BCDF-6F04E7AE008A}" type="sibTrans" cxnId="{A75EDBBC-ECFC-E848-9B29-8F6F3E280555}">
      <dgm:prSet/>
      <dgm:spPr/>
      <dgm:t>
        <a:bodyPr/>
        <a:lstStyle/>
        <a:p>
          <a:endParaRPr lang="id-ID">
            <a:latin typeface="Cambria" panose="02040503050406030204" pitchFamily="18" charset="0"/>
          </a:endParaRPr>
        </a:p>
      </dgm:t>
    </dgm:pt>
    <dgm:pt modelId="{95BF74CF-15B6-5B43-BE8D-050E24C9E497}">
      <dgm:prSet phldrT="[Teks]"/>
      <dgm:spPr/>
      <dgm:t>
        <a:bodyPr/>
        <a:lstStyle/>
        <a:p>
          <a:r>
            <a:rPr lang="id-ID" dirty="0">
              <a:latin typeface="Cambria" panose="02040503050406030204" pitchFamily="18" charset="0"/>
            </a:rPr>
            <a:t>Denda sampai USD 790.000 dan atau pidana penjara sampai dengan 3 tahun.</a:t>
          </a:r>
        </a:p>
      </dgm:t>
    </dgm:pt>
    <dgm:pt modelId="{D05C6484-A256-0E40-9A7F-7698DF1D19E0}" type="parTrans" cxnId="{620C9BF5-23E6-0247-97F2-12D2E7DDBE34}">
      <dgm:prSet/>
      <dgm:spPr/>
      <dgm:t>
        <a:bodyPr/>
        <a:lstStyle/>
        <a:p>
          <a:endParaRPr lang="id-ID">
            <a:latin typeface="Cambria" panose="02040503050406030204" pitchFamily="18" charset="0"/>
          </a:endParaRPr>
        </a:p>
      </dgm:t>
    </dgm:pt>
    <dgm:pt modelId="{6878D261-6933-8541-B5E6-A7F84A4E8086}" type="sibTrans" cxnId="{620C9BF5-23E6-0247-97F2-12D2E7DDBE34}">
      <dgm:prSet/>
      <dgm:spPr/>
      <dgm:t>
        <a:bodyPr/>
        <a:lstStyle/>
        <a:p>
          <a:endParaRPr lang="id-ID">
            <a:latin typeface="Cambria" panose="02040503050406030204" pitchFamily="18" charset="0"/>
          </a:endParaRPr>
        </a:p>
      </dgm:t>
    </dgm:pt>
    <dgm:pt modelId="{6B6976F5-6B5C-7E4D-9883-9A5ADDBD82C9}">
      <dgm:prSet phldrT="[Teks]"/>
      <dgm:spPr/>
      <dgm:t>
        <a:bodyPr/>
        <a:lstStyle/>
        <a:p>
          <a:r>
            <a:rPr lang="id-ID" dirty="0">
              <a:latin typeface="Cambria" panose="02040503050406030204" pitchFamily="18" charset="0"/>
            </a:rPr>
            <a:t>Malaysia</a:t>
          </a:r>
        </a:p>
      </dgm:t>
    </dgm:pt>
    <dgm:pt modelId="{D6D4AAC7-C442-8D4E-940B-C77B549A9D57}" type="parTrans" cxnId="{A106EE65-D0E6-4442-BF4A-E6E87B6B9212}">
      <dgm:prSet/>
      <dgm:spPr/>
      <dgm:t>
        <a:bodyPr/>
        <a:lstStyle/>
        <a:p>
          <a:endParaRPr lang="id-ID">
            <a:latin typeface="Cambria" panose="02040503050406030204" pitchFamily="18" charset="0"/>
          </a:endParaRPr>
        </a:p>
      </dgm:t>
    </dgm:pt>
    <dgm:pt modelId="{C6C56AD0-B45E-9E42-8ED3-A8726D3B52CA}" type="sibTrans" cxnId="{A106EE65-D0E6-4442-BF4A-E6E87B6B9212}">
      <dgm:prSet/>
      <dgm:spPr/>
      <dgm:t>
        <a:bodyPr/>
        <a:lstStyle/>
        <a:p>
          <a:endParaRPr lang="id-ID">
            <a:latin typeface="Cambria" panose="02040503050406030204" pitchFamily="18" charset="0"/>
          </a:endParaRPr>
        </a:p>
      </dgm:t>
    </dgm:pt>
    <dgm:pt modelId="{62A264F2-1A39-3247-838A-ADBEBA377B7A}">
      <dgm:prSet phldrT="[Teks]"/>
      <dgm:spPr/>
      <dgm:t>
        <a:bodyPr/>
        <a:lstStyle/>
        <a:p>
          <a:r>
            <a:rPr lang="id-ID" dirty="0">
              <a:latin typeface="Cambria" panose="02040503050406030204" pitchFamily="18" charset="0"/>
            </a:rPr>
            <a:t>Korsel</a:t>
          </a:r>
        </a:p>
      </dgm:t>
    </dgm:pt>
    <dgm:pt modelId="{7619E483-6BCC-0E4E-9F8E-AA7C76C1B349}" type="parTrans" cxnId="{ED96D469-05D4-AC46-AB31-8DCA7BACBBCB}">
      <dgm:prSet/>
      <dgm:spPr/>
      <dgm:t>
        <a:bodyPr/>
        <a:lstStyle/>
        <a:p>
          <a:endParaRPr lang="id-ID">
            <a:latin typeface="Cambria" panose="02040503050406030204" pitchFamily="18" charset="0"/>
          </a:endParaRPr>
        </a:p>
      </dgm:t>
    </dgm:pt>
    <dgm:pt modelId="{47F281DF-DE09-E744-AFAF-1C9C3CE06E3A}" type="sibTrans" cxnId="{ED96D469-05D4-AC46-AB31-8DCA7BACBBCB}">
      <dgm:prSet/>
      <dgm:spPr/>
      <dgm:t>
        <a:bodyPr/>
        <a:lstStyle/>
        <a:p>
          <a:endParaRPr lang="id-ID">
            <a:latin typeface="Cambria" panose="02040503050406030204" pitchFamily="18" charset="0"/>
          </a:endParaRPr>
        </a:p>
      </dgm:t>
    </dgm:pt>
    <dgm:pt modelId="{A84F231C-27A2-8745-BC37-0BB3AC952C34}">
      <dgm:prSet/>
      <dgm:spPr/>
      <dgm:t>
        <a:bodyPr/>
        <a:lstStyle/>
        <a:p>
          <a:r>
            <a:rPr lang="id-ID" dirty="0">
              <a:latin typeface="Cambria" panose="02040503050406030204" pitchFamily="18" charset="0"/>
            </a:rPr>
            <a:t>Denda atau sanksi penjara</a:t>
          </a:r>
        </a:p>
      </dgm:t>
    </dgm:pt>
    <dgm:pt modelId="{9B326F51-1BD5-A94A-AA06-52A1554C0633}" type="parTrans" cxnId="{C0BD1C95-9858-0B4C-8260-A452B5131045}">
      <dgm:prSet/>
      <dgm:spPr/>
    </dgm:pt>
    <dgm:pt modelId="{C1670C2D-CE39-9A4B-B6E9-1A93C9724E99}" type="sibTrans" cxnId="{C0BD1C95-9858-0B4C-8260-A452B5131045}">
      <dgm:prSet/>
      <dgm:spPr/>
    </dgm:pt>
    <dgm:pt modelId="{71DB082B-738D-D041-BF30-BC1949DDEF1D}">
      <dgm:prSet/>
      <dgm:spPr/>
      <dgm:t>
        <a:bodyPr/>
        <a:lstStyle/>
        <a:p>
          <a:r>
            <a:rPr lang="id-ID" dirty="0">
              <a:latin typeface="Cambria" panose="02040503050406030204" pitchFamily="18" charset="0"/>
            </a:rPr>
            <a:t>Pidana penjara dan denda maksimal 100 </a:t>
          </a:r>
          <a:r>
            <a:rPr lang="id-ID" dirty="0" err="1">
              <a:latin typeface="Cambria" panose="02040503050406030204" pitchFamily="18" charset="0"/>
            </a:rPr>
            <a:t>million</a:t>
          </a:r>
          <a:r>
            <a:rPr lang="id-ID" dirty="0">
              <a:latin typeface="Cambria" panose="02040503050406030204" pitchFamily="18" charset="0"/>
            </a:rPr>
            <a:t> won (USD 92,000).</a:t>
          </a:r>
        </a:p>
      </dgm:t>
    </dgm:pt>
    <dgm:pt modelId="{211E36B9-D615-4542-89B5-583AA4D30A71}" type="parTrans" cxnId="{BD3A9EBE-D3AE-FF41-B033-21ABCB03F886}">
      <dgm:prSet/>
      <dgm:spPr/>
    </dgm:pt>
    <dgm:pt modelId="{23FFA5DE-1F39-D544-B1A6-5890D3D90A62}" type="sibTrans" cxnId="{BD3A9EBE-D3AE-FF41-B033-21ABCB03F886}">
      <dgm:prSet/>
      <dgm:spPr/>
    </dgm:pt>
    <dgm:pt modelId="{F63FB587-251B-F642-AFA6-B425A4719F3C}" type="pres">
      <dgm:prSet presAssocID="{FB05F9F1-F07C-F04E-AE9D-651C1F55FE40}" presName="Name0" presStyleCnt="0">
        <dgm:presLayoutVars>
          <dgm:dir/>
          <dgm:animLvl val="lvl"/>
          <dgm:resizeHandles/>
        </dgm:presLayoutVars>
      </dgm:prSet>
      <dgm:spPr/>
    </dgm:pt>
    <dgm:pt modelId="{26909EB4-4AB7-D540-B661-ED6E8E9D3A0F}" type="pres">
      <dgm:prSet presAssocID="{CFAD1657-D070-B84D-A0CF-07F60CB70383}" presName="linNode" presStyleCnt="0"/>
      <dgm:spPr/>
    </dgm:pt>
    <dgm:pt modelId="{27414E9F-C88D-F546-BB5C-7C5F8A8524AF}" type="pres">
      <dgm:prSet presAssocID="{CFAD1657-D070-B84D-A0CF-07F60CB70383}" presName="parentShp" presStyleLbl="node1" presStyleIdx="0" presStyleCnt="4">
        <dgm:presLayoutVars>
          <dgm:bulletEnabled val="1"/>
        </dgm:presLayoutVars>
      </dgm:prSet>
      <dgm:spPr/>
    </dgm:pt>
    <dgm:pt modelId="{55E654EB-9AEC-A04B-9680-1B004E2ED092}" type="pres">
      <dgm:prSet presAssocID="{CFAD1657-D070-B84D-A0CF-07F60CB70383}" presName="childShp" presStyleLbl="bgAccFollowNode1" presStyleIdx="0" presStyleCnt="4">
        <dgm:presLayoutVars>
          <dgm:bulletEnabled val="1"/>
        </dgm:presLayoutVars>
      </dgm:prSet>
      <dgm:spPr/>
    </dgm:pt>
    <dgm:pt modelId="{A53F786E-DF7E-A342-B434-A22AFB6E8DB4}" type="pres">
      <dgm:prSet presAssocID="{9D40F2A6-8666-524D-908A-5F57DA81C980}" presName="spacing" presStyleCnt="0"/>
      <dgm:spPr/>
    </dgm:pt>
    <dgm:pt modelId="{A1C00A42-3F8A-CB45-BB87-3A7E2B047B97}" type="pres">
      <dgm:prSet presAssocID="{22B9FECC-8460-9940-8DBA-621B910A623A}" presName="linNode" presStyleCnt="0"/>
      <dgm:spPr/>
    </dgm:pt>
    <dgm:pt modelId="{89FDF760-6384-0043-8A61-52A6B10B137A}" type="pres">
      <dgm:prSet presAssocID="{22B9FECC-8460-9940-8DBA-621B910A623A}" presName="parentShp" presStyleLbl="node1" presStyleIdx="1" presStyleCnt="4">
        <dgm:presLayoutVars>
          <dgm:bulletEnabled val="1"/>
        </dgm:presLayoutVars>
      </dgm:prSet>
      <dgm:spPr/>
    </dgm:pt>
    <dgm:pt modelId="{80927E97-905B-124A-846B-497F95C5AA7D}" type="pres">
      <dgm:prSet presAssocID="{22B9FECC-8460-9940-8DBA-621B910A623A}" presName="childShp" presStyleLbl="bgAccFollowNode1" presStyleIdx="1" presStyleCnt="4">
        <dgm:presLayoutVars>
          <dgm:bulletEnabled val="1"/>
        </dgm:presLayoutVars>
      </dgm:prSet>
      <dgm:spPr/>
    </dgm:pt>
    <dgm:pt modelId="{A3BBED56-A291-D346-8728-FD5E56E06755}" type="pres">
      <dgm:prSet presAssocID="{810DB3D0-627A-5F46-BCDF-6F04E7AE008A}" presName="spacing" presStyleCnt="0"/>
      <dgm:spPr/>
    </dgm:pt>
    <dgm:pt modelId="{BBE8F518-0684-1E49-B69D-9971B89B4ACE}" type="pres">
      <dgm:prSet presAssocID="{6B6976F5-6B5C-7E4D-9883-9A5ADDBD82C9}" presName="linNode" presStyleCnt="0"/>
      <dgm:spPr/>
    </dgm:pt>
    <dgm:pt modelId="{AEE68516-F7B8-AB4B-924E-51BEA7F3DE20}" type="pres">
      <dgm:prSet presAssocID="{6B6976F5-6B5C-7E4D-9883-9A5ADDBD82C9}" presName="parentShp" presStyleLbl="node1" presStyleIdx="2" presStyleCnt="4">
        <dgm:presLayoutVars>
          <dgm:bulletEnabled val="1"/>
        </dgm:presLayoutVars>
      </dgm:prSet>
      <dgm:spPr/>
    </dgm:pt>
    <dgm:pt modelId="{6C71DAEE-464C-634C-8D55-83CF297F57F5}" type="pres">
      <dgm:prSet presAssocID="{6B6976F5-6B5C-7E4D-9883-9A5ADDBD82C9}" presName="childShp" presStyleLbl="bgAccFollowNode1" presStyleIdx="2" presStyleCnt="4">
        <dgm:presLayoutVars>
          <dgm:bulletEnabled val="1"/>
        </dgm:presLayoutVars>
      </dgm:prSet>
      <dgm:spPr/>
    </dgm:pt>
    <dgm:pt modelId="{FC22BBB5-8D87-6E4E-9151-9F7F12F694DF}" type="pres">
      <dgm:prSet presAssocID="{C6C56AD0-B45E-9E42-8ED3-A8726D3B52CA}" presName="spacing" presStyleCnt="0"/>
      <dgm:spPr/>
    </dgm:pt>
    <dgm:pt modelId="{A823DE84-7A4B-9243-B873-971A7D9FA9C9}" type="pres">
      <dgm:prSet presAssocID="{62A264F2-1A39-3247-838A-ADBEBA377B7A}" presName="linNode" presStyleCnt="0"/>
      <dgm:spPr/>
    </dgm:pt>
    <dgm:pt modelId="{687279E8-F1CD-FB49-BD1E-0B38D772F503}" type="pres">
      <dgm:prSet presAssocID="{62A264F2-1A39-3247-838A-ADBEBA377B7A}" presName="parentShp" presStyleLbl="node1" presStyleIdx="3" presStyleCnt="4">
        <dgm:presLayoutVars>
          <dgm:bulletEnabled val="1"/>
        </dgm:presLayoutVars>
      </dgm:prSet>
      <dgm:spPr/>
    </dgm:pt>
    <dgm:pt modelId="{7C616419-8A70-2742-8985-F479341CC5FF}" type="pres">
      <dgm:prSet presAssocID="{62A264F2-1A39-3247-838A-ADBEBA377B7A}" presName="childShp" presStyleLbl="bgAccFollowNode1" presStyleIdx="3" presStyleCnt="4">
        <dgm:presLayoutVars>
          <dgm:bulletEnabled val="1"/>
        </dgm:presLayoutVars>
      </dgm:prSet>
      <dgm:spPr/>
    </dgm:pt>
  </dgm:ptLst>
  <dgm:cxnLst>
    <dgm:cxn modelId="{2CA1FE47-EC84-BD4B-BFE8-07103DE24BC3}" type="presOf" srcId="{62A264F2-1A39-3247-838A-ADBEBA377B7A}" destId="{687279E8-F1CD-FB49-BD1E-0B38D772F503}" srcOrd="0" destOrd="0" presId="urn:microsoft.com/office/officeart/2005/8/layout/vList6"/>
    <dgm:cxn modelId="{A106EE65-D0E6-4442-BF4A-E6E87B6B9212}" srcId="{FB05F9F1-F07C-F04E-AE9D-651C1F55FE40}" destId="{6B6976F5-6B5C-7E4D-9883-9A5ADDBD82C9}" srcOrd="2" destOrd="0" parTransId="{D6D4AAC7-C442-8D4E-940B-C77B549A9D57}" sibTransId="{C6C56AD0-B45E-9E42-8ED3-A8726D3B52CA}"/>
    <dgm:cxn modelId="{ED96D469-05D4-AC46-AB31-8DCA7BACBBCB}" srcId="{FB05F9F1-F07C-F04E-AE9D-651C1F55FE40}" destId="{62A264F2-1A39-3247-838A-ADBEBA377B7A}" srcOrd="3" destOrd="0" parTransId="{7619E483-6BCC-0E4E-9F8E-AA7C76C1B349}" sibTransId="{47F281DF-DE09-E744-AFAF-1C9C3CE06E3A}"/>
    <dgm:cxn modelId="{5D0E6875-B06F-A948-88C7-8041E05DC657}" type="presOf" srcId="{71DB082B-738D-D041-BF30-BC1949DDEF1D}" destId="{7C616419-8A70-2742-8985-F479341CC5FF}" srcOrd="0" destOrd="0" presId="urn:microsoft.com/office/officeart/2005/8/layout/vList6"/>
    <dgm:cxn modelId="{38E0588E-B698-DB44-979D-BEFDE8580463}" srcId="{CFAD1657-D070-B84D-A0CF-07F60CB70383}" destId="{DEC9E09A-A1CE-F44A-B706-D0784F6BB68E}" srcOrd="0" destOrd="0" parTransId="{BBEB238C-DBE2-B942-9438-32E5502A331F}" sibTransId="{F8114E49-493C-1F45-B751-6C018B1ABCE7}"/>
    <dgm:cxn modelId="{C0BD1C95-9858-0B4C-8260-A452B5131045}" srcId="{6B6976F5-6B5C-7E4D-9883-9A5ADDBD82C9}" destId="{A84F231C-27A2-8745-BC37-0BB3AC952C34}" srcOrd="0" destOrd="0" parTransId="{9B326F51-1BD5-A94A-AA06-52A1554C0633}" sibTransId="{C1670C2D-CE39-9A4B-B6E9-1A93C9724E99}"/>
    <dgm:cxn modelId="{AEF0DF95-2396-0548-AD35-D7C10D4C9B2C}" type="presOf" srcId="{CFAD1657-D070-B84D-A0CF-07F60CB70383}" destId="{27414E9F-C88D-F546-BB5C-7C5F8A8524AF}" srcOrd="0" destOrd="0" presId="urn:microsoft.com/office/officeart/2005/8/layout/vList6"/>
    <dgm:cxn modelId="{3E2B8DB9-0C7E-BB49-B1B9-72C13141252D}" type="presOf" srcId="{DEC9E09A-A1CE-F44A-B706-D0784F6BB68E}" destId="{55E654EB-9AEC-A04B-9680-1B004E2ED092}" srcOrd="0" destOrd="0" presId="urn:microsoft.com/office/officeart/2005/8/layout/vList6"/>
    <dgm:cxn modelId="{A75EDBBC-ECFC-E848-9B29-8F6F3E280555}" srcId="{FB05F9F1-F07C-F04E-AE9D-651C1F55FE40}" destId="{22B9FECC-8460-9940-8DBA-621B910A623A}" srcOrd="1" destOrd="0" parTransId="{3F127FF9-D142-144F-B91E-0BF7CF48BE0D}" sibTransId="{810DB3D0-627A-5F46-BCDF-6F04E7AE008A}"/>
    <dgm:cxn modelId="{BD3A9EBE-D3AE-FF41-B033-21ABCB03F886}" srcId="{62A264F2-1A39-3247-838A-ADBEBA377B7A}" destId="{71DB082B-738D-D041-BF30-BC1949DDEF1D}" srcOrd="0" destOrd="0" parTransId="{211E36B9-D615-4542-89B5-583AA4D30A71}" sibTransId="{23FFA5DE-1F39-D544-B1A6-5890D3D90A62}"/>
    <dgm:cxn modelId="{ABD888C5-2870-8149-B810-465DC9E8785E}" srcId="{FB05F9F1-F07C-F04E-AE9D-651C1F55FE40}" destId="{CFAD1657-D070-B84D-A0CF-07F60CB70383}" srcOrd="0" destOrd="0" parTransId="{B133E748-EA51-B842-8022-D7C109B42964}" sibTransId="{9D40F2A6-8666-524D-908A-5F57DA81C980}"/>
    <dgm:cxn modelId="{CAF9E6E7-59BB-0E49-9F32-EF3998543AD5}" type="presOf" srcId="{22B9FECC-8460-9940-8DBA-621B910A623A}" destId="{89FDF760-6384-0043-8A61-52A6B10B137A}" srcOrd="0" destOrd="0" presId="urn:microsoft.com/office/officeart/2005/8/layout/vList6"/>
    <dgm:cxn modelId="{08D0E2ED-78AF-214F-B020-8CD085994C7D}" type="presOf" srcId="{FB05F9F1-F07C-F04E-AE9D-651C1F55FE40}" destId="{F63FB587-251B-F642-AFA6-B425A4719F3C}" srcOrd="0" destOrd="0" presId="urn:microsoft.com/office/officeart/2005/8/layout/vList6"/>
    <dgm:cxn modelId="{75E9FBEF-983D-944F-BB3B-1E16AD3FDE23}" type="presOf" srcId="{6B6976F5-6B5C-7E4D-9883-9A5ADDBD82C9}" destId="{AEE68516-F7B8-AB4B-924E-51BEA7F3DE20}" srcOrd="0" destOrd="0" presId="urn:microsoft.com/office/officeart/2005/8/layout/vList6"/>
    <dgm:cxn modelId="{620C9BF5-23E6-0247-97F2-12D2E7DDBE34}" srcId="{22B9FECC-8460-9940-8DBA-621B910A623A}" destId="{95BF74CF-15B6-5B43-BE8D-050E24C9E497}" srcOrd="0" destOrd="0" parTransId="{D05C6484-A256-0E40-9A7F-7698DF1D19E0}" sibTransId="{6878D261-6933-8541-B5E6-A7F84A4E8086}"/>
    <dgm:cxn modelId="{47ED09F9-9252-384B-A335-AD07F6283F76}" type="presOf" srcId="{95BF74CF-15B6-5B43-BE8D-050E24C9E497}" destId="{80927E97-905B-124A-846B-497F95C5AA7D}" srcOrd="0" destOrd="0" presId="urn:microsoft.com/office/officeart/2005/8/layout/vList6"/>
    <dgm:cxn modelId="{0AFF36F9-0BFB-BA4F-BD49-FB063A758AF0}" type="presOf" srcId="{A84F231C-27A2-8745-BC37-0BB3AC952C34}" destId="{6C71DAEE-464C-634C-8D55-83CF297F57F5}" srcOrd="0" destOrd="0" presId="urn:microsoft.com/office/officeart/2005/8/layout/vList6"/>
    <dgm:cxn modelId="{17C9708F-2DB7-3344-92F2-686534BF3206}" type="presParOf" srcId="{F63FB587-251B-F642-AFA6-B425A4719F3C}" destId="{26909EB4-4AB7-D540-B661-ED6E8E9D3A0F}" srcOrd="0" destOrd="0" presId="urn:microsoft.com/office/officeart/2005/8/layout/vList6"/>
    <dgm:cxn modelId="{54118E99-7B3A-4E49-B733-A59ECE53E831}" type="presParOf" srcId="{26909EB4-4AB7-D540-B661-ED6E8E9D3A0F}" destId="{27414E9F-C88D-F546-BB5C-7C5F8A8524AF}" srcOrd="0" destOrd="0" presId="urn:microsoft.com/office/officeart/2005/8/layout/vList6"/>
    <dgm:cxn modelId="{E6619153-00DB-A040-B877-6CFE660FCD96}" type="presParOf" srcId="{26909EB4-4AB7-D540-B661-ED6E8E9D3A0F}" destId="{55E654EB-9AEC-A04B-9680-1B004E2ED092}" srcOrd="1" destOrd="0" presId="urn:microsoft.com/office/officeart/2005/8/layout/vList6"/>
    <dgm:cxn modelId="{79356B2D-FE96-D74C-8561-0458889F2231}" type="presParOf" srcId="{F63FB587-251B-F642-AFA6-B425A4719F3C}" destId="{A53F786E-DF7E-A342-B434-A22AFB6E8DB4}" srcOrd="1" destOrd="0" presId="urn:microsoft.com/office/officeart/2005/8/layout/vList6"/>
    <dgm:cxn modelId="{BA9466D5-C42F-8246-823C-8D146F06D710}" type="presParOf" srcId="{F63FB587-251B-F642-AFA6-B425A4719F3C}" destId="{A1C00A42-3F8A-CB45-BB87-3A7E2B047B97}" srcOrd="2" destOrd="0" presId="urn:microsoft.com/office/officeart/2005/8/layout/vList6"/>
    <dgm:cxn modelId="{BCCC9A0F-A300-694B-A30B-ED17425658E8}" type="presParOf" srcId="{A1C00A42-3F8A-CB45-BB87-3A7E2B047B97}" destId="{89FDF760-6384-0043-8A61-52A6B10B137A}" srcOrd="0" destOrd="0" presId="urn:microsoft.com/office/officeart/2005/8/layout/vList6"/>
    <dgm:cxn modelId="{E3D349F6-3211-FD46-B58A-DA6F7CBBE93B}" type="presParOf" srcId="{A1C00A42-3F8A-CB45-BB87-3A7E2B047B97}" destId="{80927E97-905B-124A-846B-497F95C5AA7D}" srcOrd="1" destOrd="0" presId="urn:microsoft.com/office/officeart/2005/8/layout/vList6"/>
    <dgm:cxn modelId="{B7BD02D1-91D4-A249-B0C3-D0A4286F1852}" type="presParOf" srcId="{F63FB587-251B-F642-AFA6-B425A4719F3C}" destId="{A3BBED56-A291-D346-8728-FD5E56E06755}" srcOrd="3" destOrd="0" presId="urn:microsoft.com/office/officeart/2005/8/layout/vList6"/>
    <dgm:cxn modelId="{EB68E4B9-CB20-8D4F-A370-728FD4564CBF}" type="presParOf" srcId="{F63FB587-251B-F642-AFA6-B425A4719F3C}" destId="{BBE8F518-0684-1E49-B69D-9971B89B4ACE}" srcOrd="4" destOrd="0" presId="urn:microsoft.com/office/officeart/2005/8/layout/vList6"/>
    <dgm:cxn modelId="{83AFDAE5-FBC5-B54C-B98C-53B6C38E3DF2}" type="presParOf" srcId="{BBE8F518-0684-1E49-B69D-9971B89B4ACE}" destId="{AEE68516-F7B8-AB4B-924E-51BEA7F3DE20}" srcOrd="0" destOrd="0" presId="urn:microsoft.com/office/officeart/2005/8/layout/vList6"/>
    <dgm:cxn modelId="{E003907B-0B2D-134E-81F0-0AF517EA0221}" type="presParOf" srcId="{BBE8F518-0684-1E49-B69D-9971B89B4ACE}" destId="{6C71DAEE-464C-634C-8D55-83CF297F57F5}" srcOrd="1" destOrd="0" presId="urn:microsoft.com/office/officeart/2005/8/layout/vList6"/>
    <dgm:cxn modelId="{AEDCC75C-AAB1-AD46-A5DE-B74FE78BD361}" type="presParOf" srcId="{F63FB587-251B-F642-AFA6-B425A4719F3C}" destId="{FC22BBB5-8D87-6E4E-9151-9F7F12F694DF}" srcOrd="5" destOrd="0" presId="urn:microsoft.com/office/officeart/2005/8/layout/vList6"/>
    <dgm:cxn modelId="{38DF6D5C-E2A1-AC45-B993-0E084061C15E}" type="presParOf" srcId="{F63FB587-251B-F642-AFA6-B425A4719F3C}" destId="{A823DE84-7A4B-9243-B873-971A7D9FA9C9}" srcOrd="6" destOrd="0" presId="urn:microsoft.com/office/officeart/2005/8/layout/vList6"/>
    <dgm:cxn modelId="{29E435C0-BB78-284D-935A-43FA7FE438C0}" type="presParOf" srcId="{A823DE84-7A4B-9243-B873-971A7D9FA9C9}" destId="{687279E8-F1CD-FB49-BD1E-0B38D772F503}" srcOrd="0" destOrd="0" presId="urn:microsoft.com/office/officeart/2005/8/layout/vList6"/>
    <dgm:cxn modelId="{53FFDE21-8C7D-564B-B5F2-DDE038980571}" type="presParOf" srcId="{A823DE84-7A4B-9243-B873-971A7D9FA9C9}" destId="{7C616419-8A70-2742-8985-F479341CC5FF}"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4B1E8B-9943-D74F-AC59-CF285985D4D1}" type="doc">
      <dgm:prSet loTypeId="urn:microsoft.com/office/officeart/2008/layout/HorizontalMultiLevelHierarchy" loCatId="" qsTypeId="urn:microsoft.com/office/officeart/2005/8/quickstyle/simple2" qsCatId="simple" csTypeId="urn:microsoft.com/office/officeart/2005/8/colors/accent2_1" csCatId="accent2" phldr="1"/>
      <dgm:spPr/>
      <dgm:t>
        <a:bodyPr/>
        <a:lstStyle/>
        <a:p>
          <a:endParaRPr lang="id-ID"/>
        </a:p>
      </dgm:t>
    </dgm:pt>
    <dgm:pt modelId="{5A503479-C835-3941-AD7A-287A705B0F7E}">
      <dgm:prSet phldrT="[Teks]" phldr="1"/>
      <dgm:spPr/>
      <dgm:t>
        <a:bodyPr/>
        <a:lstStyle/>
        <a:p>
          <a:endParaRPr lang="id-ID">
            <a:latin typeface="Cambria" panose="02040503050406030204" pitchFamily="18" charset="0"/>
            <a:cs typeface="Arial" panose="020B0604020202020204" pitchFamily="34" charset="0"/>
          </a:endParaRPr>
        </a:p>
      </dgm:t>
    </dgm:pt>
    <dgm:pt modelId="{50B8FC7E-0B2D-AF47-916A-05132534C6B3}" type="parTrans" cxnId="{57C68E8F-2C00-EE41-A222-7757B41B0316}">
      <dgm:prSet/>
      <dgm:spPr/>
      <dgm:t>
        <a:bodyPr/>
        <a:lstStyle/>
        <a:p>
          <a:endParaRPr lang="id-ID">
            <a:latin typeface="Cambria" panose="02040503050406030204" pitchFamily="18" charset="0"/>
            <a:cs typeface="Arial" panose="020B0604020202020204" pitchFamily="34" charset="0"/>
          </a:endParaRPr>
        </a:p>
      </dgm:t>
    </dgm:pt>
    <dgm:pt modelId="{60EF9A18-17B0-CE41-B132-300753A178D2}" type="sibTrans" cxnId="{57C68E8F-2C00-EE41-A222-7757B41B0316}">
      <dgm:prSet/>
      <dgm:spPr/>
      <dgm:t>
        <a:bodyPr/>
        <a:lstStyle/>
        <a:p>
          <a:endParaRPr lang="id-ID">
            <a:latin typeface="Cambria" panose="02040503050406030204" pitchFamily="18" charset="0"/>
            <a:cs typeface="Arial" panose="020B0604020202020204" pitchFamily="34" charset="0"/>
          </a:endParaRPr>
        </a:p>
      </dgm:t>
    </dgm:pt>
    <dgm:pt modelId="{30AEA0B4-4AEB-2443-8407-8116CD24E99F}">
      <dgm:prSet phldrT="[Teks]"/>
      <dgm:spPr/>
      <dgm:t>
        <a:bodyPr/>
        <a:lstStyle/>
        <a:p>
          <a:r>
            <a:rPr lang="id-ID" dirty="0">
              <a:latin typeface="Cambria" panose="02040503050406030204" pitchFamily="18" charset="0"/>
              <a:cs typeface="Arial" panose="020B0604020202020204" pitchFamily="34" charset="0"/>
            </a:rPr>
            <a:t>Sanksi administratif</a:t>
          </a:r>
        </a:p>
      </dgm:t>
    </dgm:pt>
    <dgm:pt modelId="{91FBA055-7ECC-324D-B49A-7081FA030A89}" type="parTrans" cxnId="{7C59BEF9-253B-714A-982B-DF1E6FBD6A92}">
      <dgm:prSet/>
      <dgm:spPr/>
      <dgm:t>
        <a:bodyPr/>
        <a:lstStyle/>
        <a:p>
          <a:endParaRPr lang="id-ID">
            <a:latin typeface="Cambria" panose="02040503050406030204" pitchFamily="18" charset="0"/>
            <a:cs typeface="Arial" panose="020B0604020202020204" pitchFamily="34" charset="0"/>
          </a:endParaRPr>
        </a:p>
      </dgm:t>
    </dgm:pt>
    <dgm:pt modelId="{BF9FEF5A-A3FB-DB4A-9AE1-AE2E81296EFE}" type="sibTrans" cxnId="{7C59BEF9-253B-714A-982B-DF1E6FBD6A92}">
      <dgm:prSet/>
      <dgm:spPr/>
      <dgm:t>
        <a:bodyPr/>
        <a:lstStyle/>
        <a:p>
          <a:endParaRPr lang="id-ID">
            <a:latin typeface="Cambria" panose="02040503050406030204" pitchFamily="18" charset="0"/>
            <a:cs typeface="Arial" panose="020B0604020202020204" pitchFamily="34" charset="0"/>
          </a:endParaRPr>
        </a:p>
      </dgm:t>
    </dgm:pt>
    <dgm:pt modelId="{99944CB9-34D0-6F4A-BAC1-6A0B8EA56BD6}">
      <dgm:prSet phldrT="[Teks]"/>
      <dgm:spPr/>
      <dgm:t>
        <a:bodyPr/>
        <a:lstStyle/>
        <a:p>
          <a:r>
            <a:rPr lang="id-ID" dirty="0">
              <a:latin typeface="Cambria" panose="02040503050406030204" pitchFamily="18" charset="0"/>
              <a:cs typeface="Arial" panose="020B0604020202020204" pitchFamily="34" charset="0"/>
            </a:rPr>
            <a:t>Sanksi pidana</a:t>
          </a:r>
        </a:p>
      </dgm:t>
    </dgm:pt>
    <dgm:pt modelId="{AFE2DCDB-72F1-384C-830F-20E5D5F623DE}" type="parTrans" cxnId="{E626E5C1-8E3D-9B4F-BEC8-E83C92A69B2E}">
      <dgm:prSet/>
      <dgm:spPr/>
      <dgm:t>
        <a:bodyPr/>
        <a:lstStyle/>
        <a:p>
          <a:endParaRPr lang="id-ID">
            <a:latin typeface="Cambria" panose="02040503050406030204" pitchFamily="18" charset="0"/>
            <a:cs typeface="Arial" panose="020B0604020202020204" pitchFamily="34" charset="0"/>
          </a:endParaRPr>
        </a:p>
      </dgm:t>
    </dgm:pt>
    <dgm:pt modelId="{FF00B49B-E8B9-8F4A-B771-398422262808}" type="sibTrans" cxnId="{E626E5C1-8E3D-9B4F-BEC8-E83C92A69B2E}">
      <dgm:prSet/>
      <dgm:spPr/>
      <dgm:t>
        <a:bodyPr/>
        <a:lstStyle/>
        <a:p>
          <a:endParaRPr lang="id-ID">
            <a:latin typeface="Cambria" panose="02040503050406030204" pitchFamily="18" charset="0"/>
            <a:cs typeface="Arial" panose="020B0604020202020204" pitchFamily="34" charset="0"/>
          </a:endParaRPr>
        </a:p>
      </dgm:t>
    </dgm:pt>
    <dgm:pt modelId="{9B42853F-B535-B244-864E-90FA4E0DF936}">
      <dgm:prSet phldrT="[Teks]"/>
      <dgm:spPr/>
      <dgm:t>
        <a:bodyPr/>
        <a:lstStyle/>
        <a:p>
          <a:r>
            <a:rPr lang="id-ID" dirty="0">
              <a:latin typeface="Cambria" panose="02040503050406030204" pitchFamily="18" charset="0"/>
              <a:cs typeface="Arial" panose="020B0604020202020204" pitchFamily="34" charset="0"/>
            </a:rPr>
            <a:t>Gugatan Perdata</a:t>
          </a:r>
        </a:p>
      </dgm:t>
    </dgm:pt>
    <dgm:pt modelId="{E4F714CA-09D6-1C41-AA03-D1EB929FB27F}" type="parTrans" cxnId="{A789EB15-44A5-AF42-A1FE-2FD9B4A631D7}">
      <dgm:prSet/>
      <dgm:spPr/>
      <dgm:t>
        <a:bodyPr/>
        <a:lstStyle/>
        <a:p>
          <a:endParaRPr lang="id-ID">
            <a:latin typeface="Cambria" panose="02040503050406030204" pitchFamily="18" charset="0"/>
            <a:cs typeface="Arial" panose="020B0604020202020204" pitchFamily="34" charset="0"/>
          </a:endParaRPr>
        </a:p>
      </dgm:t>
    </dgm:pt>
    <dgm:pt modelId="{7A814800-5C25-7F4F-BC7C-7A2EDBEA1B6D}" type="sibTrans" cxnId="{A789EB15-44A5-AF42-A1FE-2FD9B4A631D7}">
      <dgm:prSet/>
      <dgm:spPr/>
      <dgm:t>
        <a:bodyPr/>
        <a:lstStyle/>
        <a:p>
          <a:endParaRPr lang="id-ID">
            <a:latin typeface="Cambria" panose="02040503050406030204" pitchFamily="18" charset="0"/>
            <a:cs typeface="Arial" panose="020B0604020202020204" pitchFamily="34" charset="0"/>
          </a:endParaRPr>
        </a:p>
      </dgm:t>
    </dgm:pt>
    <dgm:pt modelId="{637567B4-1BFA-EE4B-9D28-C2930C51EBD3}" type="pres">
      <dgm:prSet presAssocID="{1B4B1E8B-9943-D74F-AC59-CF285985D4D1}" presName="Name0" presStyleCnt="0">
        <dgm:presLayoutVars>
          <dgm:chPref val="1"/>
          <dgm:dir/>
          <dgm:animOne val="branch"/>
          <dgm:animLvl val="lvl"/>
          <dgm:resizeHandles val="exact"/>
        </dgm:presLayoutVars>
      </dgm:prSet>
      <dgm:spPr/>
    </dgm:pt>
    <dgm:pt modelId="{65B74E38-C153-B24B-B3E3-17AFB342344C}" type="pres">
      <dgm:prSet presAssocID="{5A503479-C835-3941-AD7A-287A705B0F7E}" presName="root1" presStyleCnt="0"/>
      <dgm:spPr/>
    </dgm:pt>
    <dgm:pt modelId="{2D2391E5-650A-2D44-817B-3EF0193A5767}" type="pres">
      <dgm:prSet presAssocID="{5A503479-C835-3941-AD7A-287A705B0F7E}" presName="LevelOneTextNode" presStyleLbl="node0" presStyleIdx="0" presStyleCnt="1">
        <dgm:presLayoutVars>
          <dgm:chPref val="3"/>
        </dgm:presLayoutVars>
      </dgm:prSet>
      <dgm:spPr/>
    </dgm:pt>
    <dgm:pt modelId="{03BB9760-A9DC-B84F-ACDD-5F1B1E1A174A}" type="pres">
      <dgm:prSet presAssocID="{5A503479-C835-3941-AD7A-287A705B0F7E}" presName="level2hierChild" presStyleCnt="0"/>
      <dgm:spPr/>
    </dgm:pt>
    <dgm:pt modelId="{D542A8A1-39B6-654C-A565-0113137DB787}" type="pres">
      <dgm:prSet presAssocID="{91FBA055-7ECC-324D-B49A-7081FA030A89}" presName="conn2-1" presStyleLbl="parChTrans1D2" presStyleIdx="0" presStyleCnt="3"/>
      <dgm:spPr/>
    </dgm:pt>
    <dgm:pt modelId="{66AF0AAD-4ADD-7843-9272-AB1780A5788E}" type="pres">
      <dgm:prSet presAssocID="{91FBA055-7ECC-324D-B49A-7081FA030A89}" presName="connTx" presStyleLbl="parChTrans1D2" presStyleIdx="0" presStyleCnt="3"/>
      <dgm:spPr/>
    </dgm:pt>
    <dgm:pt modelId="{BFC0A471-7C88-C54B-B5E2-8C12FEEBCC5D}" type="pres">
      <dgm:prSet presAssocID="{30AEA0B4-4AEB-2443-8407-8116CD24E99F}" presName="root2" presStyleCnt="0"/>
      <dgm:spPr/>
    </dgm:pt>
    <dgm:pt modelId="{C56F94B9-5245-A847-A244-CF6B485DC9F9}" type="pres">
      <dgm:prSet presAssocID="{30AEA0B4-4AEB-2443-8407-8116CD24E99F}" presName="LevelTwoTextNode" presStyleLbl="node2" presStyleIdx="0" presStyleCnt="3">
        <dgm:presLayoutVars>
          <dgm:chPref val="3"/>
        </dgm:presLayoutVars>
      </dgm:prSet>
      <dgm:spPr/>
    </dgm:pt>
    <dgm:pt modelId="{F54CE659-9D0D-C648-BED0-DB6719961751}" type="pres">
      <dgm:prSet presAssocID="{30AEA0B4-4AEB-2443-8407-8116CD24E99F}" presName="level3hierChild" presStyleCnt="0"/>
      <dgm:spPr/>
    </dgm:pt>
    <dgm:pt modelId="{F3EB09D2-C324-DC41-8E12-E547939C5E08}" type="pres">
      <dgm:prSet presAssocID="{AFE2DCDB-72F1-384C-830F-20E5D5F623DE}" presName="conn2-1" presStyleLbl="parChTrans1D2" presStyleIdx="1" presStyleCnt="3"/>
      <dgm:spPr/>
    </dgm:pt>
    <dgm:pt modelId="{F7056AC6-4FDF-384D-BEC5-F2CF043524F7}" type="pres">
      <dgm:prSet presAssocID="{AFE2DCDB-72F1-384C-830F-20E5D5F623DE}" presName="connTx" presStyleLbl="parChTrans1D2" presStyleIdx="1" presStyleCnt="3"/>
      <dgm:spPr/>
    </dgm:pt>
    <dgm:pt modelId="{F7CE2ADC-7CB5-3449-BA95-EA0E398ECEED}" type="pres">
      <dgm:prSet presAssocID="{99944CB9-34D0-6F4A-BAC1-6A0B8EA56BD6}" presName="root2" presStyleCnt="0"/>
      <dgm:spPr/>
    </dgm:pt>
    <dgm:pt modelId="{C4D999BF-23FE-D140-AFB0-F23EC52FFABD}" type="pres">
      <dgm:prSet presAssocID="{99944CB9-34D0-6F4A-BAC1-6A0B8EA56BD6}" presName="LevelTwoTextNode" presStyleLbl="node2" presStyleIdx="1" presStyleCnt="3">
        <dgm:presLayoutVars>
          <dgm:chPref val="3"/>
        </dgm:presLayoutVars>
      </dgm:prSet>
      <dgm:spPr/>
    </dgm:pt>
    <dgm:pt modelId="{FB6B895D-D5EF-2648-9010-F147052059DD}" type="pres">
      <dgm:prSet presAssocID="{99944CB9-34D0-6F4A-BAC1-6A0B8EA56BD6}" presName="level3hierChild" presStyleCnt="0"/>
      <dgm:spPr/>
    </dgm:pt>
    <dgm:pt modelId="{89107336-7961-364B-8D3F-B1A00F1A541B}" type="pres">
      <dgm:prSet presAssocID="{E4F714CA-09D6-1C41-AA03-D1EB929FB27F}" presName="conn2-1" presStyleLbl="parChTrans1D2" presStyleIdx="2" presStyleCnt="3"/>
      <dgm:spPr/>
    </dgm:pt>
    <dgm:pt modelId="{CEA6A8C6-29DC-1E43-8E40-1151C93748F1}" type="pres">
      <dgm:prSet presAssocID="{E4F714CA-09D6-1C41-AA03-D1EB929FB27F}" presName="connTx" presStyleLbl="parChTrans1D2" presStyleIdx="2" presStyleCnt="3"/>
      <dgm:spPr/>
    </dgm:pt>
    <dgm:pt modelId="{DD542F76-28A8-E447-8A94-7C9A5248DF25}" type="pres">
      <dgm:prSet presAssocID="{9B42853F-B535-B244-864E-90FA4E0DF936}" presName="root2" presStyleCnt="0"/>
      <dgm:spPr/>
    </dgm:pt>
    <dgm:pt modelId="{CE91394B-869F-5F47-83C7-703CA827B330}" type="pres">
      <dgm:prSet presAssocID="{9B42853F-B535-B244-864E-90FA4E0DF936}" presName="LevelTwoTextNode" presStyleLbl="node2" presStyleIdx="2" presStyleCnt="3">
        <dgm:presLayoutVars>
          <dgm:chPref val="3"/>
        </dgm:presLayoutVars>
      </dgm:prSet>
      <dgm:spPr/>
    </dgm:pt>
    <dgm:pt modelId="{D3A32193-4A33-F649-8ABF-9100797FF76B}" type="pres">
      <dgm:prSet presAssocID="{9B42853F-B535-B244-864E-90FA4E0DF936}" presName="level3hierChild" presStyleCnt="0"/>
      <dgm:spPr/>
    </dgm:pt>
  </dgm:ptLst>
  <dgm:cxnLst>
    <dgm:cxn modelId="{FD8B6A04-B05C-3E49-897C-35AEC157FBCB}" type="presOf" srcId="{5A503479-C835-3941-AD7A-287A705B0F7E}" destId="{2D2391E5-650A-2D44-817B-3EF0193A5767}" srcOrd="0" destOrd="0" presId="urn:microsoft.com/office/officeart/2008/layout/HorizontalMultiLevelHierarchy"/>
    <dgm:cxn modelId="{042F5B0B-CD02-4748-B4AE-60BF15B2584F}" type="presOf" srcId="{AFE2DCDB-72F1-384C-830F-20E5D5F623DE}" destId="{F7056AC6-4FDF-384D-BEC5-F2CF043524F7}" srcOrd="1" destOrd="0" presId="urn:microsoft.com/office/officeart/2008/layout/HorizontalMultiLevelHierarchy"/>
    <dgm:cxn modelId="{A789EB15-44A5-AF42-A1FE-2FD9B4A631D7}" srcId="{5A503479-C835-3941-AD7A-287A705B0F7E}" destId="{9B42853F-B535-B244-864E-90FA4E0DF936}" srcOrd="2" destOrd="0" parTransId="{E4F714CA-09D6-1C41-AA03-D1EB929FB27F}" sibTransId="{7A814800-5C25-7F4F-BC7C-7A2EDBEA1B6D}"/>
    <dgm:cxn modelId="{B90D3221-63C5-A849-919F-F806EABC7624}" type="presOf" srcId="{91FBA055-7ECC-324D-B49A-7081FA030A89}" destId="{D542A8A1-39B6-654C-A565-0113137DB787}" srcOrd="0" destOrd="0" presId="urn:microsoft.com/office/officeart/2008/layout/HorizontalMultiLevelHierarchy"/>
    <dgm:cxn modelId="{9274C22A-7117-334D-A4D2-D4EE2D706F9A}" type="presOf" srcId="{E4F714CA-09D6-1C41-AA03-D1EB929FB27F}" destId="{CEA6A8C6-29DC-1E43-8E40-1151C93748F1}" srcOrd="1" destOrd="0" presId="urn:microsoft.com/office/officeart/2008/layout/HorizontalMultiLevelHierarchy"/>
    <dgm:cxn modelId="{A70D8F55-89D1-774C-A074-B3230731AC80}" type="presOf" srcId="{1B4B1E8B-9943-D74F-AC59-CF285985D4D1}" destId="{637567B4-1BFA-EE4B-9D28-C2930C51EBD3}" srcOrd="0" destOrd="0" presId="urn:microsoft.com/office/officeart/2008/layout/HorizontalMultiLevelHierarchy"/>
    <dgm:cxn modelId="{8FAD7256-E7C6-DD47-B162-13D015D6D689}" type="presOf" srcId="{30AEA0B4-4AEB-2443-8407-8116CD24E99F}" destId="{C56F94B9-5245-A847-A244-CF6B485DC9F9}" srcOrd="0" destOrd="0" presId="urn:microsoft.com/office/officeart/2008/layout/HorizontalMultiLevelHierarchy"/>
    <dgm:cxn modelId="{BC127580-0184-E54D-9BFB-ED5AB07E487D}" type="presOf" srcId="{9B42853F-B535-B244-864E-90FA4E0DF936}" destId="{CE91394B-869F-5F47-83C7-703CA827B330}" srcOrd="0" destOrd="0" presId="urn:microsoft.com/office/officeart/2008/layout/HorizontalMultiLevelHierarchy"/>
    <dgm:cxn modelId="{57C68E8F-2C00-EE41-A222-7757B41B0316}" srcId="{1B4B1E8B-9943-D74F-AC59-CF285985D4D1}" destId="{5A503479-C835-3941-AD7A-287A705B0F7E}" srcOrd="0" destOrd="0" parTransId="{50B8FC7E-0B2D-AF47-916A-05132534C6B3}" sibTransId="{60EF9A18-17B0-CE41-B132-300753A178D2}"/>
    <dgm:cxn modelId="{271A7EC0-4581-F244-B886-1AAE1C659599}" type="presOf" srcId="{91FBA055-7ECC-324D-B49A-7081FA030A89}" destId="{66AF0AAD-4ADD-7843-9272-AB1780A5788E}" srcOrd="1" destOrd="0" presId="urn:microsoft.com/office/officeart/2008/layout/HorizontalMultiLevelHierarchy"/>
    <dgm:cxn modelId="{E626E5C1-8E3D-9B4F-BEC8-E83C92A69B2E}" srcId="{5A503479-C835-3941-AD7A-287A705B0F7E}" destId="{99944CB9-34D0-6F4A-BAC1-6A0B8EA56BD6}" srcOrd="1" destOrd="0" parTransId="{AFE2DCDB-72F1-384C-830F-20E5D5F623DE}" sibTransId="{FF00B49B-E8B9-8F4A-B771-398422262808}"/>
    <dgm:cxn modelId="{2EB732EB-4D05-364F-B890-CA2AE0485508}" type="presOf" srcId="{99944CB9-34D0-6F4A-BAC1-6A0B8EA56BD6}" destId="{C4D999BF-23FE-D140-AFB0-F23EC52FFABD}" srcOrd="0" destOrd="0" presId="urn:microsoft.com/office/officeart/2008/layout/HorizontalMultiLevelHierarchy"/>
    <dgm:cxn modelId="{ADD0E0F2-7F55-D144-8473-B894E9024DAE}" type="presOf" srcId="{E4F714CA-09D6-1C41-AA03-D1EB929FB27F}" destId="{89107336-7961-364B-8D3F-B1A00F1A541B}" srcOrd="0" destOrd="0" presId="urn:microsoft.com/office/officeart/2008/layout/HorizontalMultiLevelHierarchy"/>
    <dgm:cxn modelId="{7C59BEF9-253B-714A-982B-DF1E6FBD6A92}" srcId="{5A503479-C835-3941-AD7A-287A705B0F7E}" destId="{30AEA0B4-4AEB-2443-8407-8116CD24E99F}" srcOrd="0" destOrd="0" parTransId="{91FBA055-7ECC-324D-B49A-7081FA030A89}" sibTransId="{BF9FEF5A-A3FB-DB4A-9AE1-AE2E81296EFE}"/>
    <dgm:cxn modelId="{8A9A51FC-3AE5-E34F-B518-C4D85561682F}" type="presOf" srcId="{AFE2DCDB-72F1-384C-830F-20E5D5F623DE}" destId="{F3EB09D2-C324-DC41-8E12-E547939C5E08}" srcOrd="0" destOrd="0" presId="urn:microsoft.com/office/officeart/2008/layout/HorizontalMultiLevelHierarchy"/>
    <dgm:cxn modelId="{4A796337-248B-4649-A818-9DDD25F7EEB9}" type="presParOf" srcId="{637567B4-1BFA-EE4B-9D28-C2930C51EBD3}" destId="{65B74E38-C153-B24B-B3E3-17AFB342344C}" srcOrd="0" destOrd="0" presId="urn:microsoft.com/office/officeart/2008/layout/HorizontalMultiLevelHierarchy"/>
    <dgm:cxn modelId="{00BB3D06-FD25-694D-8E50-AC32C977A07A}" type="presParOf" srcId="{65B74E38-C153-B24B-B3E3-17AFB342344C}" destId="{2D2391E5-650A-2D44-817B-3EF0193A5767}" srcOrd="0" destOrd="0" presId="urn:microsoft.com/office/officeart/2008/layout/HorizontalMultiLevelHierarchy"/>
    <dgm:cxn modelId="{E48D5D5C-0CB1-844E-A5EC-23224603E971}" type="presParOf" srcId="{65B74E38-C153-B24B-B3E3-17AFB342344C}" destId="{03BB9760-A9DC-B84F-ACDD-5F1B1E1A174A}" srcOrd="1" destOrd="0" presId="urn:microsoft.com/office/officeart/2008/layout/HorizontalMultiLevelHierarchy"/>
    <dgm:cxn modelId="{18E08851-F79B-A545-B601-BFD46F026A8E}" type="presParOf" srcId="{03BB9760-A9DC-B84F-ACDD-5F1B1E1A174A}" destId="{D542A8A1-39B6-654C-A565-0113137DB787}" srcOrd="0" destOrd="0" presId="urn:microsoft.com/office/officeart/2008/layout/HorizontalMultiLevelHierarchy"/>
    <dgm:cxn modelId="{72165CDD-C16A-EF48-8A39-B455038D8E0A}" type="presParOf" srcId="{D542A8A1-39B6-654C-A565-0113137DB787}" destId="{66AF0AAD-4ADD-7843-9272-AB1780A5788E}" srcOrd="0" destOrd="0" presId="urn:microsoft.com/office/officeart/2008/layout/HorizontalMultiLevelHierarchy"/>
    <dgm:cxn modelId="{2D9CBA85-DD89-5C44-B9D4-8A8FBEEEB179}" type="presParOf" srcId="{03BB9760-A9DC-B84F-ACDD-5F1B1E1A174A}" destId="{BFC0A471-7C88-C54B-B5E2-8C12FEEBCC5D}" srcOrd="1" destOrd="0" presId="urn:microsoft.com/office/officeart/2008/layout/HorizontalMultiLevelHierarchy"/>
    <dgm:cxn modelId="{7C56A499-BE49-4547-97CE-B14ECCDC3EB5}" type="presParOf" srcId="{BFC0A471-7C88-C54B-B5E2-8C12FEEBCC5D}" destId="{C56F94B9-5245-A847-A244-CF6B485DC9F9}" srcOrd="0" destOrd="0" presId="urn:microsoft.com/office/officeart/2008/layout/HorizontalMultiLevelHierarchy"/>
    <dgm:cxn modelId="{1819B87A-8EFA-6143-841F-3FFCC46B959F}" type="presParOf" srcId="{BFC0A471-7C88-C54B-B5E2-8C12FEEBCC5D}" destId="{F54CE659-9D0D-C648-BED0-DB6719961751}" srcOrd="1" destOrd="0" presId="urn:microsoft.com/office/officeart/2008/layout/HorizontalMultiLevelHierarchy"/>
    <dgm:cxn modelId="{C590DA27-3479-F24D-99A2-A5134125CB64}" type="presParOf" srcId="{03BB9760-A9DC-B84F-ACDD-5F1B1E1A174A}" destId="{F3EB09D2-C324-DC41-8E12-E547939C5E08}" srcOrd="2" destOrd="0" presId="urn:microsoft.com/office/officeart/2008/layout/HorizontalMultiLevelHierarchy"/>
    <dgm:cxn modelId="{DFBB8D98-1D2A-A94F-804D-9CA315301D1E}" type="presParOf" srcId="{F3EB09D2-C324-DC41-8E12-E547939C5E08}" destId="{F7056AC6-4FDF-384D-BEC5-F2CF043524F7}" srcOrd="0" destOrd="0" presId="urn:microsoft.com/office/officeart/2008/layout/HorizontalMultiLevelHierarchy"/>
    <dgm:cxn modelId="{0F115F78-8103-C146-A460-42A3B8A1725A}" type="presParOf" srcId="{03BB9760-A9DC-B84F-ACDD-5F1B1E1A174A}" destId="{F7CE2ADC-7CB5-3449-BA95-EA0E398ECEED}" srcOrd="3" destOrd="0" presId="urn:microsoft.com/office/officeart/2008/layout/HorizontalMultiLevelHierarchy"/>
    <dgm:cxn modelId="{D908524B-E96E-324F-8A78-3F9AD25771FC}" type="presParOf" srcId="{F7CE2ADC-7CB5-3449-BA95-EA0E398ECEED}" destId="{C4D999BF-23FE-D140-AFB0-F23EC52FFABD}" srcOrd="0" destOrd="0" presId="urn:microsoft.com/office/officeart/2008/layout/HorizontalMultiLevelHierarchy"/>
    <dgm:cxn modelId="{731C4760-7DCA-6D4D-924B-7FF59853A382}" type="presParOf" srcId="{F7CE2ADC-7CB5-3449-BA95-EA0E398ECEED}" destId="{FB6B895D-D5EF-2648-9010-F147052059DD}" srcOrd="1" destOrd="0" presId="urn:microsoft.com/office/officeart/2008/layout/HorizontalMultiLevelHierarchy"/>
    <dgm:cxn modelId="{EC8F5455-B547-C442-AAF1-2096C7EA8F22}" type="presParOf" srcId="{03BB9760-A9DC-B84F-ACDD-5F1B1E1A174A}" destId="{89107336-7961-364B-8D3F-B1A00F1A541B}" srcOrd="4" destOrd="0" presId="urn:microsoft.com/office/officeart/2008/layout/HorizontalMultiLevelHierarchy"/>
    <dgm:cxn modelId="{3C8F6FDF-7594-3449-9905-4638105517C6}" type="presParOf" srcId="{89107336-7961-364B-8D3F-B1A00F1A541B}" destId="{CEA6A8C6-29DC-1E43-8E40-1151C93748F1}" srcOrd="0" destOrd="0" presId="urn:microsoft.com/office/officeart/2008/layout/HorizontalMultiLevelHierarchy"/>
    <dgm:cxn modelId="{87C2DCC4-90C5-5441-A56E-370B2341468C}" type="presParOf" srcId="{03BB9760-A9DC-B84F-ACDD-5F1B1E1A174A}" destId="{DD542F76-28A8-E447-8A94-7C9A5248DF25}" srcOrd="5" destOrd="0" presId="urn:microsoft.com/office/officeart/2008/layout/HorizontalMultiLevelHierarchy"/>
    <dgm:cxn modelId="{225DAB6D-8CDA-0344-AD0A-B6A024397BE3}" type="presParOf" srcId="{DD542F76-28A8-E447-8A94-7C9A5248DF25}" destId="{CE91394B-869F-5F47-83C7-703CA827B330}" srcOrd="0" destOrd="0" presId="urn:microsoft.com/office/officeart/2008/layout/HorizontalMultiLevelHierarchy"/>
    <dgm:cxn modelId="{A7C90402-F929-4542-AEB1-4B1CBAD1C2DC}" type="presParOf" srcId="{DD542F76-28A8-E447-8A94-7C9A5248DF25}" destId="{D3A32193-4A33-F649-8ABF-9100797FF76B}"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4A3F289-2535-3041-90B2-57D16F3793ED}" type="doc">
      <dgm:prSet loTypeId="urn:microsoft.com/office/officeart/2005/8/layout/hList1" loCatId="" qsTypeId="urn:microsoft.com/office/officeart/2005/8/quickstyle/simple3" qsCatId="simple" csTypeId="urn:microsoft.com/office/officeart/2005/8/colors/accent3_1" csCatId="accent3" phldr="1"/>
      <dgm:spPr/>
      <dgm:t>
        <a:bodyPr/>
        <a:lstStyle/>
        <a:p>
          <a:endParaRPr lang="id-ID"/>
        </a:p>
      </dgm:t>
    </dgm:pt>
    <dgm:pt modelId="{FD1BC960-5A6C-A64E-BAAB-60AA3ECA1121}">
      <dgm:prSet phldrT="[Teks]"/>
      <dgm:spPr/>
      <dgm:t>
        <a:bodyPr/>
        <a:lstStyle/>
        <a:p>
          <a:r>
            <a:rPr lang="id-ID" b="1" dirty="0">
              <a:latin typeface="Cambria" panose="02040503050406030204" pitchFamily="18" charset="0"/>
            </a:rPr>
            <a:t>Perusahaan Teknologi (Platform, </a:t>
          </a:r>
          <a:r>
            <a:rPr lang="id-ID" b="1" dirty="0" err="1">
              <a:latin typeface="Cambria" panose="02040503050406030204" pitchFamily="18" charset="0"/>
            </a:rPr>
            <a:t>Cloud</a:t>
          </a:r>
          <a:r>
            <a:rPr lang="id-ID" b="1" dirty="0">
              <a:latin typeface="Cambria" panose="02040503050406030204" pitchFamily="18" charset="0"/>
            </a:rPr>
            <a:t>, </a:t>
          </a:r>
          <a:r>
            <a:rPr lang="id-ID" b="1" dirty="0" err="1">
              <a:latin typeface="Cambria" panose="02040503050406030204" pitchFamily="18" charset="0"/>
            </a:rPr>
            <a:t>App</a:t>
          </a:r>
          <a:r>
            <a:rPr lang="id-ID" b="1" dirty="0">
              <a:latin typeface="Cambria" panose="02040503050406030204" pitchFamily="18" charset="0"/>
            </a:rPr>
            <a:t>)</a:t>
          </a:r>
        </a:p>
      </dgm:t>
    </dgm:pt>
    <dgm:pt modelId="{36BB66F0-A670-9B4B-B377-40E5206183A7}" type="parTrans" cxnId="{C88AB9AD-F91E-5D41-9541-5C6BCF33B3FB}">
      <dgm:prSet/>
      <dgm:spPr/>
      <dgm:t>
        <a:bodyPr/>
        <a:lstStyle/>
        <a:p>
          <a:endParaRPr lang="id-ID">
            <a:latin typeface="Cambria" panose="02040503050406030204" pitchFamily="18" charset="0"/>
          </a:endParaRPr>
        </a:p>
      </dgm:t>
    </dgm:pt>
    <dgm:pt modelId="{518D0A45-EAC0-0B42-ABCD-E3B2213C0E1B}" type="sibTrans" cxnId="{C88AB9AD-F91E-5D41-9541-5C6BCF33B3FB}">
      <dgm:prSet/>
      <dgm:spPr/>
      <dgm:t>
        <a:bodyPr/>
        <a:lstStyle/>
        <a:p>
          <a:endParaRPr lang="id-ID">
            <a:latin typeface="Cambria" panose="02040503050406030204" pitchFamily="18" charset="0"/>
          </a:endParaRPr>
        </a:p>
      </dgm:t>
    </dgm:pt>
    <dgm:pt modelId="{F812A5F7-1185-674A-A46D-FBFF14C069F7}">
      <dgm:prSet phldrT="[Teks]"/>
      <dgm:spPr/>
      <dgm:t>
        <a:bodyPr/>
        <a:lstStyle/>
        <a:p>
          <a:r>
            <a:rPr lang="id-ID" dirty="0">
              <a:latin typeface="Cambria" panose="02040503050406030204" pitchFamily="18" charset="0"/>
            </a:rPr>
            <a:t>Harus menyusun dan menerapkan kebijakan privasi.
Menyediakan </a:t>
          </a:r>
          <a:r>
            <a:rPr lang="id-ID" dirty="0" err="1">
              <a:latin typeface="Cambria" panose="02040503050406030204" pitchFamily="18" charset="0"/>
            </a:rPr>
            <a:t>consent</a:t>
          </a:r>
          <a:r>
            <a:rPr lang="id-ID" dirty="0">
              <a:latin typeface="Cambria" panose="02040503050406030204" pitchFamily="18" charset="0"/>
            </a:rPr>
            <a:t> </a:t>
          </a:r>
          <a:r>
            <a:rPr lang="id-ID" dirty="0" err="1">
              <a:latin typeface="Cambria" panose="02040503050406030204" pitchFamily="18" charset="0"/>
            </a:rPr>
            <a:t>mechanism</a:t>
          </a:r>
          <a:r>
            <a:rPr lang="id-ID" dirty="0">
              <a:latin typeface="Cambria" panose="02040503050406030204" pitchFamily="18" charset="0"/>
            </a:rPr>
            <a:t> bagi pengguna.
Menjaga enkripsi dan </a:t>
          </a:r>
          <a:r>
            <a:rPr lang="id-ID" dirty="0" err="1">
              <a:latin typeface="Cambria" panose="02040503050406030204" pitchFamily="18" charset="0"/>
            </a:rPr>
            <a:t>backup</a:t>
          </a:r>
          <a:r>
            <a:rPr lang="id-ID" dirty="0">
              <a:latin typeface="Cambria" panose="02040503050406030204" pitchFamily="18" charset="0"/>
            </a:rPr>
            <a:t> data.</a:t>
          </a:r>
        </a:p>
      </dgm:t>
    </dgm:pt>
    <dgm:pt modelId="{95FC0323-6547-2F4D-95BD-D2525B9CD74A}" type="parTrans" cxnId="{5D89C273-A195-5844-BCF6-4ADC14F68E4A}">
      <dgm:prSet/>
      <dgm:spPr/>
      <dgm:t>
        <a:bodyPr/>
        <a:lstStyle/>
        <a:p>
          <a:endParaRPr lang="id-ID">
            <a:latin typeface="Cambria" panose="02040503050406030204" pitchFamily="18" charset="0"/>
          </a:endParaRPr>
        </a:p>
      </dgm:t>
    </dgm:pt>
    <dgm:pt modelId="{FB02CD17-EADA-694F-B55F-D1D67733D4CF}" type="sibTrans" cxnId="{5D89C273-A195-5844-BCF6-4ADC14F68E4A}">
      <dgm:prSet/>
      <dgm:spPr/>
      <dgm:t>
        <a:bodyPr/>
        <a:lstStyle/>
        <a:p>
          <a:endParaRPr lang="id-ID">
            <a:latin typeface="Cambria" panose="02040503050406030204" pitchFamily="18" charset="0"/>
          </a:endParaRPr>
        </a:p>
      </dgm:t>
    </dgm:pt>
    <dgm:pt modelId="{82988502-D615-E647-AF45-E7B00DBE21D5}">
      <dgm:prSet phldrT="[Teks]"/>
      <dgm:spPr/>
      <dgm:t>
        <a:bodyPr/>
        <a:lstStyle/>
        <a:p>
          <a:r>
            <a:rPr lang="id-ID" b="1" dirty="0">
              <a:latin typeface="Cambria" panose="02040503050406030204" pitchFamily="18" charset="0"/>
            </a:rPr>
            <a:t>Perusahaan </a:t>
          </a:r>
          <a:r>
            <a:rPr lang="id-ID" b="1" dirty="0" err="1">
              <a:latin typeface="Cambria" panose="02040503050406030204" pitchFamily="18" charset="0"/>
            </a:rPr>
            <a:t>E-Commerce</a:t>
          </a:r>
          <a:endParaRPr lang="id-ID" b="1" dirty="0">
            <a:latin typeface="Cambria" panose="02040503050406030204" pitchFamily="18" charset="0"/>
          </a:endParaRPr>
        </a:p>
      </dgm:t>
    </dgm:pt>
    <dgm:pt modelId="{11316578-A2A6-9642-88F6-F54A24775B00}" type="parTrans" cxnId="{E2AB11FE-DDCD-A148-86D4-C11008840FBB}">
      <dgm:prSet/>
      <dgm:spPr/>
      <dgm:t>
        <a:bodyPr/>
        <a:lstStyle/>
        <a:p>
          <a:endParaRPr lang="id-ID">
            <a:latin typeface="Cambria" panose="02040503050406030204" pitchFamily="18" charset="0"/>
          </a:endParaRPr>
        </a:p>
      </dgm:t>
    </dgm:pt>
    <dgm:pt modelId="{FCCE1509-1A37-2446-A9A2-4A442880DD96}" type="sibTrans" cxnId="{E2AB11FE-DDCD-A148-86D4-C11008840FBB}">
      <dgm:prSet/>
      <dgm:spPr/>
      <dgm:t>
        <a:bodyPr/>
        <a:lstStyle/>
        <a:p>
          <a:endParaRPr lang="id-ID">
            <a:latin typeface="Cambria" panose="02040503050406030204" pitchFamily="18" charset="0"/>
          </a:endParaRPr>
        </a:p>
      </dgm:t>
    </dgm:pt>
    <dgm:pt modelId="{8E93637E-78FE-3C43-A3CA-BC68EFAFD76E}">
      <dgm:prSet phldrT="[Teks]"/>
      <dgm:spPr/>
      <dgm:t>
        <a:bodyPr/>
        <a:lstStyle/>
        <a:p>
          <a:r>
            <a:rPr lang="id-ID" dirty="0">
              <a:latin typeface="Cambria" panose="02040503050406030204" pitchFamily="18" charset="0"/>
            </a:rPr>
            <a:t>Mengelola data transaksi, alamat, preferensi belanja, dll.
Kewajiban melindungi data dari kebocoran dan pencurian identitas.
Wajib mematuhi kewajiban “data </a:t>
          </a:r>
          <a:r>
            <a:rPr lang="id-ID" dirty="0" err="1">
              <a:latin typeface="Cambria" panose="02040503050406030204" pitchFamily="18" charset="0"/>
            </a:rPr>
            <a:t>minimization</a:t>
          </a:r>
          <a:r>
            <a:rPr lang="id-ID" dirty="0">
              <a:latin typeface="Cambria" panose="02040503050406030204" pitchFamily="18" charset="0"/>
            </a:rPr>
            <a:t>” dan “</a:t>
          </a:r>
          <a:r>
            <a:rPr lang="id-ID" dirty="0" err="1">
              <a:latin typeface="Cambria" panose="02040503050406030204" pitchFamily="18" charset="0"/>
            </a:rPr>
            <a:t>purpose</a:t>
          </a:r>
          <a:r>
            <a:rPr lang="id-ID" dirty="0">
              <a:latin typeface="Cambria" panose="02040503050406030204" pitchFamily="18" charset="0"/>
            </a:rPr>
            <a:t> </a:t>
          </a:r>
          <a:r>
            <a:rPr lang="id-ID" dirty="0" err="1">
              <a:latin typeface="Cambria" panose="02040503050406030204" pitchFamily="18" charset="0"/>
            </a:rPr>
            <a:t>limitation</a:t>
          </a:r>
          <a:r>
            <a:rPr lang="id-ID" dirty="0">
              <a:latin typeface="Cambria" panose="02040503050406030204" pitchFamily="18" charset="0"/>
            </a:rPr>
            <a:t>”.</a:t>
          </a:r>
        </a:p>
      </dgm:t>
    </dgm:pt>
    <dgm:pt modelId="{2A9879EB-5A33-D548-9F6F-768610C1817E}" type="parTrans" cxnId="{AA6D7E2B-33BC-C643-8C73-1B610D1543A1}">
      <dgm:prSet/>
      <dgm:spPr/>
      <dgm:t>
        <a:bodyPr/>
        <a:lstStyle/>
        <a:p>
          <a:endParaRPr lang="id-ID">
            <a:latin typeface="Cambria" panose="02040503050406030204" pitchFamily="18" charset="0"/>
          </a:endParaRPr>
        </a:p>
      </dgm:t>
    </dgm:pt>
    <dgm:pt modelId="{249A3119-5A9A-3940-BD05-FDB1E710C0BC}" type="sibTrans" cxnId="{AA6D7E2B-33BC-C643-8C73-1B610D1543A1}">
      <dgm:prSet/>
      <dgm:spPr/>
      <dgm:t>
        <a:bodyPr/>
        <a:lstStyle/>
        <a:p>
          <a:endParaRPr lang="id-ID">
            <a:latin typeface="Cambria" panose="02040503050406030204" pitchFamily="18" charset="0"/>
          </a:endParaRPr>
        </a:p>
      </dgm:t>
    </dgm:pt>
    <dgm:pt modelId="{5940AAB8-E108-EC49-ACC8-01BE2B258396}">
      <dgm:prSet phldrT="[Teks]"/>
      <dgm:spPr/>
      <dgm:t>
        <a:bodyPr/>
        <a:lstStyle/>
        <a:p>
          <a:r>
            <a:rPr lang="id-ID" b="1" dirty="0">
              <a:latin typeface="Cambria" panose="02040503050406030204" pitchFamily="18" charset="0"/>
            </a:rPr>
            <a:t>Perusahaan </a:t>
          </a:r>
          <a:r>
            <a:rPr lang="id-ID" b="1" dirty="0" err="1">
              <a:latin typeface="Cambria" panose="02040503050406030204" pitchFamily="18" charset="0"/>
            </a:rPr>
            <a:t>Fintech</a:t>
          </a:r>
          <a:endParaRPr lang="id-ID" b="1" dirty="0">
            <a:latin typeface="Cambria" panose="02040503050406030204" pitchFamily="18" charset="0"/>
          </a:endParaRPr>
        </a:p>
      </dgm:t>
    </dgm:pt>
    <dgm:pt modelId="{7898DA30-622C-F64E-A9D9-7DDD9A50FC03}" type="parTrans" cxnId="{416223E1-365C-DE40-9961-850A03087F4B}">
      <dgm:prSet/>
      <dgm:spPr/>
      <dgm:t>
        <a:bodyPr/>
        <a:lstStyle/>
        <a:p>
          <a:endParaRPr lang="id-ID">
            <a:latin typeface="Cambria" panose="02040503050406030204" pitchFamily="18" charset="0"/>
          </a:endParaRPr>
        </a:p>
      </dgm:t>
    </dgm:pt>
    <dgm:pt modelId="{5919171F-ACA9-F74E-B5DA-3EC4AA5B269C}" type="sibTrans" cxnId="{416223E1-365C-DE40-9961-850A03087F4B}">
      <dgm:prSet/>
      <dgm:spPr/>
      <dgm:t>
        <a:bodyPr/>
        <a:lstStyle/>
        <a:p>
          <a:endParaRPr lang="id-ID">
            <a:latin typeface="Cambria" panose="02040503050406030204" pitchFamily="18" charset="0"/>
          </a:endParaRPr>
        </a:p>
      </dgm:t>
    </dgm:pt>
    <dgm:pt modelId="{0D3B36B7-1266-4244-A6E2-21F624DA5E1B}">
      <dgm:prSet phldrT="[Teks]"/>
      <dgm:spPr/>
      <dgm:t>
        <a:bodyPr/>
        <a:lstStyle/>
        <a:p>
          <a:r>
            <a:rPr lang="id-ID" dirty="0">
              <a:latin typeface="Cambria" panose="02040503050406030204" pitchFamily="18" charset="0"/>
            </a:rPr>
            <a:t>Menangani data finansial yang sangat sensitif.
Harus menerapkan prinsip keamanan siber tingkat tinggi (</a:t>
          </a:r>
          <a:r>
            <a:rPr lang="id-ID" dirty="0" err="1">
              <a:latin typeface="Cambria" panose="02040503050406030204" pitchFamily="18" charset="0"/>
            </a:rPr>
            <a:t>cybersecurity</a:t>
          </a:r>
          <a:r>
            <a:rPr lang="id-ID" dirty="0">
              <a:latin typeface="Cambria" panose="02040503050406030204" pitchFamily="18" charset="0"/>
            </a:rPr>
            <a:t>).
Audit rutin oleh OJK dan kerja sama dengan PPATK untuk </a:t>
          </a:r>
          <a:r>
            <a:rPr lang="id-ID" dirty="0" err="1">
              <a:latin typeface="Cambria" panose="02040503050406030204" pitchFamily="18" charset="0"/>
            </a:rPr>
            <a:t>mitigasi</a:t>
          </a:r>
          <a:r>
            <a:rPr lang="id-ID" dirty="0">
              <a:latin typeface="Cambria" panose="02040503050406030204" pitchFamily="18" charset="0"/>
            </a:rPr>
            <a:t> risiko pencucian uang.</a:t>
          </a:r>
        </a:p>
      </dgm:t>
    </dgm:pt>
    <dgm:pt modelId="{DC243ADD-F2ED-1142-982A-CDB26214F8BA}" type="parTrans" cxnId="{8AC8A4A7-E8D0-F240-B494-9FB55473D652}">
      <dgm:prSet/>
      <dgm:spPr/>
      <dgm:t>
        <a:bodyPr/>
        <a:lstStyle/>
        <a:p>
          <a:endParaRPr lang="id-ID">
            <a:latin typeface="Cambria" panose="02040503050406030204" pitchFamily="18" charset="0"/>
          </a:endParaRPr>
        </a:p>
      </dgm:t>
    </dgm:pt>
    <dgm:pt modelId="{3DC5D4C4-FD0B-6442-9586-12FFA81611F5}" type="sibTrans" cxnId="{8AC8A4A7-E8D0-F240-B494-9FB55473D652}">
      <dgm:prSet/>
      <dgm:spPr/>
      <dgm:t>
        <a:bodyPr/>
        <a:lstStyle/>
        <a:p>
          <a:endParaRPr lang="id-ID">
            <a:latin typeface="Cambria" panose="02040503050406030204" pitchFamily="18" charset="0"/>
          </a:endParaRPr>
        </a:p>
      </dgm:t>
    </dgm:pt>
    <dgm:pt modelId="{FFCCD49A-C0A4-6949-8CA5-53DC06E6F00B}" type="pres">
      <dgm:prSet presAssocID="{84A3F289-2535-3041-90B2-57D16F3793ED}" presName="Name0" presStyleCnt="0">
        <dgm:presLayoutVars>
          <dgm:dir/>
          <dgm:animLvl val="lvl"/>
          <dgm:resizeHandles val="exact"/>
        </dgm:presLayoutVars>
      </dgm:prSet>
      <dgm:spPr/>
    </dgm:pt>
    <dgm:pt modelId="{A05CCA88-66BC-3549-B650-6637A1281A55}" type="pres">
      <dgm:prSet presAssocID="{FD1BC960-5A6C-A64E-BAAB-60AA3ECA1121}" presName="composite" presStyleCnt="0"/>
      <dgm:spPr/>
    </dgm:pt>
    <dgm:pt modelId="{A3F17F3E-211A-DF43-8650-5324DC2254BF}" type="pres">
      <dgm:prSet presAssocID="{FD1BC960-5A6C-A64E-BAAB-60AA3ECA1121}" presName="parTx" presStyleLbl="alignNode1" presStyleIdx="0" presStyleCnt="3">
        <dgm:presLayoutVars>
          <dgm:chMax val="0"/>
          <dgm:chPref val="0"/>
          <dgm:bulletEnabled val="1"/>
        </dgm:presLayoutVars>
      </dgm:prSet>
      <dgm:spPr/>
    </dgm:pt>
    <dgm:pt modelId="{C12E5257-5A35-E941-A298-87F4A5292544}" type="pres">
      <dgm:prSet presAssocID="{FD1BC960-5A6C-A64E-BAAB-60AA3ECA1121}" presName="desTx" presStyleLbl="alignAccFollowNode1" presStyleIdx="0" presStyleCnt="3">
        <dgm:presLayoutVars>
          <dgm:bulletEnabled val="1"/>
        </dgm:presLayoutVars>
      </dgm:prSet>
      <dgm:spPr/>
    </dgm:pt>
    <dgm:pt modelId="{14BA18B6-92D7-084C-8AA1-0DC777C7191E}" type="pres">
      <dgm:prSet presAssocID="{518D0A45-EAC0-0B42-ABCD-E3B2213C0E1B}" presName="space" presStyleCnt="0"/>
      <dgm:spPr/>
    </dgm:pt>
    <dgm:pt modelId="{35C5C6CE-2D6B-A240-A7B5-8642434A8A44}" type="pres">
      <dgm:prSet presAssocID="{82988502-D615-E647-AF45-E7B00DBE21D5}" presName="composite" presStyleCnt="0"/>
      <dgm:spPr/>
    </dgm:pt>
    <dgm:pt modelId="{249A876B-9096-0C48-833C-E7BEC1237060}" type="pres">
      <dgm:prSet presAssocID="{82988502-D615-E647-AF45-E7B00DBE21D5}" presName="parTx" presStyleLbl="alignNode1" presStyleIdx="1" presStyleCnt="3">
        <dgm:presLayoutVars>
          <dgm:chMax val="0"/>
          <dgm:chPref val="0"/>
          <dgm:bulletEnabled val="1"/>
        </dgm:presLayoutVars>
      </dgm:prSet>
      <dgm:spPr/>
    </dgm:pt>
    <dgm:pt modelId="{1D6F1F68-4571-7C47-A534-656F32CEDC0F}" type="pres">
      <dgm:prSet presAssocID="{82988502-D615-E647-AF45-E7B00DBE21D5}" presName="desTx" presStyleLbl="alignAccFollowNode1" presStyleIdx="1" presStyleCnt="3">
        <dgm:presLayoutVars>
          <dgm:bulletEnabled val="1"/>
        </dgm:presLayoutVars>
      </dgm:prSet>
      <dgm:spPr/>
    </dgm:pt>
    <dgm:pt modelId="{62938089-2FF2-9E41-B91F-9C883A5E189F}" type="pres">
      <dgm:prSet presAssocID="{FCCE1509-1A37-2446-A9A2-4A442880DD96}" presName="space" presStyleCnt="0"/>
      <dgm:spPr/>
    </dgm:pt>
    <dgm:pt modelId="{5B90DE8A-7AE0-D24D-B7AE-67117F72A6E1}" type="pres">
      <dgm:prSet presAssocID="{5940AAB8-E108-EC49-ACC8-01BE2B258396}" presName="composite" presStyleCnt="0"/>
      <dgm:spPr/>
    </dgm:pt>
    <dgm:pt modelId="{D606AB2D-96A7-154B-8A65-A93AC5C4949F}" type="pres">
      <dgm:prSet presAssocID="{5940AAB8-E108-EC49-ACC8-01BE2B258396}" presName="parTx" presStyleLbl="alignNode1" presStyleIdx="2" presStyleCnt="3">
        <dgm:presLayoutVars>
          <dgm:chMax val="0"/>
          <dgm:chPref val="0"/>
          <dgm:bulletEnabled val="1"/>
        </dgm:presLayoutVars>
      </dgm:prSet>
      <dgm:spPr/>
    </dgm:pt>
    <dgm:pt modelId="{151D54F0-2C4C-5E45-9CC5-06E770DD3C09}" type="pres">
      <dgm:prSet presAssocID="{5940AAB8-E108-EC49-ACC8-01BE2B258396}" presName="desTx" presStyleLbl="alignAccFollowNode1" presStyleIdx="2" presStyleCnt="3">
        <dgm:presLayoutVars>
          <dgm:bulletEnabled val="1"/>
        </dgm:presLayoutVars>
      </dgm:prSet>
      <dgm:spPr/>
    </dgm:pt>
  </dgm:ptLst>
  <dgm:cxnLst>
    <dgm:cxn modelId="{AA6D7E2B-33BC-C643-8C73-1B610D1543A1}" srcId="{82988502-D615-E647-AF45-E7B00DBE21D5}" destId="{8E93637E-78FE-3C43-A3CA-BC68EFAFD76E}" srcOrd="0" destOrd="0" parTransId="{2A9879EB-5A33-D548-9F6F-768610C1817E}" sibTransId="{249A3119-5A9A-3940-BD05-FDB1E710C0BC}"/>
    <dgm:cxn modelId="{14DB3B40-52A6-6045-A1BF-6C90EF4CA396}" type="presOf" srcId="{84A3F289-2535-3041-90B2-57D16F3793ED}" destId="{FFCCD49A-C0A4-6949-8CA5-53DC06E6F00B}" srcOrd="0" destOrd="0" presId="urn:microsoft.com/office/officeart/2005/8/layout/hList1"/>
    <dgm:cxn modelId="{90AA8E48-C2E4-7F4C-A0F3-B02FD52ED22A}" type="presOf" srcId="{5940AAB8-E108-EC49-ACC8-01BE2B258396}" destId="{D606AB2D-96A7-154B-8A65-A93AC5C4949F}" srcOrd="0" destOrd="0" presId="urn:microsoft.com/office/officeart/2005/8/layout/hList1"/>
    <dgm:cxn modelId="{5D89C273-A195-5844-BCF6-4ADC14F68E4A}" srcId="{FD1BC960-5A6C-A64E-BAAB-60AA3ECA1121}" destId="{F812A5F7-1185-674A-A46D-FBFF14C069F7}" srcOrd="0" destOrd="0" parTransId="{95FC0323-6547-2F4D-95BD-D2525B9CD74A}" sibTransId="{FB02CD17-EADA-694F-B55F-D1D67733D4CF}"/>
    <dgm:cxn modelId="{6349787A-33D1-5346-A9FC-7A38042D3B40}" type="presOf" srcId="{FD1BC960-5A6C-A64E-BAAB-60AA3ECA1121}" destId="{A3F17F3E-211A-DF43-8650-5324DC2254BF}" srcOrd="0" destOrd="0" presId="urn:microsoft.com/office/officeart/2005/8/layout/hList1"/>
    <dgm:cxn modelId="{8AC8A4A7-E8D0-F240-B494-9FB55473D652}" srcId="{5940AAB8-E108-EC49-ACC8-01BE2B258396}" destId="{0D3B36B7-1266-4244-A6E2-21F624DA5E1B}" srcOrd="0" destOrd="0" parTransId="{DC243ADD-F2ED-1142-982A-CDB26214F8BA}" sibTransId="{3DC5D4C4-FD0B-6442-9586-12FFA81611F5}"/>
    <dgm:cxn modelId="{C88AB9AD-F91E-5D41-9541-5C6BCF33B3FB}" srcId="{84A3F289-2535-3041-90B2-57D16F3793ED}" destId="{FD1BC960-5A6C-A64E-BAAB-60AA3ECA1121}" srcOrd="0" destOrd="0" parTransId="{36BB66F0-A670-9B4B-B377-40E5206183A7}" sibTransId="{518D0A45-EAC0-0B42-ABCD-E3B2213C0E1B}"/>
    <dgm:cxn modelId="{7AD490BB-DBFD-4542-BC2C-14C2D86EF5C2}" type="presOf" srcId="{F812A5F7-1185-674A-A46D-FBFF14C069F7}" destId="{C12E5257-5A35-E941-A298-87F4A5292544}" srcOrd="0" destOrd="0" presId="urn:microsoft.com/office/officeart/2005/8/layout/hList1"/>
    <dgm:cxn modelId="{73B433BF-5532-134A-9F39-8AA45C369259}" type="presOf" srcId="{82988502-D615-E647-AF45-E7B00DBE21D5}" destId="{249A876B-9096-0C48-833C-E7BEC1237060}" srcOrd="0" destOrd="0" presId="urn:microsoft.com/office/officeart/2005/8/layout/hList1"/>
    <dgm:cxn modelId="{416223E1-365C-DE40-9961-850A03087F4B}" srcId="{84A3F289-2535-3041-90B2-57D16F3793ED}" destId="{5940AAB8-E108-EC49-ACC8-01BE2B258396}" srcOrd="2" destOrd="0" parTransId="{7898DA30-622C-F64E-A9D9-7DDD9A50FC03}" sibTransId="{5919171F-ACA9-F74E-B5DA-3EC4AA5B269C}"/>
    <dgm:cxn modelId="{729C02F5-EA30-DE49-BA50-FDB42E378B22}" type="presOf" srcId="{0D3B36B7-1266-4244-A6E2-21F624DA5E1B}" destId="{151D54F0-2C4C-5E45-9CC5-06E770DD3C09}" srcOrd="0" destOrd="0" presId="urn:microsoft.com/office/officeart/2005/8/layout/hList1"/>
    <dgm:cxn modelId="{3F2733F5-4785-D24E-ACFF-414AEE9BB80C}" type="presOf" srcId="{8E93637E-78FE-3C43-A3CA-BC68EFAFD76E}" destId="{1D6F1F68-4571-7C47-A534-656F32CEDC0F}" srcOrd="0" destOrd="0" presId="urn:microsoft.com/office/officeart/2005/8/layout/hList1"/>
    <dgm:cxn modelId="{E2AB11FE-DDCD-A148-86D4-C11008840FBB}" srcId="{84A3F289-2535-3041-90B2-57D16F3793ED}" destId="{82988502-D615-E647-AF45-E7B00DBE21D5}" srcOrd="1" destOrd="0" parTransId="{11316578-A2A6-9642-88F6-F54A24775B00}" sibTransId="{FCCE1509-1A37-2446-A9A2-4A442880DD96}"/>
    <dgm:cxn modelId="{554D4BD9-33DB-5742-BBAE-C08603392A24}" type="presParOf" srcId="{FFCCD49A-C0A4-6949-8CA5-53DC06E6F00B}" destId="{A05CCA88-66BC-3549-B650-6637A1281A55}" srcOrd="0" destOrd="0" presId="urn:microsoft.com/office/officeart/2005/8/layout/hList1"/>
    <dgm:cxn modelId="{A2028A34-9E93-444C-AC12-8C0987510C00}" type="presParOf" srcId="{A05CCA88-66BC-3549-B650-6637A1281A55}" destId="{A3F17F3E-211A-DF43-8650-5324DC2254BF}" srcOrd="0" destOrd="0" presId="urn:microsoft.com/office/officeart/2005/8/layout/hList1"/>
    <dgm:cxn modelId="{1C2083AB-511D-5145-A790-DD5C72A37503}" type="presParOf" srcId="{A05CCA88-66BC-3549-B650-6637A1281A55}" destId="{C12E5257-5A35-E941-A298-87F4A5292544}" srcOrd="1" destOrd="0" presId="urn:microsoft.com/office/officeart/2005/8/layout/hList1"/>
    <dgm:cxn modelId="{B59B7982-A914-434E-A78B-F82024748DF7}" type="presParOf" srcId="{FFCCD49A-C0A4-6949-8CA5-53DC06E6F00B}" destId="{14BA18B6-92D7-084C-8AA1-0DC777C7191E}" srcOrd="1" destOrd="0" presId="urn:microsoft.com/office/officeart/2005/8/layout/hList1"/>
    <dgm:cxn modelId="{AAFAF696-9E1A-764D-BA4E-372F113749C1}" type="presParOf" srcId="{FFCCD49A-C0A4-6949-8CA5-53DC06E6F00B}" destId="{35C5C6CE-2D6B-A240-A7B5-8642434A8A44}" srcOrd="2" destOrd="0" presId="urn:microsoft.com/office/officeart/2005/8/layout/hList1"/>
    <dgm:cxn modelId="{40EA8A99-BF90-DD48-B9E9-0FF3470FDABF}" type="presParOf" srcId="{35C5C6CE-2D6B-A240-A7B5-8642434A8A44}" destId="{249A876B-9096-0C48-833C-E7BEC1237060}" srcOrd="0" destOrd="0" presId="urn:microsoft.com/office/officeart/2005/8/layout/hList1"/>
    <dgm:cxn modelId="{6A7F924D-8E95-BF43-A9B3-E025B0E1A421}" type="presParOf" srcId="{35C5C6CE-2D6B-A240-A7B5-8642434A8A44}" destId="{1D6F1F68-4571-7C47-A534-656F32CEDC0F}" srcOrd="1" destOrd="0" presId="urn:microsoft.com/office/officeart/2005/8/layout/hList1"/>
    <dgm:cxn modelId="{B887EF52-E243-AD40-BD2B-084047D39C5D}" type="presParOf" srcId="{FFCCD49A-C0A4-6949-8CA5-53DC06E6F00B}" destId="{62938089-2FF2-9E41-B91F-9C883A5E189F}" srcOrd="3" destOrd="0" presId="urn:microsoft.com/office/officeart/2005/8/layout/hList1"/>
    <dgm:cxn modelId="{F90213E5-A506-5941-89CA-43A5A4F23383}" type="presParOf" srcId="{FFCCD49A-C0A4-6949-8CA5-53DC06E6F00B}" destId="{5B90DE8A-7AE0-D24D-B7AE-67117F72A6E1}" srcOrd="4" destOrd="0" presId="urn:microsoft.com/office/officeart/2005/8/layout/hList1"/>
    <dgm:cxn modelId="{16CD8AD0-E220-2743-8561-F099C1007333}" type="presParOf" srcId="{5B90DE8A-7AE0-D24D-B7AE-67117F72A6E1}" destId="{D606AB2D-96A7-154B-8A65-A93AC5C4949F}" srcOrd="0" destOrd="0" presId="urn:microsoft.com/office/officeart/2005/8/layout/hList1"/>
    <dgm:cxn modelId="{3CA8A12E-44EB-E64B-8699-D1F72A74DF59}" type="presParOf" srcId="{5B90DE8A-7AE0-D24D-B7AE-67117F72A6E1}" destId="{151D54F0-2C4C-5E45-9CC5-06E770DD3C0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AA45C0-6683-434C-8246-761570C5C2F3}">
      <dsp:nvSpPr>
        <dsp:cNvPr id="0" name=""/>
        <dsp:cNvSpPr/>
      </dsp:nvSpPr>
      <dsp:spPr>
        <a:xfrm>
          <a:off x="1422557" y="2085"/>
          <a:ext cx="2607934" cy="1303967"/>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7155" tIns="64770" rIns="97155" bIns="64770" numCol="1" spcCol="1270" anchor="ctr" anchorCtr="0">
          <a:noAutofit/>
        </a:bodyPr>
        <a:lstStyle/>
        <a:p>
          <a:pPr marL="0" lvl="0" indent="0" algn="ctr" defTabSz="2266950">
            <a:lnSpc>
              <a:spcPct val="90000"/>
            </a:lnSpc>
            <a:spcBef>
              <a:spcPct val="0"/>
            </a:spcBef>
            <a:spcAft>
              <a:spcPct val="35000"/>
            </a:spcAft>
            <a:buNone/>
          </a:pPr>
          <a:r>
            <a:rPr lang="id-ID" sz="5100" kern="1200" dirty="0">
              <a:latin typeface="Cambria" panose="02040503050406030204" pitchFamily="18" charset="0"/>
            </a:rPr>
            <a:t>Bisnis</a:t>
          </a:r>
        </a:p>
      </dsp:txBody>
      <dsp:txXfrm>
        <a:off x="1460749" y="40277"/>
        <a:ext cx="2531550" cy="1227583"/>
      </dsp:txXfrm>
    </dsp:sp>
    <dsp:sp modelId="{19B37BCB-F261-7B4B-90E8-9BB5933AF40B}">
      <dsp:nvSpPr>
        <dsp:cNvPr id="0" name=""/>
        <dsp:cNvSpPr/>
      </dsp:nvSpPr>
      <dsp:spPr>
        <a:xfrm>
          <a:off x="1683351" y="1306052"/>
          <a:ext cx="260793" cy="977975"/>
        </a:xfrm>
        <a:custGeom>
          <a:avLst/>
          <a:gdLst/>
          <a:ahLst/>
          <a:cxnLst/>
          <a:rect l="0" t="0" r="0" b="0"/>
          <a:pathLst>
            <a:path>
              <a:moveTo>
                <a:pt x="0" y="0"/>
              </a:moveTo>
              <a:lnTo>
                <a:pt x="0" y="977975"/>
              </a:lnTo>
              <a:lnTo>
                <a:pt x="260793" y="97797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679E2E-A775-B547-B564-16F6B4E750C3}">
      <dsp:nvSpPr>
        <dsp:cNvPr id="0" name=""/>
        <dsp:cNvSpPr/>
      </dsp:nvSpPr>
      <dsp:spPr>
        <a:xfrm>
          <a:off x="1944144" y="1632044"/>
          <a:ext cx="2086347" cy="1303967"/>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id-ID" sz="2800" kern="1200" dirty="0">
              <a:latin typeface="Cambria" panose="02040503050406030204" pitchFamily="18" charset="0"/>
            </a:rPr>
            <a:t>Merusak reputasi</a:t>
          </a:r>
        </a:p>
      </dsp:txBody>
      <dsp:txXfrm>
        <a:off x="1982336" y="1670236"/>
        <a:ext cx="2009963" cy="1227583"/>
      </dsp:txXfrm>
    </dsp:sp>
    <dsp:sp modelId="{0FFC03CB-F1EF-B94E-80FF-54B1324078B7}">
      <dsp:nvSpPr>
        <dsp:cNvPr id="0" name=""/>
        <dsp:cNvSpPr/>
      </dsp:nvSpPr>
      <dsp:spPr>
        <a:xfrm>
          <a:off x="1683351" y="1306052"/>
          <a:ext cx="260793" cy="2607934"/>
        </a:xfrm>
        <a:custGeom>
          <a:avLst/>
          <a:gdLst/>
          <a:ahLst/>
          <a:cxnLst/>
          <a:rect l="0" t="0" r="0" b="0"/>
          <a:pathLst>
            <a:path>
              <a:moveTo>
                <a:pt x="0" y="0"/>
              </a:moveTo>
              <a:lnTo>
                <a:pt x="0" y="2607934"/>
              </a:lnTo>
              <a:lnTo>
                <a:pt x="260793" y="260793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122B65-02F4-9E43-9033-0A555F8BCAAF}">
      <dsp:nvSpPr>
        <dsp:cNvPr id="0" name=""/>
        <dsp:cNvSpPr/>
      </dsp:nvSpPr>
      <dsp:spPr>
        <a:xfrm>
          <a:off x="1944144" y="3262003"/>
          <a:ext cx="2086347" cy="1303967"/>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id-ID" sz="2800" kern="1200" dirty="0">
              <a:latin typeface="Cambria" panose="02040503050406030204" pitchFamily="18" charset="0"/>
            </a:rPr>
            <a:t>Kerugian finansial</a:t>
          </a:r>
        </a:p>
      </dsp:txBody>
      <dsp:txXfrm>
        <a:off x="1982336" y="3300195"/>
        <a:ext cx="2009963" cy="1227583"/>
      </dsp:txXfrm>
    </dsp:sp>
    <dsp:sp modelId="{903A9E2F-C0A8-434D-8EC7-00C39EC348EC}">
      <dsp:nvSpPr>
        <dsp:cNvPr id="0" name=""/>
        <dsp:cNvSpPr/>
      </dsp:nvSpPr>
      <dsp:spPr>
        <a:xfrm>
          <a:off x="4682475" y="2085"/>
          <a:ext cx="2607934" cy="1303967"/>
        </a:xfrm>
        <a:prstGeom prst="roundRect">
          <a:avLst>
            <a:gd name="adj" fmla="val 10000"/>
          </a:avLst>
        </a:prstGeom>
        <a:solidFill>
          <a:schemeClr val="accent5">
            <a:hueOff val="-9933876"/>
            <a:satOff val="39811"/>
            <a:lumOff val="862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7155" tIns="64770" rIns="97155" bIns="64770" numCol="1" spcCol="1270" anchor="ctr" anchorCtr="0">
          <a:noAutofit/>
        </a:bodyPr>
        <a:lstStyle/>
        <a:p>
          <a:pPr marL="0" lvl="0" indent="0" algn="ctr" defTabSz="2266950">
            <a:lnSpc>
              <a:spcPct val="90000"/>
            </a:lnSpc>
            <a:spcBef>
              <a:spcPct val="0"/>
            </a:spcBef>
            <a:spcAft>
              <a:spcPct val="35000"/>
            </a:spcAft>
            <a:buNone/>
          </a:pPr>
          <a:r>
            <a:rPr lang="id-ID" sz="5100" kern="1200" dirty="0">
              <a:latin typeface="Cambria" panose="02040503050406030204" pitchFamily="18" charset="0"/>
            </a:rPr>
            <a:t>Individu</a:t>
          </a:r>
        </a:p>
      </dsp:txBody>
      <dsp:txXfrm>
        <a:off x="4720667" y="40277"/>
        <a:ext cx="2531550" cy="1227583"/>
      </dsp:txXfrm>
    </dsp:sp>
    <dsp:sp modelId="{3D5BB39F-0D15-324E-BA2B-93A6896AF44F}">
      <dsp:nvSpPr>
        <dsp:cNvPr id="0" name=""/>
        <dsp:cNvSpPr/>
      </dsp:nvSpPr>
      <dsp:spPr>
        <a:xfrm>
          <a:off x="4943269" y="1306052"/>
          <a:ext cx="260793" cy="977975"/>
        </a:xfrm>
        <a:custGeom>
          <a:avLst/>
          <a:gdLst/>
          <a:ahLst/>
          <a:cxnLst/>
          <a:rect l="0" t="0" r="0" b="0"/>
          <a:pathLst>
            <a:path>
              <a:moveTo>
                <a:pt x="0" y="0"/>
              </a:moveTo>
              <a:lnTo>
                <a:pt x="0" y="977975"/>
              </a:lnTo>
              <a:lnTo>
                <a:pt x="260793" y="97797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A9B0B0-0CF0-0C43-8D57-1EBACACDE707}">
      <dsp:nvSpPr>
        <dsp:cNvPr id="0" name=""/>
        <dsp:cNvSpPr/>
      </dsp:nvSpPr>
      <dsp:spPr>
        <a:xfrm>
          <a:off x="5204062" y="1632044"/>
          <a:ext cx="2086347" cy="1303967"/>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id-ID" sz="2800" kern="1200" dirty="0">
              <a:latin typeface="Cambria" panose="02040503050406030204" pitchFamily="18" charset="0"/>
            </a:rPr>
            <a:t>Rentang terhadap penipuan</a:t>
          </a:r>
        </a:p>
      </dsp:txBody>
      <dsp:txXfrm>
        <a:off x="5242254" y="1670236"/>
        <a:ext cx="2009963" cy="1227583"/>
      </dsp:txXfrm>
    </dsp:sp>
    <dsp:sp modelId="{284D8C7E-A7D8-4F42-96A3-D86C47FD21DC}">
      <dsp:nvSpPr>
        <dsp:cNvPr id="0" name=""/>
        <dsp:cNvSpPr/>
      </dsp:nvSpPr>
      <dsp:spPr>
        <a:xfrm>
          <a:off x="4943269" y="1306052"/>
          <a:ext cx="260793" cy="2607934"/>
        </a:xfrm>
        <a:custGeom>
          <a:avLst/>
          <a:gdLst/>
          <a:ahLst/>
          <a:cxnLst/>
          <a:rect l="0" t="0" r="0" b="0"/>
          <a:pathLst>
            <a:path>
              <a:moveTo>
                <a:pt x="0" y="0"/>
              </a:moveTo>
              <a:lnTo>
                <a:pt x="0" y="2607934"/>
              </a:lnTo>
              <a:lnTo>
                <a:pt x="260793" y="260793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F47FB4-870D-E24A-81B7-41098D650450}">
      <dsp:nvSpPr>
        <dsp:cNvPr id="0" name=""/>
        <dsp:cNvSpPr/>
      </dsp:nvSpPr>
      <dsp:spPr>
        <a:xfrm>
          <a:off x="5204062" y="3262003"/>
          <a:ext cx="2086347" cy="1303967"/>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id-ID" sz="2800" kern="1200" dirty="0">
              <a:latin typeface="Cambria" panose="02040503050406030204" pitchFamily="18" charset="0"/>
            </a:rPr>
            <a:t>Kehilangan privasi</a:t>
          </a:r>
        </a:p>
      </dsp:txBody>
      <dsp:txXfrm>
        <a:off x="5242254" y="3300195"/>
        <a:ext cx="2009963" cy="12275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1AF23B-5C12-5E45-88E4-60C7EBFDF5A9}">
      <dsp:nvSpPr>
        <dsp:cNvPr id="0" name=""/>
        <dsp:cNvSpPr/>
      </dsp:nvSpPr>
      <dsp:spPr>
        <a:xfrm rot="5400000">
          <a:off x="727223" y="1392266"/>
          <a:ext cx="1198265" cy="1364182"/>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75F417A-F81E-434B-B015-017A73A03391}">
      <dsp:nvSpPr>
        <dsp:cNvPr id="0" name=""/>
        <dsp:cNvSpPr/>
      </dsp:nvSpPr>
      <dsp:spPr>
        <a:xfrm>
          <a:off x="6714" y="63965"/>
          <a:ext cx="2823255" cy="1411955"/>
        </a:xfrm>
        <a:prstGeom prst="roundRect">
          <a:avLst>
            <a:gd name="adj" fmla="val 166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d-ID" sz="1400" kern="1200" dirty="0" err="1">
              <a:latin typeface="Cambria" panose="02040503050406030204" pitchFamily="18" charset="0"/>
            </a:rPr>
            <a:t>Organization</a:t>
          </a:r>
          <a:r>
            <a:rPr lang="id-ID" sz="1400" kern="1200" dirty="0">
              <a:latin typeface="Cambria" panose="02040503050406030204" pitchFamily="18" charset="0"/>
            </a:rPr>
            <a:t> </a:t>
          </a:r>
          <a:r>
            <a:rPr lang="id-ID" sz="1400" kern="1200" dirty="0" err="1">
              <a:latin typeface="Cambria" panose="02040503050406030204" pitchFamily="18" charset="0"/>
            </a:rPr>
            <a:t>for</a:t>
          </a:r>
          <a:r>
            <a:rPr lang="id-ID" sz="1400" kern="1200" dirty="0">
              <a:latin typeface="Cambria" panose="02040503050406030204" pitchFamily="18" charset="0"/>
            </a:rPr>
            <a:t> </a:t>
          </a:r>
          <a:r>
            <a:rPr lang="id-ID" sz="1400" kern="1200" dirty="0" err="1">
              <a:latin typeface="Cambria" panose="02040503050406030204" pitchFamily="18" charset="0"/>
            </a:rPr>
            <a:t>Economic</a:t>
          </a:r>
          <a:r>
            <a:rPr lang="id-ID" sz="1400" kern="1200" dirty="0">
              <a:latin typeface="Cambria" panose="02040503050406030204" pitchFamily="18" charset="0"/>
            </a:rPr>
            <a:t> Co-</a:t>
          </a:r>
          <a:r>
            <a:rPr lang="id-ID" sz="1400" kern="1200" dirty="0" err="1">
              <a:latin typeface="Cambria" panose="02040503050406030204" pitchFamily="18" charset="0"/>
            </a:rPr>
            <a:t>operation</a:t>
          </a:r>
          <a:r>
            <a:rPr lang="id-ID" sz="1400" kern="1200" dirty="0">
              <a:latin typeface="Cambria" panose="02040503050406030204" pitchFamily="18" charset="0"/>
            </a:rPr>
            <a:t> </a:t>
          </a:r>
          <a:r>
            <a:rPr lang="id-ID" sz="1400" kern="1200" dirty="0" err="1">
              <a:latin typeface="Cambria" panose="02040503050406030204" pitchFamily="18" charset="0"/>
            </a:rPr>
            <a:t>and</a:t>
          </a:r>
          <a:r>
            <a:rPr lang="id-ID" sz="1400" kern="1200" dirty="0">
              <a:latin typeface="Cambria" panose="02040503050406030204" pitchFamily="18" charset="0"/>
            </a:rPr>
            <a:t> Development (OECD) </a:t>
          </a:r>
          <a:r>
            <a:rPr lang="id-ID" sz="1400" kern="1200" dirty="0" err="1">
              <a:latin typeface="Cambria" panose="02040503050406030204" pitchFamily="18" charset="0"/>
            </a:rPr>
            <a:t>Privacy</a:t>
          </a:r>
          <a:r>
            <a:rPr lang="id-ID" sz="1400" kern="1200" dirty="0">
              <a:latin typeface="Cambria" panose="02040503050406030204" pitchFamily="18" charset="0"/>
            </a:rPr>
            <a:t> </a:t>
          </a:r>
          <a:r>
            <a:rPr lang="id-ID" sz="1400" kern="1200" dirty="0" err="1">
              <a:latin typeface="Cambria" panose="02040503050406030204" pitchFamily="18" charset="0"/>
            </a:rPr>
            <a:t>Guidelines</a:t>
          </a:r>
          <a:endParaRPr lang="id-ID" sz="1400" kern="1200" dirty="0">
            <a:latin typeface="Cambria" panose="02040503050406030204" pitchFamily="18" charset="0"/>
          </a:endParaRPr>
        </a:p>
      </dsp:txBody>
      <dsp:txXfrm>
        <a:off x="75652" y="132903"/>
        <a:ext cx="2685379" cy="1274079"/>
      </dsp:txXfrm>
    </dsp:sp>
    <dsp:sp modelId="{138C8DDA-2545-9E42-B475-9FB6BDEC9D23}">
      <dsp:nvSpPr>
        <dsp:cNvPr id="0" name=""/>
        <dsp:cNvSpPr/>
      </dsp:nvSpPr>
      <dsp:spPr>
        <a:xfrm>
          <a:off x="2896687" y="198628"/>
          <a:ext cx="3555823" cy="1141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171450" lvl="1" indent="-171450" algn="l" defTabSz="711200">
            <a:lnSpc>
              <a:spcPct val="90000"/>
            </a:lnSpc>
            <a:spcBef>
              <a:spcPct val="0"/>
            </a:spcBef>
            <a:spcAft>
              <a:spcPct val="15000"/>
            </a:spcAft>
            <a:buChar char="•"/>
          </a:pPr>
          <a:r>
            <a:rPr lang="id-ID" sz="1600" kern="1200" dirty="0">
              <a:latin typeface="Cambria" panose="02040503050406030204" pitchFamily="18" charset="0"/>
            </a:rPr>
            <a:t>Tidak mengikat secara hukum namun telah diakui sejak lama</a:t>
          </a:r>
        </a:p>
      </dsp:txBody>
      <dsp:txXfrm>
        <a:off x="2896687" y="198628"/>
        <a:ext cx="3555823" cy="1141204"/>
      </dsp:txXfrm>
    </dsp:sp>
    <dsp:sp modelId="{3B896CBD-8D84-1442-B80B-E632CEEF72C0}">
      <dsp:nvSpPr>
        <dsp:cNvPr id="0" name=""/>
        <dsp:cNvSpPr/>
      </dsp:nvSpPr>
      <dsp:spPr>
        <a:xfrm rot="5400000">
          <a:off x="2691386" y="2978359"/>
          <a:ext cx="1198265" cy="1364182"/>
        </a:xfrm>
        <a:prstGeom prst="bentUpArrow">
          <a:avLst>
            <a:gd name="adj1" fmla="val 32840"/>
            <a:gd name="adj2" fmla="val 25000"/>
            <a:gd name="adj3" fmla="val 35780"/>
          </a:avLst>
        </a:prstGeom>
        <a:solidFill>
          <a:schemeClr val="accent1">
            <a:tint val="50000"/>
            <a:hueOff val="-13089511"/>
            <a:satOff val="-703"/>
            <a:lumOff val="11364"/>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EC4BC13-5D7A-BB45-8E7B-956535E47E86}">
      <dsp:nvSpPr>
        <dsp:cNvPr id="0" name=""/>
        <dsp:cNvSpPr/>
      </dsp:nvSpPr>
      <dsp:spPr>
        <a:xfrm>
          <a:off x="2088227" y="1650058"/>
          <a:ext cx="2017173" cy="1411955"/>
        </a:xfrm>
        <a:prstGeom prst="roundRect">
          <a:avLst>
            <a:gd name="adj" fmla="val 1667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d-ID" sz="2100" kern="1200" dirty="0">
              <a:latin typeface="Cambria" panose="02040503050406030204" pitchFamily="18" charset="0"/>
            </a:rPr>
            <a:t>Dewan Eropa/ </a:t>
          </a:r>
          <a:r>
            <a:rPr lang="id-ID" sz="2100" kern="1200" dirty="0" err="1">
              <a:latin typeface="Cambria" panose="02040503050406030204" pitchFamily="18" charset="0"/>
            </a:rPr>
            <a:t>Council</a:t>
          </a:r>
          <a:r>
            <a:rPr lang="id-ID" sz="2100" kern="1200" dirty="0">
              <a:latin typeface="Cambria" panose="02040503050406030204" pitchFamily="18" charset="0"/>
            </a:rPr>
            <a:t> </a:t>
          </a:r>
          <a:r>
            <a:rPr lang="id-ID" sz="2100" kern="1200" dirty="0" err="1">
              <a:latin typeface="Cambria" panose="02040503050406030204" pitchFamily="18" charset="0"/>
            </a:rPr>
            <a:t>of</a:t>
          </a:r>
          <a:r>
            <a:rPr lang="id-ID" sz="2100" kern="1200" dirty="0">
              <a:latin typeface="Cambria" panose="02040503050406030204" pitchFamily="18" charset="0"/>
            </a:rPr>
            <a:t> </a:t>
          </a:r>
          <a:r>
            <a:rPr lang="id-ID" sz="2100" kern="1200" dirty="0" err="1">
              <a:latin typeface="Cambria" panose="02040503050406030204" pitchFamily="18" charset="0"/>
            </a:rPr>
            <a:t>Europe</a:t>
          </a:r>
          <a:r>
            <a:rPr lang="id-ID" sz="2100" kern="1200" dirty="0">
              <a:latin typeface="Cambria" panose="02040503050406030204" pitchFamily="18" charset="0"/>
            </a:rPr>
            <a:t> (</a:t>
          </a:r>
          <a:r>
            <a:rPr lang="id-ID" sz="2100" kern="1200" dirty="0" err="1">
              <a:latin typeface="Cambria" panose="02040503050406030204" pitchFamily="18" charset="0"/>
            </a:rPr>
            <a:t>CoE</a:t>
          </a:r>
          <a:r>
            <a:rPr lang="id-ID" sz="2100" kern="1200" dirty="0">
              <a:latin typeface="Cambria" panose="02040503050406030204" pitchFamily="18" charset="0"/>
            </a:rPr>
            <a:t>)</a:t>
          </a:r>
        </a:p>
      </dsp:txBody>
      <dsp:txXfrm>
        <a:off x="2157165" y="1718996"/>
        <a:ext cx="1879297" cy="1274079"/>
      </dsp:txXfrm>
    </dsp:sp>
    <dsp:sp modelId="{93271259-78BE-384D-875A-1D003534DCCF}">
      <dsp:nvSpPr>
        <dsp:cNvPr id="0" name=""/>
        <dsp:cNvSpPr/>
      </dsp:nvSpPr>
      <dsp:spPr>
        <a:xfrm>
          <a:off x="4407208" y="1784720"/>
          <a:ext cx="3722897" cy="1141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171450" lvl="1" indent="-171450" algn="l" defTabSz="711200">
            <a:lnSpc>
              <a:spcPct val="90000"/>
            </a:lnSpc>
            <a:spcBef>
              <a:spcPct val="0"/>
            </a:spcBef>
            <a:spcAft>
              <a:spcPct val="15000"/>
            </a:spcAft>
            <a:buChar char="•"/>
          </a:pPr>
          <a:r>
            <a:rPr lang="id-ID" sz="1600" kern="1200" dirty="0">
              <a:latin typeface="Cambria" panose="02040503050406030204" pitchFamily="18" charset="0"/>
            </a:rPr>
            <a:t>Setiap orang berhak untuk menghormati kehidupan pribadi dan keluarganya, rumahnya dan korespondensinya</a:t>
          </a:r>
        </a:p>
      </dsp:txBody>
      <dsp:txXfrm>
        <a:off x="4407208" y="1784720"/>
        <a:ext cx="3722897" cy="1141204"/>
      </dsp:txXfrm>
    </dsp:sp>
    <dsp:sp modelId="{03F845CF-DB8B-B745-8C64-8C070FD5F193}">
      <dsp:nvSpPr>
        <dsp:cNvPr id="0" name=""/>
        <dsp:cNvSpPr/>
      </dsp:nvSpPr>
      <dsp:spPr>
        <a:xfrm>
          <a:off x="4063333" y="3236150"/>
          <a:ext cx="2017173" cy="1411955"/>
        </a:xfrm>
        <a:prstGeom prst="roundRect">
          <a:avLst>
            <a:gd name="adj" fmla="val 1667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d-ID" sz="2100" kern="1200" dirty="0">
              <a:latin typeface="Cambria" panose="02040503050406030204" pitchFamily="18" charset="0"/>
            </a:rPr>
            <a:t>EU Data </a:t>
          </a:r>
          <a:r>
            <a:rPr lang="id-ID" sz="2100" kern="1200" dirty="0" err="1">
              <a:latin typeface="Cambria" panose="02040503050406030204" pitchFamily="18" charset="0"/>
            </a:rPr>
            <a:t>Protection</a:t>
          </a:r>
          <a:r>
            <a:rPr lang="id-ID" sz="2100" kern="1200" dirty="0">
              <a:latin typeface="Cambria" panose="02040503050406030204" pitchFamily="18" charset="0"/>
            </a:rPr>
            <a:t> </a:t>
          </a:r>
          <a:r>
            <a:rPr lang="id-ID" sz="2100" kern="1200" dirty="0" err="1">
              <a:latin typeface="Cambria" panose="02040503050406030204" pitchFamily="18" charset="0"/>
            </a:rPr>
            <a:t>Directive</a:t>
          </a:r>
          <a:endParaRPr lang="id-ID" sz="2100" kern="1200" dirty="0">
            <a:latin typeface="Cambria" panose="02040503050406030204" pitchFamily="18" charset="0"/>
          </a:endParaRPr>
        </a:p>
      </dsp:txBody>
      <dsp:txXfrm>
        <a:off x="4132271" y="3305088"/>
        <a:ext cx="1879297" cy="1274079"/>
      </dsp:txXfrm>
    </dsp:sp>
    <dsp:sp modelId="{1AEBB75B-F600-E441-AB27-92D0B65751A2}">
      <dsp:nvSpPr>
        <dsp:cNvPr id="0" name=""/>
        <dsp:cNvSpPr/>
      </dsp:nvSpPr>
      <dsp:spPr>
        <a:xfrm>
          <a:off x="6048675" y="3370812"/>
          <a:ext cx="2428812" cy="1141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171450" lvl="1" indent="-171450" algn="l" defTabSz="755650">
            <a:lnSpc>
              <a:spcPct val="90000"/>
            </a:lnSpc>
            <a:spcBef>
              <a:spcPct val="0"/>
            </a:spcBef>
            <a:spcAft>
              <a:spcPct val="15000"/>
            </a:spcAft>
            <a:buChar char="•"/>
          </a:pPr>
          <a:r>
            <a:rPr lang="id-ID" sz="1700" kern="1200" dirty="0">
              <a:latin typeface="Cambria" panose="02040503050406030204" pitchFamily="18" charset="0"/>
            </a:rPr>
            <a:t>Melindungi privasi individu khususnya mengenai pengolahan data pribadi.</a:t>
          </a:r>
        </a:p>
      </dsp:txBody>
      <dsp:txXfrm>
        <a:off x="6048675" y="3370812"/>
        <a:ext cx="2428812" cy="11412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E654EB-9AEC-A04B-9680-1B004E2ED092}">
      <dsp:nvSpPr>
        <dsp:cNvPr id="0" name=""/>
        <dsp:cNvSpPr/>
      </dsp:nvSpPr>
      <dsp:spPr>
        <a:xfrm>
          <a:off x="3456384" y="1413"/>
          <a:ext cx="5184576" cy="112132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id-ID" sz="2100" kern="1200" dirty="0">
              <a:latin typeface="Cambria" panose="02040503050406030204" pitchFamily="18" charset="0"/>
            </a:rPr>
            <a:t>Diancam dengan denda dan penjara maksimum 2 (dua) tahun.</a:t>
          </a:r>
        </a:p>
      </dsp:txBody>
      <dsp:txXfrm>
        <a:off x="3456384" y="141579"/>
        <a:ext cx="4764078" cy="840995"/>
      </dsp:txXfrm>
    </dsp:sp>
    <dsp:sp modelId="{27414E9F-C88D-F546-BB5C-7C5F8A8524AF}">
      <dsp:nvSpPr>
        <dsp:cNvPr id="0" name=""/>
        <dsp:cNvSpPr/>
      </dsp:nvSpPr>
      <dsp:spPr>
        <a:xfrm>
          <a:off x="0" y="1413"/>
          <a:ext cx="3456384" cy="11213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pPr>
          <a:r>
            <a:rPr lang="id-ID" sz="4900" kern="1200" dirty="0" err="1">
              <a:latin typeface="Cambria" panose="02040503050406030204" pitchFamily="18" charset="0"/>
            </a:rPr>
            <a:t>Hongkong</a:t>
          </a:r>
          <a:endParaRPr lang="id-ID" sz="4900" kern="1200" dirty="0">
            <a:latin typeface="Cambria" panose="02040503050406030204" pitchFamily="18" charset="0"/>
          </a:endParaRPr>
        </a:p>
      </dsp:txBody>
      <dsp:txXfrm>
        <a:off x="54739" y="56152"/>
        <a:ext cx="3346906" cy="1011849"/>
      </dsp:txXfrm>
    </dsp:sp>
    <dsp:sp modelId="{80927E97-905B-124A-846B-497F95C5AA7D}">
      <dsp:nvSpPr>
        <dsp:cNvPr id="0" name=""/>
        <dsp:cNvSpPr/>
      </dsp:nvSpPr>
      <dsp:spPr>
        <a:xfrm>
          <a:off x="3456384" y="1234873"/>
          <a:ext cx="5184576" cy="112132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id-ID" sz="2100" kern="1200" dirty="0">
              <a:latin typeface="Cambria" panose="02040503050406030204" pitchFamily="18" charset="0"/>
            </a:rPr>
            <a:t>Denda sampai USD 790.000 dan atau pidana penjara sampai dengan 3 tahun.</a:t>
          </a:r>
        </a:p>
      </dsp:txBody>
      <dsp:txXfrm>
        <a:off x="3456384" y="1375039"/>
        <a:ext cx="4764078" cy="840995"/>
      </dsp:txXfrm>
    </dsp:sp>
    <dsp:sp modelId="{89FDF760-6384-0043-8A61-52A6B10B137A}">
      <dsp:nvSpPr>
        <dsp:cNvPr id="0" name=""/>
        <dsp:cNvSpPr/>
      </dsp:nvSpPr>
      <dsp:spPr>
        <a:xfrm>
          <a:off x="0" y="1234873"/>
          <a:ext cx="3456384" cy="11213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pPr>
          <a:r>
            <a:rPr lang="id-ID" sz="4900" kern="1200" dirty="0">
              <a:latin typeface="Cambria" panose="02040503050406030204" pitchFamily="18" charset="0"/>
            </a:rPr>
            <a:t>Singapura</a:t>
          </a:r>
        </a:p>
      </dsp:txBody>
      <dsp:txXfrm>
        <a:off x="54739" y="1289612"/>
        <a:ext cx="3346906" cy="1011849"/>
      </dsp:txXfrm>
    </dsp:sp>
    <dsp:sp modelId="{6C71DAEE-464C-634C-8D55-83CF297F57F5}">
      <dsp:nvSpPr>
        <dsp:cNvPr id="0" name=""/>
        <dsp:cNvSpPr/>
      </dsp:nvSpPr>
      <dsp:spPr>
        <a:xfrm>
          <a:off x="3456384" y="2468334"/>
          <a:ext cx="5184576" cy="112132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id-ID" sz="2100" kern="1200" dirty="0">
              <a:latin typeface="Cambria" panose="02040503050406030204" pitchFamily="18" charset="0"/>
            </a:rPr>
            <a:t>Denda atau sanksi penjara</a:t>
          </a:r>
        </a:p>
      </dsp:txBody>
      <dsp:txXfrm>
        <a:off x="3456384" y="2608500"/>
        <a:ext cx="4764078" cy="840995"/>
      </dsp:txXfrm>
    </dsp:sp>
    <dsp:sp modelId="{AEE68516-F7B8-AB4B-924E-51BEA7F3DE20}">
      <dsp:nvSpPr>
        <dsp:cNvPr id="0" name=""/>
        <dsp:cNvSpPr/>
      </dsp:nvSpPr>
      <dsp:spPr>
        <a:xfrm>
          <a:off x="0" y="2468334"/>
          <a:ext cx="3456384" cy="11213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pPr>
          <a:r>
            <a:rPr lang="id-ID" sz="4900" kern="1200" dirty="0">
              <a:latin typeface="Cambria" panose="02040503050406030204" pitchFamily="18" charset="0"/>
            </a:rPr>
            <a:t>Malaysia</a:t>
          </a:r>
        </a:p>
      </dsp:txBody>
      <dsp:txXfrm>
        <a:off x="54739" y="2523073"/>
        <a:ext cx="3346906" cy="1011849"/>
      </dsp:txXfrm>
    </dsp:sp>
    <dsp:sp modelId="{7C616419-8A70-2742-8985-F479341CC5FF}">
      <dsp:nvSpPr>
        <dsp:cNvPr id="0" name=""/>
        <dsp:cNvSpPr/>
      </dsp:nvSpPr>
      <dsp:spPr>
        <a:xfrm>
          <a:off x="3456384" y="3701794"/>
          <a:ext cx="5184576" cy="112132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t" anchorCtr="0">
          <a:noAutofit/>
        </a:bodyPr>
        <a:lstStyle/>
        <a:p>
          <a:pPr marL="228600" lvl="1" indent="-228600" algn="l" defTabSz="933450">
            <a:lnSpc>
              <a:spcPct val="90000"/>
            </a:lnSpc>
            <a:spcBef>
              <a:spcPct val="0"/>
            </a:spcBef>
            <a:spcAft>
              <a:spcPct val="15000"/>
            </a:spcAft>
            <a:buChar char="•"/>
          </a:pPr>
          <a:r>
            <a:rPr lang="id-ID" sz="2100" kern="1200" dirty="0">
              <a:latin typeface="Cambria" panose="02040503050406030204" pitchFamily="18" charset="0"/>
            </a:rPr>
            <a:t>Pidana penjara dan denda maksimal 100 </a:t>
          </a:r>
          <a:r>
            <a:rPr lang="id-ID" sz="2100" kern="1200" dirty="0" err="1">
              <a:latin typeface="Cambria" panose="02040503050406030204" pitchFamily="18" charset="0"/>
            </a:rPr>
            <a:t>million</a:t>
          </a:r>
          <a:r>
            <a:rPr lang="id-ID" sz="2100" kern="1200" dirty="0">
              <a:latin typeface="Cambria" panose="02040503050406030204" pitchFamily="18" charset="0"/>
            </a:rPr>
            <a:t> won (USD 92,000).</a:t>
          </a:r>
        </a:p>
      </dsp:txBody>
      <dsp:txXfrm>
        <a:off x="3456384" y="3841960"/>
        <a:ext cx="4764078" cy="840995"/>
      </dsp:txXfrm>
    </dsp:sp>
    <dsp:sp modelId="{687279E8-F1CD-FB49-BD1E-0B38D772F503}">
      <dsp:nvSpPr>
        <dsp:cNvPr id="0" name=""/>
        <dsp:cNvSpPr/>
      </dsp:nvSpPr>
      <dsp:spPr>
        <a:xfrm>
          <a:off x="0" y="3701794"/>
          <a:ext cx="3456384" cy="11213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pPr>
          <a:r>
            <a:rPr lang="id-ID" sz="4900" kern="1200" dirty="0">
              <a:latin typeface="Cambria" panose="02040503050406030204" pitchFamily="18" charset="0"/>
            </a:rPr>
            <a:t>Korsel</a:t>
          </a:r>
        </a:p>
      </dsp:txBody>
      <dsp:txXfrm>
        <a:off x="54739" y="3756533"/>
        <a:ext cx="3346906" cy="10118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107336-7961-364B-8D3F-B1A00F1A541B}">
      <dsp:nvSpPr>
        <dsp:cNvPr id="0" name=""/>
        <dsp:cNvSpPr/>
      </dsp:nvSpPr>
      <dsp:spPr>
        <a:xfrm>
          <a:off x="3010353" y="2284028"/>
          <a:ext cx="569362" cy="1084913"/>
        </a:xfrm>
        <a:custGeom>
          <a:avLst/>
          <a:gdLst/>
          <a:ahLst/>
          <a:cxnLst/>
          <a:rect l="0" t="0" r="0" b="0"/>
          <a:pathLst>
            <a:path>
              <a:moveTo>
                <a:pt x="0" y="0"/>
              </a:moveTo>
              <a:lnTo>
                <a:pt x="284681" y="0"/>
              </a:lnTo>
              <a:lnTo>
                <a:pt x="284681" y="1084913"/>
              </a:lnTo>
              <a:lnTo>
                <a:pt x="569362" y="1084913"/>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d-ID" sz="500" kern="1200">
            <a:latin typeface="Cambria" panose="02040503050406030204" pitchFamily="18" charset="0"/>
            <a:cs typeface="Arial" panose="020B0604020202020204" pitchFamily="34" charset="0"/>
          </a:endParaRPr>
        </a:p>
      </dsp:txBody>
      <dsp:txXfrm>
        <a:off x="3264404" y="2795853"/>
        <a:ext cx="61261" cy="61261"/>
      </dsp:txXfrm>
    </dsp:sp>
    <dsp:sp modelId="{F3EB09D2-C324-DC41-8E12-E547939C5E08}">
      <dsp:nvSpPr>
        <dsp:cNvPr id="0" name=""/>
        <dsp:cNvSpPr/>
      </dsp:nvSpPr>
      <dsp:spPr>
        <a:xfrm>
          <a:off x="3010353" y="2238308"/>
          <a:ext cx="569362" cy="91440"/>
        </a:xfrm>
        <a:custGeom>
          <a:avLst/>
          <a:gdLst/>
          <a:ahLst/>
          <a:cxnLst/>
          <a:rect l="0" t="0" r="0" b="0"/>
          <a:pathLst>
            <a:path>
              <a:moveTo>
                <a:pt x="0" y="45720"/>
              </a:moveTo>
              <a:lnTo>
                <a:pt x="569362" y="4572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d-ID" sz="500" kern="1200">
            <a:latin typeface="Cambria" panose="02040503050406030204" pitchFamily="18" charset="0"/>
            <a:cs typeface="Arial" panose="020B0604020202020204" pitchFamily="34" charset="0"/>
          </a:endParaRPr>
        </a:p>
      </dsp:txBody>
      <dsp:txXfrm>
        <a:off x="3280801" y="2269793"/>
        <a:ext cx="28468" cy="28468"/>
      </dsp:txXfrm>
    </dsp:sp>
    <dsp:sp modelId="{D542A8A1-39B6-654C-A565-0113137DB787}">
      <dsp:nvSpPr>
        <dsp:cNvPr id="0" name=""/>
        <dsp:cNvSpPr/>
      </dsp:nvSpPr>
      <dsp:spPr>
        <a:xfrm>
          <a:off x="3010353" y="1199114"/>
          <a:ext cx="569362" cy="1084913"/>
        </a:xfrm>
        <a:custGeom>
          <a:avLst/>
          <a:gdLst/>
          <a:ahLst/>
          <a:cxnLst/>
          <a:rect l="0" t="0" r="0" b="0"/>
          <a:pathLst>
            <a:path>
              <a:moveTo>
                <a:pt x="0" y="1084913"/>
              </a:moveTo>
              <a:lnTo>
                <a:pt x="284681" y="1084913"/>
              </a:lnTo>
              <a:lnTo>
                <a:pt x="284681" y="0"/>
              </a:lnTo>
              <a:lnTo>
                <a:pt x="569362"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d-ID" sz="500" kern="1200">
            <a:latin typeface="Cambria" panose="02040503050406030204" pitchFamily="18" charset="0"/>
            <a:cs typeface="Arial" panose="020B0604020202020204" pitchFamily="34" charset="0"/>
          </a:endParaRPr>
        </a:p>
      </dsp:txBody>
      <dsp:txXfrm>
        <a:off x="3264404" y="1710940"/>
        <a:ext cx="61261" cy="61261"/>
      </dsp:txXfrm>
    </dsp:sp>
    <dsp:sp modelId="{2D2391E5-650A-2D44-817B-3EF0193A5767}">
      <dsp:nvSpPr>
        <dsp:cNvPr id="0" name=""/>
        <dsp:cNvSpPr/>
      </dsp:nvSpPr>
      <dsp:spPr>
        <a:xfrm rot="16200000">
          <a:off x="292360" y="1850062"/>
          <a:ext cx="4568056" cy="867930"/>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7465" tIns="37465" rIns="37465" bIns="37465" numCol="1" spcCol="1270" anchor="ctr" anchorCtr="0">
          <a:noAutofit/>
        </a:bodyPr>
        <a:lstStyle/>
        <a:p>
          <a:pPr marL="0" lvl="0" indent="0" algn="ctr" defTabSz="2622550">
            <a:lnSpc>
              <a:spcPct val="90000"/>
            </a:lnSpc>
            <a:spcBef>
              <a:spcPct val="0"/>
            </a:spcBef>
            <a:spcAft>
              <a:spcPct val="35000"/>
            </a:spcAft>
            <a:buNone/>
          </a:pPr>
          <a:endParaRPr lang="id-ID" sz="5900" kern="1200">
            <a:latin typeface="Cambria" panose="02040503050406030204" pitchFamily="18" charset="0"/>
            <a:cs typeface="Arial" panose="020B0604020202020204" pitchFamily="34" charset="0"/>
          </a:endParaRPr>
        </a:p>
      </dsp:txBody>
      <dsp:txXfrm>
        <a:off x="292360" y="1850062"/>
        <a:ext cx="4568056" cy="867930"/>
      </dsp:txXfrm>
    </dsp:sp>
    <dsp:sp modelId="{C56F94B9-5245-A847-A244-CF6B485DC9F9}">
      <dsp:nvSpPr>
        <dsp:cNvPr id="0" name=""/>
        <dsp:cNvSpPr/>
      </dsp:nvSpPr>
      <dsp:spPr>
        <a:xfrm>
          <a:off x="3579716" y="765149"/>
          <a:ext cx="2846812" cy="867930"/>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id-ID" sz="3000" kern="1200" dirty="0">
              <a:latin typeface="Cambria" panose="02040503050406030204" pitchFamily="18" charset="0"/>
              <a:cs typeface="Arial" panose="020B0604020202020204" pitchFamily="34" charset="0"/>
            </a:rPr>
            <a:t>Sanksi administratif</a:t>
          </a:r>
        </a:p>
      </dsp:txBody>
      <dsp:txXfrm>
        <a:off x="3579716" y="765149"/>
        <a:ext cx="2846812" cy="867930"/>
      </dsp:txXfrm>
    </dsp:sp>
    <dsp:sp modelId="{C4D999BF-23FE-D140-AFB0-F23EC52FFABD}">
      <dsp:nvSpPr>
        <dsp:cNvPr id="0" name=""/>
        <dsp:cNvSpPr/>
      </dsp:nvSpPr>
      <dsp:spPr>
        <a:xfrm>
          <a:off x="3579716" y="1850062"/>
          <a:ext cx="2846812" cy="867930"/>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id-ID" sz="3000" kern="1200" dirty="0">
              <a:latin typeface="Cambria" panose="02040503050406030204" pitchFamily="18" charset="0"/>
              <a:cs typeface="Arial" panose="020B0604020202020204" pitchFamily="34" charset="0"/>
            </a:rPr>
            <a:t>Sanksi pidana</a:t>
          </a:r>
        </a:p>
      </dsp:txBody>
      <dsp:txXfrm>
        <a:off x="3579716" y="1850062"/>
        <a:ext cx="2846812" cy="867930"/>
      </dsp:txXfrm>
    </dsp:sp>
    <dsp:sp modelId="{CE91394B-869F-5F47-83C7-703CA827B330}">
      <dsp:nvSpPr>
        <dsp:cNvPr id="0" name=""/>
        <dsp:cNvSpPr/>
      </dsp:nvSpPr>
      <dsp:spPr>
        <a:xfrm>
          <a:off x="3579716" y="2934975"/>
          <a:ext cx="2846812" cy="867930"/>
        </a:xfrm>
        <a:prstGeom prst="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id-ID" sz="3000" kern="1200" dirty="0">
              <a:latin typeface="Cambria" panose="02040503050406030204" pitchFamily="18" charset="0"/>
              <a:cs typeface="Arial" panose="020B0604020202020204" pitchFamily="34" charset="0"/>
            </a:rPr>
            <a:t>Gugatan Perdata</a:t>
          </a:r>
        </a:p>
      </dsp:txBody>
      <dsp:txXfrm>
        <a:off x="3579716" y="2934975"/>
        <a:ext cx="2846812" cy="8679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F17F3E-211A-DF43-8650-5324DC2254BF}">
      <dsp:nvSpPr>
        <dsp:cNvPr id="0" name=""/>
        <dsp:cNvSpPr/>
      </dsp:nvSpPr>
      <dsp:spPr>
        <a:xfrm>
          <a:off x="2722" y="337183"/>
          <a:ext cx="2654732" cy="93321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id-ID" sz="1900" b="1" kern="1200" dirty="0">
              <a:latin typeface="Cambria" panose="02040503050406030204" pitchFamily="18" charset="0"/>
            </a:rPr>
            <a:t>Perusahaan Teknologi (Platform, </a:t>
          </a:r>
          <a:r>
            <a:rPr lang="id-ID" sz="1900" b="1" kern="1200" dirty="0" err="1">
              <a:latin typeface="Cambria" panose="02040503050406030204" pitchFamily="18" charset="0"/>
            </a:rPr>
            <a:t>Cloud</a:t>
          </a:r>
          <a:r>
            <a:rPr lang="id-ID" sz="1900" b="1" kern="1200" dirty="0">
              <a:latin typeface="Cambria" panose="02040503050406030204" pitchFamily="18" charset="0"/>
            </a:rPr>
            <a:t>, </a:t>
          </a:r>
          <a:r>
            <a:rPr lang="id-ID" sz="1900" b="1" kern="1200" dirty="0" err="1">
              <a:latin typeface="Cambria" panose="02040503050406030204" pitchFamily="18" charset="0"/>
            </a:rPr>
            <a:t>App</a:t>
          </a:r>
          <a:r>
            <a:rPr lang="id-ID" sz="1900" b="1" kern="1200" dirty="0">
              <a:latin typeface="Cambria" panose="02040503050406030204" pitchFamily="18" charset="0"/>
            </a:rPr>
            <a:t>)</a:t>
          </a:r>
        </a:p>
      </dsp:txBody>
      <dsp:txXfrm>
        <a:off x="2722" y="337183"/>
        <a:ext cx="2654732" cy="933219"/>
      </dsp:txXfrm>
    </dsp:sp>
    <dsp:sp modelId="{C12E5257-5A35-E941-A298-87F4A5292544}">
      <dsp:nvSpPr>
        <dsp:cNvPr id="0" name=""/>
        <dsp:cNvSpPr/>
      </dsp:nvSpPr>
      <dsp:spPr>
        <a:xfrm>
          <a:off x="2722" y="1270403"/>
          <a:ext cx="2654732" cy="3448749"/>
        </a:xfrm>
        <a:prstGeom prst="rect">
          <a:avLst/>
        </a:prstGeom>
        <a:solidFill>
          <a:schemeClr val="lt1">
            <a:alpha val="90000"/>
            <a:tint val="40000"/>
            <a:hueOff val="0"/>
            <a:satOff val="0"/>
            <a:lumOff val="0"/>
            <a:alphaOff val="0"/>
          </a:schemeClr>
        </a:solidFill>
        <a:ln w="9525" cap="flat" cmpd="sng" algn="ctr">
          <a:solidFill>
            <a:schemeClr val="accent3">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id-ID" sz="1900" kern="1200" dirty="0">
              <a:latin typeface="Cambria" panose="02040503050406030204" pitchFamily="18" charset="0"/>
            </a:rPr>
            <a:t>Harus menyusun dan menerapkan kebijakan privasi.
Menyediakan </a:t>
          </a:r>
          <a:r>
            <a:rPr lang="id-ID" sz="1900" kern="1200" dirty="0" err="1">
              <a:latin typeface="Cambria" panose="02040503050406030204" pitchFamily="18" charset="0"/>
            </a:rPr>
            <a:t>consent</a:t>
          </a:r>
          <a:r>
            <a:rPr lang="id-ID" sz="1900" kern="1200" dirty="0">
              <a:latin typeface="Cambria" panose="02040503050406030204" pitchFamily="18" charset="0"/>
            </a:rPr>
            <a:t> </a:t>
          </a:r>
          <a:r>
            <a:rPr lang="id-ID" sz="1900" kern="1200" dirty="0" err="1">
              <a:latin typeface="Cambria" panose="02040503050406030204" pitchFamily="18" charset="0"/>
            </a:rPr>
            <a:t>mechanism</a:t>
          </a:r>
          <a:r>
            <a:rPr lang="id-ID" sz="1900" kern="1200" dirty="0">
              <a:latin typeface="Cambria" panose="02040503050406030204" pitchFamily="18" charset="0"/>
            </a:rPr>
            <a:t> bagi pengguna.
Menjaga enkripsi dan </a:t>
          </a:r>
          <a:r>
            <a:rPr lang="id-ID" sz="1900" kern="1200" dirty="0" err="1">
              <a:latin typeface="Cambria" panose="02040503050406030204" pitchFamily="18" charset="0"/>
            </a:rPr>
            <a:t>backup</a:t>
          </a:r>
          <a:r>
            <a:rPr lang="id-ID" sz="1900" kern="1200" dirty="0">
              <a:latin typeface="Cambria" panose="02040503050406030204" pitchFamily="18" charset="0"/>
            </a:rPr>
            <a:t> data.</a:t>
          </a:r>
        </a:p>
      </dsp:txBody>
      <dsp:txXfrm>
        <a:off x="2722" y="1270403"/>
        <a:ext cx="2654732" cy="3448749"/>
      </dsp:txXfrm>
    </dsp:sp>
    <dsp:sp modelId="{249A876B-9096-0C48-833C-E7BEC1237060}">
      <dsp:nvSpPr>
        <dsp:cNvPr id="0" name=""/>
        <dsp:cNvSpPr/>
      </dsp:nvSpPr>
      <dsp:spPr>
        <a:xfrm>
          <a:off x="3029117" y="337183"/>
          <a:ext cx="2654732" cy="93321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id-ID" sz="1900" b="1" kern="1200" dirty="0">
              <a:latin typeface="Cambria" panose="02040503050406030204" pitchFamily="18" charset="0"/>
            </a:rPr>
            <a:t>Perusahaan </a:t>
          </a:r>
          <a:r>
            <a:rPr lang="id-ID" sz="1900" b="1" kern="1200" dirty="0" err="1">
              <a:latin typeface="Cambria" panose="02040503050406030204" pitchFamily="18" charset="0"/>
            </a:rPr>
            <a:t>E-Commerce</a:t>
          </a:r>
          <a:endParaRPr lang="id-ID" sz="1900" b="1" kern="1200" dirty="0">
            <a:latin typeface="Cambria" panose="02040503050406030204" pitchFamily="18" charset="0"/>
          </a:endParaRPr>
        </a:p>
      </dsp:txBody>
      <dsp:txXfrm>
        <a:off x="3029117" y="337183"/>
        <a:ext cx="2654732" cy="933219"/>
      </dsp:txXfrm>
    </dsp:sp>
    <dsp:sp modelId="{1D6F1F68-4571-7C47-A534-656F32CEDC0F}">
      <dsp:nvSpPr>
        <dsp:cNvPr id="0" name=""/>
        <dsp:cNvSpPr/>
      </dsp:nvSpPr>
      <dsp:spPr>
        <a:xfrm>
          <a:off x="3029117" y="1270403"/>
          <a:ext cx="2654732" cy="3448749"/>
        </a:xfrm>
        <a:prstGeom prst="rect">
          <a:avLst/>
        </a:prstGeom>
        <a:solidFill>
          <a:schemeClr val="lt1">
            <a:alpha val="90000"/>
            <a:tint val="40000"/>
            <a:hueOff val="0"/>
            <a:satOff val="0"/>
            <a:lumOff val="0"/>
            <a:alphaOff val="0"/>
          </a:schemeClr>
        </a:solidFill>
        <a:ln w="9525" cap="flat" cmpd="sng" algn="ctr">
          <a:solidFill>
            <a:schemeClr val="accent3">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id-ID" sz="1900" kern="1200" dirty="0">
              <a:latin typeface="Cambria" panose="02040503050406030204" pitchFamily="18" charset="0"/>
            </a:rPr>
            <a:t>Mengelola data transaksi, alamat, preferensi belanja, dll.
Kewajiban melindungi data dari kebocoran dan pencurian identitas.
Wajib mematuhi kewajiban “data </a:t>
          </a:r>
          <a:r>
            <a:rPr lang="id-ID" sz="1900" kern="1200" dirty="0" err="1">
              <a:latin typeface="Cambria" panose="02040503050406030204" pitchFamily="18" charset="0"/>
            </a:rPr>
            <a:t>minimization</a:t>
          </a:r>
          <a:r>
            <a:rPr lang="id-ID" sz="1900" kern="1200" dirty="0">
              <a:latin typeface="Cambria" panose="02040503050406030204" pitchFamily="18" charset="0"/>
            </a:rPr>
            <a:t>” dan “</a:t>
          </a:r>
          <a:r>
            <a:rPr lang="id-ID" sz="1900" kern="1200" dirty="0" err="1">
              <a:latin typeface="Cambria" panose="02040503050406030204" pitchFamily="18" charset="0"/>
            </a:rPr>
            <a:t>purpose</a:t>
          </a:r>
          <a:r>
            <a:rPr lang="id-ID" sz="1900" kern="1200" dirty="0">
              <a:latin typeface="Cambria" panose="02040503050406030204" pitchFamily="18" charset="0"/>
            </a:rPr>
            <a:t> </a:t>
          </a:r>
          <a:r>
            <a:rPr lang="id-ID" sz="1900" kern="1200" dirty="0" err="1">
              <a:latin typeface="Cambria" panose="02040503050406030204" pitchFamily="18" charset="0"/>
            </a:rPr>
            <a:t>limitation</a:t>
          </a:r>
          <a:r>
            <a:rPr lang="id-ID" sz="1900" kern="1200" dirty="0">
              <a:latin typeface="Cambria" panose="02040503050406030204" pitchFamily="18" charset="0"/>
            </a:rPr>
            <a:t>”.</a:t>
          </a:r>
        </a:p>
      </dsp:txBody>
      <dsp:txXfrm>
        <a:off x="3029117" y="1270403"/>
        <a:ext cx="2654732" cy="3448749"/>
      </dsp:txXfrm>
    </dsp:sp>
    <dsp:sp modelId="{D606AB2D-96A7-154B-8A65-A93AC5C4949F}">
      <dsp:nvSpPr>
        <dsp:cNvPr id="0" name=""/>
        <dsp:cNvSpPr/>
      </dsp:nvSpPr>
      <dsp:spPr>
        <a:xfrm>
          <a:off x="6055512" y="337183"/>
          <a:ext cx="2654732" cy="93321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id-ID" sz="1900" b="1" kern="1200" dirty="0">
              <a:latin typeface="Cambria" panose="02040503050406030204" pitchFamily="18" charset="0"/>
            </a:rPr>
            <a:t>Perusahaan </a:t>
          </a:r>
          <a:r>
            <a:rPr lang="id-ID" sz="1900" b="1" kern="1200" dirty="0" err="1">
              <a:latin typeface="Cambria" panose="02040503050406030204" pitchFamily="18" charset="0"/>
            </a:rPr>
            <a:t>Fintech</a:t>
          </a:r>
          <a:endParaRPr lang="id-ID" sz="1900" b="1" kern="1200" dirty="0">
            <a:latin typeface="Cambria" panose="02040503050406030204" pitchFamily="18" charset="0"/>
          </a:endParaRPr>
        </a:p>
      </dsp:txBody>
      <dsp:txXfrm>
        <a:off x="6055512" y="337183"/>
        <a:ext cx="2654732" cy="933219"/>
      </dsp:txXfrm>
    </dsp:sp>
    <dsp:sp modelId="{151D54F0-2C4C-5E45-9CC5-06E770DD3C09}">
      <dsp:nvSpPr>
        <dsp:cNvPr id="0" name=""/>
        <dsp:cNvSpPr/>
      </dsp:nvSpPr>
      <dsp:spPr>
        <a:xfrm>
          <a:off x="6055512" y="1270403"/>
          <a:ext cx="2654732" cy="3448749"/>
        </a:xfrm>
        <a:prstGeom prst="rect">
          <a:avLst/>
        </a:prstGeom>
        <a:solidFill>
          <a:schemeClr val="lt1">
            <a:alpha val="90000"/>
            <a:tint val="40000"/>
            <a:hueOff val="0"/>
            <a:satOff val="0"/>
            <a:lumOff val="0"/>
            <a:alphaOff val="0"/>
          </a:schemeClr>
        </a:solidFill>
        <a:ln w="9525" cap="flat" cmpd="sng" algn="ctr">
          <a:solidFill>
            <a:schemeClr val="accent3">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id-ID" sz="1900" kern="1200" dirty="0">
              <a:latin typeface="Cambria" panose="02040503050406030204" pitchFamily="18" charset="0"/>
            </a:rPr>
            <a:t>Menangani data finansial yang sangat sensitif.
Harus menerapkan prinsip keamanan siber tingkat tinggi (</a:t>
          </a:r>
          <a:r>
            <a:rPr lang="id-ID" sz="1900" kern="1200" dirty="0" err="1">
              <a:latin typeface="Cambria" panose="02040503050406030204" pitchFamily="18" charset="0"/>
            </a:rPr>
            <a:t>cybersecurity</a:t>
          </a:r>
          <a:r>
            <a:rPr lang="id-ID" sz="1900" kern="1200" dirty="0">
              <a:latin typeface="Cambria" panose="02040503050406030204" pitchFamily="18" charset="0"/>
            </a:rPr>
            <a:t>).
Audit rutin oleh OJK dan kerja sama dengan PPATK untuk </a:t>
          </a:r>
          <a:r>
            <a:rPr lang="id-ID" sz="1900" kern="1200" dirty="0" err="1">
              <a:latin typeface="Cambria" panose="02040503050406030204" pitchFamily="18" charset="0"/>
            </a:rPr>
            <a:t>mitigasi</a:t>
          </a:r>
          <a:r>
            <a:rPr lang="id-ID" sz="1900" kern="1200" dirty="0">
              <a:latin typeface="Cambria" panose="02040503050406030204" pitchFamily="18" charset="0"/>
            </a:rPr>
            <a:t> risiko pencucian uang.</a:t>
          </a:r>
        </a:p>
      </dsp:txBody>
      <dsp:txXfrm>
        <a:off x="6055512" y="1270403"/>
        <a:ext cx="2654732" cy="344874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sz="quarter"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Footer Placeholder 3"/>
          <p:cNvSpPr>
            <a:spLocks noGrp="1"/>
          </p:cNvSpPr>
          <p:nvPr>
            <p:ph type="ftr" sz="quarter" idx="2"/>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5" name="Slide Number Placeholder 4"/>
          <p:cNvSpPr>
            <a:spLocks noGrp="1"/>
          </p:cNvSpPr>
          <p:nvPr>
            <p:ph type="sldNum" sz="quarter" idx="3"/>
          </p:nvPr>
        </p:nvSpPr>
        <p:spPr>
          <a:xfrm>
            <a:off x="3990721" y="8876711"/>
            <a:ext cx="3052974" cy="467281"/>
          </a:xfrm>
          <a:prstGeom prst="rect">
            <a:avLst/>
          </a:prstGeom>
        </p:spPr>
        <p:txBody>
          <a:bodyPr vert="horz" lIns="92556" tIns="46278" rIns="92556" bIns="46278" rtlCol="0" anchor="b"/>
          <a:lstStyle>
            <a:lvl1pPr algn="r">
              <a:defRPr sz="1200"/>
            </a:lvl1pPr>
          </a:lstStyle>
          <a:p>
            <a:fld id="{8BA5DDAD-591B-4217-B96A-323B84A14E26}" type="slidenum">
              <a:rPr lang="en-US" smtClean="0"/>
              <a:pPr/>
              <a:t>‹#›</a:t>
            </a:fld>
            <a:endParaRPr lang="en-US"/>
          </a:p>
        </p:txBody>
      </p:sp>
    </p:spTree>
    <p:extLst>
      <p:ext uri="{BB962C8B-B14F-4D97-AF65-F5344CB8AC3E}">
        <p14:creationId xmlns:p14="http://schemas.microsoft.com/office/powerpoint/2010/main" val="3107362579"/>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Slide Image Placeholder 3"/>
          <p:cNvSpPr>
            <a:spLocks noGrp="1" noRot="1" noChangeAspect="1"/>
          </p:cNvSpPr>
          <p:nvPr>
            <p:ph type="sldImg" idx="2"/>
          </p:nvPr>
        </p:nvSpPr>
        <p:spPr>
          <a:xfrm>
            <a:off x="1187450" y="701675"/>
            <a:ext cx="4670425" cy="3503613"/>
          </a:xfrm>
          <a:prstGeom prst="rect">
            <a:avLst/>
          </a:prstGeom>
          <a:noFill/>
          <a:ln w="12700">
            <a:solidFill>
              <a:prstClr val="black"/>
            </a:solidFill>
          </a:ln>
        </p:spPr>
        <p:txBody>
          <a:bodyPr vert="horz" lIns="92556" tIns="46278" rIns="92556" bIns="46278" rtlCol="0" anchor="ctr"/>
          <a:lstStyle/>
          <a:p>
            <a:endParaRPr lang="en-US"/>
          </a:p>
        </p:txBody>
      </p:sp>
      <p:sp>
        <p:nvSpPr>
          <p:cNvPr id="5" name="Notes Placeholder 4"/>
          <p:cNvSpPr>
            <a:spLocks noGrp="1"/>
          </p:cNvSpPr>
          <p:nvPr>
            <p:ph type="body" sz="quarter" idx="3"/>
          </p:nvPr>
        </p:nvSpPr>
        <p:spPr>
          <a:xfrm>
            <a:off x="704533" y="4439167"/>
            <a:ext cx="5636260" cy="4205526"/>
          </a:xfrm>
          <a:prstGeom prst="rect">
            <a:avLst/>
          </a:prstGeom>
        </p:spPr>
        <p:txBody>
          <a:bodyPr vert="horz" lIns="92556" tIns="46278" rIns="92556" bIns="462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7" name="Slide Number Placeholder 6"/>
          <p:cNvSpPr>
            <a:spLocks noGrp="1"/>
          </p:cNvSpPr>
          <p:nvPr>
            <p:ph type="sldNum" sz="quarter" idx="5"/>
          </p:nvPr>
        </p:nvSpPr>
        <p:spPr>
          <a:xfrm>
            <a:off x="3990721" y="8876711"/>
            <a:ext cx="3052974" cy="467281"/>
          </a:xfrm>
          <a:prstGeom prst="rect">
            <a:avLst/>
          </a:prstGeom>
        </p:spPr>
        <p:txBody>
          <a:bodyPr vert="horz" lIns="92556" tIns="46278" rIns="92556" bIns="46278" rtlCol="0" anchor="b"/>
          <a:lstStyle>
            <a:lvl1pPr algn="r">
              <a:defRPr sz="1200"/>
            </a:lvl1pPr>
          </a:lstStyle>
          <a:p>
            <a:fld id="{C1A58231-9198-4C99-9FBD-A70F6638DE2B}" type="slidenum">
              <a:rPr lang="en-US" smtClean="0"/>
              <a:pPr/>
              <a:t>‹#›</a:t>
            </a:fld>
            <a:endParaRPr lang="en-US"/>
          </a:p>
        </p:txBody>
      </p:sp>
    </p:spTree>
    <p:extLst>
      <p:ext uri="{BB962C8B-B14F-4D97-AF65-F5344CB8AC3E}">
        <p14:creationId xmlns:p14="http://schemas.microsoft.com/office/powerpoint/2010/main" val="120456335"/>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2251195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a:extLst>
              <a:ext uri="{FF2B5EF4-FFF2-40B4-BE49-F238E27FC236}">
                <a16:creationId xmlns:a16="http://schemas.microsoft.com/office/drawing/2014/main" id="{7E5F97AF-CD45-40DE-9BCE-3C60148170F1}"/>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1">
            <a:extLst>
              <a:ext uri="{FF2B5EF4-FFF2-40B4-BE49-F238E27FC236}">
                <a16:creationId xmlns:a16="http://schemas.microsoft.com/office/drawing/2014/main" id="{4BD782C2-0B6B-41B6-B032-B4AAE7AFA99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1">
            <a:extLst>
              <a:ext uri="{FF2B5EF4-FFF2-40B4-BE49-F238E27FC236}">
                <a16:creationId xmlns:a16="http://schemas.microsoft.com/office/drawing/2014/main" id="{1605E9BE-0D9A-4E76-8D6C-56DE4E94803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2" r:id="rId4"/>
  </p:sldLayoutIdLst>
  <p:transition spd="slow">
    <p:fade thruBlk="1"/>
  </p:transition>
  <p:hf sldNum="0" hdr="0"/>
  <p:txStyles>
    <p:title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comments" Target="../comments/comment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1"/>
            </p:custDataLst>
          </p:nvPr>
        </p:nvSpPr>
        <p:spPr>
          <a:xfrm>
            <a:off x="0" y="2204864"/>
            <a:ext cx="9144000" cy="1877437"/>
          </a:xfrm>
          <a:prstGeom prst="rect">
            <a:avLst/>
          </a:prstGeom>
          <a:noFill/>
        </p:spPr>
        <p:txBody>
          <a:bodyPr wrap="square" lIns="91440" tIns="45720" rIns="91440" bIns="45720">
            <a:spAutoFit/>
          </a:bodyPr>
          <a:lstStyle/>
          <a:p>
            <a:pPr algn="ctr"/>
            <a:r>
              <a:rPr lang="id-ID"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Studi Kasus Pelanggaran Perlindungan Data dalam Bisnis</a:t>
            </a:r>
          </a:p>
          <a:p>
            <a:pPr algn="ctr"/>
            <a:r>
              <a:rPr lang="id-ID"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PERTEMUAN KE .11</a:t>
            </a:r>
            <a:endParaRPr lang="en-US" sz="3600"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p:txBody>
      </p:sp>
      <p:pic>
        <p:nvPicPr>
          <p:cNvPr id="5" name="Picture 4" descr="D:\!!!DATA RETNO_QAC\ARSIP Internal Memo\LOGO IM.png"/>
          <p:cNvPicPr/>
          <p:nvPr/>
        </p:nvPicPr>
        <p:blipFill>
          <a:blip r:embed="rId6">
            <a:extLst>
              <a:ext uri="{28A0092B-C50C-407E-A947-70E740481C1C}">
                <a14:useLocalDpi xmlns:a14="http://schemas.microsoft.com/office/drawing/2010/main" val="0"/>
              </a:ext>
            </a:extLst>
          </a:blip>
          <a:srcRect l="4669" t="15303" r="72530" b="16026"/>
          <a:stretch>
            <a:fillRect/>
          </a:stretch>
        </p:blipFill>
        <p:spPr bwMode="auto">
          <a:xfrm>
            <a:off x="7812360" y="60608"/>
            <a:ext cx="1276350" cy="1280160"/>
          </a:xfrm>
          <a:prstGeom prst="rect">
            <a:avLst/>
          </a:prstGeom>
          <a:noFill/>
          <a:ln>
            <a:noFill/>
          </a:ln>
        </p:spPr>
      </p:pic>
      <p:sp>
        <p:nvSpPr>
          <p:cNvPr id="4" name="Rectangle 5">
            <a:extLst>
              <a:ext uri="{FF2B5EF4-FFF2-40B4-BE49-F238E27FC236}">
                <a16:creationId xmlns:a16="http://schemas.microsoft.com/office/drawing/2014/main" id="{2A713B32-ADC4-624C-8462-AE6D6AAED36C}"/>
              </a:ext>
            </a:extLst>
          </p:cNvPr>
          <p:cNvSpPr/>
          <p:nvPr>
            <p:custDataLst>
              <p:tags r:id="rId2"/>
            </p:custDataLst>
          </p:nvPr>
        </p:nvSpPr>
        <p:spPr>
          <a:xfrm>
            <a:off x="36512" y="4503891"/>
            <a:ext cx="9144000" cy="707886"/>
          </a:xfrm>
          <a:prstGeom prst="rect">
            <a:avLst/>
          </a:prstGeom>
          <a:noFill/>
        </p:spPr>
        <p:txBody>
          <a:bodyPr wrap="square" lIns="91440" tIns="45720" rIns="91440" bIns="45720">
            <a:spAutoFit/>
          </a:bodyPr>
          <a:lstStyle/>
          <a:p>
            <a:pPr algn="ctr"/>
            <a:r>
              <a:rPr lang="id-ID" sz="4000" b="1" dirty="0" err="1">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Mashuril</a:t>
            </a:r>
            <a:r>
              <a:rPr lang="id-ID"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 Anwar, </a:t>
            </a:r>
            <a:r>
              <a:rPr lang="id-ID" sz="4000" b="1" err="1">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S</a:t>
            </a:r>
            <a:r>
              <a:rPr lang="id-ID" sz="4000" b="1">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,H., M.H.</a:t>
            </a:r>
            <a:endParaRPr lang="en-US" sz="3600"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11560" y="1412776"/>
            <a:ext cx="8229600" cy="3989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id-ID" b="1" dirty="0">
                <a:solidFill>
                  <a:schemeClr val="tx1"/>
                </a:solidFill>
                <a:latin typeface="Cambria" panose="02040503050406030204" pitchFamily="18" charset="0"/>
                <a:cs typeface="Arial" panose="020B0604020202020204" pitchFamily="34" charset="0"/>
              </a:rPr>
              <a:t>8. Data SIM </a:t>
            </a:r>
            <a:r>
              <a:rPr lang="id-ID" b="1" dirty="0" err="1">
                <a:solidFill>
                  <a:schemeClr val="tx1"/>
                </a:solidFill>
                <a:latin typeface="Cambria" panose="02040503050406030204" pitchFamily="18" charset="0"/>
                <a:cs typeface="Arial" panose="020B0604020202020204" pitchFamily="34" charset="0"/>
              </a:rPr>
              <a:t>Card</a:t>
            </a:r>
            <a:r>
              <a:rPr lang="id-ID" b="1" dirty="0">
                <a:solidFill>
                  <a:schemeClr val="tx1"/>
                </a:solidFill>
                <a:latin typeface="Cambria" panose="02040503050406030204" pitchFamily="18" charset="0"/>
                <a:cs typeface="Arial" panose="020B0604020202020204" pitchFamily="34" charset="0"/>
              </a:rPr>
              <a:t> Indonesia (September 2022)</a:t>
            </a:r>
          </a:p>
          <a:p>
            <a:pPr algn="just"/>
            <a:r>
              <a:rPr lang="id-ID" sz="2400" dirty="0">
                <a:solidFill>
                  <a:schemeClr val="tx1"/>
                </a:solidFill>
                <a:latin typeface="Cambria" panose="02040503050406030204" pitchFamily="18" charset="0"/>
                <a:cs typeface="Arial" panose="020B0604020202020204" pitchFamily="34" charset="0"/>
              </a:rPr>
              <a:t>Pada bulan September 2022, sebanyak 1,3 miliar data kartu SIM </a:t>
            </a:r>
            <a:r>
              <a:rPr lang="id-ID" sz="2400" dirty="0" err="1">
                <a:solidFill>
                  <a:schemeClr val="tx1"/>
                </a:solidFill>
                <a:latin typeface="Cambria" panose="02040503050406030204" pitchFamily="18" charset="0"/>
                <a:cs typeface="Arial" panose="020B0604020202020204" pitchFamily="34" charset="0"/>
              </a:rPr>
              <a:t>Card</a:t>
            </a:r>
            <a:r>
              <a:rPr lang="id-ID" sz="2400" dirty="0">
                <a:solidFill>
                  <a:schemeClr val="tx1"/>
                </a:solidFill>
                <a:latin typeface="Cambria" panose="02040503050406030204" pitchFamily="18" charset="0"/>
                <a:cs typeface="Arial" panose="020B0604020202020204" pitchFamily="34" charset="0"/>
              </a:rPr>
              <a:t> di Indonesia menjadi target kebocoran data dan dijual di forum </a:t>
            </a:r>
            <a:r>
              <a:rPr lang="id-ID" sz="2400" dirty="0" err="1">
                <a:solidFill>
                  <a:schemeClr val="tx1"/>
                </a:solidFill>
                <a:latin typeface="Cambria" panose="02040503050406030204" pitchFamily="18" charset="0"/>
                <a:cs typeface="Arial" panose="020B0604020202020204" pitchFamily="34" charset="0"/>
              </a:rPr>
              <a:t>breached.to</a:t>
            </a:r>
            <a:r>
              <a:rPr lang="id-ID" sz="2400" dirty="0">
                <a:solidFill>
                  <a:schemeClr val="tx1"/>
                </a:solidFill>
                <a:latin typeface="Cambria" panose="02040503050406030204" pitchFamily="18" charset="0"/>
                <a:cs typeface="Arial" panose="020B0604020202020204" pitchFamily="34" charset="0"/>
              </a:rPr>
              <a:t>. </a:t>
            </a:r>
            <a:r>
              <a:rPr lang="id-ID" sz="2400" dirty="0" err="1">
                <a:solidFill>
                  <a:schemeClr val="tx1"/>
                </a:solidFill>
                <a:latin typeface="Cambria" panose="02040503050406030204" pitchFamily="18" charset="0"/>
                <a:cs typeface="Arial" panose="020B0604020202020204" pitchFamily="34" charset="0"/>
              </a:rPr>
              <a:t>Bjorka</a:t>
            </a:r>
            <a:r>
              <a:rPr lang="id-ID" sz="2400" dirty="0">
                <a:solidFill>
                  <a:schemeClr val="tx1"/>
                </a:solidFill>
                <a:latin typeface="Cambria" panose="02040503050406030204" pitchFamily="18" charset="0"/>
                <a:cs typeface="Arial" panose="020B0604020202020204" pitchFamily="34" charset="0"/>
              </a:rPr>
              <a:t>, nama akun yang mengunggah data ini mengaku data berukuran 87 GB ini berisi Nomor Induk Kependudukan (NIK), nomor telepon, dan tanggal registrasi.</a:t>
            </a:r>
          </a:p>
        </p:txBody>
      </p:sp>
    </p:spTree>
    <p:extLst>
      <p:ext uri="{BB962C8B-B14F-4D97-AF65-F5344CB8AC3E}">
        <p14:creationId xmlns:p14="http://schemas.microsoft.com/office/powerpoint/2010/main" val="4056332910"/>
      </p:ext>
    </p:extLst>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11560" y="1412776"/>
            <a:ext cx="8229600" cy="3989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id-ID" b="1" dirty="0">
                <a:solidFill>
                  <a:schemeClr val="tx1"/>
                </a:solidFill>
                <a:latin typeface="Cambria" panose="02040503050406030204" pitchFamily="18" charset="0"/>
                <a:cs typeface="Arial" panose="020B0604020202020204" pitchFamily="34" charset="0"/>
              </a:rPr>
              <a:t>9. Data KPU (September 2022)</a:t>
            </a:r>
          </a:p>
          <a:p>
            <a:pPr algn="just"/>
            <a:r>
              <a:rPr lang="id-ID" sz="2400" dirty="0">
                <a:solidFill>
                  <a:schemeClr val="tx1"/>
                </a:solidFill>
                <a:latin typeface="Cambria" panose="02040503050406030204" pitchFamily="18" charset="0"/>
                <a:cs typeface="Arial" panose="020B0604020202020204" pitchFamily="34" charset="0"/>
              </a:rPr>
              <a:t>KPU, yang memiliki data penting terkait pemilu di Indonesia, menghadapi insiden kebocoran data pada bulan September 2022. </a:t>
            </a:r>
            <a:r>
              <a:rPr lang="id-ID" sz="2400" dirty="0" err="1">
                <a:solidFill>
                  <a:schemeClr val="tx1"/>
                </a:solidFill>
                <a:latin typeface="Cambria" panose="02040503050406030204" pitchFamily="18" charset="0"/>
                <a:cs typeface="Arial" panose="020B0604020202020204" pitchFamily="34" charset="0"/>
              </a:rPr>
              <a:t>Bjorka</a:t>
            </a:r>
            <a:r>
              <a:rPr lang="id-ID" sz="2400" dirty="0">
                <a:solidFill>
                  <a:schemeClr val="tx1"/>
                </a:solidFill>
                <a:latin typeface="Cambria" panose="02040503050406030204" pitchFamily="18" charset="0"/>
                <a:cs typeface="Arial" panose="020B0604020202020204" pitchFamily="34" charset="0"/>
              </a:rPr>
              <a:t>, </a:t>
            </a:r>
            <a:r>
              <a:rPr lang="id-ID" sz="2400" dirty="0" err="1">
                <a:solidFill>
                  <a:schemeClr val="tx1"/>
                </a:solidFill>
                <a:latin typeface="Cambria" panose="02040503050406030204" pitchFamily="18" charset="0"/>
                <a:cs typeface="Arial" panose="020B0604020202020204" pitchFamily="34" charset="0"/>
              </a:rPr>
              <a:t>hacker</a:t>
            </a:r>
            <a:r>
              <a:rPr lang="id-ID" sz="2400" dirty="0">
                <a:solidFill>
                  <a:schemeClr val="tx1"/>
                </a:solidFill>
                <a:latin typeface="Cambria" panose="02040503050406030204" pitchFamily="18" charset="0"/>
                <a:cs typeface="Arial" panose="020B0604020202020204" pitchFamily="34" charset="0"/>
              </a:rPr>
              <a:t> yang meretas data ini mengaku sebanyak 105 juta data NIK, Kartu Keluarga, nama lengkap, tempat tinggal, hingga jenis kelamin dijual dengan nama </a:t>
            </a:r>
            <a:r>
              <a:rPr lang="id-ID" sz="2400" dirty="0" err="1">
                <a:solidFill>
                  <a:schemeClr val="tx1"/>
                </a:solidFill>
                <a:latin typeface="Cambria" panose="02040503050406030204" pitchFamily="18" charset="0"/>
                <a:cs typeface="Arial" panose="020B0604020202020204" pitchFamily="34" charset="0"/>
              </a:rPr>
              <a:t>file</a:t>
            </a:r>
            <a:r>
              <a:rPr lang="id-ID" sz="2400" dirty="0">
                <a:solidFill>
                  <a:schemeClr val="tx1"/>
                </a:solidFill>
                <a:latin typeface="Cambria" panose="02040503050406030204" pitchFamily="18" charset="0"/>
                <a:cs typeface="Arial" panose="020B0604020202020204" pitchFamily="34" charset="0"/>
              </a:rPr>
              <a:t> “Indonesia </a:t>
            </a:r>
            <a:r>
              <a:rPr lang="id-ID" sz="2400" dirty="0" err="1">
                <a:solidFill>
                  <a:schemeClr val="tx1"/>
                </a:solidFill>
                <a:latin typeface="Cambria" panose="02040503050406030204" pitchFamily="18" charset="0"/>
                <a:cs typeface="Arial" panose="020B0604020202020204" pitchFamily="34" charset="0"/>
              </a:rPr>
              <a:t>Citizenship</a:t>
            </a:r>
            <a:r>
              <a:rPr lang="id-ID" sz="2400" dirty="0">
                <a:solidFill>
                  <a:schemeClr val="tx1"/>
                </a:solidFill>
                <a:latin typeface="Cambria" panose="02040503050406030204" pitchFamily="18" charset="0"/>
                <a:cs typeface="Arial" panose="020B0604020202020204" pitchFamily="34" charset="0"/>
              </a:rPr>
              <a:t> </a:t>
            </a:r>
            <a:r>
              <a:rPr lang="id-ID" sz="2400" dirty="0" err="1">
                <a:solidFill>
                  <a:schemeClr val="tx1"/>
                </a:solidFill>
                <a:latin typeface="Cambria" panose="02040503050406030204" pitchFamily="18" charset="0"/>
                <a:cs typeface="Arial" panose="020B0604020202020204" pitchFamily="34" charset="0"/>
              </a:rPr>
              <a:t>Database</a:t>
            </a:r>
            <a:r>
              <a:rPr lang="id-ID" sz="2400" dirty="0">
                <a:solidFill>
                  <a:schemeClr val="tx1"/>
                </a:solidFill>
                <a:latin typeface="Cambria" panose="02040503050406030204" pitchFamily="18" charset="0"/>
                <a:cs typeface="Arial" panose="020B0604020202020204" pitchFamily="34" charset="0"/>
              </a:rPr>
              <a:t> </a:t>
            </a:r>
            <a:r>
              <a:rPr lang="id-ID" sz="2400" dirty="0" err="1">
                <a:solidFill>
                  <a:schemeClr val="tx1"/>
                </a:solidFill>
                <a:latin typeface="Cambria" panose="02040503050406030204" pitchFamily="18" charset="0"/>
                <a:cs typeface="Arial" panose="020B0604020202020204" pitchFamily="34" charset="0"/>
              </a:rPr>
              <a:t>From</a:t>
            </a:r>
            <a:r>
              <a:rPr lang="id-ID" sz="2400" dirty="0">
                <a:solidFill>
                  <a:schemeClr val="tx1"/>
                </a:solidFill>
                <a:latin typeface="Cambria" panose="02040503050406030204" pitchFamily="18" charset="0"/>
                <a:cs typeface="Arial" panose="020B0604020202020204" pitchFamily="34" charset="0"/>
              </a:rPr>
              <a:t> KPU 105M”.</a:t>
            </a:r>
          </a:p>
        </p:txBody>
      </p:sp>
    </p:spTree>
    <p:extLst>
      <p:ext uri="{BB962C8B-B14F-4D97-AF65-F5344CB8AC3E}">
        <p14:creationId xmlns:p14="http://schemas.microsoft.com/office/powerpoint/2010/main" val="1484881488"/>
      </p:ext>
    </p:extLst>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11560" y="1412776"/>
            <a:ext cx="8229600" cy="3989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id-ID" b="1" dirty="0">
                <a:solidFill>
                  <a:schemeClr val="tx1"/>
                </a:solidFill>
                <a:latin typeface="Cambria" panose="02040503050406030204" pitchFamily="18" charset="0"/>
                <a:cs typeface="Arial" panose="020B0604020202020204" pitchFamily="34" charset="0"/>
              </a:rPr>
              <a:t>10. Data pengguna My Pertamina (November 2022)</a:t>
            </a:r>
          </a:p>
          <a:p>
            <a:pPr algn="just"/>
            <a:r>
              <a:rPr lang="id-ID" sz="2400" dirty="0">
                <a:solidFill>
                  <a:schemeClr val="tx1"/>
                </a:solidFill>
                <a:latin typeface="Cambria" panose="02040503050406030204" pitchFamily="18" charset="0"/>
                <a:cs typeface="Arial" panose="020B0604020202020204" pitchFamily="34" charset="0"/>
              </a:rPr>
              <a:t>Pada bulan November 2022, </a:t>
            </a:r>
            <a:r>
              <a:rPr lang="id-ID" sz="2400" dirty="0" err="1">
                <a:solidFill>
                  <a:schemeClr val="tx1"/>
                </a:solidFill>
                <a:latin typeface="Cambria" panose="02040503050406030204" pitchFamily="18" charset="0"/>
                <a:cs typeface="Arial" panose="020B0604020202020204" pitchFamily="34" charset="0"/>
              </a:rPr>
              <a:t>Bjorka</a:t>
            </a:r>
            <a:r>
              <a:rPr lang="id-ID" sz="2400" dirty="0">
                <a:solidFill>
                  <a:schemeClr val="tx1"/>
                </a:solidFill>
                <a:latin typeface="Cambria" panose="02040503050406030204" pitchFamily="18" charset="0"/>
                <a:cs typeface="Arial" panose="020B0604020202020204" pitchFamily="34" charset="0"/>
              </a:rPr>
              <a:t> kembali beraksi dengan membobol data dari platform My Pertamina dan menjual 44 juta data seharga Rp392 juta melalui </a:t>
            </a:r>
            <a:r>
              <a:rPr lang="id-ID" sz="2400" dirty="0" err="1">
                <a:solidFill>
                  <a:schemeClr val="tx1"/>
                </a:solidFill>
                <a:latin typeface="Cambria" panose="02040503050406030204" pitchFamily="18" charset="0"/>
                <a:cs typeface="Arial" panose="020B0604020202020204" pitchFamily="34" charset="0"/>
              </a:rPr>
              <a:t>bitcoin</a:t>
            </a:r>
            <a:r>
              <a:rPr lang="id-ID" sz="2400" dirty="0">
                <a:solidFill>
                  <a:schemeClr val="tx1"/>
                </a:solidFill>
                <a:latin typeface="Cambria" panose="02040503050406030204" pitchFamily="18" charset="0"/>
                <a:cs typeface="Arial" panose="020B0604020202020204" pitchFamily="34" charset="0"/>
              </a:rPr>
              <a:t>. Data pengguna, seperti </a:t>
            </a:r>
            <a:r>
              <a:rPr lang="id-ID" sz="2400" dirty="0" err="1">
                <a:solidFill>
                  <a:schemeClr val="tx1"/>
                </a:solidFill>
                <a:latin typeface="Cambria" panose="02040503050406030204" pitchFamily="18" charset="0"/>
                <a:cs typeface="Arial" panose="020B0604020202020204" pitchFamily="34" charset="0"/>
              </a:rPr>
              <a:t>username</a:t>
            </a:r>
            <a:r>
              <a:rPr lang="id-ID" sz="2400" dirty="0">
                <a:solidFill>
                  <a:schemeClr val="tx1"/>
                </a:solidFill>
                <a:latin typeface="Cambria" panose="02040503050406030204" pitchFamily="18" charset="0"/>
                <a:cs typeface="Arial" panose="020B0604020202020204" pitchFamily="34" charset="0"/>
              </a:rPr>
              <a:t> dan </a:t>
            </a:r>
            <a:r>
              <a:rPr lang="id-ID" sz="2400" dirty="0" err="1">
                <a:solidFill>
                  <a:schemeClr val="tx1"/>
                </a:solidFill>
                <a:latin typeface="Cambria" panose="02040503050406030204" pitchFamily="18" charset="0"/>
                <a:cs typeface="Arial" panose="020B0604020202020204" pitchFamily="34" charset="0"/>
              </a:rPr>
              <a:t>password</a:t>
            </a:r>
            <a:r>
              <a:rPr lang="id-ID" sz="2400" dirty="0">
                <a:solidFill>
                  <a:schemeClr val="tx1"/>
                </a:solidFill>
                <a:latin typeface="Cambria" panose="02040503050406030204" pitchFamily="18" charset="0"/>
                <a:cs typeface="Arial" panose="020B0604020202020204" pitchFamily="34" charset="0"/>
              </a:rPr>
              <a:t>, terekspos, membuat pengguna dalam risiko keamanan digital yang serius.</a:t>
            </a:r>
          </a:p>
        </p:txBody>
      </p:sp>
    </p:spTree>
    <p:extLst>
      <p:ext uri="{BB962C8B-B14F-4D97-AF65-F5344CB8AC3E}">
        <p14:creationId xmlns:p14="http://schemas.microsoft.com/office/powerpoint/2010/main" val="1416496348"/>
      </p:ext>
    </p:extLst>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id-ID" dirty="0">
                <a:latin typeface="Cambria" panose="02040503050406030204" pitchFamily="18" charset="0"/>
              </a:rPr>
              <a:t>Kasus Kebocoran Data di Dunia</a:t>
            </a:r>
            <a:endParaRPr lang="id-ID" dirty="0"/>
          </a:p>
        </p:txBody>
      </p:sp>
      <p:sp>
        <p:nvSpPr>
          <p:cNvPr id="4" name="Content Placeholder 2"/>
          <p:cNvSpPr txBox="1">
            <a:spLocks/>
          </p:cNvSpPr>
          <p:nvPr/>
        </p:nvSpPr>
        <p:spPr>
          <a:xfrm>
            <a:off x="611560" y="1844824"/>
            <a:ext cx="8229600" cy="3989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id-ID" b="1" dirty="0">
                <a:solidFill>
                  <a:schemeClr val="tx1"/>
                </a:solidFill>
                <a:latin typeface="Cambria" panose="02040503050406030204" pitchFamily="18" charset="0"/>
                <a:cs typeface="Arial" panose="020B0604020202020204" pitchFamily="34" charset="0"/>
              </a:rPr>
              <a:t>1. Data 540 Juta Pengguna Facebook (2019)</a:t>
            </a:r>
          </a:p>
          <a:p>
            <a:pPr algn="just"/>
            <a:r>
              <a:rPr lang="id-ID" sz="2400" dirty="0">
                <a:solidFill>
                  <a:schemeClr val="tx1"/>
                </a:solidFill>
                <a:latin typeface="Cambria" panose="02040503050406030204" pitchFamily="18" charset="0"/>
                <a:cs typeface="Arial" panose="020B0604020202020204" pitchFamily="34" charset="0"/>
              </a:rPr>
              <a:t>Pada tahun 2019, dunia dikejutkan oleh kebocoran data besar yang melibatkan Facebook, salah satu platform media sosial terbesar di dunia. Informasi pribadi dari 540 juta pengguna Facebook tersebar secara daring.</a:t>
            </a:r>
          </a:p>
        </p:txBody>
      </p:sp>
    </p:spTree>
    <p:extLst>
      <p:ext uri="{BB962C8B-B14F-4D97-AF65-F5344CB8AC3E}">
        <p14:creationId xmlns:p14="http://schemas.microsoft.com/office/powerpoint/2010/main" val="1828753858"/>
      </p:ext>
    </p:extLst>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11560" y="1484784"/>
            <a:ext cx="8229600" cy="3989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id-ID" b="1" dirty="0">
                <a:solidFill>
                  <a:schemeClr val="tx1"/>
                </a:solidFill>
                <a:latin typeface="Cambria" panose="02040503050406030204" pitchFamily="18" charset="0"/>
                <a:cs typeface="Arial" panose="020B0604020202020204" pitchFamily="34" charset="0"/>
              </a:rPr>
              <a:t>2. Data 198 Juta Pemilih di Amerika Serikat (Juni 2017)</a:t>
            </a:r>
          </a:p>
          <a:p>
            <a:pPr algn="just"/>
            <a:r>
              <a:rPr lang="id-ID" sz="2400" dirty="0">
                <a:solidFill>
                  <a:schemeClr val="tx1"/>
                </a:solidFill>
                <a:latin typeface="Cambria" panose="02040503050406030204" pitchFamily="18" charset="0"/>
                <a:cs typeface="Arial" panose="020B0604020202020204" pitchFamily="34" charset="0"/>
              </a:rPr>
              <a:t>Pada Juni 2017, Amerika Serikat mengalami insiden kebocoran data yang sangat signifikan. Data dari hampir 200 juta pemilih Amerika terekspos. Informasi yang bocor termasuk nama, alamat, nomor telepon, dan data terkait pemilihan lainnya.</a:t>
            </a:r>
          </a:p>
        </p:txBody>
      </p:sp>
    </p:spTree>
    <p:extLst>
      <p:ext uri="{BB962C8B-B14F-4D97-AF65-F5344CB8AC3E}">
        <p14:creationId xmlns:p14="http://schemas.microsoft.com/office/powerpoint/2010/main" val="767767867"/>
      </p:ext>
    </p:extLst>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11560" y="1484784"/>
            <a:ext cx="8229600" cy="3989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id-ID" b="1" dirty="0">
                <a:solidFill>
                  <a:schemeClr val="tx1"/>
                </a:solidFill>
                <a:latin typeface="Cambria" panose="02040503050406030204" pitchFamily="18" charset="0"/>
                <a:cs typeface="Arial" panose="020B0604020202020204" pitchFamily="34" charset="0"/>
              </a:rPr>
              <a:t>3. Data 400 Juta Akun </a:t>
            </a:r>
            <a:r>
              <a:rPr lang="id-ID" b="1" dirty="0" err="1">
                <a:solidFill>
                  <a:schemeClr val="tx1"/>
                </a:solidFill>
                <a:latin typeface="Cambria" panose="02040503050406030204" pitchFamily="18" charset="0"/>
                <a:cs typeface="Arial" panose="020B0604020202020204" pitchFamily="34" charset="0"/>
              </a:rPr>
              <a:t>Twitter</a:t>
            </a:r>
            <a:r>
              <a:rPr lang="id-ID" b="1" dirty="0">
                <a:solidFill>
                  <a:schemeClr val="tx1"/>
                </a:solidFill>
                <a:latin typeface="Cambria" panose="02040503050406030204" pitchFamily="18" charset="0"/>
                <a:cs typeface="Arial" panose="020B0604020202020204" pitchFamily="34" charset="0"/>
              </a:rPr>
              <a:t> Dijual Saat Natal (Desember 2022)</a:t>
            </a:r>
          </a:p>
          <a:p>
            <a:pPr algn="just"/>
            <a:r>
              <a:rPr lang="id-ID" sz="2400" dirty="0">
                <a:solidFill>
                  <a:schemeClr val="tx1"/>
                </a:solidFill>
                <a:latin typeface="Cambria" panose="02040503050406030204" pitchFamily="18" charset="0"/>
                <a:cs typeface="Arial" panose="020B0604020202020204" pitchFamily="34" charset="0"/>
              </a:rPr>
              <a:t>Di akhir tahun 2022, dunia dihebohkan oleh insiden kebocoran data yang melibatkan </a:t>
            </a:r>
            <a:r>
              <a:rPr lang="id-ID" sz="2400" dirty="0" err="1">
                <a:solidFill>
                  <a:schemeClr val="tx1"/>
                </a:solidFill>
                <a:latin typeface="Cambria" panose="02040503050406030204" pitchFamily="18" charset="0"/>
                <a:cs typeface="Arial" panose="020B0604020202020204" pitchFamily="34" charset="0"/>
              </a:rPr>
              <a:t>Twitter</a:t>
            </a:r>
            <a:r>
              <a:rPr lang="id-ID" sz="2400" dirty="0">
                <a:solidFill>
                  <a:schemeClr val="tx1"/>
                </a:solidFill>
                <a:latin typeface="Cambria" panose="02040503050406030204" pitchFamily="18" charset="0"/>
                <a:cs typeface="Arial" panose="020B0604020202020204" pitchFamily="34" charset="0"/>
              </a:rPr>
              <a:t>, salah satu platform media sosial terkemuka. Data dari 400 juta akun </a:t>
            </a:r>
            <a:r>
              <a:rPr lang="id-ID" sz="2400" dirty="0" err="1">
                <a:solidFill>
                  <a:schemeClr val="tx1"/>
                </a:solidFill>
                <a:latin typeface="Cambria" panose="02040503050406030204" pitchFamily="18" charset="0"/>
                <a:cs typeface="Arial" panose="020B0604020202020204" pitchFamily="34" charset="0"/>
              </a:rPr>
              <a:t>Twitter</a:t>
            </a:r>
            <a:r>
              <a:rPr lang="id-ID" sz="2400" dirty="0">
                <a:solidFill>
                  <a:schemeClr val="tx1"/>
                </a:solidFill>
                <a:latin typeface="Cambria" panose="02040503050406030204" pitchFamily="18" charset="0"/>
                <a:cs typeface="Arial" panose="020B0604020202020204" pitchFamily="34" charset="0"/>
              </a:rPr>
              <a:t>, termasuk informasi pribadi seperti nama pengguna, kata sandi, dan data terkait akun lainnya, dijual secara daring.</a:t>
            </a:r>
          </a:p>
        </p:txBody>
      </p:sp>
    </p:spTree>
    <p:extLst>
      <p:ext uri="{BB962C8B-B14F-4D97-AF65-F5344CB8AC3E}">
        <p14:creationId xmlns:p14="http://schemas.microsoft.com/office/powerpoint/2010/main" val="2925315035"/>
      </p:ext>
    </p:extLst>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id-ID" dirty="0">
                <a:latin typeface="Cambria" panose="02040503050406030204" pitchFamily="18" charset="0"/>
              </a:rPr>
              <a:t>Dampak Kebocoran Data bagi Bisnis dan Individu</a:t>
            </a:r>
            <a:endParaRPr lang="id-ID" dirty="0"/>
          </a:p>
        </p:txBody>
      </p:sp>
      <p:graphicFrame>
        <p:nvGraphicFramePr>
          <p:cNvPr id="2" name="Diagram 1">
            <a:extLst>
              <a:ext uri="{FF2B5EF4-FFF2-40B4-BE49-F238E27FC236}">
                <a16:creationId xmlns:a16="http://schemas.microsoft.com/office/drawing/2014/main" id="{227B9867-C873-4841-B464-199C097D9830}"/>
              </a:ext>
            </a:extLst>
          </p:cNvPr>
          <p:cNvGraphicFramePr/>
          <p:nvPr>
            <p:extLst>
              <p:ext uri="{D42A27DB-BD31-4B8C-83A1-F6EECF244321}">
                <p14:modId xmlns:p14="http://schemas.microsoft.com/office/powerpoint/2010/main" val="1331412100"/>
              </p:ext>
            </p:extLst>
          </p:nvPr>
        </p:nvGraphicFramePr>
        <p:xfrm>
          <a:off x="251520" y="1741264"/>
          <a:ext cx="8712968" cy="4568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0405980"/>
      </p:ext>
    </p:extLst>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id-ID" sz="2800" dirty="0">
                <a:latin typeface="Cambria" panose="02040503050406030204" pitchFamily="18" charset="0"/>
              </a:rPr>
              <a:t>Perlindungan Privasi atas Data Pribadi dalam</a:t>
            </a:r>
          </a:p>
          <a:p>
            <a:r>
              <a:rPr lang="id-ID" sz="2800" dirty="0">
                <a:latin typeface="Cambria" panose="02040503050406030204" pitchFamily="18" charset="0"/>
              </a:rPr>
              <a:t>Perjanjian Internasional</a:t>
            </a:r>
            <a:endParaRPr lang="id-ID" sz="2800" dirty="0"/>
          </a:p>
        </p:txBody>
      </p:sp>
      <p:graphicFrame>
        <p:nvGraphicFramePr>
          <p:cNvPr id="4" name="Diagram 3">
            <a:extLst>
              <a:ext uri="{FF2B5EF4-FFF2-40B4-BE49-F238E27FC236}">
                <a16:creationId xmlns:a16="http://schemas.microsoft.com/office/drawing/2014/main" id="{8428051C-E69B-DD45-859E-596A2E8C4D6A}"/>
              </a:ext>
            </a:extLst>
          </p:cNvPr>
          <p:cNvGraphicFramePr/>
          <p:nvPr>
            <p:extLst>
              <p:ext uri="{D42A27DB-BD31-4B8C-83A1-F6EECF244321}">
                <p14:modId xmlns:p14="http://schemas.microsoft.com/office/powerpoint/2010/main" val="254780639"/>
              </p:ext>
            </p:extLst>
          </p:nvPr>
        </p:nvGraphicFramePr>
        <p:xfrm>
          <a:off x="251520" y="1597248"/>
          <a:ext cx="8712968" cy="4712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3459968"/>
      </p:ext>
    </p:extLst>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id-ID" dirty="0">
                <a:latin typeface="Cambria" panose="02040503050406030204" pitchFamily="18" charset="0"/>
              </a:rPr>
              <a:t>Perbandingan sanksi pidana pelanggaran hak atas data pribadi</a:t>
            </a:r>
            <a:endParaRPr lang="id-ID" dirty="0"/>
          </a:p>
        </p:txBody>
      </p:sp>
      <p:graphicFrame>
        <p:nvGraphicFramePr>
          <p:cNvPr id="5" name="Diagram 4">
            <a:extLst>
              <a:ext uri="{FF2B5EF4-FFF2-40B4-BE49-F238E27FC236}">
                <a16:creationId xmlns:a16="http://schemas.microsoft.com/office/drawing/2014/main" id="{1B23CFF0-AB07-294E-97FC-B0AAC0A21D58}"/>
              </a:ext>
            </a:extLst>
          </p:cNvPr>
          <p:cNvGraphicFramePr/>
          <p:nvPr>
            <p:extLst>
              <p:ext uri="{D42A27DB-BD31-4B8C-83A1-F6EECF244321}">
                <p14:modId xmlns:p14="http://schemas.microsoft.com/office/powerpoint/2010/main" val="2664933323"/>
              </p:ext>
            </p:extLst>
          </p:nvPr>
        </p:nvGraphicFramePr>
        <p:xfrm>
          <a:off x="251520" y="1700808"/>
          <a:ext cx="8640960"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4184655"/>
      </p:ext>
    </p:extLst>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11560" y="1484784"/>
            <a:ext cx="8229600" cy="3989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id-ID" dirty="0">
                <a:solidFill>
                  <a:schemeClr val="tx1"/>
                </a:solidFill>
                <a:latin typeface="Cambria" panose="02040503050406030204" pitchFamily="18" charset="0"/>
                <a:cs typeface="Arial" panose="020B0604020202020204" pitchFamily="34" charset="0"/>
              </a:rPr>
              <a:t>Bagi kepentingan konsumen, kebutuhan akan perlindungan data pribadi konsumen terutama di era di mana data pribadi menjadi lebih sangat berharga bagi kepentingan bisnis, menimbulkan kekhawatiran bahwa data pribadi konsumen dijual atau digunakan tanpa persetujuan.</a:t>
            </a:r>
            <a:endParaRPr lang="id-ID" sz="2400" dirty="0">
              <a:solidFill>
                <a:schemeClr val="tx1"/>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23570254"/>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ambar 4">
            <a:extLst>
              <a:ext uri="{FF2B5EF4-FFF2-40B4-BE49-F238E27FC236}">
                <a16:creationId xmlns:a16="http://schemas.microsoft.com/office/drawing/2014/main" id="{0E6AAC96-B8C1-4643-88D4-40D780383F44}"/>
              </a:ext>
            </a:extLst>
          </p:cNvPr>
          <p:cNvPicPr>
            <a:picLocks noChangeAspect="1"/>
          </p:cNvPicPr>
          <p:nvPr/>
        </p:nvPicPr>
        <p:blipFill rotWithShape="1">
          <a:blip r:embed="rId2">
            <a:extLst>
              <a:ext uri="{28A0092B-C50C-407E-A947-70E740481C1C}">
                <a14:useLocalDpi xmlns:a14="http://schemas.microsoft.com/office/drawing/2010/main" val="0"/>
              </a:ext>
            </a:extLst>
          </a:blip>
          <a:srcRect t="12201" b="2751"/>
          <a:stretch/>
        </p:blipFill>
        <p:spPr>
          <a:xfrm>
            <a:off x="1466910" y="0"/>
            <a:ext cx="6273442" cy="6669360"/>
          </a:xfrm>
          <a:prstGeom prst="rect">
            <a:avLst/>
          </a:prstGeom>
        </p:spPr>
      </p:pic>
    </p:spTree>
    <p:extLst>
      <p:ext uri="{BB962C8B-B14F-4D97-AF65-F5344CB8AC3E}">
        <p14:creationId xmlns:p14="http://schemas.microsoft.com/office/powerpoint/2010/main" val="2691362876"/>
      </p:ext>
    </p:extLst>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11560" y="1484784"/>
            <a:ext cx="8229600" cy="3989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id-ID" dirty="0">
                <a:solidFill>
                  <a:schemeClr val="tx1"/>
                </a:solidFill>
                <a:latin typeface="Cambria" panose="02040503050406030204" pitchFamily="18" charset="0"/>
                <a:cs typeface="Arial" panose="020B0604020202020204" pitchFamily="34" charset="0"/>
              </a:rPr>
              <a:t>Bagi perkembangan ekonomi, perlindungan data pribadi yang bersifat khusus akan memperkuat posisi Indonesia sebagai pusat bisnis dan investasi </a:t>
            </a:r>
            <a:r>
              <a:rPr lang="id-ID" dirty="0" err="1">
                <a:solidFill>
                  <a:schemeClr val="tx1"/>
                </a:solidFill>
                <a:latin typeface="Cambria" panose="02040503050406030204" pitchFamily="18" charset="0"/>
                <a:cs typeface="Arial" panose="020B0604020202020204" pitchFamily="34" charset="0"/>
              </a:rPr>
              <a:t>tepercaya</a:t>
            </a:r>
            <a:r>
              <a:rPr lang="id-ID" dirty="0">
                <a:solidFill>
                  <a:schemeClr val="tx1"/>
                </a:solidFill>
                <a:latin typeface="Cambria" panose="02040503050406030204" pitchFamily="18" charset="0"/>
                <a:cs typeface="Arial" panose="020B0604020202020204" pitchFamily="34" charset="0"/>
              </a:rPr>
              <a:t> dan menciptakan lingkungan yang kondusif untuk pertumbuhan manajemen data global dan industri pengolahan data seperti komputasi awan untuk berkembang di Indonesia.</a:t>
            </a:r>
            <a:endParaRPr lang="id-ID" sz="2400" dirty="0">
              <a:solidFill>
                <a:schemeClr val="tx1"/>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300353567"/>
      </p:ext>
    </p:extLst>
  </p:cSld>
  <p:clrMapOvr>
    <a:masterClrMapping/>
  </p:clrMapOvr>
  <p:transition spd="slow">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id-ID" sz="3200" dirty="0">
                <a:latin typeface="Cambria" panose="02040503050406030204" pitchFamily="18" charset="0"/>
              </a:rPr>
              <a:t>Implikasi Hukum bagi Perusahaan yang Mengelola Data Pribadi Pengguna</a:t>
            </a:r>
            <a:endParaRPr lang="id-ID" sz="3200" dirty="0"/>
          </a:p>
        </p:txBody>
      </p:sp>
      <p:graphicFrame>
        <p:nvGraphicFramePr>
          <p:cNvPr id="2" name="Diagram 1">
            <a:extLst>
              <a:ext uri="{FF2B5EF4-FFF2-40B4-BE49-F238E27FC236}">
                <a16:creationId xmlns:a16="http://schemas.microsoft.com/office/drawing/2014/main" id="{B86D107A-15F7-1847-81A3-E17D7E768389}"/>
              </a:ext>
            </a:extLst>
          </p:cNvPr>
          <p:cNvGraphicFramePr/>
          <p:nvPr>
            <p:extLst>
              <p:ext uri="{D42A27DB-BD31-4B8C-83A1-F6EECF244321}">
                <p14:modId xmlns:p14="http://schemas.microsoft.com/office/powerpoint/2010/main" val="1124605899"/>
              </p:ext>
            </p:extLst>
          </p:nvPr>
        </p:nvGraphicFramePr>
        <p:xfrm>
          <a:off x="251520" y="1741264"/>
          <a:ext cx="8568952" cy="4568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1736033"/>
      </p:ext>
    </p:extLst>
  </p:cSld>
  <p:clrMapOvr>
    <a:masterClrMapping/>
  </p:clrMapOvr>
  <p:transition spd="slow">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id-ID" sz="3200" dirty="0">
                <a:latin typeface="Cambria" panose="02040503050406030204" pitchFamily="18" charset="0"/>
              </a:rPr>
              <a:t>Best </a:t>
            </a:r>
            <a:r>
              <a:rPr lang="id-ID" sz="3200" dirty="0" err="1">
                <a:latin typeface="Cambria" panose="02040503050406030204" pitchFamily="18" charset="0"/>
              </a:rPr>
              <a:t>Practice</a:t>
            </a:r>
            <a:r>
              <a:rPr lang="id-ID" sz="3200" dirty="0">
                <a:latin typeface="Cambria" panose="02040503050406030204" pitchFamily="18" charset="0"/>
              </a:rPr>
              <a:t> untuk Kepatuhan Perusahaan</a:t>
            </a:r>
            <a:endParaRPr lang="id-ID" sz="3200" dirty="0"/>
          </a:p>
        </p:txBody>
      </p:sp>
      <p:sp>
        <p:nvSpPr>
          <p:cNvPr id="4" name="Persegi Panjang 3">
            <a:extLst>
              <a:ext uri="{FF2B5EF4-FFF2-40B4-BE49-F238E27FC236}">
                <a16:creationId xmlns:a16="http://schemas.microsoft.com/office/drawing/2014/main" id="{E0343D52-DB36-014E-9156-CA4E4C7011B3}"/>
              </a:ext>
            </a:extLst>
          </p:cNvPr>
          <p:cNvSpPr/>
          <p:nvPr/>
        </p:nvSpPr>
        <p:spPr>
          <a:xfrm>
            <a:off x="827584" y="1916832"/>
            <a:ext cx="7632848" cy="2554545"/>
          </a:xfrm>
          <a:prstGeom prst="rect">
            <a:avLst/>
          </a:prstGeom>
        </p:spPr>
        <p:txBody>
          <a:bodyPr wrap="square">
            <a:spAutoFit/>
          </a:bodyPr>
          <a:lstStyle/>
          <a:p>
            <a:pPr marL="457200" indent="-457200" algn="just">
              <a:buFont typeface="Arial" panose="020B0604020202020204" pitchFamily="34" charset="0"/>
              <a:buChar char="•"/>
            </a:pPr>
            <a:r>
              <a:rPr lang="id-ID" sz="3200" dirty="0">
                <a:latin typeface="Cambria" panose="02040503050406030204" pitchFamily="18" charset="0"/>
              </a:rPr>
              <a:t>Audit keamanan data secara berkala</a:t>
            </a:r>
          </a:p>
          <a:p>
            <a:pPr marL="457200" indent="-457200" algn="just">
              <a:buFont typeface="Arial" panose="020B0604020202020204" pitchFamily="34" charset="0"/>
              <a:buChar char="•"/>
            </a:pPr>
            <a:r>
              <a:rPr lang="id-ID" sz="3200" dirty="0">
                <a:latin typeface="Cambria" panose="02040503050406030204" pitchFamily="18" charset="0"/>
              </a:rPr>
              <a:t>Membuat kebijakan privasi yang transparan</a:t>
            </a:r>
          </a:p>
          <a:p>
            <a:pPr marL="457200" indent="-457200" algn="just">
              <a:buFont typeface="Arial" panose="020B0604020202020204" pitchFamily="34" charset="0"/>
              <a:buChar char="•"/>
            </a:pPr>
            <a:r>
              <a:rPr lang="id-ID" sz="3200" dirty="0">
                <a:latin typeface="Cambria" panose="02040503050406030204" pitchFamily="18" charset="0"/>
              </a:rPr>
              <a:t>Menyediakan saluran pengaduan data pribadi</a:t>
            </a:r>
          </a:p>
        </p:txBody>
      </p:sp>
    </p:spTree>
    <p:extLst>
      <p:ext uri="{BB962C8B-B14F-4D97-AF65-F5344CB8AC3E}">
        <p14:creationId xmlns:p14="http://schemas.microsoft.com/office/powerpoint/2010/main" val="390707778"/>
      </p:ext>
    </p:extLst>
  </p:cSld>
  <p:clrMapOvr>
    <a:masterClrMapping/>
  </p:clrMapOvr>
  <p:transition spd="slow">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989856"/>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id-ID" sz="3200" dirty="0">
                <a:latin typeface="Cambria" panose="02040503050406030204" pitchFamily="18" charset="0"/>
              </a:rPr>
              <a:t>Kepatuhan hukum dalam pengelolaan data oleh perusahaan teknologi, </a:t>
            </a:r>
            <a:r>
              <a:rPr lang="id-ID" sz="3200" dirty="0" err="1">
                <a:latin typeface="Cambria" panose="02040503050406030204" pitchFamily="18" charset="0"/>
              </a:rPr>
              <a:t>e-commerce</a:t>
            </a:r>
            <a:r>
              <a:rPr lang="id-ID" sz="3200" dirty="0">
                <a:latin typeface="Cambria" panose="02040503050406030204" pitchFamily="18" charset="0"/>
              </a:rPr>
              <a:t>, dan </a:t>
            </a:r>
            <a:r>
              <a:rPr lang="id-ID" sz="3200" dirty="0" err="1">
                <a:latin typeface="Cambria" panose="02040503050406030204" pitchFamily="18" charset="0"/>
              </a:rPr>
              <a:t>fintech</a:t>
            </a:r>
            <a:endParaRPr lang="id-ID" sz="3200" dirty="0"/>
          </a:p>
        </p:txBody>
      </p:sp>
      <p:sp>
        <p:nvSpPr>
          <p:cNvPr id="5" name="Content Placeholder 2">
            <a:extLst>
              <a:ext uri="{FF2B5EF4-FFF2-40B4-BE49-F238E27FC236}">
                <a16:creationId xmlns:a16="http://schemas.microsoft.com/office/drawing/2014/main" id="{EE4CCA9F-7B49-8049-8AB7-0CFD2A486857}"/>
              </a:ext>
            </a:extLst>
          </p:cNvPr>
          <p:cNvSpPr txBox="1">
            <a:spLocks/>
          </p:cNvSpPr>
          <p:nvPr/>
        </p:nvSpPr>
        <p:spPr>
          <a:xfrm>
            <a:off x="611560" y="2392288"/>
            <a:ext cx="8229600" cy="3989040"/>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id-ID" dirty="0">
                <a:solidFill>
                  <a:schemeClr val="tx1"/>
                </a:solidFill>
                <a:latin typeface="Cambria" panose="02040503050406030204" pitchFamily="18" charset="0"/>
                <a:cs typeface="Arial" panose="020B0604020202020204" pitchFamily="34" charset="0"/>
              </a:rPr>
              <a:t>Perusahaan teknologi, </a:t>
            </a:r>
            <a:r>
              <a:rPr lang="id-ID" dirty="0" err="1">
                <a:solidFill>
                  <a:schemeClr val="tx1"/>
                </a:solidFill>
                <a:latin typeface="Cambria" panose="02040503050406030204" pitchFamily="18" charset="0"/>
                <a:cs typeface="Arial" panose="020B0604020202020204" pitchFamily="34" charset="0"/>
              </a:rPr>
              <a:t>e-commerce</a:t>
            </a:r>
            <a:r>
              <a:rPr lang="id-ID" dirty="0">
                <a:solidFill>
                  <a:schemeClr val="tx1"/>
                </a:solidFill>
                <a:latin typeface="Cambria" panose="02040503050406030204" pitchFamily="18" charset="0"/>
                <a:cs typeface="Arial" panose="020B0604020202020204" pitchFamily="34" charset="0"/>
              </a:rPr>
              <a:t>, dan </a:t>
            </a:r>
            <a:r>
              <a:rPr lang="id-ID" dirty="0" err="1">
                <a:solidFill>
                  <a:schemeClr val="tx1"/>
                </a:solidFill>
                <a:latin typeface="Cambria" panose="02040503050406030204" pitchFamily="18" charset="0"/>
                <a:cs typeface="Arial" panose="020B0604020202020204" pitchFamily="34" charset="0"/>
              </a:rPr>
              <a:t>fintech</a:t>
            </a:r>
            <a:r>
              <a:rPr lang="id-ID" dirty="0">
                <a:solidFill>
                  <a:schemeClr val="tx1"/>
                </a:solidFill>
                <a:latin typeface="Cambria" panose="02040503050406030204" pitchFamily="18" charset="0"/>
                <a:cs typeface="Arial" panose="020B0604020202020204" pitchFamily="34" charset="0"/>
              </a:rPr>
              <a:t> bergantung pada data pribadi untuk menjalankan layanan seperti:</a:t>
            </a:r>
          </a:p>
          <a:p>
            <a:pPr marL="457200" indent="-457200" algn="just">
              <a:buFont typeface="Arial" panose="020B0604020202020204" pitchFamily="34" charset="0"/>
              <a:buChar char="•"/>
            </a:pPr>
            <a:r>
              <a:rPr lang="id-ID" dirty="0">
                <a:solidFill>
                  <a:schemeClr val="tx1"/>
                </a:solidFill>
                <a:latin typeface="Cambria" panose="02040503050406030204" pitchFamily="18" charset="0"/>
                <a:cs typeface="Arial" panose="020B0604020202020204" pitchFamily="34" charset="0"/>
              </a:rPr>
              <a:t>Verifikasi identitas pengguna</a:t>
            </a:r>
          </a:p>
          <a:p>
            <a:pPr marL="457200" indent="-457200" algn="just">
              <a:buFont typeface="Arial" panose="020B0604020202020204" pitchFamily="34" charset="0"/>
              <a:buChar char="•"/>
            </a:pPr>
            <a:r>
              <a:rPr lang="id-ID" dirty="0">
                <a:solidFill>
                  <a:schemeClr val="tx1"/>
                </a:solidFill>
                <a:latin typeface="Cambria" panose="02040503050406030204" pitchFamily="18" charset="0"/>
                <a:cs typeface="Arial" panose="020B0604020202020204" pitchFamily="34" charset="0"/>
              </a:rPr>
              <a:t>Analisis perilaku konsumen</a:t>
            </a:r>
          </a:p>
          <a:p>
            <a:pPr marL="457200" indent="-457200" algn="just">
              <a:buFont typeface="Arial" panose="020B0604020202020204" pitchFamily="34" charset="0"/>
              <a:buChar char="•"/>
            </a:pPr>
            <a:r>
              <a:rPr lang="id-ID" dirty="0">
                <a:solidFill>
                  <a:schemeClr val="tx1"/>
                </a:solidFill>
                <a:latin typeface="Cambria" panose="02040503050406030204" pitchFamily="18" charset="0"/>
                <a:cs typeface="Arial" panose="020B0604020202020204" pitchFamily="34" charset="0"/>
              </a:rPr>
              <a:t>Penyediaan layanan keuangan digital</a:t>
            </a:r>
          </a:p>
          <a:p>
            <a:pPr algn="just"/>
            <a:endParaRPr lang="id-ID" dirty="0">
              <a:solidFill>
                <a:schemeClr val="tx1"/>
              </a:solidFill>
              <a:latin typeface="Cambria" panose="02040503050406030204" pitchFamily="18" charset="0"/>
              <a:cs typeface="Arial" panose="020B0604020202020204" pitchFamily="34" charset="0"/>
            </a:endParaRPr>
          </a:p>
          <a:p>
            <a:pPr algn="just"/>
            <a:r>
              <a:rPr lang="id-ID" b="1" dirty="0">
                <a:solidFill>
                  <a:srgbClr val="FF0000"/>
                </a:solidFill>
                <a:latin typeface="Cambria" panose="02040503050406030204" pitchFamily="18" charset="0"/>
                <a:cs typeface="Arial" panose="020B0604020202020204" pitchFamily="34" charset="0"/>
              </a:rPr>
              <a:t>Tingginya volume dan sensitivitas data menjadikan kepatuhan hukum suatu keharusan, bukan pilihan.</a:t>
            </a:r>
            <a:endParaRPr lang="id-ID" sz="2400" b="1" dirty="0">
              <a:solidFill>
                <a:srgbClr val="FF0000"/>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730503851"/>
      </p:ext>
    </p:extLst>
  </p:cSld>
  <p:clrMapOvr>
    <a:masterClrMapping/>
  </p:clrMapOvr>
  <p:transition spd="slow">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id-ID" sz="3200" dirty="0">
                <a:latin typeface="Cambria" panose="02040503050406030204" pitchFamily="18" charset="0"/>
              </a:rPr>
              <a:t>Kepatuhan Khusus Berdasarkan Jenis Perusahaan</a:t>
            </a:r>
            <a:endParaRPr lang="id-ID" sz="3200" dirty="0"/>
          </a:p>
        </p:txBody>
      </p:sp>
      <p:graphicFrame>
        <p:nvGraphicFramePr>
          <p:cNvPr id="6" name="Diagram 5">
            <a:extLst>
              <a:ext uri="{FF2B5EF4-FFF2-40B4-BE49-F238E27FC236}">
                <a16:creationId xmlns:a16="http://schemas.microsoft.com/office/drawing/2014/main" id="{BF849CBB-03A4-3C4C-84A6-70656BA48B97}"/>
              </a:ext>
            </a:extLst>
          </p:cNvPr>
          <p:cNvGraphicFramePr/>
          <p:nvPr>
            <p:extLst>
              <p:ext uri="{D42A27DB-BD31-4B8C-83A1-F6EECF244321}">
                <p14:modId xmlns:p14="http://schemas.microsoft.com/office/powerpoint/2010/main" val="3862102342"/>
              </p:ext>
            </p:extLst>
          </p:nvPr>
        </p:nvGraphicFramePr>
        <p:xfrm>
          <a:off x="251520" y="1397000"/>
          <a:ext cx="8712968"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3303740"/>
      </p:ext>
    </p:extLst>
  </p:cSld>
  <p:clrMapOvr>
    <a:masterClrMapping/>
  </p:clrMapOvr>
  <p:transition spd="slow">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000" b="1"/>
              <a:t>	</a:t>
            </a:r>
          </a:p>
          <a:p>
            <a:endParaRPr lang="en-US" sz="4000" b="1"/>
          </a:p>
          <a:p>
            <a:endParaRPr lang="id-ID" sz="2400" b="1">
              <a:sym typeface="Wingdings" panose="05000000000000000000" pitchFamily="2" charset="2"/>
            </a:endParaRPr>
          </a:p>
          <a:p>
            <a:r>
              <a:rPr lang="id-ID" sz="4000" b="1">
                <a:sym typeface="Wingdings" panose="05000000000000000000" pitchFamily="2" charset="2"/>
              </a:rPr>
              <a:t> </a:t>
            </a:r>
            <a:r>
              <a:rPr lang="en-US" sz="4000" b="1"/>
              <a:t>END</a:t>
            </a:r>
            <a:r>
              <a:rPr lang="id-ID" sz="4000" b="1"/>
              <a:t> </a:t>
            </a:r>
            <a:r>
              <a:rPr lang="id-ID" sz="4000" b="1">
                <a:sym typeface="Wingdings" panose="05000000000000000000" pitchFamily="2" charset="2"/>
              </a:rPr>
              <a:t></a:t>
            </a:r>
            <a:endParaRPr lang="en-US" sz="4000" b="1" dirty="0"/>
          </a:p>
        </p:txBody>
      </p:sp>
    </p:spTree>
    <p:extLst>
      <p:ext uri="{BB962C8B-B14F-4D97-AF65-F5344CB8AC3E}">
        <p14:creationId xmlns:p14="http://schemas.microsoft.com/office/powerpoint/2010/main" val="383296963"/>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id-ID" dirty="0">
                <a:latin typeface="Cambria" panose="02040503050406030204" pitchFamily="18" charset="0"/>
              </a:rPr>
              <a:t>Kasus Kebocoran Data di Indonesia</a:t>
            </a:r>
            <a:endParaRPr lang="id-ID" dirty="0"/>
          </a:p>
        </p:txBody>
      </p:sp>
      <p:sp>
        <p:nvSpPr>
          <p:cNvPr id="4" name="Content Placeholder 2"/>
          <p:cNvSpPr txBox="1">
            <a:spLocks/>
          </p:cNvSpPr>
          <p:nvPr/>
        </p:nvSpPr>
        <p:spPr>
          <a:xfrm>
            <a:off x="611560" y="1844824"/>
            <a:ext cx="8229600" cy="3989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id-ID" b="1" dirty="0">
                <a:solidFill>
                  <a:schemeClr val="tx1"/>
                </a:solidFill>
                <a:latin typeface="Cambria" panose="02040503050406030204" pitchFamily="18" charset="0"/>
                <a:cs typeface="Arial" panose="020B0604020202020204" pitchFamily="34" charset="0"/>
              </a:rPr>
              <a:t>1. Bank Indonesia (Januari 2022)</a:t>
            </a:r>
          </a:p>
          <a:p>
            <a:pPr algn="just"/>
            <a:r>
              <a:rPr lang="id-ID" sz="2400" dirty="0">
                <a:solidFill>
                  <a:schemeClr val="tx1"/>
                </a:solidFill>
                <a:latin typeface="Cambria" panose="02040503050406030204" pitchFamily="18" charset="0"/>
                <a:cs typeface="Arial" panose="020B0604020202020204" pitchFamily="34" charset="0"/>
              </a:rPr>
              <a:t>Pada bulan Januari 2022, Bank Indonesia menghadapi insiden kebocoran data yang mengkhawatirkan. Grup </a:t>
            </a:r>
            <a:r>
              <a:rPr lang="id-ID" sz="2400" dirty="0" err="1">
                <a:solidFill>
                  <a:schemeClr val="tx1"/>
                </a:solidFill>
                <a:latin typeface="Cambria" panose="02040503050406030204" pitchFamily="18" charset="0"/>
                <a:cs typeface="Arial" panose="020B0604020202020204" pitchFamily="34" charset="0"/>
              </a:rPr>
              <a:t>ransomware</a:t>
            </a:r>
            <a:r>
              <a:rPr lang="id-ID" sz="2400" dirty="0">
                <a:solidFill>
                  <a:schemeClr val="tx1"/>
                </a:solidFill>
                <a:latin typeface="Cambria" panose="02040503050406030204" pitchFamily="18" charset="0"/>
                <a:cs typeface="Arial" panose="020B0604020202020204" pitchFamily="34" charset="0"/>
              </a:rPr>
              <a:t> </a:t>
            </a:r>
            <a:r>
              <a:rPr lang="id-ID" sz="2400" dirty="0" err="1">
                <a:solidFill>
                  <a:schemeClr val="tx1"/>
                </a:solidFill>
                <a:latin typeface="Cambria" panose="02040503050406030204" pitchFamily="18" charset="0"/>
                <a:cs typeface="Arial" panose="020B0604020202020204" pitchFamily="34" charset="0"/>
              </a:rPr>
              <a:t>Conti</a:t>
            </a:r>
            <a:r>
              <a:rPr lang="id-ID" sz="2400" dirty="0">
                <a:solidFill>
                  <a:schemeClr val="tx1"/>
                </a:solidFill>
                <a:latin typeface="Cambria" panose="02040503050406030204" pitchFamily="18" charset="0"/>
                <a:cs typeface="Arial" panose="020B0604020202020204" pitchFamily="34" charset="0"/>
              </a:rPr>
              <a:t> mencuri 228 GB data dari </a:t>
            </a:r>
            <a:r>
              <a:rPr lang="id-ID" sz="2400" dirty="0" err="1">
                <a:solidFill>
                  <a:schemeClr val="tx1"/>
                </a:solidFill>
                <a:latin typeface="Cambria" panose="02040503050406030204" pitchFamily="18" charset="0"/>
                <a:cs typeface="Arial" panose="020B0604020202020204" pitchFamily="34" charset="0"/>
              </a:rPr>
              <a:t>database</a:t>
            </a:r>
            <a:r>
              <a:rPr lang="id-ID" sz="2400" dirty="0">
                <a:solidFill>
                  <a:schemeClr val="tx1"/>
                </a:solidFill>
                <a:latin typeface="Cambria" panose="02040503050406030204" pitchFamily="18" charset="0"/>
                <a:cs typeface="Arial" panose="020B0604020202020204" pitchFamily="34" charset="0"/>
              </a:rPr>
              <a:t> Bank Indonesia. Data sensitif, termasuk informasi nasabah dan transaksi, terungkap dan memengaruhi ribuan individu.</a:t>
            </a:r>
          </a:p>
        </p:txBody>
      </p:sp>
    </p:spTree>
    <p:extLst>
      <p:ext uri="{BB962C8B-B14F-4D97-AF65-F5344CB8AC3E}">
        <p14:creationId xmlns:p14="http://schemas.microsoft.com/office/powerpoint/2010/main" val="4187567083"/>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11560" y="1412776"/>
            <a:ext cx="8229600" cy="3989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id-ID" b="1" dirty="0">
                <a:solidFill>
                  <a:schemeClr val="tx1"/>
                </a:solidFill>
                <a:latin typeface="Cambria" panose="02040503050406030204" pitchFamily="18" charset="0"/>
                <a:cs typeface="Arial" panose="020B0604020202020204" pitchFamily="34" charset="0"/>
              </a:rPr>
              <a:t>2. Data Pasien Rumah Sakit (Januari 2022)</a:t>
            </a:r>
          </a:p>
          <a:p>
            <a:pPr algn="just"/>
            <a:r>
              <a:rPr lang="id-ID" sz="2400" dirty="0">
                <a:solidFill>
                  <a:schemeClr val="tx1"/>
                </a:solidFill>
                <a:latin typeface="Cambria" panose="02040503050406030204" pitchFamily="18" charset="0"/>
                <a:cs typeface="Arial" panose="020B0604020202020204" pitchFamily="34" charset="0"/>
              </a:rPr>
              <a:t>Pada bulan yang sama, terjadi kebocoran data pasien rumah sakit di Indonesia. Data medis pribadi dan informasi sensitif lainnya dengan ukuran 720 GB dijual di forum </a:t>
            </a:r>
            <a:r>
              <a:rPr lang="id-ID" sz="2400" dirty="0" err="1">
                <a:solidFill>
                  <a:schemeClr val="tx1"/>
                </a:solidFill>
                <a:latin typeface="Cambria" panose="02040503050406030204" pitchFamily="18" charset="0"/>
                <a:cs typeface="Arial" panose="020B0604020202020204" pitchFamily="34" charset="0"/>
              </a:rPr>
              <a:t>online</a:t>
            </a:r>
            <a:r>
              <a:rPr lang="id-ID" sz="2400" dirty="0">
                <a:solidFill>
                  <a:schemeClr val="tx1"/>
                </a:solidFill>
                <a:latin typeface="Cambria" panose="02040503050406030204" pitchFamily="18" charset="0"/>
                <a:cs typeface="Arial" panose="020B0604020202020204" pitchFamily="34" charset="0"/>
              </a:rPr>
              <a:t> </a:t>
            </a:r>
            <a:r>
              <a:rPr lang="id-ID" sz="2400" dirty="0" err="1">
                <a:solidFill>
                  <a:schemeClr val="tx1"/>
                </a:solidFill>
                <a:latin typeface="Cambria" panose="02040503050406030204" pitchFamily="18" charset="0"/>
                <a:cs typeface="Arial" panose="020B0604020202020204" pitchFamily="34" charset="0"/>
              </a:rPr>
              <a:t>Raidforums</a:t>
            </a:r>
            <a:r>
              <a:rPr lang="id-ID" sz="2400" dirty="0">
                <a:solidFill>
                  <a:schemeClr val="tx1"/>
                </a:solidFill>
                <a:latin typeface="Cambria" panose="02040503050406030204" pitchFamily="18" charset="0"/>
                <a:cs typeface="Arial" panose="020B0604020202020204" pitchFamily="34" charset="0"/>
              </a:rPr>
              <a:t>. Akun bernama GOD User, mengklaim bahwa data ini berasal dari server Kementerian Kesehatan dan BPJS Kesehatan.</a:t>
            </a:r>
          </a:p>
        </p:txBody>
      </p:sp>
    </p:spTree>
    <p:extLst>
      <p:ext uri="{BB962C8B-B14F-4D97-AF65-F5344CB8AC3E}">
        <p14:creationId xmlns:p14="http://schemas.microsoft.com/office/powerpoint/2010/main" val="1975846952"/>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11560" y="1412776"/>
            <a:ext cx="8229600" cy="3989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id-ID" b="1" dirty="0">
                <a:solidFill>
                  <a:schemeClr val="tx1"/>
                </a:solidFill>
                <a:latin typeface="Cambria" panose="02040503050406030204" pitchFamily="18" charset="0"/>
                <a:cs typeface="Arial" panose="020B0604020202020204" pitchFamily="34" charset="0"/>
              </a:rPr>
              <a:t>3. Data Pelamar Kerja PT Pertamina </a:t>
            </a:r>
            <a:r>
              <a:rPr lang="id-ID" b="1" dirty="0" err="1">
                <a:solidFill>
                  <a:schemeClr val="tx1"/>
                </a:solidFill>
                <a:latin typeface="Cambria" panose="02040503050406030204" pitchFamily="18" charset="0"/>
                <a:cs typeface="Arial" panose="020B0604020202020204" pitchFamily="34" charset="0"/>
              </a:rPr>
              <a:t>Training</a:t>
            </a:r>
            <a:r>
              <a:rPr lang="id-ID" b="1" dirty="0">
                <a:solidFill>
                  <a:schemeClr val="tx1"/>
                </a:solidFill>
                <a:latin typeface="Cambria" panose="02040503050406030204" pitchFamily="18" charset="0"/>
                <a:cs typeface="Arial" panose="020B0604020202020204" pitchFamily="34" charset="0"/>
              </a:rPr>
              <a:t> &amp; </a:t>
            </a:r>
            <a:r>
              <a:rPr lang="id-ID" b="1" dirty="0" err="1">
                <a:solidFill>
                  <a:schemeClr val="tx1"/>
                </a:solidFill>
                <a:latin typeface="Cambria" panose="02040503050406030204" pitchFamily="18" charset="0"/>
                <a:cs typeface="Arial" panose="020B0604020202020204" pitchFamily="34" charset="0"/>
              </a:rPr>
              <a:t>Consulting</a:t>
            </a:r>
            <a:r>
              <a:rPr lang="id-ID" b="1" dirty="0">
                <a:solidFill>
                  <a:schemeClr val="tx1"/>
                </a:solidFill>
                <a:latin typeface="Cambria" panose="02040503050406030204" pitchFamily="18" charset="0"/>
                <a:cs typeface="Arial" panose="020B0604020202020204" pitchFamily="34" charset="0"/>
              </a:rPr>
              <a:t> (Januari 2022)</a:t>
            </a:r>
          </a:p>
          <a:p>
            <a:pPr algn="just"/>
            <a:r>
              <a:rPr lang="id-ID" sz="2400" dirty="0">
                <a:solidFill>
                  <a:schemeClr val="tx1"/>
                </a:solidFill>
                <a:latin typeface="Cambria" panose="02040503050406030204" pitchFamily="18" charset="0"/>
                <a:cs typeface="Arial" panose="020B0604020202020204" pitchFamily="34" charset="0"/>
              </a:rPr>
              <a:t>Insiden kebocoran data pada Januari 2022 juga melibatkan PT Pertamina </a:t>
            </a:r>
            <a:r>
              <a:rPr lang="id-ID" sz="2400" dirty="0" err="1">
                <a:solidFill>
                  <a:schemeClr val="tx1"/>
                </a:solidFill>
                <a:latin typeface="Cambria" panose="02040503050406030204" pitchFamily="18" charset="0"/>
                <a:cs typeface="Arial" panose="020B0604020202020204" pitchFamily="34" charset="0"/>
              </a:rPr>
              <a:t>Training</a:t>
            </a:r>
            <a:r>
              <a:rPr lang="id-ID" sz="2400" dirty="0">
                <a:solidFill>
                  <a:schemeClr val="tx1"/>
                </a:solidFill>
                <a:latin typeface="Cambria" panose="02040503050406030204" pitchFamily="18" charset="0"/>
                <a:cs typeface="Arial" panose="020B0604020202020204" pitchFamily="34" charset="0"/>
              </a:rPr>
              <a:t> &amp; </a:t>
            </a:r>
            <a:r>
              <a:rPr lang="id-ID" sz="2400" dirty="0" err="1">
                <a:solidFill>
                  <a:schemeClr val="tx1"/>
                </a:solidFill>
                <a:latin typeface="Cambria" panose="02040503050406030204" pitchFamily="18" charset="0"/>
                <a:cs typeface="Arial" panose="020B0604020202020204" pitchFamily="34" charset="0"/>
              </a:rPr>
              <a:t>Consulting</a:t>
            </a:r>
            <a:r>
              <a:rPr lang="id-ID" sz="2400" dirty="0">
                <a:solidFill>
                  <a:schemeClr val="tx1"/>
                </a:solidFill>
                <a:latin typeface="Cambria" panose="02040503050406030204" pitchFamily="18" charset="0"/>
                <a:cs typeface="Arial" panose="020B0604020202020204" pitchFamily="34" charset="0"/>
              </a:rPr>
              <a:t>, sebuah perusahaan konsultan. Terdapat lebih dari 160.000 </a:t>
            </a:r>
            <a:r>
              <a:rPr lang="id-ID" sz="2400" dirty="0" err="1">
                <a:solidFill>
                  <a:schemeClr val="tx1"/>
                </a:solidFill>
                <a:latin typeface="Cambria" panose="02040503050406030204" pitchFamily="18" charset="0"/>
                <a:cs typeface="Arial" panose="020B0604020202020204" pitchFamily="34" charset="0"/>
              </a:rPr>
              <a:t>file</a:t>
            </a:r>
            <a:r>
              <a:rPr lang="id-ID" sz="2400" dirty="0">
                <a:solidFill>
                  <a:schemeClr val="tx1"/>
                </a:solidFill>
                <a:latin typeface="Cambria" panose="02040503050406030204" pitchFamily="18" charset="0"/>
                <a:cs typeface="Arial" panose="020B0604020202020204" pitchFamily="34" charset="0"/>
              </a:rPr>
              <a:t> dengan total ukuran 60 GB informasi pribadi pelamar pekerjaan terbongkar, seperti nama lengkap, alamat, tempat dan tanggal lahir, agama, hingga gelar secara terperinci.</a:t>
            </a:r>
          </a:p>
        </p:txBody>
      </p:sp>
    </p:spTree>
    <p:extLst>
      <p:ext uri="{BB962C8B-B14F-4D97-AF65-F5344CB8AC3E}">
        <p14:creationId xmlns:p14="http://schemas.microsoft.com/office/powerpoint/2010/main" val="3464654560"/>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11560" y="1412776"/>
            <a:ext cx="8229600" cy="3989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id-ID" b="1" dirty="0">
                <a:solidFill>
                  <a:schemeClr val="tx1"/>
                </a:solidFill>
                <a:latin typeface="Cambria" panose="02040503050406030204" pitchFamily="18" charset="0"/>
                <a:cs typeface="Arial" panose="020B0604020202020204" pitchFamily="34" charset="0"/>
              </a:rPr>
              <a:t>4. Data 21.000 Perusahaan di Indonesia (Agustus 2022)</a:t>
            </a:r>
          </a:p>
          <a:p>
            <a:pPr algn="just"/>
            <a:r>
              <a:rPr lang="id-ID" sz="2400" dirty="0">
                <a:solidFill>
                  <a:schemeClr val="tx1"/>
                </a:solidFill>
                <a:latin typeface="Cambria" panose="02040503050406030204" pitchFamily="18" charset="0"/>
                <a:cs typeface="Arial" panose="020B0604020202020204" pitchFamily="34" charset="0"/>
              </a:rPr>
              <a:t>Pada bulan Agustus 2022, data dari 21.000 perusahaan di Indonesia terekspos secara </a:t>
            </a:r>
            <a:r>
              <a:rPr lang="id-ID" sz="2400" dirty="0" err="1">
                <a:solidFill>
                  <a:schemeClr val="tx1"/>
                </a:solidFill>
                <a:latin typeface="Cambria" panose="02040503050406030204" pitchFamily="18" charset="0"/>
                <a:cs typeface="Arial" panose="020B0604020202020204" pitchFamily="34" charset="0"/>
              </a:rPr>
              <a:t>online</a:t>
            </a:r>
            <a:r>
              <a:rPr lang="id-ID" sz="2400" dirty="0">
                <a:solidFill>
                  <a:schemeClr val="tx1"/>
                </a:solidFill>
                <a:latin typeface="Cambria" panose="02040503050406030204" pitchFamily="18" charset="0"/>
                <a:cs typeface="Arial" panose="020B0604020202020204" pitchFamily="34" charset="0"/>
              </a:rPr>
              <a:t>. Data berukur 347 GB terdiri dari data Kartu Tanda Penduduk (KTP), Nomor Pokok Wajib Pajak (NPWP) direksi dan komisaris, NPWP perusahaan, KK pemegang saham, serta data-data penting lainnya.</a:t>
            </a:r>
          </a:p>
        </p:txBody>
      </p:sp>
    </p:spTree>
    <p:extLst>
      <p:ext uri="{BB962C8B-B14F-4D97-AF65-F5344CB8AC3E}">
        <p14:creationId xmlns:p14="http://schemas.microsoft.com/office/powerpoint/2010/main" val="3467621603"/>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11560" y="1412776"/>
            <a:ext cx="8229600" cy="3989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id-ID" b="1" dirty="0">
                <a:solidFill>
                  <a:schemeClr val="tx1"/>
                </a:solidFill>
                <a:latin typeface="Cambria" panose="02040503050406030204" pitchFamily="18" charset="0"/>
                <a:cs typeface="Arial" panose="020B0604020202020204" pitchFamily="34" charset="0"/>
              </a:rPr>
              <a:t>5. Data Pelanggan PLN (Agustus 2022)</a:t>
            </a:r>
          </a:p>
          <a:p>
            <a:pPr algn="just"/>
            <a:r>
              <a:rPr lang="id-ID" sz="2400" dirty="0">
                <a:solidFill>
                  <a:schemeClr val="tx1"/>
                </a:solidFill>
                <a:latin typeface="Cambria" panose="02040503050406030204" pitchFamily="18" charset="0"/>
                <a:cs typeface="Arial" panose="020B0604020202020204" pitchFamily="34" charset="0"/>
              </a:rPr>
              <a:t>Kasus kebocoran data melibatkan pelanggan Perusahaan Listrik Negara (PLN) pada bulan Agustus 2022. Informasi akun pelanggan, termasuk alamat dan data kontak, menjadi tersedia secara ilegal, dijual di situs </a:t>
            </a:r>
            <a:r>
              <a:rPr lang="id-ID" sz="2400" dirty="0" err="1">
                <a:solidFill>
                  <a:schemeClr val="tx1"/>
                </a:solidFill>
                <a:latin typeface="Cambria" panose="02040503050406030204" pitchFamily="18" charset="0"/>
                <a:cs typeface="Arial" panose="020B0604020202020204" pitchFamily="34" charset="0"/>
              </a:rPr>
              <a:t>breached.to</a:t>
            </a:r>
            <a:r>
              <a:rPr lang="id-ID" sz="2400" dirty="0">
                <a:solidFill>
                  <a:schemeClr val="tx1"/>
                </a:solidFill>
                <a:latin typeface="Cambria" panose="02040503050406030204" pitchFamily="18" charset="0"/>
                <a:cs typeface="Arial" panose="020B0604020202020204" pitchFamily="34" charset="0"/>
              </a:rPr>
              <a:t> dan meninggalkan pelanggan dengan risiko potensial.</a:t>
            </a:r>
          </a:p>
        </p:txBody>
      </p:sp>
    </p:spTree>
    <p:extLst>
      <p:ext uri="{BB962C8B-B14F-4D97-AF65-F5344CB8AC3E}">
        <p14:creationId xmlns:p14="http://schemas.microsoft.com/office/powerpoint/2010/main" val="3375077381"/>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11560" y="1412776"/>
            <a:ext cx="8229600" cy="3989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id-ID" b="1" dirty="0">
                <a:solidFill>
                  <a:schemeClr val="tx1"/>
                </a:solidFill>
                <a:latin typeface="Cambria" panose="02040503050406030204" pitchFamily="18" charset="0"/>
                <a:cs typeface="Arial" panose="020B0604020202020204" pitchFamily="34" charset="0"/>
              </a:rPr>
              <a:t>6. Data Pengguna </a:t>
            </a:r>
            <a:r>
              <a:rPr lang="id-ID" b="1" dirty="0" err="1">
                <a:solidFill>
                  <a:schemeClr val="tx1"/>
                </a:solidFill>
                <a:latin typeface="Cambria" panose="02040503050406030204" pitchFamily="18" charset="0"/>
                <a:cs typeface="Arial" panose="020B0604020202020204" pitchFamily="34" charset="0"/>
              </a:rPr>
              <a:t>IndiHome</a:t>
            </a:r>
            <a:r>
              <a:rPr lang="id-ID" b="1" dirty="0">
                <a:solidFill>
                  <a:schemeClr val="tx1"/>
                </a:solidFill>
                <a:latin typeface="Cambria" panose="02040503050406030204" pitchFamily="18" charset="0"/>
                <a:cs typeface="Arial" panose="020B0604020202020204" pitchFamily="34" charset="0"/>
              </a:rPr>
              <a:t> (Agustus 2022)</a:t>
            </a:r>
          </a:p>
          <a:p>
            <a:pPr algn="just"/>
            <a:r>
              <a:rPr lang="id-ID" sz="2400" dirty="0">
                <a:solidFill>
                  <a:schemeClr val="tx1"/>
                </a:solidFill>
                <a:latin typeface="Cambria" panose="02040503050406030204" pitchFamily="18" charset="0"/>
                <a:cs typeface="Arial" panose="020B0604020202020204" pitchFamily="34" charset="0"/>
              </a:rPr>
              <a:t>Layanan Internet </a:t>
            </a:r>
            <a:r>
              <a:rPr lang="id-ID" sz="2400" dirty="0" err="1">
                <a:solidFill>
                  <a:schemeClr val="tx1"/>
                </a:solidFill>
                <a:latin typeface="Cambria" panose="02040503050406030204" pitchFamily="18" charset="0"/>
                <a:cs typeface="Arial" panose="020B0604020202020204" pitchFamily="34" charset="0"/>
              </a:rPr>
              <a:t>IndiHome</a:t>
            </a:r>
            <a:r>
              <a:rPr lang="id-ID" sz="2400" dirty="0">
                <a:solidFill>
                  <a:schemeClr val="tx1"/>
                </a:solidFill>
                <a:latin typeface="Cambria" panose="02040503050406030204" pitchFamily="18" charset="0"/>
                <a:cs typeface="Arial" panose="020B0604020202020204" pitchFamily="34" charset="0"/>
              </a:rPr>
              <a:t> menghadapi masalah kebocoran data pada Agustus 2022. 26 juta riwayat </a:t>
            </a:r>
            <a:r>
              <a:rPr lang="id-ID" sz="2400" dirty="0" err="1">
                <a:solidFill>
                  <a:schemeClr val="tx1"/>
                </a:solidFill>
                <a:latin typeface="Cambria" panose="02040503050406030204" pitchFamily="18" charset="0"/>
                <a:cs typeface="Arial" panose="020B0604020202020204" pitchFamily="34" charset="0"/>
              </a:rPr>
              <a:t>browsing</a:t>
            </a:r>
            <a:r>
              <a:rPr lang="id-ID" sz="2400" dirty="0">
                <a:solidFill>
                  <a:schemeClr val="tx1"/>
                </a:solidFill>
                <a:latin typeface="Cambria" panose="02040503050406030204" pitchFamily="18" charset="0"/>
                <a:cs typeface="Arial" panose="020B0604020202020204" pitchFamily="34" charset="0"/>
              </a:rPr>
              <a:t>, penelusuran, data pengguna, seperti alamat email dan nomor telepon, terancam tersebar secara ilegal, mengancam privasi mereka. Data ini diunggah oleh akun bernama </a:t>
            </a:r>
            <a:r>
              <a:rPr lang="id-ID" sz="2400" dirty="0" err="1">
                <a:solidFill>
                  <a:schemeClr val="tx1"/>
                </a:solidFill>
                <a:latin typeface="Cambria" panose="02040503050406030204" pitchFamily="18" charset="0"/>
                <a:cs typeface="Arial" panose="020B0604020202020204" pitchFamily="34" charset="0"/>
              </a:rPr>
              <a:t>Bjorka</a:t>
            </a:r>
            <a:r>
              <a:rPr lang="id-ID" sz="2400" dirty="0">
                <a:solidFill>
                  <a:schemeClr val="tx1"/>
                </a:solidFill>
                <a:latin typeface="Cambria" panose="02040503050406030204" pitchFamily="18" charset="0"/>
                <a:cs typeface="Arial" panose="020B0604020202020204" pitchFamily="34" charset="0"/>
              </a:rPr>
              <a:t> melalui situs </a:t>
            </a:r>
            <a:r>
              <a:rPr lang="id-ID" sz="2400" dirty="0" err="1">
                <a:solidFill>
                  <a:schemeClr val="tx1"/>
                </a:solidFill>
                <a:latin typeface="Cambria" panose="02040503050406030204" pitchFamily="18" charset="0"/>
                <a:cs typeface="Arial" panose="020B0604020202020204" pitchFamily="34" charset="0"/>
              </a:rPr>
              <a:t>breached.to</a:t>
            </a:r>
            <a:r>
              <a:rPr lang="id-ID" sz="2400" dirty="0">
                <a:solidFill>
                  <a:schemeClr val="tx1"/>
                </a:solidFill>
                <a:latin typeface="Cambria" panose="02040503050406030204" pitchFamily="18" charset="0"/>
                <a:cs typeface="Arial" panose="020B0604020202020204" pitchFamily="34" charset="0"/>
              </a:rPr>
              <a:t>.</a:t>
            </a:r>
          </a:p>
        </p:txBody>
      </p:sp>
    </p:spTree>
    <p:extLst>
      <p:ext uri="{BB962C8B-B14F-4D97-AF65-F5344CB8AC3E}">
        <p14:creationId xmlns:p14="http://schemas.microsoft.com/office/powerpoint/2010/main" val="277936227"/>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11560" y="1412776"/>
            <a:ext cx="8229600" cy="3989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id-ID" b="1" dirty="0">
                <a:solidFill>
                  <a:schemeClr val="tx1"/>
                </a:solidFill>
                <a:latin typeface="Cambria" panose="02040503050406030204" pitchFamily="18" charset="0"/>
                <a:cs typeface="Arial" panose="020B0604020202020204" pitchFamily="34" charset="0"/>
              </a:rPr>
              <a:t>7. Data Pelanggan Jasa Marga (Agustus 2022)</a:t>
            </a:r>
          </a:p>
          <a:p>
            <a:pPr algn="just"/>
            <a:r>
              <a:rPr lang="id-ID" sz="2400" dirty="0">
                <a:solidFill>
                  <a:schemeClr val="tx1"/>
                </a:solidFill>
                <a:latin typeface="Cambria" panose="02040503050406030204" pitchFamily="18" charset="0"/>
                <a:cs typeface="Arial" panose="020B0604020202020204" pitchFamily="34" charset="0"/>
              </a:rPr>
              <a:t>Jasa Marga, perusahaan yang mengelola jalan tol di Indonesia, mengalami insiden kebocoran data pada bulan Agustus 2022. Sekitar 252 GB data pelanggan, karyawan, data perusahaan, dan keuangan Jasa Marga pada saat itu terekspos dan dijual oleh akun bernama </a:t>
            </a:r>
            <a:r>
              <a:rPr lang="id-ID" sz="2400" dirty="0" err="1">
                <a:solidFill>
                  <a:schemeClr val="tx1"/>
                </a:solidFill>
                <a:latin typeface="Cambria" panose="02040503050406030204" pitchFamily="18" charset="0"/>
                <a:cs typeface="Arial" panose="020B0604020202020204" pitchFamily="34" charset="0"/>
              </a:rPr>
              <a:t>Desorden</a:t>
            </a:r>
            <a:r>
              <a:rPr lang="id-ID" sz="2400" dirty="0">
                <a:solidFill>
                  <a:schemeClr val="tx1"/>
                </a:solidFill>
                <a:latin typeface="Cambria" panose="02040503050406030204" pitchFamily="18" charset="0"/>
                <a:cs typeface="Arial" panose="020B0604020202020204" pitchFamily="34" charset="0"/>
              </a:rPr>
              <a:t> melalui forum </a:t>
            </a:r>
            <a:r>
              <a:rPr lang="id-ID" sz="2400" dirty="0" err="1">
                <a:solidFill>
                  <a:schemeClr val="tx1"/>
                </a:solidFill>
                <a:latin typeface="Cambria" panose="02040503050406030204" pitchFamily="18" charset="0"/>
                <a:cs typeface="Arial" panose="020B0604020202020204" pitchFamily="34" charset="0"/>
              </a:rPr>
              <a:t>hackers</a:t>
            </a:r>
            <a:r>
              <a:rPr lang="id-ID" sz="2400" dirty="0">
                <a:solidFill>
                  <a:schemeClr val="tx1"/>
                </a:solidFill>
                <a:latin typeface="Cambria" panose="02040503050406030204" pitchFamily="18" charset="0"/>
                <a:cs typeface="Arial" panose="020B0604020202020204" pitchFamily="34" charset="0"/>
              </a:rPr>
              <a:t> </a:t>
            </a:r>
            <a:r>
              <a:rPr lang="id-ID" sz="2400" dirty="0" err="1">
                <a:solidFill>
                  <a:schemeClr val="tx1"/>
                </a:solidFill>
                <a:latin typeface="Cambria" panose="02040503050406030204" pitchFamily="18" charset="0"/>
                <a:cs typeface="Arial" panose="020B0604020202020204" pitchFamily="34" charset="0"/>
              </a:rPr>
              <a:t>breached.to</a:t>
            </a:r>
            <a:r>
              <a:rPr lang="id-ID" sz="2400" dirty="0">
                <a:solidFill>
                  <a:schemeClr val="tx1"/>
                </a:solidFill>
                <a:latin typeface="Cambria" panose="02040503050406030204" pitchFamily="18" charset="0"/>
                <a:cs typeface="Arial" panose="020B0604020202020204" pitchFamily="34" charset="0"/>
              </a:rPr>
              <a:t>.</a:t>
            </a:r>
          </a:p>
        </p:txBody>
      </p:sp>
    </p:spTree>
    <p:extLst>
      <p:ext uri="{BB962C8B-B14F-4D97-AF65-F5344CB8AC3E}">
        <p14:creationId xmlns:p14="http://schemas.microsoft.com/office/powerpoint/2010/main" val="2172430544"/>
      </p:ext>
    </p:extLst>
  </p:cSld>
  <p:clrMapOvr>
    <a:masterClrMapping/>
  </p:clrMapOvr>
  <p:transition spd="slow">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2988</TotalTime>
  <Words>1131</Words>
  <Application>Microsoft Macintosh PowerPoint</Application>
  <PresentationFormat>Tampilan Layar (4:3)</PresentationFormat>
  <Paragraphs>83</Paragraphs>
  <Slides>25</Slides>
  <Notes>1</Notes>
  <HiddenSlides>0</HiddenSlides>
  <MMClips>0</MMClips>
  <ScaleCrop>false</ScaleCrop>
  <HeadingPairs>
    <vt:vector size="6" baseType="variant">
      <vt:variant>
        <vt:lpstr>Font Dipakai</vt:lpstr>
      </vt:variant>
      <vt:variant>
        <vt:i4>5</vt:i4>
      </vt:variant>
      <vt:variant>
        <vt:lpstr>Tema</vt:lpstr>
      </vt:variant>
      <vt:variant>
        <vt:i4>1</vt:i4>
      </vt:variant>
      <vt:variant>
        <vt:lpstr>Judul Slide</vt:lpstr>
      </vt:variant>
      <vt:variant>
        <vt:i4>25</vt:i4>
      </vt:variant>
    </vt:vector>
  </HeadingPairs>
  <TitlesOfParts>
    <vt:vector size="31" baseType="lpstr">
      <vt:lpstr>Arial</vt:lpstr>
      <vt:lpstr>Calibri</vt:lpstr>
      <vt:lpstr>Cambria</vt:lpstr>
      <vt:lpstr>Times New Roman</vt:lpstr>
      <vt:lpstr>Wingdings</vt:lpstr>
      <vt:lpstr>Office Theme</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vector>
  </TitlesOfParts>
  <Company>IBI Darmajaya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Microsoft Office User</cp:lastModifiedBy>
  <cp:revision>472</cp:revision>
  <cp:lastPrinted>2017-08-29T02:54:51Z</cp:lastPrinted>
  <dcterms:created xsi:type="dcterms:W3CDTF">2010-04-18T12:06:30Z</dcterms:created>
  <dcterms:modified xsi:type="dcterms:W3CDTF">2025-05-21T03:35:33Z</dcterms:modified>
</cp:coreProperties>
</file>