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2" r:id="rId3"/>
    <p:sldId id="295" r:id="rId4"/>
    <p:sldId id="276" r:id="rId5"/>
    <p:sldId id="299" r:id="rId6"/>
    <p:sldId id="277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10/15/2024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2105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10/15/2024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27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19082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ke-6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5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3042433"/>
            <a:ext cx="8331013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/>
              <a:t>Proses </a:t>
            </a:r>
            <a:r>
              <a:rPr lang="en-US" sz="3200" b="1" dirty="0" err="1"/>
              <a:t>Penyusunan</a:t>
            </a:r>
            <a:r>
              <a:rPr lang="en-US" sz="3200" b="1" dirty="0"/>
              <a:t> </a:t>
            </a:r>
            <a:r>
              <a:rPr lang="en-US" sz="3200" b="1" dirty="0" err="1"/>
              <a:t>Kebijakan</a:t>
            </a:r>
            <a:r>
              <a:rPr lang="en-US" sz="3200" b="1" dirty="0"/>
              <a:t> </a:t>
            </a:r>
            <a:r>
              <a:rPr lang="en-US" sz="3200" b="1" dirty="0" err="1"/>
              <a:t>Pariwisata</a:t>
            </a:r>
            <a:r>
              <a:rPr lang="en-US" sz="3200" b="1" dirty="0"/>
              <a:t> (RIPPARPROV </a:t>
            </a:r>
            <a:r>
              <a:rPr lang="en-US" sz="3200" b="1" dirty="0" err="1"/>
              <a:t>dan</a:t>
            </a:r>
            <a:r>
              <a:rPr lang="en-US" sz="3200" b="1" dirty="0"/>
              <a:t> RIPPARKAB/KOTA) </a:t>
            </a:r>
            <a:endParaRPr lang="en-US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en-US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Dosen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Andri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Mitrawan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  <a:r>
              <a:rPr lang="en-US" sz="32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SE.Par</a:t>
            </a:r>
            <a:r>
              <a:rPr lang="en-US" sz="32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., M.M</a:t>
            </a:r>
            <a:endParaRPr lang="en-US" sz="3200" b="1" cap="none" spc="0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Proses </a:t>
            </a:r>
            <a:r>
              <a:rPr lang="en-US" sz="3200" b="1" dirty="0" err="1"/>
              <a:t>Penyusunan</a:t>
            </a:r>
            <a:r>
              <a:rPr lang="en-US" sz="3200" b="1" dirty="0"/>
              <a:t> </a:t>
            </a:r>
            <a:r>
              <a:rPr lang="en-US" sz="3200" b="1" dirty="0" err="1"/>
              <a:t>Kebijakan</a:t>
            </a:r>
            <a:r>
              <a:rPr lang="en-US" sz="3200" b="1" dirty="0"/>
              <a:t> </a:t>
            </a:r>
            <a:r>
              <a:rPr lang="en-US" sz="3200" b="1" dirty="0" err="1"/>
              <a:t>Pariwisata</a:t>
            </a:r>
            <a:r>
              <a:rPr lang="en-US" sz="3200" b="1" dirty="0"/>
              <a:t> (RIPPARPROV </a:t>
            </a:r>
            <a:r>
              <a:rPr lang="en-US" sz="3200" b="1" dirty="0" err="1"/>
              <a:t>dan</a:t>
            </a:r>
            <a:r>
              <a:rPr lang="en-US" sz="3200" b="1" dirty="0"/>
              <a:t> RIPPARKAB/KOTA)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Proses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(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Pembangunan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/RIPPARPROV)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(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Pembangunan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/Kota/RIPPARKAB),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endParaRPr lang="en-US" dirty="0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5284D623-4249-4401-84DE-820ADE7028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7" name="Date Placeholder 26"/>
          <p:cNvSpPr txBox="1">
            <a:spLocks/>
          </p:cNvSpPr>
          <p:nvPr/>
        </p:nvSpPr>
        <p:spPr>
          <a:xfrm>
            <a:off x="609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l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18" name="Footer Placeholder 27"/>
          <p:cNvSpPr txBox="1">
            <a:spLocks/>
          </p:cNvSpPr>
          <p:nvPr/>
        </p:nvSpPr>
        <p:spPr>
          <a:xfrm>
            <a:off x="3276600" y="65087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Revisi 01 Pendidikan Kewarganegaraan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57200" y="1997839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800" dirty="0" err="1"/>
              <a:t>Tahap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melibatkan</a:t>
            </a:r>
            <a:r>
              <a:rPr lang="en-US" sz="2800" dirty="0"/>
              <a:t>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 err="1"/>
              <a:t>visi</a:t>
            </a:r>
            <a:r>
              <a:rPr lang="en-US" sz="2800" dirty="0"/>
              <a:t>, </a:t>
            </a:r>
            <a:r>
              <a:rPr lang="en-US" sz="2800" dirty="0" err="1"/>
              <a:t>misi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pembangunan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yang </a:t>
            </a:r>
            <a:r>
              <a:rPr lang="en-US" sz="2800" dirty="0" err="1"/>
              <a:t>sejalan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Rencana</a:t>
            </a:r>
            <a:r>
              <a:rPr lang="en-US" sz="2800" dirty="0"/>
              <a:t> </a:t>
            </a:r>
            <a:r>
              <a:rPr lang="en-US" sz="2800" dirty="0" err="1"/>
              <a:t>Induk</a:t>
            </a:r>
            <a:r>
              <a:rPr lang="en-US" sz="2800" dirty="0"/>
              <a:t> Pembangunan </a:t>
            </a:r>
            <a:r>
              <a:rPr lang="en-US" sz="2800" dirty="0" err="1"/>
              <a:t>Kepariwisataan</a:t>
            </a:r>
            <a:r>
              <a:rPr lang="en-US" sz="2800" dirty="0"/>
              <a:t> Nasional (RIPPNAS). </a:t>
            </a:r>
            <a:r>
              <a:rPr lang="en-US" sz="2800" dirty="0" err="1"/>
              <a:t>Selain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en-US" sz="2800" dirty="0" err="1"/>
              <a:t>analisis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 </a:t>
            </a:r>
            <a:r>
              <a:rPr lang="en-US" sz="2800" dirty="0" err="1"/>
              <a:t>strategis</a:t>
            </a:r>
            <a:r>
              <a:rPr lang="en-US" sz="2800" dirty="0"/>
              <a:t>, </a:t>
            </a:r>
            <a:r>
              <a:rPr lang="en-US" sz="2800" dirty="0" err="1"/>
              <a:t>kebutuhan</a:t>
            </a:r>
            <a:r>
              <a:rPr lang="en-US" sz="2800" dirty="0"/>
              <a:t> </a:t>
            </a:r>
            <a:r>
              <a:rPr lang="en-US" sz="2800" dirty="0" err="1"/>
              <a:t>infrastruktur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pengembangan</a:t>
            </a:r>
            <a:r>
              <a:rPr lang="en-US" sz="2800" dirty="0"/>
              <a:t> </a:t>
            </a:r>
            <a:r>
              <a:rPr lang="en-US" sz="2800" dirty="0" err="1"/>
              <a:t>sumber</a:t>
            </a:r>
            <a:r>
              <a:rPr lang="en-US" sz="2800" dirty="0"/>
              <a:t> </a:t>
            </a:r>
            <a:r>
              <a:rPr lang="en-US" sz="2800" dirty="0" err="1"/>
              <a:t>daya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di </a:t>
            </a:r>
            <a:r>
              <a:rPr lang="en-US" sz="2800" dirty="0" err="1"/>
              <a:t>sektor</a:t>
            </a:r>
            <a:r>
              <a:rPr lang="en-US" sz="2800" dirty="0"/>
              <a:t> </a:t>
            </a:r>
            <a:r>
              <a:rPr lang="en-US" sz="2800" dirty="0" err="1"/>
              <a:t>pariwisata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komponen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. </a:t>
            </a:r>
            <a:endParaRPr lang="en-US" sz="2800" dirty="0"/>
          </a:p>
        </p:txBody>
      </p:sp>
      <p:sp>
        <p:nvSpPr>
          <p:cNvPr id="9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z="3200" b="1" dirty="0"/>
              <a:t>Proses </a:t>
            </a:r>
            <a:r>
              <a:rPr lang="en-US" sz="3200" b="1" dirty="0" err="1"/>
              <a:t>Penyusunan</a:t>
            </a:r>
            <a:r>
              <a:rPr lang="en-US" sz="3200" b="1" dirty="0"/>
              <a:t> </a:t>
            </a:r>
            <a:r>
              <a:rPr lang="en-US" sz="3200" b="1" dirty="0" err="1"/>
              <a:t>Kebijakan</a:t>
            </a:r>
            <a:r>
              <a:rPr lang="en-US" sz="3200" b="1" dirty="0"/>
              <a:t> </a:t>
            </a:r>
            <a:r>
              <a:rPr lang="en-US" sz="3200" b="1" dirty="0" err="1"/>
              <a:t>Pariwisata</a:t>
            </a:r>
            <a:r>
              <a:rPr lang="en-US" sz="3200" b="1" dirty="0"/>
              <a:t> (RIPPARPROV </a:t>
            </a:r>
            <a:r>
              <a:rPr lang="en-US" sz="3200" b="1" dirty="0" err="1"/>
              <a:t>dan</a:t>
            </a:r>
            <a:r>
              <a:rPr lang="en-US" sz="3200" b="1" dirty="0"/>
              <a:t> RIPPARKAB/KOTA)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30370075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0500" y="1143000"/>
            <a:ext cx="8763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800" dirty="0" err="1"/>
              <a:t>Konsultasi</a:t>
            </a:r>
            <a:r>
              <a:rPr lang="en-US" sz="2800" dirty="0"/>
              <a:t> </a:t>
            </a:r>
            <a:r>
              <a:rPr lang="en-US" sz="2800" dirty="0" err="1"/>
              <a:t>publik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penyusunan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elemen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yang </a:t>
            </a:r>
            <a:r>
              <a:rPr lang="en-US" sz="2800" dirty="0" err="1"/>
              <a:t>mendukung</a:t>
            </a:r>
            <a:r>
              <a:rPr lang="en-US" sz="2800" dirty="0"/>
              <a:t> </a:t>
            </a:r>
            <a:r>
              <a:rPr lang="en-US" sz="2800" dirty="0" err="1"/>
              <a:t>transparansi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akuntabilitas</a:t>
            </a:r>
            <a:r>
              <a:rPr lang="en-US" sz="2800" dirty="0"/>
              <a:t>.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memberikan</a:t>
            </a:r>
            <a:r>
              <a:rPr lang="en-US" sz="2800" dirty="0"/>
              <a:t> </a:t>
            </a:r>
            <a:r>
              <a:rPr lang="en-US" sz="2800" dirty="0" err="1"/>
              <a:t>ruang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berkontribusi</a:t>
            </a:r>
            <a:r>
              <a:rPr lang="en-US" sz="2800" dirty="0"/>
              <a:t>, </a:t>
            </a:r>
            <a:r>
              <a:rPr lang="en-US" sz="2800" dirty="0" err="1"/>
              <a:t>kebijakan</a:t>
            </a:r>
            <a:r>
              <a:rPr lang="en-US" sz="2800" dirty="0"/>
              <a:t> yang </a:t>
            </a:r>
            <a:r>
              <a:rPr lang="en-US" sz="2800" dirty="0" err="1"/>
              <a:t>dihasilkan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mencerminkan</a:t>
            </a:r>
            <a:r>
              <a:rPr lang="en-US" sz="2800" dirty="0"/>
              <a:t> </a:t>
            </a:r>
            <a:r>
              <a:rPr lang="en-US" sz="2800" dirty="0" err="1"/>
              <a:t>kepentingan</a:t>
            </a:r>
            <a:r>
              <a:rPr lang="en-US" sz="2800" dirty="0"/>
              <a:t> </a:t>
            </a:r>
            <a:r>
              <a:rPr lang="en-US" sz="2800" dirty="0" err="1"/>
              <a:t>segelintir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,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memperhatikan</a:t>
            </a:r>
            <a:r>
              <a:rPr lang="en-US" sz="2800" dirty="0"/>
              <a:t> </a:t>
            </a:r>
            <a:r>
              <a:rPr lang="en-US" sz="2800" dirty="0" err="1"/>
              <a:t>aspirasi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kekhawatiran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 </a:t>
            </a:r>
            <a:r>
              <a:rPr lang="en-US" sz="2800" dirty="0" err="1"/>
              <a:t>luas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457200" indent="-457200" algn="just">
              <a:buFont typeface="Wingdings" panose="05000000000000000000" pitchFamily="2" charset="2"/>
              <a:buChar char="q"/>
            </a:pPr>
            <a:endParaRPr lang="en-US" sz="2800" dirty="0"/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2800" dirty="0" smtClean="0"/>
              <a:t>Proses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juga</a:t>
            </a:r>
            <a:r>
              <a:rPr lang="en-US" sz="2800" dirty="0"/>
              <a:t>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, yang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kelancaran</a:t>
            </a:r>
            <a:r>
              <a:rPr lang="en-US" sz="2800" dirty="0"/>
              <a:t> </a:t>
            </a:r>
            <a:r>
              <a:rPr lang="en-US" sz="2800" dirty="0" err="1"/>
              <a:t>implementasi</a:t>
            </a:r>
            <a:r>
              <a:rPr lang="en-US" sz="2800" dirty="0"/>
              <a:t> </a:t>
            </a:r>
            <a:r>
              <a:rPr lang="en-US" sz="2800" dirty="0" err="1"/>
              <a:t>kebijakan</a:t>
            </a:r>
            <a:r>
              <a:rPr lang="en-US" sz="2800" dirty="0"/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76645" y="228600"/>
            <a:ext cx="35974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/>
              <a:t>Konsultasi</a:t>
            </a:r>
            <a:r>
              <a:rPr lang="en-US" sz="3200" b="1" dirty="0"/>
              <a:t> </a:t>
            </a:r>
            <a:r>
              <a:rPr lang="en-US" sz="3200" b="1" dirty="0" err="1"/>
              <a:t>publik</a:t>
            </a:r>
            <a:endParaRPr lang="en-US" sz="3200" b="1" dirty="0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1444"/>
      </p:ext>
    </p:extLst>
  </p:cSld>
  <p:clrMapOvr>
    <a:masterClrMapping/>
  </p:clrMapOvr>
  <p:transition spd="slow">
    <p:wheel spokes="2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224</Words>
  <Application>Microsoft Office PowerPoint</Application>
  <PresentationFormat>On-screen Show (4:3)</PresentationFormat>
  <Paragraphs>39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Cambria</vt:lpstr>
      <vt:lpstr>Wingdings</vt:lpstr>
      <vt:lpstr>Office Theme</vt:lpstr>
      <vt:lpstr>PowerPoint Presentation</vt:lpstr>
      <vt:lpstr>Proses Penyusunan Kebijakan Pariwisata (RIPPARPROV dan RIPPARKAB/KOTA)</vt:lpstr>
      <vt:lpstr>Proses Penyusunan Kebijakan Pariwisata (RIPPARPROV dan RIPPARKAB/KOTA)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116</cp:revision>
  <dcterms:created xsi:type="dcterms:W3CDTF">2010-04-18T12:06:30Z</dcterms:created>
  <dcterms:modified xsi:type="dcterms:W3CDTF">2024-10-15T07:46:24Z</dcterms:modified>
</cp:coreProperties>
</file>