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1" r:id="rId3"/>
    <p:sldId id="257" r:id="rId4"/>
    <p:sldId id="259" r:id="rId5"/>
    <p:sldId id="266" r:id="rId6"/>
    <p:sldId id="282" r:id="rId7"/>
    <p:sldId id="283" r:id="rId8"/>
    <p:sldId id="284" r:id="rId9"/>
    <p:sldId id="285" r:id="rId10"/>
    <p:sldId id="286" r:id="rId11"/>
    <p:sldId id="261" r:id="rId12"/>
    <p:sldId id="280" r:id="rId13"/>
  </p:sldIdLst>
  <p:sldSz cx="12192000" cy="6858000"/>
  <p:notesSz cx="6858000" cy="9144000"/>
  <p:embeddedFontLst>
    <p:embeddedFont>
      <p:font typeface="Gilroy" panose="00000400000000000000" charset="0"/>
      <p:regular r:id="rId19"/>
    </p:embeddedFont>
    <p:embeddedFont>
      <p:font typeface="DM Serif Display" charset="0"/>
      <p:regular r:id="rId20"/>
      <p:italic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61" userDrawn="1">
          <p15:clr>
            <a:srgbClr val="A4A3A4"/>
          </p15:clr>
        </p15:guide>
        <p15:guide id="4" pos="7220" userDrawn="1">
          <p15:clr>
            <a:srgbClr val="A4A3A4"/>
          </p15:clr>
        </p15:guide>
        <p15:guide id="5" orient="horz" pos="393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38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1195"/>
    <a:srgbClr val="1A3497"/>
    <a:srgbClr val="1B56A6"/>
    <a:srgbClr val="AF2EE2"/>
    <a:srgbClr val="030452"/>
    <a:srgbClr val="C44BAD"/>
    <a:srgbClr val="1B7FC0"/>
    <a:srgbClr val="E653AD"/>
    <a:srgbClr val="06023D"/>
    <a:srgbClr val="020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74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348" y="78"/>
      </p:cViewPr>
      <p:guideLst>
        <p:guide orient="horz" pos="2220"/>
        <p:guide pos="3840"/>
        <p:guide pos="461"/>
        <p:guide pos="7220"/>
        <p:guide orient="horz" pos="393"/>
        <p:guide orient="horz" pos="799"/>
        <p:guide orient="horz" pos="38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5103760"/>
        <c:axId val="965110600"/>
      </c:barChart>
      <c:catAx>
        <c:axId val="965103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65110600"/>
        <c:crosses val="autoZero"/>
        <c:auto val="1"/>
        <c:lblAlgn val="ctr"/>
        <c:lblOffset val="100"/>
        <c:noMultiLvlLbl val="0"/>
      </c:catAx>
      <c:valAx>
        <c:axId val="965110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6510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f456985-93d1-45ed-8875-4984410e2150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58AF1-0EC6-4D1C-8E90-C05FEAF92E8D}" type="doc">
      <dgm:prSet loTypeId="list" loCatId="list" qsTypeId="urn:microsoft.com/office/officeart/2005/8/quickstyle/simple1" qsCatId="simple" csTypeId="urn:microsoft.com/office/officeart/2005/8/colors/accent4_3" csCatId="accent1" phldr="0"/>
      <dgm:spPr/>
      <dgm:t>
        <a:bodyPr/>
        <a:p>
          <a:endParaRPr lang="en-US"/>
        </a:p>
      </dgm:t>
    </dgm:pt>
    <dgm:pt modelId="{DC6E1F64-28AC-4FBA-BF71-E4FE67A82554}">
      <dgm:prSet phldrT="[Text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solidFill>
                <a:schemeClr val="bg1"/>
              </a:solidFill>
            </a:rPr>
            <a:t>        </a:t>
          </a:r>
          <a:r>
            <a:rPr lang="en-US" b="1">
              <a:solidFill>
                <a:schemeClr val="bg1"/>
              </a:solidFill>
            </a:rPr>
            <a:t>Masalah </a:t>
          </a:r>
          <a:r>
            <a:rPr lang="en-US" b="1">
              <a:solidFill>
                <a:schemeClr val="bg1"/>
              </a:solidFill>
            </a:rPr>
            <a:t/>
          </a:r>
          <a:endParaRPr lang="en-US" b="1">
            <a:solidFill>
              <a:schemeClr val="bg1"/>
            </a:solidFill>
          </a:endParaRPr>
        </a:p>
      </dgm:t>
    </dgm:pt>
    <dgm:pt modelId="{DE25C55C-752C-4362-BF61-CB44F864000F}" cxnId="{2D9363B1-95C1-45A9-840D-6358B3A61EF0}" type="parTrans">
      <dgm:prSet/>
      <dgm:spPr/>
      <dgm:t>
        <a:bodyPr/>
        <a:p>
          <a:endParaRPr lang="en-US"/>
        </a:p>
      </dgm:t>
    </dgm:pt>
    <dgm:pt modelId="{0DED925F-D899-478B-8059-E861EF746843}" cxnId="{2D9363B1-95C1-45A9-840D-6358B3A61EF0}" type="sibTrans">
      <dgm:prSet/>
      <dgm:spPr/>
      <dgm:t>
        <a:bodyPr/>
        <a:p>
          <a:endParaRPr lang="en-US"/>
        </a:p>
      </dgm:t>
    </dgm:pt>
    <dgm:pt modelId="{50100B2D-FD03-4254-BB61-EB17139864F2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masalahnya baru atau tidak?</a:t>
          </a:r>
          <a:endParaRPr lang="en-US" altLang="en-US" sz="2000">
            <a:solidFill>
              <a:schemeClr val="bg1"/>
            </a:solidFill>
          </a:endParaRPr>
        </a:p>
      </dgm:t>
    </dgm:pt>
    <dgm:pt modelId="{8504DA07-4D85-4E24-8B6B-CA57A43435EF}" cxnId="{667943AD-24D8-4895-A447-48EFB45FB41B}" type="parTrans">
      <dgm:prSet/>
      <dgm:spPr/>
      <dgm:t>
        <a:bodyPr/>
        <a:p>
          <a:endParaRPr lang="en-US"/>
        </a:p>
      </dgm:t>
    </dgm:pt>
    <dgm:pt modelId="{ECEAA7F9-203F-407C-A7DF-76C9E1ECD158}" cxnId="{667943AD-24D8-4895-A447-48EFB45FB41B}" type="sibTrans">
      <dgm:prSet/>
      <dgm:spPr/>
      <dgm:t>
        <a:bodyPr/>
        <a:p>
          <a:endParaRPr lang="en-US"/>
        </a:p>
      </dgm:t>
    </dgm:pt>
    <dgm:pt modelId="{91257B91-677F-4091-86A9-DA2E1F096A57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masalahnya menarik?</a:t>
          </a:r>
          <a:r>
            <a:rPr lang="en-US" altLang="en-US" sz="2000">
              <a:solidFill>
                <a:schemeClr val="bg1"/>
              </a:solidFill>
            </a:rPr>
            <a:t/>
          </a:r>
          <a:endParaRPr lang="en-US" altLang="en-US" sz="2000">
            <a:solidFill>
              <a:schemeClr val="bg1"/>
            </a:solidFill>
          </a:endParaRPr>
        </a:p>
      </dgm:t>
    </dgm:pt>
    <dgm:pt modelId="{185DE02B-F7F9-42DD-B0D2-49A497F29579}" cxnId="{E776A125-E572-4449-BD18-F5441A53B634}" type="parTrans">
      <dgm:prSet/>
      <dgm:spPr/>
      <dgm:t>
        <a:bodyPr/>
        <a:p>
          <a:endParaRPr lang="en-US"/>
        </a:p>
      </dgm:t>
    </dgm:pt>
    <dgm:pt modelId="{BAAC09E0-365B-4A44-B632-9E71760EE119}" cxnId="{E776A125-E572-4449-BD18-F5441A53B634}" type="sibTrans">
      <dgm:prSet/>
      <dgm:spPr/>
      <dgm:t>
        <a:bodyPr/>
        <a:p>
          <a:endParaRPr lang="en-US"/>
        </a:p>
      </dgm:t>
    </dgm:pt>
    <dgm:pt modelId="{E3A00837-F571-4D38-9C2F-AADCCC20CEE6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penelitiannya dapat dilakukan</a:t>
          </a:r>
          <a:r>
            <a:rPr lang="en-US" altLang="en-US" sz="2000">
              <a:solidFill>
                <a:schemeClr val="bg1"/>
              </a:solidFill>
            </a:rPr>
            <a:t/>
          </a:r>
          <a:endParaRPr lang="en-US" altLang="en-US" sz="2000">
            <a:solidFill>
              <a:schemeClr val="bg1"/>
            </a:solidFill>
          </a:endParaRPr>
        </a:p>
      </dgm:t>
    </dgm:pt>
    <dgm:pt modelId="{949C179C-450D-4F83-A8E0-E59CE7B5E2CF}" cxnId="{9079AD13-B7BD-4F1A-9038-BC9019A6FF5E}" type="parTrans">
      <dgm:prSet/>
      <dgm:spPr/>
      <dgm:t>
        <a:bodyPr/>
        <a:p>
          <a:endParaRPr lang="en-US"/>
        </a:p>
      </dgm:t>
    </dgm:pt>
    <dgm:pt modelId="{65425625-C236-4778-9377-8CE5BCFEC5DC}" cxnId="{9079AD13-B7BD-4F1A-9038-BC9019A6FF5E}" type="sibTrans">
      <dgm:prSet/>
      <dgm:spPr/>
      <dgm:t>
        <a:bodyPr/>
        <a:p>
          <a:endParaRPr lang="en-US"/>
        </a:p>
      </dgm:t>
    </dgm:pt>
    <dgm:pt modelId="{AB71FD9A-F73D-4B51-B3E7-DE053418F91A}">
      <dgm:prSet phldrT="[Text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solidFill>
                <a:schemeClr val="bg1"/>
              </a:solidFill>
            </a:rPr>
            <a:t>Penelitian</a:t>
          </a:r>
          <a:r>
            <a:rPr lang="en-US" b="1">
              <a:solidFill>
                <a:schemeClr val="bg1"/>
              </a:solidFill>
            </a:rPr>
            <a:t/>
          </a:r>
          <a:endParaRPr lang="en-US" b="1">
            <a:solidFill>
              <a:schemeClr val="bg1"/>
            </a:solidFill>
          </a:endParaRPr>
        </a:p>
      </dgm:t>
    </dgm:pt>
    <dgm:pt modelId="{49832EFD-2DF4-4658-B3AB-26D15C75B3EF}" cxnId="{F0ADFFF6-55F2-4131-A7F0-AB6E19AD3E01}" type="parTrans">
      <dgm:prSet/>
      <dgm:spPr/>
      <dgm:t>
        <a:bodyPr/>
        <a:p>
          <a:endParaRPr lang="en-US"/>
        </a:p>
      </dgm:t>
    </dgm:pt>
    <dgm:pt modelId="{779C825E-56F5-4ECD-9642-4749E96E4A44}" cxnId="{F0ADFFF6-55F2-4131-A7F0-AB6E19AD3E01}" type="sibTrans">
      <dgm:prSet/>
      <dgm:spPr/>
      <dgm:t>
        <a:bodyPr/>
        <a:p>
          <a:endParaRPr lang="en-US"/>
        </a:p>
      </dgm:t>
    </dgm:pt>
    <dgm:pt modelId="{C84205E0-9980-447F-B9E7-472B808E5842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hasil penelitian bermafaat bagi masyarakat ?</a:t>
          </a:r>
          <a:r>
            <a:rPr lang="en-US" altLang="en-US" sz="2000">
              <a:solidFill>
                <a:schemeClr val="bg1"/>
              </a:solidFill>
            </a:rPr>
            <a:t/>
          </a:r>
          <a:endParaRPr lang="en-US" altLang="en-US" sz="2000">
            <a:solidFill>
              <a:schemeClr val="bg1"/>
            </a:solidFill>
          </a:endParaRPr>
        </a:p>
      </dgm:t>
    </dgm:pt>
    <dgm:pt modelId="{4530E0F5-C47F-4C11-8926-3025DF970690}" cxnId="{8B392E05-705C-4C8B-A215-4AB662025B93}" type="parTrans">
      <dgm:prSet/>
      <dgm:spPr/>
      <dgm:t>
        <a:bodyPr/>
        <a:p>
          <a:endParaRPr lang="en-US"/>
        </a:p>
      </dgm:t>
    </dgm:pt>
    <dgm:pt modelId="{2215A685-DDA7-40C3-8A3D-C3B272248D38}" cxnId="{8B392E05-705C-4C8B-A215-4AB662025B93}" type="sibTrans">
      <dgm:prSet/>
      <dgm:spPr/>
      <dgm:t>
        <a:bodyPr/>
        <a:p>
          <a:endParaRPr lang="en-US"/>
        </a:p>
      </dgm:t>
    </dgm:pt>
    <dgm:pt modelId="{0656BC49-1812-45CB-9879-F3A4E116D8B7}">
      <dgm:prSet phldrT="[Text]" phldr="1"/>
      <dgm:spPr/>
      <dgm:t>
        <a:bodyPr/>
        <a:p>
          <a:endParaRPr lang="en-US"/>
        </a:p>
      </dgm:t>
    </dgm:pt>
    <dgm:pt modelId="{43CD9DDC-F958-4452-9962-D96CCEC3043C}" cxnId="{84144FDF-B6A1-4E80-B560-2CEFAF7B218B}" type="parTrans">
      <dgm:prSet/>
      <dgm:spPr/>
      <dgm:t>
        <a:bodyPr/>
        <a:p>
          <a:endParaRPr lang="en-US"/>
        </a:p>
      </dgm:t>
    </dgm:pt>
    <dgm:pt modelId="{31D559F3-6381-4735-8105-C3F03E1FC28B}" cxnId="{84144FDF-B6A1-4E80-B560-2CEFAF7B218B}" type="sibTrans">
      <dgm:prSet/>
      <dgm:spPr/>
      <dgm:t>
        <a:bodyPr/>
        <a:p>
          <a:endParaRPr lang="en-US"/>
        </a:p>
      </dgm:t>
    </dgm:pt>
    <dgm:pt modelId="{E8B683B4-CC9A-4EAF-8AD1-8E9040E4B842}" type="pres">
      <dgm:prSet presAssocID="{35558AF1-0EC6-4D1C-8E90-C05FEAF92E8D}" presName="layout" presStyleCnt="0">
        <dgm:presLayoutVars>
          <dgm:chMax/>
          <dgm:chPref/>
          <dgm:dir/>
          <dgm:resizeHandles/>
        </dgm:presLayoutVars>
      </dgm:prSet>
      <dgm:spPr/>
    </dgm:pt>
    <dgm:pt modelId="{AABB63BC-F73A-4675-BF75-863390199BDA}" type="pres">
      <dgm:prSet presAssocID="{DC6E1F64-28AC-4FBA-BF71-E4FE67A82554}" presName="root" presStyleCnt="0">
        <dgm:presLayoutVars>
          <dgm:chMax/>
          <dgm:chPref/>
        </dgm:presLayoutVars>
      </dgm:prSet>
      <dgm:spPr/>
    </dgm:pt>
    <dgm:pt modelId="{E7B329B0-EF90-424C-B358-35857FB7AF7B}" type="pres">
      <dgm:prSet presAssocID="{DC6E1F64-28AC-4FBA-BF71-E4FE67A82554}" presName="rootComposite" presStyleCnt="0">
        <dgm:presLayoutVars/>
      </dgm:prSet>
      <dgm:spPr/>
    </dgm:pt>
    <dgm:pt modelId="{B238326A-CFE6-4521-930F-E91E4BFCC0A1}" type="pres">
      <dgm:prSet presAssocID="{DC6E1F64-28AC-4FBA-BF71-E4FE67A82554}" presName="ParentAccent" presStyleLbl="alignNode1" presStyleIdx="0" presStyleCnt="2"/>
      <dgm:spPr/>
    </dgm:pt>
    <dgm:pt modelId="{64FEA07D-D576-4DAA-B4E9-022B3756F7BB}" type="pres">
      <dgm:prSet presAssocID="{DC6E1F64-28AC-4FBA-BF71-E4FE67A82554}" presName="ParentSmallAccent" presStyleLbl="fgAcc1" presStyleIdx="0" presStyleCnt="2"/>
      <dgm:spPr/>
    </dgm:pt>
    <dgm:pt modelId="{E2515008-CBA9-4AF7-A24C-6922EA5D96FB}" type="pres">
      <dgm:prSet presAssocID="{DC6E1F64-28AC-4FBA-BF71-E4FE67A82554}" presName="Parent" presStyleLbl="revTx" presStyleIdx="0" presStyleCnt="7">
        <dgm:presLayoutVars>
          <dgm:chMax/>
          <dgm:chPref val="4"/>
          <dgm:bulletEnabled val="1"/>
        </dgm:presLayoutVars>
      </dgm:prSet>
      <dgm:spPr/>
    </dgm:pt>
    <dgm:pt modelId="{78B66652-052E-403E-9CC2-018F13CD2741}" type="pres">
      <dgm:prSet presAssocID="{DC6E1F64-28AC-4FBA-BF71-E4FE67A82554}" presName="childShape" presStyleCnt="0">
        <dgm:presLayoutVars>
          <dgm:chMax val="0"/>
          <dgm:chPref val="0"/>
        </dgm:presLayoutVars>
      </dgm:prSet>
      <dgm:spPr/>
    </dgm:pt>
    <dgm:pt modelId="{B523B4DF-04A5-4C3F-8739-9FBD04515E87}" type="pres">
      <dgm:prSet presAssocID="{50100B2D-FD03-4254-BB61-EB17139864F2}" presName="childComposite" presStyleCnt="0">
        <dgm:presLayoutVars>
          <dgm:chMax val="0"/>
          <dgm:chPref val="0"/>
        </dgm:presLayoutVars>
      </dgm:prSet>
      <dgm:spPr/>
    </dgm:pt>
    <dgm:pt modelId="{AD84E9CD-AD92-4902-A1EF-4DCCBE5FAD33}" type="pres">
      <dgm:prSet presAssocID="{50100B2D-FD03-4254-BB61-EB17139864F2}" presName="ChildAccent" presStyleLbl="solidFgAcc1" presStyleIdx="0" presStyleCnt="5"/>
      <dgm:spPr/>
    </dgm:pt>
    <dgm:pt modelId="{9AA504EC-521E-4CA2-A0F6-4F147FF601DE}" type="pres">
      <dgm:prSet presAssocID="{50100B2D-FD03-4254-BB61-EB17139864F2}" presName="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9C8524DD-DA69-4234-B276-26C557022C5B}" type="pres">
      <dgm:prSet presAssocID="{91257B91-677F-4091-86A9-DA2E1F096A57}" presName="childComposite" presStyleCnt="0">
        <dgm:presLayoutVars>
          <dgm:chMax val="0"/>
          <dgm:chPref val="0"/>
        </dgm:presLayoutVars>
      </dgm:prSet>
      <dgm:spPr/>
    </dgm:pt>
    <dgm:pt modelId="{9309CEC0-599A-42DF-8AF7-247C32AB562F}" type="pres">
      <dgm:prSet presAssocID="{91257B91-677F-4091-86A9-DA2E1F096A57}" presName="ChildAccent" presStyleLbl="solidFgAcc1" presStyleIdx="1" presStyleCnt="5"/>
      <dgm:spPr/>
    </dgm:pt>
    <dgm:pt modelId="{8C7EE341-F956-4B32-9FDC-51A19A54C5B7}" type="pres">
      <dgm:prSet presAssocID="{91257B91-677F-4091-86A9-DA2E1F096A57}" presName="Child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C8092317-E3FC-4026-987E-59FEB87E7BB5}" type="pres">
      <dgm:prSet presAssocID="{E3A00837-F571-4D38-9C2F-AADCCC20CEE6}" presName="childComposite" presStyleCnt="0">
        <dgm:presLayoutVars>
          <dgm:chMax val="0"/>
          <dgm:chPref val="0"/>
        </dgm:presLayoutVars>
      </dgm:prSet>
      <dgm:spPr/>
    </dgm:pt>
    <dgm:pt modelId="{2B4660B8-0D83-4BA4-952F-B3839E7AA1BD}" type="pres">
      <dgm:prSet presAssocID="{E3A00837-F571-4D38-9C2F-AADCCC20CEE6}" presName="ChildAccent" presStyleLbl="solidFgAcc1" presStyleIdx="2" presStyleCnt="5"/>
      <dgm:spPr/>
    </dgm:pt>
    <dgm:pt modelId="{98864C97-3AF5-4B97-89C2-E64316F053C6}" type="pres">
      <dgm:prSet presAssocID="{E3A00837-F571-4D38-9C2F-AADCCC20CEE6}" presName="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FFC1A045-8AB1-4DC0-A80E-EBD7CAFE66CE}" type="pres">
      <dgm:prSet presAssocID="{AB71FD9A-F73D-4B51-B3E7-DE053418F91A}" presName="root" presStyleCnt="0">
        <dgm:presLayoutVars>
          <dgm:chMax/>
          <dgm:chPref/>
        </dgm:presLayoutVars>
      </dgm:prSet>
      <dgm:spPr/>
    </dgm:pt>
    <dgm:pt modelId="{F8D12FC8-36F1-4B14-A8D0-B41534B6D825}" type="pres">
      <dgm:prSet presAssocID="{AB71FD9A-F73D-4B51-B3E7-DE053418F91A}" presName="rootComposite" presStyleCnt="0">
        <dgm:presLayoutVars/>
      </dgm:prSet>
      <dgm:spPr/>
    </dgm:pt>
    <dgm:pt modelId="{4883A32C-FB6D-4470-834B-A0D0B519B6E8}" type="pres">
      <dgm:prSet presAssocID="{AB71FD9A-F73D-4B51-B3E7-DE053418F91A}" presName="ParentAccent" presStyleLbl="alignNode1" presStyleIdx="1" presStyleCnt="2"/>
      <dgm:spPr/>
    </dgm:pt>
    <dgm:pt modelId="{16272331-F376-4F78-9E72-6620FFE1EEC3}" type="pres">
      <dgm:prSet presAssocID="{AB71FD9A-F73D-4B51-B3E7-DE053418F91A}" presName="ParentSmallAccent" presStyleLbl="fgAcc1" presStyleIdx="1" presStyleCnt="2"/>
      <dgm:spPr/>
    </dgm:pt>
    <dgm:pt modelId="{D42EB80D-978D-4E33-A14B-3612F1F0EC16}" type="pres">
      <dgm:prSet presAssocID="{AB71FD9A-F73D-4B51-B3E7-DE053418F91A}" presName="Parent" presStyleLbl="revTx" presStyleIdx="4" presStyleCnt="7">
        <dgm:presLayoutVars>
          <dgm:chMax/>
          <dgm:chPref val="4"/>
          <dgm:bulletEnabled val="1"/>
        </dgm:presLayoutVars>
      </dgm:prSet>
      <dgm:spPr/>
    </dgm:pt>
    <dgm:pt modelId="{578214DC-1BB7-4BA1-A6D6-E846C9C25F6B}" type="pres">
      <dgm:prSet presAssocID="{AB71FD9A-F73D-4B51-B3E7-DE053418F91A}" presName="childShape" presStyleCnt="0">
        <dgm:presLayoutVars>
          <dgm:chMax val="0"/>
          <dgm:chPref val="0"/>
        </dgm:presLayoutVars>
      </dgm:prSet>
      <dgm:spPr/>
    </dgm:pt>
    <dgm:pt modelId="{10DED540-3595-43ED-9E4B-5934EBBE357C}" type="pres">
      <dgm:prSet presAssocID="{C84205E0-9980-447F-B9E7-472B808E5842}" presName="childComposite" presStyleCnt="0">
        <dgm:presLayoutVars>
          <dgm:chMax val="0"/>
          <dgm:chPref val="0"/>
        </dgm:presLayoutVars>
      </dgm:prSet>
      <dgm:spPr/>
    </dgm:pt>
    <dgm:pt modelId="{6B4C860A-DBDB-4F25-AEE7-078D55D197F8}" type="pres">
      <dgm:prSet presAssocID="{C84205E0-9980-447F-B9E7-472B808E5842}" presName="ChildAccent" presStyleLbl="solidFgAcc1" presStyleIdx="3" presStyleCnt="5"/>
      <dgm:spPr/>
    </dgm:pt>
    <dgm:pt modelId="{54539F7E-C594-4A33-A548-FC053A5E74C0}" type="pres">
      <dgm:prSet presAssocID="{C84205E0-9980-447F-B9E7-472B808E5842}" presName="Child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3015F0F5-1EFB-46C8-9A7D-A0E002016A95}" type="pres">
      <dgm:prSet presAssocID="{0656BC49-1812-45CB-9879-F3A4E116D8B7}" presName="childComposite" presStyleCnt="0">
        <dgm:presLayoutVars>
          <dgm:chMax val="0"/>
          <dgm:chPref val="0"/>
        </dgm:presLayoutVars>
      </dgm:prSet>
      <dgm:spPr/>
    </dgm:pt>
    <dgm:pt modelId="{E2D49713-C487-4217-897C-F1AC5452D8AE}" type="pres">
      <dgm:prSet presAssocID="{0656BC49-1812-45CB-9879-F3A4E116D8B7}" presName="ChildAccent" presStyleLbl="solidFgAcc1" presStyleIdx="4" presStyleCnt="5"/>
      <dgm:spPr/>
    </dgm:pt>
    <dgm:pt modelId="{C8B4A2BD-9153-4BF1-97C2-56D067BD9B4D}" type="pres">
      <dgm:prSet presAssocID="{0656BC49-1812-45CB-9879-F3A4E116D8B7}" presName="Child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2D9363B1-95C1-45A9-840D-6358B3A61EF0}" srcId="{35558AF1-0EC6-4D1C-8E90-C05FEAF92E8D}" destId="{DC6E1F64-28AC-4FBA-BF71-E4FE67A82554}" srcOrd="0" destOrd="0" parTransId="{DE25C55C-752C-4362-BF61-CB44F864000F}" sibTransId="{0DED925F-D899-478B-8059-E861EF746843}"/>
    <dgm:cxn modelId="{667943AD-24D8-4895-A447-48EFB45FB41B}" srcId="{DC6E1F64-28AC-4FBA-BF71-E4FE67A82554}" destId="{50100B2D-FD03-4254-BB61-EB17139864F2}" srcOrd="0" destOrd="0" parTransId="{8504DA07-4D85-4E24-8B6B-CA57A43435EF}" sibTransId="{ECEAA7F9-203F-407C-A7DF-76C9E1ECD158}"/>
    <dgm:cxn modelId="{E776A125-E572-4449-BD18-F5441A53B634}" srcId="{DC6E1F64-28AC-4FBA-BF71-E4FE67A82554}" destId="{91257B91-677F-4091-86A9-DA2E1F096A57}" srcOrd="1" destOrd="0" parTransId="{185DE02B-F7F9-42DD-B0D2-49A497F29579}" sibTransId="{BAAC09E0-365B-4A44-B632-9E71760EE119}"/>
    <dgm:cxn modelId="{9079AD13-B7BD-4F1A-9038-BC9019A6FF5E}" srcId="{DC6E1F64-28AC-4FBA-BF71-E4FE67A82554}" destId="{E3A00837-F571-4D38-9C2F-AADCCC20CEE6}" srcOrd="2" destOrd="0" parTransId="{949C179C-450D-4F83-A8E0-E59CE7B5E2CF}" sibTransId="{65425625-C236-4778-9377-8CE5BCFEC5DC}"/>
    <dgm:cxn modelId="{F0ADFFF6-55F2-4131-A7F0-AB6E19AD3E01}" srcId="{35558AF1-0EC6-4D1C-8E90-C05FEAF92E8D}" destId="{AB71FD9A-F73D-4B51-B3E7-DE053418F91A}" srcOrd="1" destOrd="0" parTransId="{49832EFD-2DF4-4658-B3AB-26D15C75B3EF}" sibTransId="{779C825E-56F5-4ECD-9642-4749E96E4A44}"/>
    <dgm:cxn modelId="{8B392E05-705C-4C8B-A215-4AB662025B93}" srcId="{AB71FD9A-F73D-4B51-B3E7-DE053418F91A}" destId="{C84205E0-9980-447F-B9E7-472B808E5842}" srcOrd="0" destOrd="1" parTransId="{4530E0F5-C47F-4C11-8926-3025DF970690}" sibTransId="{2215A685-DDA7-40C3-8A3D-C3B272248D38}"/>
    <dgm:cxn modelId="{84144FDF-B6A1-4E80-B560-2CEFAF7B218B}" srcId="{AB71FD9A-F73D-4B51-B3E7-DE053418F91A}" destId="{0656BC49-1812-45CB-9879-F3A4E116D8B7}" srcOrd="1" destOrd="1" parTransId="{43CD9DDC-F958-4452-9962-D96CCEC3043C}" sibTransId="{31D559F3-6381-4735-8105-C3F03E1FC28B}"/>
    <dgm:cxn modelId="{C477E311-68A5-40E2-BB5B-B70FA477FBD9}" type="presOf" srcId="{35558AF1-0EC6-4D1C-8E90-C05FEAF92E8D}" destId="{E8B683B4-CC9A-4EAF-8AD1-8E9040E4B842}" srcOrd="0" destOrd="0" presId="urn:microsoft.com/office/officeart/2008/layout/SquareAccentList"/>
    <dgm:cxn modelId="{405F664D-F1D8-4FB3-9A60-EC473D80124F}" type="presParOf" srcId="{E8B683B4-CC9A-4EAF-8AD1-8E9040E4B842}" destId="{AABB63BC-F73A-4675-BF75-863390199BDA}" srcOrd="0" destOrd="0" presId="urn:microsoft.com/office/officeart/2008/layout/SquareAccentList"/>
    <dgm:cxn modelId="{DCABDEEC-E608-42DE-85D2-A7243261D2A4}" type="presParOf" srcId="{AABB63BC-F73A-4675-BF75-863390199BDA}" destId="{E7B329B0-EF90-424C-B358-35857FB7AF7B}" srcOrd="0" destOrd="0" presId="urn:microsoft.com/office/officeart/2008/layout/SquareAccentList"/>
    <dgm:cxn modelId="{4052DD36-AA28-47DA-941E-4BABEFFA8395}" type="presOf" srcId="{DC6E1F64-28AC-4FBA-BF71-E4FE67A82554}" destId="{E7B329B0-EF90-424C-B358-35857FB7AF7B}" srcOrd="0" destOrd="0" presId="urn:microsoft.com/office/officeart/2008/layout/SquareAccentList"/>
    <dgm:cxn modelId="{792F47F9-C215-4727-A42C-13A5AA259F91}" type="presParOf" srcId="{E7B329B0-EF90-424C-B358-35857FB7AF7B}" destId="{B238326A-CFE6-4521-930F-E91E4BFCC0A1}" srcOrd="0" destOrd="0" presId="urn:microsoft.com/office/officeart/2008/layout/SquareAccentList"/>
    <dgm:cxn modelId="{35E08E78-A964-43ED-B35E-20B5DCC93056}" type="presParOf" srcId="{E7B329B0-EF90-424C-B358-35857FB7AF7B}" destId="{64FEA07D-D576-4DAA-B4E9-022B3756F7BB}" srcOrd="1" destOrd="0" presId="urn:microsoft.com/office/officeart/2008/layout/SquareAccentList"/>
    <dgm:cxn modelId="{66778A1E-93B0-4101-8050-F9296E61A5A4}" type="presParOf" srcId="{E7B329B0-EF90-424C-B358-35857FB7AF7B}" destId="{E2515008-CBA9-4AF7-A24C-6922EA5D96FB}" srcOrd="2" destOrd="0" presId="urn:microsoft.com/office/officeart/2008/layout/SquareAccentList"/>
    <dgm:cxn modelId="{07DF025E-467D-4F5D-BE06-502ABA9D13A4}" type="presOf" srcId="{DC6E1F64-28AC-4FBA-BF71-E4FE67A82554}" destId="{E2515008-CBA9-4AF7-A24C-6922EA5D96FB}" srcOrd="0" destOrd="0" presId="urn:microsoft.com/office/officeart/2008/layout/SquareAccentList"/>
    <dgm:cxn modelId="{F698DFB9-B202-424C-9ED9-13BBB49D3399}" type="presParOf" srcId="{AABB63BC-F73A-4675-BF75-863390199BDA}" destId="{78B66652-052E-403E-9CC2-018F13CD2741}" srcOrd="1" destOrd="0" presId="urn:microsoft.com/office/officeart/2008/layout/SquareAccentList"/>
    <dgm:cxn modelId="{32D78F4A-40AF-499E-960E-AF214506E7D6}" type="presParOf" srcId="{78B66652-052E-403E-9CC2-018F13CD2741}" destId="{B523B4DF-04A5-4C3F-8739-9FBD04515E87}" srcOrd="0" destOrd="1" presId="urn:microsoft.com/office/officeart/2008/layout/SquareAccentList"/>
    <dgm:cxn modelId="{D6AAA0B8-9BAC-4466-90BC-44F7AD81F557}" type="presParOf" srcId="{B523B4DF-04A5-4C3F-8739-9FBD04515E87}" destId="{AD84E9CD-AD92-4902-A1EF-4DCCBE5FAD33}" srcOrd="0" destOrd="0" presId="urn:microsoft.com/office/officeart/2008/layout/SquareAccentList"/>
    <dgm:cxn modelId="{3C0CAA5C-928F-4296-BA39-B0AAE42B0BFA}" type="presParOf" srcId="{B523B4DF-04A5-4C3F-8739-9FBD04515E87}" destId="{9AA504EC-521E-4CA2-A0F6-4F147FF601DE}" srcOrd="1" destOrd="0" presId="urn:microsoft.com/office/officeart/2008/layout/SquareAccentList"/>
    <dgm:cxn modelId="{EECC8412-DBAB-403F-A8BA-4C8239230DE6}" type="presOf" srcId="{50100B2D-FD03-4254-BB61-EB17139864F2}" destId="{9AA504EC-521E-4CA2-A0F6-4F147FF601DE}" srcOrd="0" destOrd="0" presId="urn:microsoft.com/office/officeart/2008/layout/SquareAccentList"/>
    <dgm:cxn modelId="{6B9B18EA-E4B0-4395-BDDE-EB3DB31995B3}" type="presParOf" srcId="{78B66652-052E-403E-9CC2-018F13CD2741}" destId="{9C8524DD-DA69-4234-B276-26C557022C5B}" srcOrd="1" destOrd="1" presId="urn:microsoft.com/office/officeart/2008/layout/SquareAccentList"/>
    <dgm:cxn modelId="{DF4A8E22-35DB-433A-BE2E-87FF10EC3863}" type="presParOf" srcId="{9C8524DD-DA69-4234-B276-26C557022C5B}" destId="{9309CEC0-599A-42DF-8AF7-247C32AB562F}" srcOrd="0" destOrd="1" presId="urn:microsoft.com/office/officeart/2008/layout/SquareAccentList"/>
    <dgm:cxn modelId="{419D2917-C93F-4C10-94E8-73B1BCC66D47}" type="presParOf" srcId="{9C8524DD-DA69-4234-B276-26C557022C5B}" destId="{8C7EE341-F956-4B32-9FDC-51A19A54C5B7}" srcOrd="1" destOrd="1" presId="urn:microsoft.com/office/officeart/2008/layout/SquareAccentList"/>
    <dgm:cxn modelId="{5068AE5D-0025-4F5E-BEC7-5917B58300B5}" type="presOf" srcId="{91257B91-677F-4091-86A9-DA2E1F096A57}" destId="{8C7EE341-F956-4B32-9FDC-51A19A54C5B7}" srcOrd="0" destOrd="0" presId="urn:microsoft.com/office/officeart/2008/layout/SquareAccentList"/>
    <dgm:cxn modelId="{807EDA2F-C664-45F9-932C-DD64623DAE55}" type="presParOf" srcId="{78B66652-052E-403E-9CC2-018F13CD2741}" destId="{C8092317-E3FC-4026-987E-59FEB87E7BB5}" srcOrd="2" destOrd="1" presId="urn:microsoft.com/office/officeart/2008/layout/SquareAccentList"/>
    <dgm:cxn modelId="{CFB2B4DA-C550-46D1-9145-3DAE4AC1402B}" type="presParOf" srcId="{C8092317-E3FC-4026-987E-59FEB87E7BB5}" destId="{2B4660B8-0D83-4BA4-952F-B3839E7AA1BD}" srcOrd="0" destOrd="2" presId="urn:microsoft.com/office/officeart/2008/layout/SquareAccentList"/>
    <dgm:cxn modelId="{E7A0E682-1B7F-4F30-AD4B-E9B93F632730}" type="presParOf" srcId="{C8092317-E3FC-4026-987E-59FEB87E7BB5}" destId="{98864C97-3AF5-4B97-89C2-E64316F053C6}" srcOrd="1" destOrd="2" presId="urn:microsoft.com/office/officeart/2008/layout/SquareAccentList"/>
    <dgm:cxn modelId="{0E2906DD-E9A8-40E5-B801-2DF63CFB3D83}" type="presOf" srcId="{E3A00837-F571-4D38-9C2F-AADCCC20CEE6}" destId="{98864C97-3AF5-4B97-89C2-E64316F053C6}" srcOrd="0" destOrd="0" presId="urn:microsoft.com/office/officeart/2008/layout/SquareAccentList"/>
    <dgm:cxn modelId="{DB1C8BDB-0656-413E-8E7C-67B09118D819}" type="presParOf" srcId="{E8B683B4-CC9A-4EAF-8AD1-8E9040E4B842}" destId="{FFC1A045-8AB1-4DC0-A80E-EBD7CAFE66CE}" srcOrd="1" destOrd="0" presId="urn:microsoft.com/office/officeart/2008/layout/SquareAccentList"/>
    <dgm:cxn modelId="{487014C8-4264-43FF-B655-04DF36430673}" type="presParOf" srcId="{FFC1A045-8AB1-4DC0-A80E-EBD7CAFE66CE}" destId="{F8D12FC8-36F1-4B14-A8D0-B41534B6D825}" srcOrd="0" destOrd="1" presId="urn:microsoft.com/office/officeart/2008/layout/SquareAccentList"/>
    <dgm:cxn modelId="{925990E6-46EF-4025-BC72-034680E7C3EE}" type="presOf" srcId="{AB71FD9A-F73D-4B51-B3E7-DE053418F91A}" destId="{F8D12FC8-36F1-4B14-A8D0-B41534B6D825}" srcOrd="0" destOrd="0" presId="urn:microsoft.com/office/officeart/2008/layout/SquareAccentList"/>
    <dgm:cxn modelId="{40240010-A171-41F0-9AC1-64C71FEA08D7}" type="presParOf" srcId="{F8D12FC8-36F1-4B14-A8D0-B41534B6D825}" destId="{4883A32C-FB6D-4470-834B-A0D0B519B6E8}" srcOrd="0" destOrd="0" presId="urn:microsoft.com/office/officeart/2008/layout/SquareAccentList"/>
    <dgm:cxn modelId="{CD02319B-1DD7-4BC2-AF18-2DE8E46BC781}" type="presParOf" srcId="{F8D12FC8-36F1-4B14-A8D0-B41534B6D825}" destId="{16272331-F376-4F78-9E72-6620FFE1EEC3}" srcOrd="1" destOrd="0" presId="urn:microsoft.com/office/officeart/2008/layout/SquareAccentList"/>
    <dgm:cxn modelId="{6CBB1549-5011-439D-960F-5389FF97704A}" type="presParOf" srcId="{F8D12FC8-36F1-4B14-A8D0-B41534B6D825}" destId="{D42EB80D-978D-4E33-A14B-3612F1F0EC16}" srcOrd="2" destOrd="0" presId="urn:microsoft.com/office/officeart/2008/layout/SquareAccentList"/>
    <dgm:cxn modelId="{C41B62FE-D10A-4223-80F4-10EA58C16DDE}" type="presOf" srcId="{AB71FD9A-F73D-4B51-B3E7-DE053418F91A}" destId="{D42EB80D-978D-4E33-A14B-3612F1F0EC16}" srcOrd="0" destOrd="0" presId="urn:microsoft.com/office/officeart/2008/layout/SquareAccentList"/>
    <dgm:cxn modelId="{85EFC2D5-3AD4-4580-86D6-05389B69003B}" type="presParOf" srcId="{FFC1A045-8AB1-4DC0-A80E-EBD7CAFE66CE}" destId="{578214DC-1BB7-4BA1-A6D6-E846C9C25F6B}" srcOrd="1" destOrd="1" presId="urn:microsoft.com/office/officeart/2008/layout/SquareAccentList"/>
    <dgm:cxn modelId="{F6563DA3-F189-4975-A360-46858B60262F}" type="presParOf" srcId="{578214DC-1BB7-4BA1-A6D6-E846C9C25F6B}" destId="{10DED540-3595-43ED-9E4B-5934EBBE357C}" srcOrd="0" destOrd="1" presId="urn:microsoft.com/office/officeart/2008/layout/SquareAccentList"/>
    <dgm:cxn modelId="{CABD6789-109A-4F25-BDA8-A16367294469}" type="presParOf" srcId="{10DED540-3595-43ED-9E4B-5934EBBE357C}" destId="{6B4C860A-DBDB-4F25-AEE7-078D55D197F8}" srcOrd="0" destOrd="0" presId="urn:microsoft.com/office/officeart/2008/layout/SquareAccentList"/>
    <dgm:cxn modelId="{12C056D9-6C9C-4677-962E-FE6E601EFB58}" type="presParOf" srcId="{10DED540-3595-43ED-9E4B-5934EBBE357C}" destId="{54539F7E-C594-4A33-A548-FC053A5E74C0}" srcOrd="1" destOrd="0" presId="urn:microsoft.com/office/officeart/2008/layout/SquareAccentList"/>
    <dgm:cxn modelId="{2541E0A0-81D1-4ABC-9581-E62D99459E29}" type="presOf" srcId="{C84205E0-9980-447F-B9E7-472B808E5842}" destId="{54539F7E-C594-4A33-A548-FC053A5E74C0}" srcOrd="0" destOrd="0" presId="urn:microsoft.com/office/officeart/2008/layout/SquareAccentList"/>
    <dgm:cxn modelId="{8ECBCA9C-283B-4DA6-B583-6D3A9D1B1AFF}" type="presParOf" srcId="{578214DC-1BB7-4BA1-A6D6-E846C9C25F6B}" destId="{3015F0F5-1EFB-46C8-9A7D-A0E002016A95}" srcOrd="1" destOrd="1" presId="urn:microsoft.com/office/officeart/2008/layout/SquareAccentList"/>
    <dgm:cxn modelId="{5C5B0C6B-8A5D-46B5-AB8A-70EF58E91B55}" type="presParOf" srcId="{3015F0F5-1EFB-46C8-9A7D-A0E002016A95}" destId="{E2D49713-C487-4217-897C-F1AC5452D8AE}" srcOrd="0" destOrd="1" presId="urn:microsoft.com/office/officeart/2008/layout/SquareAccentList"/>
    <dgm:cxn modelId="{7862DFC3-26E5-4E43-B88F-FEE28576E323}" type="presParOf" srcId="{3015F0F5-1EFB-46C8-9A7D-A0E002016A95}" destId="{C8B4A2BD-9153-4BF1-97C2-56D067BD9B4D}" srcOrd="1" destOrd="1" presId="urn:microsoft.com/office/officeart/2008/layout/SquareAccentList"/>
    <dgm:cxn modelId="{66DAC485-7DC3-4559-B535-313443B14489}" type="presOf" srcId="{0656BC49-1812-45CB-9879-F3A4E116D8B7}" destId="{C8B4A2BD-9153-4BF1-97C2-56D067BD9B4D}" srcOrd="0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094595" cy="5418455"/>
        <a:chOff x="0" y="0"/>
        <a:chExt cx="10094595" cy="5418455"/>
      </a:xfrm>
    </dsp:grpSpPr>
    <dsp:sp modelId="{B238326A-CFE6-4521-930F-E91E4BFCC0A1}">
      <dsp:nvSpPr>
        <dsp:cNvPr id="3" name="Rectangles 2"/>
        <dsp:cNvSpPr/>
      </dsp:nvSpPr>
      <dsp:spPr bwMode="white">
        <a:xfrm>
          <a:off x="0" y="1040697"/>
          <a:ext cx="4924193" cy="579317"/>
        </a:xfrm>
        <a:prstGeom prst="rect">
          <a:avLst/>
        </a:prstGeom>
      </dsp:spPr>
      <dsp:style>
        <a:lnRef idx="2">
          <a:schemeClr val="accent4">
            <a:shade val="80000"/>
            <a:hueOff val="0"/>
            <a:satOff val="0"/>
            <a:lumOff val="0"/>
            <a:alpha val="100000"/>
          </a:schemeClr>
        </a:lnRef>
        <a:fillRef idx="1">
          <a:schemeClr val="accent4">
            <a:shade val="80000"/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0" y="1040697"/>
        <a:ext cx="4924193" cy="579317"/>
      </dsp:txXfrm>
    </dsp:sp>
    <dsp:sp modelId="{64FEA07D-D576-4DAA-B4E9-022B3756F7BB}">
      <dsp:nvSpPr>
        <dsp:cNvPr id="4" name="Rectangles 3"/>
        <dsp:cNvSpPr/>
      </dsp:nvSpPr>
      <dsp:spPr bwMode="white">
        <a:xfrm>
          <a:off x="0" y="1258264"/>
          <a:ext cx="361749" cy="361749"/>
        </a:xfrm>
        <a:prstGeom prst="rect">
          <a:avLst/>
        </a:prstGeom>
      </dsp:spPr>
      <dsp:style>
        <a:lnRef idx="2">
          <a:schemeClr val="accent4">
            <a:shade val="80000"/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0" y="1258264"/>
        <a:ext cx="361749" cy="361749"/>
      </dsp:txXfrm>
    </dsp:sp>
    <dsp:sp modelId="{E2515008-CBA9-4AF7-A24C-6922EA5D96FB}">
      <dsp:nvSpPr>
        <dsp:cNvPr id="5" name="Rectangles 4"/>
        <dsp:cNvSpPr/>
      </dsp:nvSpPr>
      <dsp:spPr bwMode="white">
        <a:xfrm>
          <a:off x="0" y="0"/>
          <a:ext cx="4924193" cy="104069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10489" tIns="73660" rIns="110489" bIns="73660" anchor="ctr"/>
        <a:lstStyle>
          <a:lvl1pPr algn="l">
            <a:defRPr sz="5800"/>
          </a:lvl1pPr>
          <a:lvl2pPr marL="285750" indent="-285750" algn="l">
            <a:defRPr sz="4500"/>
          </a:lvl2pPr>
          <a:lvl3pPr marL="571500" indent="-285750" algn="l">
            <a:defRPr sz="4500"/>
          </a:lvl3pPr>
          <a:lvl4pPr marL="857250" indent="-285750" algn="l">
            <a:defRPr sz="4500"/>
          </a:lvl4pPr>
          <a:lvl5pPr marL="1143000" indent="-285750" algn="l">
            <a:defRPr sz="4500"/>
          </a:lvl5pPr>
          <a:lvl6pPr marL="1428750" indent="-285750" algn="l">
            <a:defRPr sz="4500"/>
          </a:lvl6pPr>
          <a:lvl7pPr marL="1714500" indent="-285750" algn="l">
            <a:defRPr sz="4500"/>
          </a:lvl7pPr>
          <a:lvl8pPr marL="2000250" indent="-285750" algn="l">
            <a:defRPr sz="4500"/>
          </a:lvl8pPr>
          <a:lvl9pPr marL="2286000" indent="-285750" algn="l">
            <a:defRPr sz="4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solidFill>
                <a:schemeClr val="bg1"/>
              </a:solidFill>
            </a:rPr>
            <a:t>        </a:t>
          </a:r>
          <a:r>
            <a:rPr lang="en-US" b="1">
              <a:solidFill>
                <a:schemeClr val="bg1"/>
              </a:solidFill>
            </a:rPr>
            <a:t>Masalah </a:t>
          </a:r>
          <a:endParaRPr lang="en-US" b="1">
            <a:solidFill>
              <a:schemeClr val="bg1"/>
            </a:solidFill>
          </a:endParaRPr>
        </a:p>
      </dsp:txBody>
      <dsp:txXfrm>
        <a:off x="0" y="0"/>
        <a:ext cx="4924193" cy="1040697"/>
      </dsp:txXfrm>
    </dsp:sp>
    <dsp:sp modelId="{AD84E9CD-AD92-4902-A1EF-4DCCBE5FAD33}">
      <dsp:nvSpPr>
        <dsp:cNvPr id="6" name="Rectangles 5"/>
        <dsp:cNvSpPr/>
      </dsp:nvSpPr>
      <dsp:spPr bwMode="white">
        <a:xfrm>
          <a:off x="0" y="2101490"/>
          <a:ext cx="361740" cy="361740"/>
        </a:xfrm>
        <a:prstGeom prst="rect">
          <a:avLst/>
        </a:prstGeom>
      </dsp:spPr>
      <dsp:style>
        <a:lnRef idx="2">
          <a:schemeClr val="accent4">
            <a:shade val="80000"/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0" y="2101490"/>
        <a:ext cx="361740" cy="361740"/>
      </dsp:txXfrm>
    </dsp:sp>
    <dsp:sp modelId="{9AA504EC-521E-4CA2-A0F6-4F147FF601DE}">
      <dsp:nvSpPr>
        <dsp:cNvPr id="7" name="Rectangles 6"/>
        <dsp:cNvSpPr/>
      </dsp:nvSpPr>
      <dsp:spPr bwMode="white">
        <a:xfrm>
          <a:off x="344693" y="1860752"/>
          <a:ext cx="4579499" cy="84321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42240" tIns="142240" rIns="142240" bIns="142240" anchor="ctr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masalahnya baru atau tidak?</a:t>
          </a:r>
          <a:endParaRPr lang="en-US" altLang="en-US" sz="2000">
            <a:solidFill>
              <a:schemeClr val="bg1"/>
            </a:solidFill>
          </a:endParaRPr>
        </a:p>
      </dsp:txBody>
      <dsp:txXfrm>
        <a:off x="344693" y="1860752"/>
        <a:ext cx="4579499" cy="843217"/>
      </dsp:txXfrm>
    </dsp:sp>
    <dsp:sp modelId="{9309CEC0-599A-42DF-8AF7-247C32AB562F}">
      <dsp:nvSpPr>
        <dsp:cNvPr id="8" name="Rectangles 7"/>
        <dsp:cNvSpPr/>
      </dsp:nvSpPr>
      <dsp:spPr bwMode="white">
        <a:xfrm>
          <a:off x="0" y="2944707"/>
          <a:ext cx="361740" cy="361740"/>
        </a:xfrm>
        <a:prstGeom prst="rect">
          <a:avLst/>
        </a:prstGeom>
      </dsp:spPr>
      <dsp:style>
        <a:lnRef idx="2">
          <a:schemeClr val="accent4">
            <a:shade val="80000"/>
            <a:hueOff val="-135000"/>
            <a:satOff val="0"/>
            <a:lumOff val="8529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0" y="2944707"/>
        <a:ext cx="361740" cy="361740"/>
      </dsp:txXfrm>
    </dsp:sp>
    <dsp:sp modelId="{8C7EE341-F956-4B32-9FDC-51A19A54C5B7}">
      <dsp:nvSpPr>
        <dsp:cNvPr id="9" name="Rectangles 8"/>
        <dsp:cNvSpPr/>
      </dsp:nvSpPr>
      <dsp:spPr bwMode="white">
        <a:xfrm>
          <a:off x="344693" y="2703969"/>
          <a:ext cx="4579499" cy="84321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42240" tIns="142240" rIns="142240" bIns="142240" anchor="ctr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masalahnya menarik?</a:t>
          </a:r>
          <a:endParaRPr lang="en-US" altLang="en-US" sz="2000">
            <a:solidFill>
              <a:schemeClr val="bg1"/>
            </a:solidFill>
          </a:endParaRPr>
        </a:p>
      </dsp:txBody>
      <dsp:txXfrm>
        <a:off x="344693" y="2703969"/>
        <a:ext cx="4579499" cy="843217"/>
      </dsp:txXfrm>
    </dsp:sp>
    <dsp:sp modelId="{2B4660B8-0D83-4BA4-952F-B3839E7AA1BD}">
      <dsp:nvSpPr>
        <dsp:cNvPr id="10" name="Rectangles 9"/>
        <dsp:cNvSpPr/>
      </dsp:nvSpPr>
      <dsp:spPr bwMode="white">
        <a:xfrm>
          <a:off x="0" y="3787924"/>
          <a:ext cx="361740" cy="361740"/>
        </a:xfrm>
        <a:prstGeom prst="rect">
          <a:avLst/>
        </a:prstGeom>
      </dsp:spPr>
      <dsp:style>
        <a:lnRef idx="2">
          <a:schemeClr val="accent4">
            <a:shade val="80000"/>
            <a:hueOff val="-270000"/>
            <a:satOff val="0"/>
            <a:lumOff val="17059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0" y="3787924"/>
        <a:ext cx="361740" cy="361740"/>
      </dsp:txXfrm>
    </dsp:sp>
    <dsp:sp modelId="{98864C97-3AF5-4B97-89C2-E64316F053C6}">
      <dsp:nvSpPr>
        <dsp:cNvPr id="11" name="Rectangles 10"/>
        <dsp:cNvSpPr/>
      </dsp:nvSpPr>
      <dsp:spPr bwMode="white">
        <a:xfrm>
          <a:off x="344693" y="3547186"/>
          <a:ext cx="4579499" cy="84321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42240" tIns="142240" rIns="142240" bIns="142240" anchor="ctr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penelitiannya dapat dilakukan</a:t>
          </a:r>
          <a:endParaRPr lang="en-US" altLang="en-US" sz="2000">
            <a:solidFill>
              <a:schemeClr val="bg1"/>
            </a:solidFill>
          </a:endParaRPr>
        </a:p>
      </dsp:txBody>
      <dsp:txXfrm>
        <a:off x="344693" y="3547186"/>
        <a:ext cx="4579499" cy="843217"/>
      </dsp:txXfrm>
    </dsp:sp>
    <dsp:sp modelId="{4883A32C-FB6D-4470-834B-A0D0B519B6E8}">
      <dsp:nvSpPr>
        <dsp:cNvPr id="12" name="Rectangles 11"/>
        <dsp:cNvSpPr/>
      </dsp:nvSpPr>
      <dsp:spPr bwMode="white">
        <a:xfrm>
          <a:off x="5170402" y="1040697"/>
          <a:ext cx="4924193" cy="579317"/>
        </a:xfrm>
        <a:prstGeom prst="rect">
          <a:avLst/>
        </a:prstGeom>
      </dsp:spPr>
      <dsp:style>
        <a:lnRef idx="2">
          <a:schemeClr val="accent4">
            <a:shade val="80000"/>
            <a:hueOff val="-540000"/>
            <a:satOff val="0"/>
            <a:lumOff val="34118"/>
            <a:alpha val="100000"/>
          </a:schemeClr>
        </a:lnRef>
        <a:fillRef idx="1">
          <a:schemeClr val="accent4">
            <a:shade val="80000"/>
            <a:hueOff val="-540000"/>
            <a:satOff val="0"/>
            <a:lumOff val="34118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170402" y="1040697"/>
        <a:ext cx="4924193" cy="579317"/>
      </dsp:txXfrm>
    </dsp:sp>
    <dsp:sp modelId="{16272331-F376-4F78-9E72-6620FFE1EEC3}">
      <dsp:nvSpPr>
        <dsp:cNvPr id="13" name="Rectangles 12"/>
        <dsp:cNvSpPr/>
      </dsp:nvSpPr>
      <dsp:spPr bwMode="white">
        <a:xfrm>
          <a:off x="5170402" y="1258264"/>
          <a:ext cx="361749" cy="361749"/>
        </a:xfrm>
        <a:prstGeom prst="rect">
          <a:avLst/>
        </a:prstGeom>
      </dsp:spPr>
      <dsp:style>
        <a:lnRef idx="2">
          <a:schemeClr val="accent4">
            <a:shade val="80000"/>
            <a:hueOff val="-540000"/>
            <a:satOff val="0"/>
            <a:lumOff val="34118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Xfrm>
        <a:off x="5170402" y="1258264"/>
        <a:ext cx="361749" cy="361749"/>
      </dsp:txXfrm>
    </dsp:sp>
    <dsp:sp modelId="{D42EB80D-978D-4E33-A14B-3612F1F0EC16}">
      <dsp:nvSpPr>
        <dsp:cNvPr id="14" name="Rectangles 13"/>
        <dsp:cNvSpPr/>
      </dsp:nvSpPr>
      <dsp:spPr bwMode="white">
        <a:xfrm>
          <a:off x="5170402" y="0"/>
          <a:ext cx="4924193" cy="104069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10489" tIns="73660" rIns="110489" bIns="73660" anchor="ctr"/>
        <a:lstStyle>
          <a:lvl1pPr algn="l">
            <a:defRPr sz="5800"/>
          </a:lvl1pPr>
          <a:lvl2pPr marL="285750" indent="-285750" algn="l">
            <a:defRPr sz="4500"/>
          </a:lvl2pPr>
          <a:lvl3pPr marL="571500" indent="-285750" algn="l">
            <a:defRPr sz="4500"/>
          </a:lvl3pPr>
          <a:lvl4pPr marL="857250" indent="-285750" algn="l">
            <a:defRPr sz="4500"/>
          </a:lvl4pPr>
          <a:lvl5pPr marL="1143000" indent="-285750" algn="l">
            <a:defRPr sz="4500"/>
          </a:lvl5pPr>
          <a:lvl6pPr marL="1428750" indent="-285750" algn="l">
            <a:defRPr sz="4500"/>
          </a:lvl6pPr>
          <a:lvl7pPr marL="1714500" indent="-285750" algn="l">
            <a:defRPr sz="4500"/>
          </a:lvl7pPr>
          <a:lvl8pPr marL="2000250" indent="-285750" algn="l">
            <a:defRPr sz="4500"/>
          </a:lvl8pPr>
          <a:lvl9pPr marL="2286000" indent="-285750" algn="l">
            <a:defRPr sz="4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>
              <a:solidFill>
                <a:schemeClr val="bg1"/>
              </a:solidFill>
            </a:rPr>
            <a:t>Penelitian</a:t>
          </a:r>
          <a:endParaRPr lang="en-US" b="1">
            <a:solidFill>
              <a:schemeClr val="bg1"/>
            </a:solidFill>
          </a:endParaRPr>
        </a:p>
      </dsp:txBody>
      <dsp:txXfrm>
        <a:off x="5170402" y="0"/>
        <a:ext cx="4924193" cy="1040697"/>
      </dsp:txXfrm>
    </dsp:sp>
    <dsp:sp modelId="{6B4C860A-DBDB-4F25-AEE7-078D55D197F8}">
      <dsp:nvSpPr>
        <dsp:cNvPr id="15" name="Rectangles 14"/>
        <dsp:cNvSpPr/>
      </dsp:nvSpPr>
      <dsp:spPr bwMode="white">
        <a:xfrm>
          <a:off x="5170402" y="2101490"/>
          <a:ext cx="361740" cy="361740"/>
        </a:xfrm>
        <a:prstGeom prst="rect">
          <a:avLst/>
        </a:prstGeom>
      </dsp:spPr>
      <dsp:style>
        <a:lnRef idx="2">
          <a:schemeClr val="accent4">
            <a:shade val="80000"/>
            <a:hueOff val="-405000"/>
            <a:satOff val="0"/>
            <a:lumOff val="25588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170402" y="2101490"/>
        <a:ext cx="361740" cy="361740"/>
      </dsp:txXfrm>
    </dsp:sp>
    <dsp:sp modelId="{54539F7E-C594-4A33-A548-FC053A5E74C0}">
      <dsp:nvSpPr>
        <dsp:cNvPr id="16" name="Rectangles 15"/>
        <dsp:cNvSpPr/>
      </dsp:nvSpPr>
      <dsp:spPr bwMode="white">
        <a:xfrm>
          <a:off x="5515096" y="1860752"/>
          <a:ext cx="4579499" cy="84321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42240" tIns="142240" rIns="142240" bIns="142240" anchor="ctr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>
              <a:solidFill>
                <a:schemeClr val="bg1"/>
              </a:solidFill>
            </a:rPr>
            <a:t>Apakah hasil penelitian bermafaat bagi masyarakat ?</a:t>
          </a:r>
          <a:endParaRPr lang="en-US" altLang="en-US" sz="2000">
            <a:solidFill>
              <a:schemeClr val="bg1"/>
            </a:solidFill>
          </a:endParaRPr>
        </a:p>
      </dsp:txBody>
      <dsp:txXfrm>
        <a:off x="5515096" y="1860752"/>
        <a:ext cx="4579499" cy="843217"/>
      </dsp:txXfrm>
    </dsp:sp>
    <dsp:sp modelId="{E2D49713-C487-4217-897C-F1AC5452D8AE}">
      <dsp:nvSpPr>
        <dsp:cNvPr id="17" name="Rectangles 16"/>
        <dsp:cNvSpPr/>
      </dsp:nvSpPr>
      <dsp:spPr bwMode="white">
        <a:xfrm>
          <a:off x="5170402" y="2944707"/>
          <a:ext cx="361740" cy="361740"/>
        </a:xfrm>
        <a:prstGeom prst="rect">
          <a:avLst/>
        </a:prstGeom>
      </dsp:spPr>
      <dsp:style>
        <a:lnRef idx="2">
          <a:schemeClr val="accent4">
            <a:shade val="80000"/>
            <a:hueOff val="-540000"/>
            <a:satOff val="0"/>
            <a:lumOff val="34118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170402" y="2944707"/>
        <a:ext cx="361740" cy="361740"/>
      </dsp:txXfrm>
    </dsp:sp>
    <dsp:sp modelId="{C8B4A2BD-9153-4BF1-97C2-56D067BD9B4D}">
      <dsp:nvSpPr>
        <dsp:cNvPr id="18" name="Rectangles 17"/>
        <dsp:cNvSpPr/>
      </dsp:nvSpPr>
      <dsp:spPr bwMode="white">
        <a:xfrm>
          <a:off x="5515096" y="2703969"/>
          <a:ext cx="4579499" cy="84321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99136" tIns="199136" rIns="199136" bIns="199136" anchor="ctr"/>
        <a:lstStyle>
          <a:lvl1pPr algn="l">
            <a:defRPr sz="2800"/>
          </a:lvl1pPr>
          <a:lvl2pPr marL="228600" indent="-228600" algn="l">
            <a:defRPr sz="2100"/>
          </a:lvl2pPr>
          <a:lvl3pPr marL="457200" indent="-228600" algn="l">
            <a:defRPr sz="2100"/>
          </a:lvl3pPr>
          <a:lvl4pPr marL="685800" indent="-228600" algn="l">
            <a:defRPr sz="2100"/>
          </a:lvl4pPr>
          <a:lvl5pPr marL="914400" indent="-228600" algn="l">
            <a:defRPr sz="2100"/>
          </a:lvl5pPr>
          <a:lvl6pPr marL="1143000" indent="-228600" algn="l">
            <a:defRPr sz="2100"/>
          </a:lvl6pPr>
          <a:lvl7pPr marL="1371600" indent="-228600" algn="l">
            <a:defRPr sz="2100"/>
          </a:lvl7pPr>
          <a:lvl8pPr marL="1600200" indent="-228600" algn="l">
            <a:defRPr sz="2100"/>
          </a:lvl8pPr>
          <a:lvl9pPr marL="1828800" indent="-228600" algn="l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5515096" y="2703969"/>
        <a:ext cx="4579499" cy="843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horzAlign" val="ctr"/>
          <dgm:param type="vertAlign" val="t"/>
          <dgm:param type="nodeVertAlign" val="t"/>
          <dgm:param type="fallback" val="1D"/>
        </dgm:alg>
      </dgm:if>
      <dgm:else name="Name2">
        <dgm:alg type="hierChild">
          <dgm:param type="linDir" val="fromR"/>
          <dgm:param type="horzAlign" val="ctr"/>
          <dgm:param type="vertAlign" val="t"/>
          <dgm:param type="nodeVertAlign" val="t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parTxLTRAlign" val="l"/>
                    <dgm:param type="txAnchorVertCh" val="mid"/>
                  </dgm:alg>
                </dgm:if>
                <dgm:else name="Name10">
                  <dgm:alg type="tx">
                    <dgm:param type="parTxLTRAlign" val="r"/>
                    <dgm:param type="txAnchorVertCh" val="mid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linDir" val="fromT"/>
              <dgm:param type="chAlign" val="r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parTxLTRAlign" val="l"/>
                          <dgm:param type="txAnchorVertCh" val="mid"/>
                        </dgm:alg>
                      </dgm:if>
                      <dgm:else name="Name18">
                        <dgm:alg type="tx">
                          <dgm:param type="parTxLTRAlign" val="r"/>
                          <dgm:param type="txAnchorVertCh" val="mid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D21C1-192A-433B-AA91-106F9135B2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39C0-D7C8-48AA-AF63-0D692BECED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microsoft.com/office/2007/relationships/hdphoto" Target="../media/image13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190985"/>
            </a:gs>
            <a:gs pos="100000">
              <a:srgbClr val="1B59A7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/>
        </p:nvPicPr>
        <p:blipFill>
          <a:blip r:embed="rId1"/>
          <a:srcRect r="24556" b="42640"/>
          <a:stretch>
            <a:fillRect/>
          </a:stretch>
        </p:blipFill>
        <p:spPr>
          <a:xfrm>
            <a:off x="3595572" y="322166"/>
            <a:ext cx="8596428" cy="6535834"/>
          </a:xfrm>
          <a:custGeom>
            <a:avLst/>
            <a:gdLst>
              <a:gd name="connsiteX0" fmla="*/ 0 w 8596428"/>
              <a:gd name="connsiteY0" fmla="*/ 0 h 6535834"/>
              <a:gd name="connsiteX1" fmla="*/ 8596428 w 8596428"/>
              <a:gd name="connsiteY1" fmla="*/ 0 h 6535834"/>
              <a:gd name="connsiteX2" fmla="*/ 8596428 w 8596428"/>
              <a:gd name="connsiteY2" fmla="*/ 6535834 h 6535834"/>
              <a:gd name="connsiteX3" fmla="*/ 0 w 8596428"/>
              <a:gd name="connsiteY3" fmla="*/ 6535834 h 65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6428" h="6535834">
                <a:moveTo>
                  <a:pt x="0" y="0"/>
                </a:moveTo>
                <a:lnTo>
                  <a:pt x="8596428" y="0"/>
                </a:lnTo>
                <a:lnTo>
                  <a:pt x="8596428" y="6535834"/>
                </a:lnTo>
                <a:lnTo>
                  <a:pt x="0" y="6535834"/>
                </a:lnTo>
                <a:close/>
              </a:path>
            </a:pathLst>
          </a:custGeom>
        </p:spPr>
      </p:pic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2"/>
          <a:srcRect l="30135" t="41982" b="12967"/>
          <a:stretch>
            <a:fillRect/>
          </a:stretch>
        </p:blipFill>
        <p:spPr>
          <a:xfrm>
            <a:off x="0" y="0"/>
            <a:ext cx="10639842" cy="6858000"/>
          </a:xfrm>
          <a:custGeom>
            <a:avLst/>
            <a:gdLst>
              <a:gd name="connsiteX0" fmla="*/ 0 w 10639842"/>
              <a:gd name="connsiteY0" fmla="*/ 0 h 6858000"/>
              <a:gd name="connsiteX1" fmla="*/ 10639842 w 10639842"/>
              <a:gd name="connsiteY1" fmla="*/ 0 h 6858000"/>
              <a:gd name="connsiteX2" fmla="*/ 10639842 w 10639842"/>
              <a:gd name="connsiteY2" fmla="*/ 6858000 h 6858000"/>
              <a:gd name="connsiteX3" fmla="*/ 0 w 106398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39842" h="6858000">
                <a:moveTo>
                  <a:pt x="0" y="0"/>
                </a:moveTo>
                <a:lnTo>
                  <a:pt x="10639842" y="0"/>
                </a:lnTo>
                <a:lnTo>
                  <a:pt x="1063984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3"/>
          <a:srcRect l="27603" t="64262"/>
          <a:stretch>
            <a:fillRect/>
          </a:stretch>
        </p:blipFill>
        <p:spPr>
          <a:xfrm>
            <a:off x="19051" y="0"/>
            <a:ext cx="8550511" cy="4060993"/>
          </a:xfrm>
          <a:custGeom>
            <a:avLst/>
            <a:gdLst>
              <a:gd name="connsiteX0" fmla="*/ 0 w 8550511"/>
              <a:gd name="connsiteY0" fmla="*/ 0 h 4060993"/>
              <a:gd name="connsiteX1" fmla="*/ 8550511 w 8550511"/>
              <a:gd name="connsiteY1" fmla="*/ 0 h 4060993"/>
              <a:gd name="connsiteX2" fmla="*/ 8550511 w 8550511"/>
              <a:gd name="connsiteY2" fmla="*/ 4060993 h 4060993"/>
              <a:gd name="connsiteX3" fmla="*/ 0 w 8550511"/>
              <a:gd name="connsiteY3" fmla="*/ 4060993 h 406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0511" h="4060993">
                <a:moveTo>
                  <a:pt x="0" y="0"/>
                </a:moveTo>
                <a:lnTo>
                  <a:pt x="8550511" y="0"/>
                </a:lnTo>
                <a:lnTo>
                  <a:pt x="8550511" y="4060993"/>
                </a:lnTo>
                <a:lnTo>
                  <a:pt x="0" y="4060993"/>
                </a:lnTo>
                <a:close/>
              </a:path>
            </a:pathLst>
          </a:custGeom>
        </p:spPr>
      </p:pic>
      <p:pic>
        <p:nvPicPr>
          <p:cNvPr id="119" name="图片 118"/>
          <p:cNvPicPr>
            <a:picLocks noChangeAspect="1"/>
          </p:cNvPicPr>
          <p:nvPr/>
        </p:nvPicPr>
        <p:blipFill rotWithShape="1">
          <a:blip r:embed="rId4"/>
          <a:srcRect l="-13545" t="1" r="34945" b="41439"/>
          <a:stretch>
            <a:fillRect/>
          </a:stretch>
        </p:blipFill>
        <p:spPr>
          <a:xfrm rot="605302">
            <a:off x="5994360" y="2794755"/>
            <a:ext cx="6459513" cy="4612577"/>
          </a:xfrm>
          <a:custGeom>
            <a:avLst/>
            <a:gdLst>
              <a:gd name="connsiteX0" fmla="*/ 0 w 6459513"/>
              <a:gd name="connsiteY0" fmla="*/ 0 h 4612577"/>
              <a:gd name="connsiteX1" fmla="*/ 5833918 w 6459513"/>
              <a:gd name="connsiteY1" fmla="*/ 0 h 4612577"/>
              <a:gd name="connsiteX2" fmla="*/ 6459513 w 6459513"/>
              <a:gd name="connsiteY2" fmla="*/ 3516206 h 4612577"/>
              <a:gd name="connsiteX3" fmla="*/ 297276 w 6459513"/>
              <a:gd name="connsiteY3" fmla="*/ 4612577 h 461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9513" h="4612577">
                <a:moveTo>
                  <a:pt x="0" y="0"/>
                </a:moveTo>
                <a:lnTo>
                  <a:pt x="5833918" y="0"/>
                </a:lnTo>
                <a:lnTo>
                  <a:pt x="6459513" y="3516206"/>
                </a:lnTo>
                <a:lnTo>
                  <a:pt x="297276" y="4612577"/>
                </a:lnTo>
                <a:close/>
              </a:path>
            </a:pathLst>
          </a:custGeom>
        </p:spPr>
      </p:pic>
      <p:sp>
        <p:nvSpPr>
          <p:cNvPr id="17" name="任意多边形: 形状 16"/>
          <p:cNvSpPr/>
          <p:nvPr/>
        </p:nvSpPr>
        <p:spPr>
          <a:xfrm>
            <a:off x="1" y="0"/>
            <a:ext cx="1837206" cy="6858000"/>
          </a:xfrm>
          <a:custGeom>
            <a:avLst/>
            <a:gdLst>
              <a:gd name="connsiteX0" fmla="*/ 0 w 2347833"/>
              <a:gd name="connsiteY0" fmla="*/ 0 h 6858000"/>
              <a:gd name="connsiteX1" fmla="*/ 2347833 w 2347833"/>
              <a:gd name="connsiteY1" fmla="*/ 0 h 6858000"/>
              <a:gd name="connsiteX2" fmla="*/ 2347833 w 2347833"/>
              <a:gd name="connsiteY2" fmla="*/ 6858000 h 6858000"/>
              <a:gd name="connsiteX3" fmla="*/ 0 w 23478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7833" h="6858000">
                <a:moveTo>
                  <a:pt x="0" y="0"/>
                </a:moveTo>
                <a:lnTo>
                  <a:pt x="2347833" y="0"/>
                </a:lnTo>
                <a:lnTo>
                  <a:pt x="2347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 rot="16200000">
            <a:off x="1435082" y="5418951"/>
            <a:ext cx="761187" cy="761187"/>
            <a:chOff x="1984442" y="5680952"/>
            <a:chExt cx="476655" cy="476655"/>
          </a:xfrm>
          <a:solidFill>
            <a:srgbClr val="AF2EE2"/>
          </a:solidFill>
        </p:grpSpPr>
        <p:sp>
          <p:nvSpPr>
            <p:cNvPr id="28" name="椭圆 27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半闭框 29"/>
            <p:cNvSpPr/>
            <p:nvPr/>
          </p:nvSpPr>
          <p:spPr>
            <a:xfrm rot="13500593">
              <a:off x="2141181" y="5797398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555331" y="2623591"/>
            <a:ext cx="4714077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18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Dr. Handoyo Widi Nugroho., S. Kom., M.T.I</a:t>
            </a:r>
            <a:endParaRPr lang="en-US" altLang="zh-CN" sz="18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5331" y="1891672"/>
            <a:ext cx="573954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48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Seminar Ilmiah</a:t>
            </a:r>
            <a:endParaRPr lang="en-US" altLang="zh-CN" sz="48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4320" y="2397125"/>
            <a:ext cx="1235710" cy="13550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fontAlgn="ctr"/>
            <a:r>
              <a:rPr lang="en-US" altLang="zh-CN" sz="4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Sesi</a:t>
            </a:r>
            <a:endParaRPr lang="en-US" altLang="zh-CN" sz="4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fontAlgn="ctr"/>
            <a:r>
              <a:rPr lang="en-US" altLang="zh-CN" sz="4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02</a:t>
            </a:r>
            <a:endParaRPr lang="en-US" altLang="zh-CN" sz="4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cxnSp>
        <p:nvCxnSpPr>
          <p:cNvPr id="102" name="直接连接符 101"/>
          <p:cNvCxnSpPr/>
          <p:nvPr/>
        </p:nvCxnSpPr>
        <p:spPr>
          <a:xfrm>
            <a:off x="366078" y="3691758"/>
            <a:ext cx="4169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88595" y="231140"/>
            <a:ext cx="1492885" cy="182499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2555240" y="3298190"/>
            <a:ext cx="7268845" cy="10788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/>
            <a:r>
              <a:rPr lang="en-US" altLang="zh-CN" sz="2800" b="1">
                <a:solidFill>
                  <a:schemeClr val="accent4"/>
                </a:solidFill>
                <a:effectLst/>
              </a:rPr>
              <a:t>Program Pasca Sarjana (S2)</a:t>
            </a:r>
            <a:endParaRPr lang="en-US" altLang="zh-CN" sz="2800" b="1">
              <a:solidFill>
                <a:schemeClr val="accent4"/>
              </a:solidFill>
              <a:effectLst/>
            </a:endParaRPr>
          </a:p>
          <a:p>
            <a:pPr algn="ctr"/>
            <a:r>
              <a:rPr lang="en-US" altLang="zh-CN" sz="2800" b="1">
                <a:solidFill>
                  <a:schemeClr val="accent4"/>
                </a:solidFill>
                <a:effectLst/>
              </a:rPr>
              <a:t>Magister Manajemen dan Teknologi (MMT)</a:t>
            </a:r>
            <a:endParaRPr lang="en-US" altLang="zh-CN" sz="2800" b="1">
              <a:solidFill>
                <a:schemeClr val="accent4"/>
              </a:solidFill>
              <a:effectLst/>
            </a:endParaRPr>
          </a:p>
          <a:p>
            <a:pPr algn="ctr"/>
            <a:endParaRPr lang="en-US" altLang="zh-CN" sz="2800" b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B56A6"/>
            </a:gs>
            <a:gs pos="76000">
              <a:srgbClr val="22119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6088166" y="0"/>
            <a:ext cx="6096000" cy="6858000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248615" y="133001"/>
            <a:ext cx="3104358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lt"/>
                <a:ea typeface="Gilroy" panose="00000400000000000000" charset="0"/>
              </a:rPr>
              <a:t>Kebaruan</a:t>
            </a:r>
            <a:endParaRPr lang="zh-CN" altLang="en-US" sz="4000" dirty="0">
              <a:solidFill>
                <a:schemeClr val="bg1"/>
              </a:solidFill>
              <a:latin typeface="+mj-lt"/>
              <a:ea typeface="Gilroy" panose="00000400000000000000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3519" y="348000"/>
            <a:ext cx="1304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YOUR  LOGO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7" name="图片 16" descr="图片包含 人, 男人, 年轻, 站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43543" r="18031"/>
          <a:stretch>
            <a:fillRect/>
          </a:stretch>
        </p:blipFill>
        <p:spPr>
          <a:xfrm>
            <a:off x="731838" y="0"/>
            <a:ext cx="3952874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51755" y="877570"/>
            <a:ext cx="6375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800" dirty="0">
                <a:solidFill>
                  <a:schemeClr val="bg1"/>
                </a:solidFill>
                <a:latin typeface="+mj-lt"/>
                <a:ea typeface="Arial" panose="020B0604020202020204" pitchFamily="34" charset="0"/>
              </a:rPr>
              <a:t>01</a:t>
            </a:r>
            <a:endParaRPr lang="en-US" altLang="zh-CN" sz="28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graphicFrame>
        <p:nvGraphicFramePr>
          <p:cNvPr id="26" name="图表 25"/>
          <p:cNvGraphicFramePr/>
          <p:nvPr/>
        </p:nvGraphicFramePr>
        <p:xfrm>
          <a:off x="4418059" y="3703361"/>
          <a:ext cx="3895166" cy="725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6247765" y="873125"/>
            <a:ext cx="57086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Kebaruan dianggap sebagai salah satu ciri terpenting dalam menentukan objek penelitian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文本框 17"/>
          <p:cNvSpPr txBox="1"/>
          <p:nvPr/>
        </p:nvSpPr>
        <p:spPr>
          <a:xfrm>
            <a:off x="5154930" y="2252345"/>
            <a:ext cx="6375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800" dirty="0">
                <a:solidFill>
                  <a:schemeClr val="accent4"/>
                </a:solidFill>
                <a:latin typeface="+mj-lt"/>
                <a:ea typeface="Arial" panose="020B0604020202020204" pitchFamily="34" charset="0"/>
              </a:rPr>
              <a:t>02</a:t>
            </a:r>
            <a:endParaRPr lang="en-US" altLang="zh-CN" sz="2800" b="0" i="0" u="none" strike="noStrike" dirty="0">
              <a:solidFill>
                <a:schemeClr val="accent4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4" name="文本框 31"/>
          <p:cNvSpPr txBox="1"/>
          <p:nvPr/>
        </p:nvSpPr>
        <p:spPr>
          <a:xfrm>
            <a:off x="6250940" y="2247900"/>
            <a:ext cx="57086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en-US" sz="2400" dirty="0">
                <a:solidFill>
                  <a:schemeClr val="accent4"/>
                </a:solidFill>
              </a:rPr>
              <a:t>Kebaruan objek dianggap sebagai faktor utama lahirnya temuan-temuan baru.</a:t>
            </a:r>
            <a:endParaRPr lang="en-US" altLang="en-US" sz="2400" dirty="0">
              <a:solidFill>
                <a:schemeClr val="accent4"/>
              </a:solidFill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5167630" y="3541395"/>
            <a:ext cx="6375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Arial" panose="020B0604020202020204" pitchFamily="34" charset="0"/>
              </a:rPr>
              <a:t>03</a:t>
            </a:r>
            <a:endParaRPr lang="en-US" altLang="zh-CN" sz="2800" b="0" i="0" u="none" strike="noStrike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3" name="文本框 31"/>
          <p:cNvSpPr txBox="1"/>
          <p:nvPr/>
        </p:nvSpPr>
        <p:spPr>
          <a:xfrm>
            <a:off x="6247765" y="3536950"/>
            <a:ext cx="587311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Kebaruan dicapai dengan menemukan aspek-aspek lain yang belum pernah dibicarakan, sehingga proses penelitian tidak pernah berakhir.</a:t>
            </a:r>
            <a:endParaRPr lang="en-US" alt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190985"/>
            </a:gs>
            <a:gs pos="100000">
              <a:srgbClr val="1B59A7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/>
        </p:nvPicPr>
        <p:blipFill>
          <a:blip r:embed="rId1"/>
          <a:srcRect r="24556" b="42640"/>
          <a:stretch>
            <a:fillRect/>
          </a:stretch>
        </p:blipFill>
        <p:spPr>
          <a:xfrm>
            <a:off x="3595572" y="322166"/>
            <a:ext cx="8596428" cy="6535834"/>
          </a:xfrm>
          <a:custGeom>
            <a:avLst/>
            <a:gdLst>
              <a:gd name="connsiteX0" fmla="*/ 0 w 8596428"/>
              <a:gd name="connsiteY0" fmla="*/ 0 h 6535834"/>
              <a:gd name="connsiteX1" fmla="*/ 8596428 w 8596428"/>
              <a:gd name="connsiteY1" fmla="*/ 0 h 6535834"/>
              <a:gd name="connsiteX2" fmla="*/ 8596428 w 8596428"/>
              <a:gd name="connsiteY2" fmla="*/ 6535834 h 6535834"/>
              <a:gd name="connsiteX3" fmla="*/ 0 w 8596428"/>
              <a:gd name="connsiteY3" fmla="*/ 6535834 h 65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6428" h="6535834">
                <a:moveTo>
                  <a:pt x="0" y="0"/>
                </a:moveTo>
                <a:lnTo>
                  <a:pt x="8596428" y="0"/>
                </a:lnTo>
                <a:lnTo>
                  <a:pt x="8596428" y="6535834"/>
                </a:lnTo>
                <a:lnTo>
                  <a:pt x="0" y="6535834"/>
                </a:lnTo>
                <a:close/>
              </a:path>
            </a:pathLst>
          </a:custGeom>
        </p:spPr>
      </p:pic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2"/>
          <a:srcRect l="30135" t="41982" b="12967"/>
          <a:stretch>
            <a:fillRect/>
          </a:stretch>
        </p:blipFill>
        <p:spPr>
          <a:xfrm>
            <a:off x="0" y="0"/>
            <a:ext cx="10639842" cy="6858000"/>
          </a:xfrm>
          <a:custGeom>
            <a:avLst/>
            <a:gdLst>
              <a:gd name="connsiteX0" fmla="*/ 0 w 10639842"/>
              <a:gd name="connsiteY0" fmla="*/ 0 h 6858000"/>
              <a:gd name="connsiteX1" fmla="*/ 10639842 w 10639842"/>
              <a:gd name="connsiteY1" fmla="*/ 0 h 6858000"/>
              <a:gd name="connsiteX2" fmla="*/ 10639842 w 10639842"/>
              <a:gd name="connsiteY2" fmla="*/ 6858000 h 6858000"/>
              <a:gd name="connsiteX3" fmla="*/ 0 w 106398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39842" h="6858000">
                <a:moveTo>
                  <a:pt x="0" y="0"/>
                </a:moveTo>
                <a:lnTo>
                  <a:pt x="10639842" y="0"/>
                </a:lnTo>
                <a:lnTo>
                  <a:pt x="1063984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3"/>
          <a:srcRect l="27603" t="64262"/>
          <a:stretch>
            <a:fillRect/>
          </a:stretch>
        </p:blipFill>
        <p:spPr>
          <a:xfrm>
            <a:off x="1" y="0"/>
            <a:ext cx="8550511" cy="4060993"/>
          </a:xfrm>
          <a:custGeom>
            <a:avLst/>
            <a:gdLst>
              <a:gd name="connsiteX0" fmla="*/ 0 w 8550511"/>
              <a:gd name="connsiteY0" fmla="*/ 0 h 4060993"/>
              <a:gd name="connsiteX1" fmla="*/ 8550511 w 8550511"/>
              <a:gd name="connsiteY1" fmla="*/ 0 h 4060993"/>
              <a:gd name="connsiteX2" fmla="*/ 8550511 w 8550511"/>
              <a:gd name="connsiteY2" fmla="*/ 4060993 h 4060993"/>
              <a:gd name="connsiteX3" fmla="*/ 0 w 8550511"/>
              <a:gd name="connsiteY3" fmla="*/ 4060993 h 406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0511" h="4060993">
                <a:moveTo>
                  <a:pt x="0" y="0"/>
                </a:moveTo>
                <a:lnTo>
                  <a:pt x="8550511" y="0"/>
                </a:lnTo>
                <a:lnTo>
                  <a:pt x="8550511" y="4060993"/>
                </a:lnTo>
                <a:lnTo>
                  <a:pt x="0" y="4060993"/>
                </a:lnTo>
                <a:close/>
              </a:path>
            </a:pathLst>
          </a:custGeom>
        </p:spPr>
      </p:pic>
      <p:pic>
        <p:nvPicPr>
          <p:cNvPr id="119" name="图片 118"/>
          <p:cNvPicPr>
            <a:picLocks noChangeAspect="1"/>
          </p:cNvPicPr>
          <p:nvPr/>
        </p:nvPicPr>
        <p:blipFill rotWithShape="1">
          <a:blip r:embed="rId4"/>
          <a:srcRect l="-13545" t="1" r="34945" b="41439"/>
          <a:stretch>
            <a:fillRect/>
          </a:stretch>
        </p:blipFill>
        <p:spPr>
          <a:xfrm rot="605302">
            <a:off x="5994360" y="2794755"/>
            <a:ext cx="6459513" cy="4612577"/>
          </a:xfrm>
          <a:custGeom>
            <a:avLst/>
            <a:gdLst>
              <a:gd name="connsiteX0" fmla="*/ 0 w 6459513"/>
              <a:gd name="connsiteY0" fmla="*/ 0 h 4612577"/>
              <a:gd name="connsiteX1" fmla="*/ 5833918 w 6459513"/>
              <a:gd name="connsiteY1" fmla="*/ 0 h 4612577"/>
              <a:gd name="connsiteX2" fmla="*/ 6459513 w 6459513"/>
              <a:gd name="connsiteY2" fmla="*/ 3516206 h 4612577"/>
              <a:gd name="connsiteX3" fmla="*/ 297276 w 6459513"/>
              <a:gd name="connsiteY3" fmla="*/ 4612577 h 461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9513" h="4612577">
                <a:moveTo>
                  <a:pt x="0" y="0"/>
                </a:moveTo>
                <a:lnTo>
                  <a:pt x="5833918" y="0"/>
                </a:lnTo>
                <a:lnTo>
                  <a:pt x="6459513" y="3516206"/>
                </a:lnTo>
                <a:lnTo>
                  <a:pt x="297276" y="4612577"/>
                </a:lnTo>
                <a:close/>
              </a:path>
            </a:pathLst>
          </a:custGeom>
        </p:spPr>
      </p:pic>
      <p:sp>
        <p:nvSpPr>
          <p:cNvPr id="17" name="任意多边形: 形状 16"/>
          <p:cNvSpPr/>
          <p:nvPr/>
        </p:nvSpPr>
        <p:spPr>
          <a:xfrm>
            <a:off x="1" y="0"/>
            <a:ext cx="1837206" cy="6858000"/>
          </a:xfrm>
          <a:custGeom>
            <a:avLst/>
            <a:gdLst>
              <a:gd name="connsiteX0" fmla="*/ 0 w 2347833"/>
              <a:gd name="connsiteY0" fmla="*/ 0 h 6858000"/>
              <a:gd name="connsiteX1" fmla="*/ 2347833 w 2347833"/>
              <a:gd name="connsiteY1" fmla="*/ 0 h 6858000"/>
              <a:gd name="connsiteX2" fmla="*/ 2347833 w 2347833"/>
              <a:gd name="connsiteY2" fmla="*/ 6858000 h 6858000"/>
              <a:gd name="connsiteX3" fmla="*/ 0 w 23478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7833" h="6858000">
                <a:moveTo>
                  <a:pt x="0" y="0"/>
                </a:moveTo>
                <a:lnTo>
                  <a:pt x="2347833" y="0"/>
                </a:lnTo>
                <a:lnTo>
                  <a:pt x="23478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 rot="16200000">
            <a:off x="1435082" y="5418951"/>
            <a:ext cx="761187" cy="761187"/>
            <a:chOff x="1984442" y="5680952"/>
            <a:chExt cx="476655" cy="476655"/>
          </a:xfrm>
          <a:solidFill>
            <a:srgbClr val="AF2EE2"/>
          </a:solidFill>
        </p:grpSpPr>
        <p:sp>
          <p:nvSpPr>
            <p:cNvPr id="28" name="椭圆 27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半闭框 29"/>
            <p:cNvSpPr/>
            <p:nvPr/>
          </p:nvSpPr>
          <p:spPr>
            <a:xfrm rot="13500593">
              <a:off x="2141181" y="5797398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555331" y="1840177"/>
            <a:ext cx="6611554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6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Thank you</a:t>
            </a:r>
            <a:endParaRPr lang="en-US" altLang="zh-CN" sz="6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fontAlgn="ctr"/>
            <a:r>
              <a:rPr lang="en-US" altLang="zh-CN" sz="6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any questions?</a:t>
            </a:r>
            <a:endParaRPr lang="en-US" altLang="zh-CN" sz="6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190985"/>
            </a:gs>
            <a:gs pos="100000">
              <a:srgbClr val="1B59A7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/>
        </p:nvSpPr>
        <p:spPr>
          <a:xfrm>
            <a:off x="0" y="2153890"/>
            <a:ext cx="12192000" cy="4704110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alphaModFix amt="59000"/>
          </a:blip>
          <a:srcRect l="45982" b="55199"/>
          <a:stretch>
            <a:fillRect/>
          </a:stretch>
        </p:blipFill>
        <p:spPr>
          <a:xfrm>
            <a:off x="0" y="4544564"/>
            <a:ext cx="4531465" cy="2313436"/>
          </a:xfrm>
          <a:custGeom>
            <a:avLst/>
            <a:gdLst>
              <a:gd name="connsiteX0" fmla="*/ 0 w 4531465"/>
              <a:gd name="connsiteY0" fmla="*/ 0 h 2313436"/>
              <a:gd name="connsiteX1" fmla="*/ 4531465 w 4531465"/>
              <a:gd name="connsiteY1" fmla="*/ 0 h 2313436"/>
              <a:gd name="connsiteX2" fmla="*/ 4531465 w 4531465"/>
              <a:gd name="connsiteY2" fmla="*/ 2313436 h 2313436"/>
              <a:gd name="connsiteX3" fmla="*/ 0 w 4531465"/>
              <a:gd name="connsiteY3" fmla="*/ 2313436 h 231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465" h="2313436">
                <a:moveTo>
                  <a:pt x="0" y="0"/>
                </a:moveTo>
                <a:lnTo>
                  <a:pt x="4531465" y="0"/>
                </a:lnTo>
                <a:lnTo>
                  <a:pt x="4531465" y="2313436"/>
                </a:lnTo>
                <a:lnTo>
                  <a:pt x="0" y="2313436"/>
                </a:lnTo>
                <a:close/>
              </a:path>
            </a:pathLst>
          </a:cu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/>
          <a:srcRect t="1" r="19702" b="36981"/>
          <a:stretch>
            <a:fillRect/>
          </a:stretch>
        </p:blipFill>
        <p:spPr>
          <a:xfrm rot="1081131">
            <a:off x="3456862" y="1268601"/>
            <a:ext cx="9149475" cy="7180589"/>
          </a:xfrm>
          <a:custGeom>
            <a:avLst/>
            <a:gdLst>
              <a:gd name="connsiteX0" fmla="*/ 0 w 9149475"/>
              <a:gd name="connsiteY0" fmla="*/ 0 h 7180589"/>
              <a:gd name="connsiteX1" fmla="*/ 7781847 w 9149475"/>
              <a:gd name="connsiteY1" fmla="*/ 0 h 7180589"/>
              <a:gd name="connsiteX2" fmla="*/ 9149475 w 9149475"/>
              <a:gd name="connsiteY2" fmla="*/ 4204417 h 7180589"/>
              <a:gd name="connsiteX3" fmla="*/ 0 w 9149475"/>
              <a:gd name="connsiteY3" fmla="*/ 7180589 h 718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9475" h="7180589">
                <a:moveTo>
                  <a:pt x="0" y="0"/>
                </a:moveTo>
                <a:lnTo>
                  <a:pt x="7781847" y="0"/>
                </a:lnTo>
                <a:lnTo>
                  <a:pt x="9149475" y="4204417"/>
                </a:lnTo>
                <a:lnTo>
                  <a:pt x="0" y="7180589"/>
                </a:lnTo>
                <a:close/>
              </a:path>
            </a:pathLst>
          </a:custGeom>
        </p:spPr>
      </p:pic>
      <p:grpSp>
        <p:nvGrpSpPr>
          <p:cNvPr id="85" name="组合 84"/>
          <p:cNvGrpSpPr/>
          <p:nvPr/>
        </p:nvGrpSpPr>
        <p:grpSpPr>
          <a:xfrm>
            <a:off x="837797" y="4672150"/>
            <a:ext cx="5205952" cy="1632857"/>
            <a:chOff x="737648" y="2952206"/>
            <a:chExt cx="5205952" cy="1632857"/>
          </a:xfrm>
        </p:grpSpPr>
        <p:sp>
          <p:nvSpPr>
            <p:cNvPr id="86" name="矩形: 圆角 85"/>
            <p:cNvSpPr/>
            <p:nvPr/>
          </p:nvSpPr>
          <p:spPr>
            <a:xfrm>
              <a:off x="737648" y="2952206"/>
              <a:ext cx="5062261" cy="1632857"/>
            </a:xfrm>
            <a:prstGeom prst="roundRect">
              <a:avLst>
                <a:gd name="adj" fmla="val 5929"/>
              </a:avLst>
            </a:prstGeom>
            <a:solidFill>
              <a:schemeClr val="bg1"/>
            </a:solidFill>
            <a:ln w="15875">
              <a:noFill/>
              <a:prstDash val="solid"/>
            </a:ln>
            <a:effectLst>
              <a:outerShdw blurRad="482600" dist="101600" dir="4740000" algn="tr" rotWithShape="0">
                <a:srgbClr val="FD4C66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934308" y="3552523"/>
              <a:ext cx="4009292" cy="521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rgbClr val="000000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r>
                <a:rPr lang="en-US" altLang="zh-CN" sz="2800" dirty="0">
                  <a:solidFill>
                    <a:srgbClr val="1A3497"/>
                  </a:solidFill>
                  <a:ea typeface="Gilroy" panose="00000400000000000000" charset="0"/>
                </a:rPr>
                <a:t>KEBARUAN/NOVELTY</a:t>
              </a:r>
              <a:endParaRPr lang="en-US" altLang="zh-CN" sz="2800" dirty="0">
                <a:solidFill>
                  <a:srgbClr val="1A3497"/>
                </a:solidFill>
                <a:ea typeface="Gilroy" panose="00000400000000000000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324196" y="2834641"/>
            <a:ext cx="5215477" cy="1632857"/>
            <a:chOff x="737648" y="2952206"/>
            <a:chExt cx="5215477" cy="1632857"/>
          </a:xfrm>
        </p:grpSpPr>
        <p:sp>
          <p:nvSpPr>
            <p:cNvPr id="80" name="矩形: 圆角 79"/>
            <p:cNvSpPr/>
            <p:nvPr/>
          </p:nvSpPr>
          <p:spPr>
            <a:xfrm>
              <a:off x="737648" y="2952206"/>
              <a:ext cx="5062261" cy="1632857"/>
            </a:xfrm>
            <a:prstGeom prst="roundRect">
              <a:avLst>
                <a:gd name="adj" fmla="val 5929"/>
              </a:avLst>
            </a:prstGeom>
            <a:solidFill>
              <a:schemeClr val="bg1"/>
            </a:solidFill>
            <a:ln w="15875">
              <a:noFill/>
              <a:prstDash val="solid"/>
            </a:ln>
            <a:effectLst>
              <a:outerShdw blurRad="482600" dist="101600" dir="4740000" algn="tr" rotWithShape="0">
                <a:srgbClr val="FD4C66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943833" y="3514423"/>
              <a:ext cx="4009292" cy="521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rgbClr val="000000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r>
                <a:rPr lang="en-US" altLang="zh-CN" sz="2800" dirty="0">
                  <a:solidFill>
                    <a:srgbClr val="1A3497"/>
                  </a:solidFill>
                  <a:ea typeface="Gilroy" panose="00000400000000000000" charset="0"/>
                </a:rPr>
                <a:t>RESEARCH PROBLEM</a:t>
              </a:r>
              <a:endParaRPr lang="en-US" altLang="zh-CN" sz="2800" dirty="0">
                <a:solidFill>
                  <a:srgbClr val="1A3497"/>
                </a:solidFill>
                <a:ea typeface="Gilroy" panose="00000400000000000000" charset="0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025269" y="3429000"/>
              <a:ext cx="6598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3600" dirty="0">
                  <a:ea typeface="Arial" panose="020B0604020202020204" pitchFamily="34" charset="0"/>
                </a:rPr>
                <a:t>02</a:t>
              </a:r>
              <a:endParaRPr lang="zh-CN" altLang="en-US" sz="3600" dirty="0">
                <a:ea typeface="Arial" panose="020B0604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59805" y="534462"/>
            <a:ext cx="33846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4800" b="0" i="0" u="none" strike="noStrike">
                <a:solidFill>
                  <a:schemeClr val="bg1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en-US" altLang="zh-CN" dirty="0">
                <a:ea typeface="Arial" panose="020B0604020202020204" pitchFamily="34" charset="0"/>
              </a:rPr>
              <a:t>CONTENTS</a:t>
            </a:r>
            <a:endParaRPr lang="zh-CN" altLang="en-US" dirty="0">
              <a:ea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140925" y="1018904"/>
            <a:ext cx="7106195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5752586" y="1823359"/>
            <a:ext cx="686827" cy="686827"/>
            <a:chOff x="1984442" y="5680952"/>
            <a:chExt cx="476655" cy="476655"/>
          </a:xfrm>
        </p:grpSpPr>
        <p:sp>
          <p:nvSpPr>
            <p:cNvPr id="65" name="椭圆 64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半闭框 65"/>
            <p:cNvSpPr/>
            <p:nvPr/>
          </p:nvSpPr>
          <p:spPr>
            <a:xfrm rot="13500593">
              <a:off x="2150860" y="5797397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829088" y="2834641"/>
            <a:ext cx="6580433" cy="3098354"/>
            <a:chOff x="737648" y="2952206"/>
            <a:chExt cx="6580433" cy="3098354"/>
          </a:xfrm>
        </p:grpSpPr>
        <p:sp>
          <p:nvSpPr>
            <p:cNvPr id="63" name="矩形: 圆角 62"/>
            <p:cNvSpPr/>
            <p:nvPr/>
          </p:nvSpPr>
          <p:spPr>
            <a:xfrm>
              <a:off x="737648" y="2952206"/>
              <a:ext cx="5062261" cy="1632857"/>
            </a:xfrm>
            <a:prstGeom prst="roundRect">
              <a:avLst>
                <a:gd name="adj" fmla="val 5929"/>
              </a:avLst>
            </a:prstGeom>
            <a:solidFill>
              <a:schemeClr val="bg1"/>
            </a:solidFill>
            <a:ln w="15875">
              <a:noFill/>
              <a:prstDash val="solid"/>
            </a:ln>
            <a:effectLst>
              <a:outerShdw blurRad="482600" dist="101600" dir="4740000" algn="tr" rotWithShape="0">
                <a:srgbClr val="FD4C66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48608" y="3523948"/>
              <a:ext cx="4009292" cy="521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rgbClr val="000000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r>
                <a:rPr lang="en-US" altLang="zh-CN" sz="2800" dirty="0">
                  <a:solidFill>
                    <a:srgbClr val="1A3497"/>
                  </a:solidFill>
                  <a:ea typeface="Gilroy" panose="00000400000000000000" charset="0"/>
                </a:rPr>
                <a:t>LATAR BELAKANG</a:t>
              </a:r>
              <a:endParaRPr lang="zh-CN" altLang="en-US" sz="2800" dirty="0">
                <a:solidFill>
                  <a:srgbClr val="1A3497"/>
                </a:solidFill>
                <a:ea typeface="Gilroy" panose="00000400000000000000" charset="0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966651" y="3337559"/>
              <a:ext cx="836023" cy="836023"/>
            </a:xfrm>
            <a:prstGeom prst="ellipse">
              <a:avLst/>
            </a:prstGeom>
            <a:solidFill>
              <a:srgbClr val="1B56A6"/>
            </a:solidFill>
            <a:ln>
              <a:noFill/>
            </a:ln>
            <a:effectLst>
              <a:outerShdw blurRad="50800" dist="38100" dir="2700000" algn="tl" rotWithShape="0">
                <a:srgbClr val="1B7FC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025269" y="3429000"/>
              <a:ext cx="6598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3600" dirty="0">
                  <a:ea typeface="Arial" panose="020B0604020202020204" pitchFamily="34" charset="0"/>
                </a:rPr>
                <a:t>01</a:t>
              </a:r>
              <a:endParaRPr lang="zh-CN" altLang="en-US" sz="3600" dirty="0">
                <a:ea typeface="Arial" panose="020B0604020202020204" pitchFamily="34" charset="0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6482058" y="3337559"/>
              <a:ext cx="836023" cy="836023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  <a:effectLst>
              <a:outerShdw blurRad="50800" dist="38100" dir="2700000" algn="tl" rotWithShape="0">
                <a:srgbClr val="1B7FC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540676" y="3429000"/>
              <a:ext cx="659839" cy="645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3600" dirty="0">
                  <a:ea typeface="Arial" panose="020B0604020202020204" pitchFamily="34" charset="0"/>
                </a:rPr>
                <a:t>02</a:t>
              </a:r>
              <a:endParaRPr lang="zh-CN" altLang="en-US" sz="3600" dirty="0">
                <a:ea typeface="Arial" panose="020B060402020202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966651" y="5214537"/>
              <a:ext cx="836023" cy="836023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  <a:effectLst>
              <a:outerShdw blurRad="50800" dist="38100" dir="2700000" algn="tl" rotWithShape="0">
                <a:srgbClr val="1B7FC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25269" y="5305978"/>
              <a:ext cx="659839" cy="645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3600" dirty="0">
                  <a:ea typeface="Arial" panose="020B0604020202020204" pitchFamily="34" charset="0"/>
                </a:rPr>
                <a:t>03</a:t>
              </a:r>
              <a:endParaRPr lang="zh-CN" altLang="en-US" sz="3600" dirty="0">
                <a:ea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6439535" y="4672965"/>
            <a:ext cx="4946650" cy="16325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190985"/>
            </a:gs>
            <a:gs pos="100000">
              <a:srgbClr val="1B59A7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rcRect r="24556" b="42640"/>
          <a:stretch>
            <a:fillRect/>
          </a:stretch>
        </p:blipFill>
        <p:spPr>
          <a:xfrm>
            <a:off x="7536125" y="3318155"/>
            <a:ext cx="4655875" cy="3539845"/>
          </a:xfrm>
          <a:custGeom>
            <a:avLst/>
            <a:gdLst>
              <a:gd name="connsiteX0" fmla="*/ 0 w 8596428"/>
              <a:gd name="connsiteY0" fmla="*/ 0 h 6535834"/>
              <a:gd name="connsiteX1" fmla="*/ 8596428 w 8596428"/>
              <a:gd name="connsiteY1" fmla="*/ 0 h 6535834"/>
              <a:gd name="connsiteX2" fmla="*/ 8596428 w 8596428"/>
              <a:gd name="connsiteY2" fmla="*/ 6535834 h 6535834"/>
              <a:gd name="connsiteX3" fmla="*/ 0 w 8596428"/>
              <a:gd name="connsiteY3" fmla="*/ 6535834 h 65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6428" h="6535834">
                <a:moveTo>
                  <a:pt x="0" y="0"/>
                </a:moveTo>
                <a:lnTo>
                  <a:pt x="8596428" y="0"/>
                </a:lnTo>
                <a:lnTo>
                  <a:pt x="8596428" y="6535834"/>
                </a:lnTo>
                <a:lnTo>
                  <a:pt x="0" y="6535834"/>
                </a:lnTo>
                <a:close/>
              </a:path>
            </a:pathLst>
          </a:custGeom>
        </p:spPr>
      </p:pic>
      <p:sp>
        <p:nvSpPr>
          <p:cNvPr id="27" name="任意多边形: 形状 26"/>
          <p:cNvSpPr/>
          <p:nvPr/>
        </p:nvSpPr>
        <p:spPr>
          <a:xfrm>
            <a:off x="0" y="5787958"/>
            <a:ext cx="12192000" cy="1070042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31620" y="2660015"/>
            <a:ext cx="1046353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+mj-lt"/>
                <a:ea typeface="Gilroy" panose="00000400000000000000" charset="0"/>
              </a:rPr>
              <a:t>Latar Belakang Penelitian Ilmiah</a:t>
            </a:r>
            <a:endParaRPr lang="en-US" altLang="zh-CN" sz="5400" dirty="0">
              <a:solidFill>
                <a:schemeClr val="bg1"/>
              </a:solidFill>
              <a:latin typeface="+mj-lt"/>
              <a:ea typeface="Gilroy" panose="00000400000000000000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3519" y="348000"/>
            <a:ext cx="1304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lt"/>
              </a:rPr>
              <a:t>YOUR  LOGO</a:t>
            </a:r>
            <a:endParaRPr lang="zh-CN" altLang="en-US" sz="1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788597" y="5447975"/>
            <a:ext cx="614806" cy="614806"/>
            <a:chOff x="1984442" y="5680952"/>
            <a:chExt cx="476655" cy="476655"/>
          </a:xfrm>
        </p:grpSpPr>
        <p:sp>
          <p:nvSpPr>
            <p:cNvPr id="28" name="椭圆 27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半闭框 29"/>
            <p:cNvSpPr/>
            <p:nvPr/>
          </p:nvSpPr>
          <p:spPr>
            <a:xfrm rot="13500593">
              <a:off x="2150860" y="5797397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918924" y="1465627"/>
            <a:ext cx="2637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72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Part 1</a:t>
            </a:r>
            <a:endParaRPr lang="en-US" altLang="zh-CN" sz="54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440574" y="6475719"/>
            <a:ext cx="28939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20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en-US" altLang="zh-CN" sz="1100" dirty="0">
                <a:solidFill>
                  <a:schemeClr val="bg1"/>
                </a:solidFill>
                <a:ea typeface="Arial" panose="020B0604020202020204" pitchFamily="34" charset="0"/>
              </a:rPr>
              <a:t>PRESENTATION</a:t>
            </a:r>
            <a:endParaRPr lang="en-US" altLang="zh-CN" sz="11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0214" y="6474900"/>
            <a:ext cx="42552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/>
            </a:lvl1pPr>
          </a:lstStyle>
          <a:p>
            <a:r>
              <a:rPr lang="en-US" altLang="zh-CN" sz="1100" dirty="0">
                <a:solidFill>
                  <a:schemeClr val="bg1"/>
                </a:solidFill>
              </a:rPr>
              <a:t>Graduate Thesis Defense PPT Template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/>
          <a:srcRect l="36713" t="47403" b="12967"/>
          <a:stretch>
            <a:fillRect/>
          </a:stretch>
        </p:blipFill>
        <p:spPr>
          <a:xfrm>
            <a:off x="0" y="-26220"/>
            <a:ext cx="4286250" cy="2682924"/>
          </a:xfrm>
          <a:custGeom>
            <a:avLst/>
            <a:gdLst>
              <a:gd name="connsiteX0" fmla="*/ 0 w 4819031"/>
              <a:gd name="connsiteY0" fmla="*/ 0 h 3016412"/>
              <a:gd name="connsiteX1" fmla="*/ 4819031 w 4819031"/>
              <a:gd name="connsiteY1" fmla="*/ 0 h 3016412"/>
              <a:gd name="connsiteX2" fmla="*/ 4819031 w 4819031"/>
              <a:gd name="connsiteY2" fmla="*/ 3016412 h 3016412"/>
              <a:gd name="connsiteX3" fmla="*/ 0 w 4819031"/>
              <a:gd name="connsiteY3" fmla="*/ 3016412 h 301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031" h="3016412">
                <a:moveTo>
                  <a:pt x="0" y="0"/>
                </a:moveTo>
                <a:lnTo>
                  <a:pt x="4819031" y="0"/>
                </a:lnTo>
                <a:lnTo>
                  <a:pt x="4819031" y="3016412"/>
                </a:lnTo>
                <a:lnTo>
                  <a:pt x="0" y="3016412"/>
                </a:lnTo>
                <a:close/>
              </a:path>
            </a:pathLst>
          </a:cu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79070" y="116840"/>
            <a:ext cx="1682750" cy="21958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B56A6"/>
            </a:gs>
            <a:gs pos="76000">
              <a:srgbClr val="22119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r="24556" b="42640"/>
          <a:stretch>
            <a:fillRect/>
          </a:stretch>
        </p:blipFill>
        <p:spPr>
          <a:xfrm>
            <a:off x="8624794" y="4145867"/>
            <a:ext cx="3567206" cy="2712134"/>
          </a:xfrm>
          <a:custGeom>
            <a:avLst/>
            <a:gdLst>
              <a:gd name="connsiteX0" fmla="*/ 0 w 8596428"/>
              <a:gd name="connsiteY0" fmla="*/ 0 h 6535834"/>
              <a:gd name="connsiteX1" fmla="*/ 8596428 w 8596428"/>
              <a:gd name="connsiteY1" fmla="*/ 0 h 6535834"/>
              <a:gd name="connsiteX2" fmla="*/ 8596428 w 8596428"/>
              <a:gd name="connsiteY2" fmla="*/ 6535834 h 6535834"/>
              <a:gd name="connsiteX3" fmla="*/ 0 w 8596428"/>
              <a:gd name="connsiteY3" fmla="*/ 6535834 h 65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6428" h="6535834">
                <a:moveTo>
                  <a:pt x="0" y="0"/>
                </a:moveTo>
                <a:lnTo>
                  <a:pt x="8596428" y="0"/>
                </a:lnTo>
                <a:lnTo>
                  <a:pt x="8596428" y="6535834"/>
                </a:lnTo>
                <a:lnTo>
                  <a:pt x="0" y="6535834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30135" t="41982" b="12967"/>
          <a:stretch>
            <a:fillRect/>
          </a:stretch>
        </p:blipFill>
        <p:spPr>
          <a:xfrm>
            <a:off x="-12033" y="0"/>
            <a:ext cx="6861406" cy="4422577"/>
          </a:xfrm>
          <a:custGeom>
            <a:avLst/>
            <a:gdLst>
              <a:gd name="connsiteX0" fmla="*/ 0 w 10639842"/>
              <a:gd name="connsiteY0" fmla="*/ 0 h 6858000"/>
              <a:gd name="connsiteX1" fmla="*/ 10639842 w 10639842"/>
              <a:gd name="connsiteY1" fmla="*/ 0 h 6858000"/>
              <a:gd name="connsiteX2" fmla="*/ 10639842 w 10639842"/>
              <a:gd name="connsiteY2" fmla="*/ 6858000 h 6858000"/>
              <a:gd name="connsiteX3" fmla="*/ 0 w 106398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39842" h="6858000">
                <a:moveTo>
                  <a:pt x="0" y="0"/>
                </a:moveTo>
                <a:lnTo>
                  <a:pt x="10639842" y="0"/>
                </a:lnTo>
                <a:lnTo>
                  <a:pt x="1063984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" name="图片 14" descr="戴眼镜的女人在吃东西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l="5027" b="3533"/>
          <a:stretch>
            <a:fillRect/>
          </a:stretch>
        </p:blipFill>
        <p:spPr>
          <a:xfrm>
            <a:off x="731837" y="1260702"/>
            <a:ext cx="3848913" cy="2932112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4150995" y="534035"/>
            <a:ext cx="6330950" cy="2894965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444365" y="622300"/>
            <a:ext cx="38893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800" dirty="0">
                <a:solidFill>
                  <a:srgbClr val="030452"/>
                </a:solidFill>
                <a:latin typeface="+mj-lt"/>
                <a:ea typeface="Arial" panose="020B0604020202020204" pitchFamily="34" charset="0"/>
              </a:rPr>
              <a:t>Short Description</a:t>
            </a:r>
            <a:endParaRPr lang="en-US" altLang="zh-CN" sz="2800" b="0" i="0" u="none" strike="noStrike" dirty="0">
              <a:solidFill>
                <a:srgbClr val="030452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15765" y="1116330"/>
            <a:ext cx="6266180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en-US" sz="2800" dirty="0"/>
              <a:t>Latar belakang merupakan deskripsi yang</a:t>
            </a:r>
            <a:endParaRPr lang="en-US" altLang="en-US" sz="2800" dirty="0"/>
          </a:p>
          <a:p>
            <a:r>
              <a:rPr lang="en-US" altLang="en-US" sz="2800" dirty="0"/>
              <a:t>dikemukakan secara singkat dan lugas.</a:t>
            </a:r>
            <a:endParaRPr lang="en-US" altLang="en-US" sz="2800" dirty="0"/>
          </a:p>
          <a:p>
            <a:endParaRPr lang="en-US" altLang="en-US" sz="2800" dirty="0"/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130" y="5180265"/>
            <a:ext cx="460121" cy="460121"/>
          </a:xfrm>
          <a:prstGeom prst="rect">
            <a:avLst/>
          </a:prstGeom>
        </p:spPr>
      </p:pic>
      <p:sp>
        <p:nvSpPr>
          <p:cNvPr id="2" name="矩形: 圆角 10"/>
          <p:cNvSpPr/>
          <p:nvPr/>
        </p:nvSpPr>
        <p:spPr>
          <a:xfrm>
            <a:off x="1778000" y="3811905"/>
            <a:ext cx="6555740" cy="2894965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15"/>
          <p:cNvSpPr txBox="1"/>
          <p:nvPr/>
        </p:nvSpPr>
        <p:spPr>
          <a:xfrm>
            <a:off x="2071370" y="3900170"/>
            <a:ext cx="38893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800" dirty="0">
                <a:solidFill>
                  <a:srgbClr val="030452"/>
                </a:solidFill>
                <a:latin typeface="+mj-lt"/>
                <a:ea typeface="Arial" panose="020B0604020202020204" pitchFamily="34" charset="0"/>
              </a:rPr>
              <a:t>Short Description</a:t>
            </a:r>
            <a:endParaRPr lang="en-US" altLang="zh-CN" sz="2800" b="0" i="0" u="none" strike="noStrike" dirty="0">
              <a:solidFill>
                <a:srgbClr val="030452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6" name="文本框 16"/>
          <p:cNvSpPr txBox="1"/>
          <p:nvPr/>
        </p:nvSpPr>
        <p:spPr>
          <a:xfrm>
            <a:off x="1842770" y="4394200"/>
            <a:ext cx="6428740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en-US" sz="2800" dirty="0"/>
              <a:t>Latar belakang menunjukkan adanya</a:t>
            </a:r>
            <a:endParaRPr lang="en-US" altLang="en-US" sz="2800" dirty="0"/>
          </a:p>
          <a:p>
            <a:r>
              <a:rPr lang="en-US" altLang="en-US" sz="2800" dirty="0"/>
              <a:t>kesenjangan antara problematik empiris dengan problematik teoritis. </a:t>
            </a:r>
            <a:endParaRPr lang="en-US" altLang="en-US" sz="2800" dirty="0"/>
          </a:p>
          <a:p>
            <a:endParaRPr lang="en-US" alt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221195"/>
            </a:gs>
            <a:gs pos="100000">
              <a:srgbClr val="1B56A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/>
          <a:srcRect l="6950" t="27620" b="12967"/>
          <a:stretch>
            <a:fillRect/>
          </a:stretch>
        </p:blipFill>
        <p:spPr>
          <a:xfrm rot="21210138" flipH="1">
            <a:off x="3163627" y="-268195"/>
            <a:ext cx="4574254" cy="2919484"/>
          </a:xfrm>
          <a:custGeom>
            <a:avLst/>
            <a:gdLst>
              <a:gd name="connsiteX0" fmla="*/ 4574254 w 4574254"/>
              <a:gd name="connsiteY0" fmla="*/ 0 h 2919484"/>
              <a:gd name="connsiteX1" fmla="*/ 0 w 4574254"/>
              <a:gd name="connsiteY1" fmla="*/ 520985 h 2919484"/>
              <a:gd name="connsiteX2" fmla="*/ 0 w 4574254"/>
              <a:gd name="connsiteY2" fmla="*/ 2919484 h 2919484"/>
              <a:gd name="connsiteX3" fmla="*/ 4574254 w 4574254"/>
              <a:gd name="connsiteY3" fmla="*/ 2919484 h 291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54" h="2919484">
                <a:moveTo>
                  <a:pt x="4574254" y="0"/>
                </a:moveTo>
                <a:lnTo>
                  <a:pt x="0" y="520985"/>
                </a:lnTo>
                <a:lnTo>
                  <a:pt x="0" y="2919484"/>
                </a:lnTo>
                <a:lnTo>
                  <a:pt x="4574254" y="2919484"/>
                </a:lnTo>
                <a:close/>
              </a:path>
            </a:pathLst>
          </a:custGeom>
        </p:spPr>
      </p:pic>
      <p:sp>
        <p:nvSpPr>
          <p:cNvPr id="9" name="任意多边形: 形状 8"/>
          <p:cNvSpPr/>
          <p:nvPr/>
        </p:nvSpPr>
        <p:spPr>
          <a:xfrm>
            <a:off x="5799413" y="1589"/>
            <a:ext cx="6410130" cy="6858000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矩形: 圆角 5"/>
          <p:cNvSpPr/>
          <p:nvPr/>
        </p:nvSpPr>
        <p:spPr>
          <a:xfrm>
            <a:off x="6591300" y="1233489"/>
            <a:ext cx="2247900" cy="2366961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/>
              <a:t>Identifikasi Masalah</a:t>
            </a:r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9177338" y="1233489"/>
            <a:ext cx="2247900" cy="2366961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/>
          <p:cNvSpPr/>
          <p:nvPr/>
        </p:nvSpPr>
        <p:spPr>
          <a:xfrm>
            <a:off x="6591300" y="3870327"/>
            <a:ext cx="2247900" cy="2366961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0"/>
          <p:cNvSpPr/>
          <p:nvPr/>
        </p:nvSpPr>
        <p:spPr>
          <a:xfrm>
            <a:off x="9177338" y="3870327"/>
            <a:ext cx="2247900" cy="2366961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148285" y="2932561"/>
            <a:ext cx="133350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400" dirty="0">
                <a:solidFill>
                  <a:srgbClr val="1B56A6"/>
                </a:solidFill>
                <a:latin typeface="+mj-lt"/>
                <a:ea typeface="Arial" panose="020B0604020202020204" pitchFamily="34" charset="0"/>
              </a:rPr>
              <a:t>Tahap 1</a:t>
            </a:r>
            <a:endParaRPr lang="en-US" altLang="zh-CN" sz="1600" b="0" i="0" u="none" strike="noStrike" dirty="0">
              <a:solidFill>
                <a:srgbClr val="1B56A6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29963" y="2932561"/>
            <a:ext cx="133350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400" dirty="0">
                <a:solidFill>
                  <a:srgbClr val="AF2EE2"/>
                </a:solidFill>
                <a:latin typeface="+mj-lt"/>
                <a:ea typeface="Arial" panose="020B0604020202020204" pitchFamily="34" charset="0"/>
              </a:rPr>
              <a:t>Tahap 2</a:t>
            </a:r>
            <a:endParaRPr lang="en-US" altLang="zh-CN" sz="1600" b="0" i="0" u="none" strike="noStrike" dirty="0">
              <a:solidFill>
                <a:srgbClr val="AF2EE2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42663" y="5516710"/>
            <a:ext cx="133350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400" dirty="0">
                <a:solidFill>
                  <a:srgbClr val="1B56A6"/>
                </a:solidFill>
                <a:latin typeface="+mj-lt"/>
                <a:ea typeface="Arial" panose="020B0604020202020204" pitchFamily="34" charset="0"/>
              </a:rPr>
              <a:t>Tahap 4</a:t>
            </a:r>
            <a:endParaRPr lang="en-US" altLang="zh-CN" sz="1600" b="0" i="0" u="none" strike="noStrike" dirty="0">
              <a:solidFill>
                <a:srgbClr val="1B56A6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65814" y="5516710"/>
            <a:ext cx="133350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2400" dirty="0">
                <a:solidFill>
                  <a:srgbClr val="AF2EE2"/>
                </a:solidFill>
                <a:latin typeface="+mj-lt"/>
                <a:ea typeface="Arial" panose="020B0604020202020204" pitchFamily="34" charset="0"/>
              </a:rPr>
              <a:t>Tahap 3</a:t>
            </a:r>
            <a:endParaRPr lang="en-US" altLang="zh-CN" sz="1600" b="0" i="0" u="none" strike="noStrike" dirty="0">
              <a:solidFill>
                <a:srgbClr val="AF2EE2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4160" y="238760"/>
            <a:ext cx="441706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lt"/>
                <a:ea typeface="Gilroy" panose="00000400000000000000" charset="0"/>
              </a:rPr>
              <a:t>Terkait dengan Latar Belakang</a:t>
            </a:r>
            <a:endParaRPr lang="en-US" altLang="zh-CN" sz="4000" dirty="0">
              <a:solidFill>
                <a:schemeClr val="bg1"/>
              </a:solidFill>
              <a:latin typeface="+mj-lt"/>
              <a:ea typeface="Gilroy" panose="00000400000000000000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8181" y="2131280"/>
            <a:ext cx="170318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36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1</a:t>
            </a:r>
            <a:endParaRPr lang="en-US" altLang="zh-CN" sz="36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76624" y="2148256"/>
            <a:ext cx="3351657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en-US" sz="2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Penjelasan dimulai dari yang umum ke khusus.</a:t>
            </a:r>
            <a:endParaRPr lang="en-US" altLang="en-US" sz="2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8181" y="3358993"/>
            <a:ext cx="170318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36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2</a:t>
            </a:r>
            <a:endParaRPr lang="en-US" altLang="zh-CN" sz="36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76705" y="3042285"/>
            <a:ext cx="399034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en-US" sz="2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Berkaitan dengan</a:t>
            </a:r>
            <a:endParaRPr lang="en-US" altLang="en-US" sz="2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fontAlgn="ctr"/>
            <a:r>
              <a:rPr lang="en-US" altLang="en-US" sz="2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subjek peneliti dengan berbagai kualitas subjektivitasnya (kepentingannya).</a:t>
            </a:r>
            <a:endParaRPr lang="en-US" altLang="en-US" sz="2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8181" y="4944366"/>
            <a:ext cx="170318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36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3</a:t>
            </a:r>
            <a:endParaRPr lang="en-US" altLang="zh-CN" sz="36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76705" y="4685030"/>
            <a:ext cx="4073525" cy="163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en-US" sz="2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Tidak harus masalah besar,</a:t>
            </a:r>
            <a:endParaRPr lang="en-US" altLang="en-US" sz="2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fontAlgn="ctr"/>
            <a:r>
              <a:rPr lang="en-US" altLang="en-US" sz="20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namun peneliti dapat mengungkapkan dengan baik masalah kecil, sehingga layak diteliti.</a:t>
            </a:r>
            <a:endParaRPr lang="en-US" altLang="en-US" sz="20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" name="文本框 7"/>
          <p:cNvSpPr txBox="1"/>
          <p:nvPr/>
        </p:nvSpPr>
        <p:spPr>
          <a:xfrm>
            <a:off x="6911975" y="1748155"/>
            <a:ext cx="180530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 fontAlgn="ctr"/>
            <a:r>
              <a:rPr lang="en-US" altLang="en-US" sz="2000" b="0" i="0" u="none" strike="noStrike" dirty="0">
                <a:solidFill>
                  <a:srgbClr val="1B56A6"/>
                </a:solidFill>
                <a:effectLst/>
                <a:latin typeface="+mj-lt"/>
                <a:ea typeface="Arial" panose="020B0604020202020204" pitchFamily="34" charset="0"/>
              </a:rPr>
              <a:t>Identifikasi Masalah</a:t>
            </a:r>
            <a:endParaRPr lang="en-US" altLang="en-US" sz="2000" b="0" i="0" u="none" strike="noStrike" dirty="0">
              <a:solidFill>
                <a:srgbClr val="1B56A6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9399270" y="1718310"/>
            <a:ext cx="1805305" cy="1014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 fontAlgn="ctr"/>
            <a:r>
              <a:rPr lang="en-US" altLang="en-US" sz="2000" b="0" i="0" u="none" strike="noStrike" dirty="0">
                <a:solidFill>
                  <a:srgbClr val="1B56A6"/>
                </a:solidFill>
                <a:effectLst/>
                <a:latin typeface="+mj-lt"/>
                <a:ea typeface="Arial" panose="020B0604020202020204" pitchFamily="34" charset="0"/>
              </a:rPr>
              <a:t>Uraikan Bukti dan Data Pendukung</a:t>
            </a:r>
            <a:endParaRPr lang="en-US" altLang="en-US" sz="2000" b="0" i="0" u="none" strike="noStrike" dirty="0">
              <a:solidFill>
                <a:srgbClr val="1B56A6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5" name="文本框 7"/>
          <p:cNvSpPr txBox="1"/>
          <p:nvPr/>
        </p:nvSpPr>
        <p:spPr>
          <a:xfrm>
            <a:off x="6812280" y="4051300"/>
            <a:ext cx="1805305" cy="13220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 fontAlgn="ctr"/>
            <a:r>
              <a:rPr lang="en-US" altLang="en-US" sz="2000" b="0" i="0" u="none" strike="noStrike" dirty="0">
                <a:solidFill>
                  <a:srgbClr val="1B56A6"/>
                </a:solidFill>
                <a:effectLst/>
                <a:latin typeface="+mj-lt"/>
                <a:ea typeface="Arial" panose="020B0604020202020204" pitchFamily="34" charset="0"/>
              </a:rPr>
              <a:t>Tinjauan Teori dan Konsep yang Relevan</a:t>
            </a:r>
            <a:endParaRPr lang="en-US" altLang="en-US" sz="2000" b="0" i="0" u="none" strike="noStrike" dirty="0">
              <a:solidFill>
                <a:srgbClr val="1B56A6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9" name="文本框 7"/>
          <p:cNvSpPr txBox="1"/>
          <p:nvPr/>
        </p:nvSpPr>
        <p:spPr>
          <a:xfrm>
            <a:off x="9399270" y="4001135"/>
            <a:ext cx="1805305" cy="16300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 fontAlgn="ctr"/>
            <a:r>
              <a:rPr lang="en-US" altLang="en-US" sz="2000" b="0" i="0" u="none" strike="noStrike" dirty="0">
                <a:solidFill>
                  <a:srgbClr val="1B56A6"/>
                </a:solidFill>
                <a:effectLst/>
                <a:latin typeface="+mj-lt"/>
                <a:ea typeface="Arial" panose="020B0604020202020204" pitchFamily="34" charset="0"/>
              </a:rPr>
              <a:t>Identifikasi Kesenjangan Penelitian (Research Gap)</a:t>
            </a:r>
            <a:endParaRPr lang="en-US" altLang="en-US" sz="2000" b="0" i="0" u="none" strike="noStrike" dirty="0">
              <a:solidFill>
                <a:srgbClr val="1B56A6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190985"/>
            </a:gs>
            <a:gs pos="100000">
              <a:srgbClr val="1B59A7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rcRect r="24556" b="42640"/>
          <a:stretch>
            <a:fillRect/>
          </a:stretch>
        </p:blipFill>
        <p:spPr>
          <a:xfrm>
            <a:off x="7536125" y="3318155"/>
            <a:ext cx="4655875" cy="3539845"/>
          </a:xfrm>
          <a:custGeom>
            <a:avLst/>
            <a:gdLst>
              <a:gd name="connsiteX0" fmla="*/ 0 w 8596428"/>
              <a:gd name="connsiteY0" fmla="*/ 0 h 6535834"/>
              <a:gd name="connsiteX1" fmla="*/ 8596428 w 8596428"/>
              <a:gd name="connsiteY1" fmla="*/ 0 h 6535834"/>
              <a:gd name="connsiteX2" fmla="*/ 8596428 w 8596428"/>
              <a:gd name="connsiteY2" fmla="*/ 6535834 h 6535834"/>
              <a:gd name="connsiteX3" fmla="*/ 0 w 8596428"/>
              <a:gd name="connsiteY3" fmla="*/ 6535834 h 65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6428" h="6535834">
                <a:moveTo>
                  <a:pt x="0" y="0"/>
                </a:moveTo>
                <a:lnTo>
                  <a:pt x="8596428" y="0"/>
                </a:lnTo>
                <a:lnTo>
                  <a:pt x="8596428" y="6535834"/>
                </a:lnTo>
                <a:lnTo>
                  <a:pt x="0" y="6535834"/>
                </a:lnTo>
                <a:close/>
              </a:path>
            </a:pathLst>
          </a:custGeom>
        </p:spPr>
      </p:pic>
      <p:sp>
        <p:nvSpPr>
          <p:cNvPr id="27" name="任意多边形: 形状 26"/>
          <p:cNvSpPr/>
          <p:nvPr/>
        </p:nvSpPr>
        <p:spPr>
          <a:xfrm>
            <a:off x="0" y="5787958"/>
            <a:ext cx="12192000" cy="1070042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31620" y="2660015"/>
            <a:ext cx="1046353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US" altLang="zh-CN" sz="5400" dirty="0">
                <a:solidFill>
                  <a:schemeClr val="bg1"/>
                </a:solidFill>
                <a:latin typeface="+mj-lt"/>
                <a:ea typeface="Gilroy" panose="00000400000000000000" charset="0"/>
              </a:rPr>
              <a:t>Research Problem</a:t>
            </a:r>
            <a:endParaRPr lang="en-US" altLang="zh-CN" sz="5400" dirty="0">
              <a:solidFill>
                <a:schemeClr val="bg1"/>
              </a:solidFill>
              <a:latin typeface="+mj-lt"/>
              <a:ea typeface="Gilroy" panose="00000400000000000000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3519" y="348000"/>
            <a:ext cx="1304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lt"/>
              </a:rPr>
              <a:t>YOUR  LOGO</a:t>
            </a:r>
            <a:endParaRPr lang="zh-CN" altLang="en-US" sz="1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788597" y="5447975"/>
            <a:ext cx="614806" cy="614806"/>
            <a:chOff x="1984442" y="5680952"/>
            <a:chExt cx="476655" cy="476655"/>
          </a:xfrm>
        </p:grpSpPr>
        <p:sp>
          <p:nvSpPr>
            <p:cNvPr id="28" name="椭圆 27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半闭框 29"/>
            <p:cNvSpPr/>
            <p:nvPr/>
          </p:nvSpPr>
          <p:spPr>
            <a:xfrm rot="13500593">
              <a:off x="2150860" y="5797397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5442799" y="1465627"/>
            <a:ext cx="263720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72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Part 2</a:t>
            </a:r>
            <a:endParaRPr lang="en-US" altLang="zh-CN" sz="54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440574" y="6475719"/>
            <a:ext cx="28939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20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en-US" altLang="zh-CN" sz="1100" dirty="0">
                <a:solidFill>
                  <a:schemeClr val="bg1"/>
                </a:solidFill>
                <a:ea typeface="Arial" panose="020B0604020202020204" pitchFamily="34" charset="0"/>
              </a:rPr>
              <a:t>PRESENTATION</a:t>
            </a:r>
            <a:endParaRPr lang="en-US" altLang="zh-CN" sz="11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0214" y="6474900"/>
            <a:ext cx="42552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/>
            </a:lvl1pPr>
          </a:lstStyle>
          <a:p>
            <a:r>
              <a:rPr lang="en-US" altLang="zh-CN" sz="1100" dirty="0">
                <a:solidFill>
                  <a:schemeClr val="bg1"/>
                </a:solidFill>
              </a:rPr>
              <a:t>Graduate Thesis Defense PPT Template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/>
          <a:srcRect l="36713" t="47403" b="12967"/>
          <a:stretch>
            <a:fillRect/>
          </a:stretch>
        </p:blipFill>
        <p:spPr>
          <a:xfrm>
            <a:off x="0" y="-26220"/>
            <a:ext cx="4286250" cy="2682924"/>
          </a:xfrm>
          <a:custGeom>
            <a:avLst/>
            <a:gdLst>
              <a:gd name="connsiteX0" fmla="*/ 0 w 4819031"/>
              <a:gd name="connsiteY0" fmla="*/ 0 h 3016412"/>
              <a:gd name="connsiteX1" fmla="*/ 4819031 w 4819031"/>
              <a:gd name="connsiteY1" fmla="*/ 0 h 3016412"/>
              <a:gd name="connsiteX2" fmla="*/ 4819031 w 4819031"/>
              <a:gd name="connsiteY2" fmla="*/ 3016412 h 3016412"/>
              <a:gd name="connsiteX3" fmla="*/ 0 w 4819031"/>
              <a:gd name="connsiteY3" fmla="*/ 3016412 h 301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031" h="3016412">
                <a:moveTo>
                  <a:pt x="0" y="0"/>
                </a:moveTo>
                <a:lnTo>
                  <a:pt x="4819031" y="0"/>
                </a:lnTo>
                <a:lnTo>
                  <a:pt x="4819031" y="3016412"/>
                </a:lnTo>
                <a:lnTo>
                  <a:pt x="0" y="3016412"/>
                </a:lnTo>
                <a:close/>
              </a:path>
            </a:pathLst>
          </a:cu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79070" y="116840"/>
            <a:ext cx="1682750" cy="2195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B56A6"/>
            </a:gs>
            <a:gs pos="76000">
              <a:srgbClr val="22119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7772" y="3729448"/>
            <a:ext cx="12192000" cy="3128551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4" name="图片 13" descr="窗户外的人&#10;&#10;低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9784" t="7683" r="38749" b="33410"/>
          <a:stretch>
            <a:fillRect/>
          </a:stretch>
        </p:blipFill>
        <p:spPr>
          <a:xfrm>
            <a:off x="8913278" y="4378092"/>
            <a:ext cx="2461219" cy="187803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11486744" y="4378167"/>
            <a:ext cx="620305" cy="620305"/>
            <a:chOff x="1984442" y="5680952"/>
            <a:chExt cx="476655" cy="476655"/>
          </a:xfrm>
        </p:grpSpPr>
        <p:sp>
          <p:nvSpPr>
            <p:cNvPr id="37" name="椭圆 36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半闭框 37"/>
            <p:cNvSpPr/>
            <p:nvPr/>
          </p:nvSpPr>
          <p:spPr>
            <a:xfrm rot="13500593">
              <a:off x="2150860" y="5797397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1592" t="-2955" r="22964" b="59528"/>
          <a:stretch>
            <a:fillRect/>
          </a:stretch>
        </p:blipFill>
        <p:spPr>
          <a:xfrm flipH="1">
            <a:off x="362946" y="4719727"/>
            <a:ext cx="3579091" cy="2060168"/>
          </a:xfrm>
          <a:custGeom>
            <a:avLst/>
            <a:gdLst>
              <a:gd name="connsiteX0" fmla="*/ 3579091 w 3579091"/>
              <a:gd name="connsiteY0" fmla="*/ 0 h 2060168"/>
              <a:gd name="connsiteX1" fmla="*/ 0 w 3579091"/>
              <a:gd name="connsiteY1" fmla="*/ 0 h 2060168"/>
              <a:gd name="connsiteX2" fmla="*/ 0 w 3579091"/>
              <a:gd name="connsiteY2" fmla="*/ 2060168 h 2060168"/>
              <a:gd name="connsiteX3" fmla="*/ 3579091 w 3579091"/>
              <a:gd name="connsiteY3" fmla="*/ 2060168 h 206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9091" h="2060168">
                <a:moveTo>
                  <a:pt x="3579091" y="0"/>
                </a:moveTo>
                <a:lnTo>
                  <a:pt x="0" y="0"/>
                </a:lnTo>
                <a:lnTo>
                  <a:pt x="0" y="2060168"/>
                </a:lnTo>
                <a:lnTo>
                  <a:pt x="3579091" y="2060168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l="46389" t="47807" b="12967"/>
          <a:stretch>
            <a:fillRect/>
          </a:stretch>
        </p:blipFill>
        <p:spPr>
          <a:xfrm flipH="1">
            <a:off x="8708932" y="0"/>
            <a:ext cx="3483068" cy="2547458"/>
          </a:xfrm>
          <a:custGeom>
            <a:avLst/>
            <a:gdLst>
              <a:gd name="connsiteX0" fmla="*/ 3483068 w 3483068"/>
              <a:gd name="connsiteY0" fmla="*/ 0 h 2547458"/>
              <a:gd name="connsiteX1" fmla="*/ 0 w 3483068"/>
              <a:gd name="connsiteY1" fmla="*/ 0 h 2547458"/>
              <a:gd name="connsiteX2" fmla="*/ 0 w 3483068"/>
              <a:gd name="connsiteY2" fmla="*/ 2547458 h 2547458"/>
              <a:gd name="connsiteX3" fmla="*/ 3483068 w 3483068"/>
              <a:gd name="connsiteY3" fmla="*/ 2547458 h 254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068" h="2547458">
                <a:moveTo>
                  <a:pt x="3483068" y="0"/>
                </a:moveTo>
                <a:lnTo>
                  <a:pt x="0" y="0"/>
                </a:lnTo>
                <a:lnTo>
                  <a:pt x="0" y="2547458"/>
                </a:lnTo>
                <a:lnTo>
                  <a:pt x="3483068" y="2547458"/>
                </a:lnTo>
                <a:close/>
              </a:path>
            </a:pathLst>
          </a:custGeom>
        </p:spPr>
      </p:pic>
      <p:graphicFrame>
        <p:nvGraphicFramePr>
          <p:cNvPr id="3" name="Diagram 2"/>
          <p:cNvGraphicFramePr/>
          <p:nvPr/>
        </p:nvGraphicFramePr>
        <p:xfrm>
          <a:off x="1017905" y="875030"/>
          <a:ext cx="10094595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703695" y="3785552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Apakah data pendukungnya tersedia ?</a:t>
            </a:r>
            <a:endParaRPr lang="en-US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1B56A6"/>
            </a:gs>
            <a:gs pos="100000">
              <a:srgbClr val="22119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0" y="2402969"/>
            <a:ext cx="12192000" cy="4455030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/>
        </p:nvSpPr>
        <p:spPr>
          <a:xfrm>
            <a:off x="1149850" y="3212676"/>
            <a:ext cx="2943180" cy="1250494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2" name="组合 31"/>
          <p:cNvGrpSpPr/>
          <p:nvPr/>
        </p:nvGrpSpPr>
        <p:grpSpPr>
          <a:xfrm>
            <a:off x="731838" y="2971018"/>
            <a:ext cx="749300" cy="749300"/>
            <a:chOff x="731838" y="3101617"/>
            <a:chExt cx="748799" cy="748799"/>
          </a:xfrm>
        </p:grpSpPr>
        <p:sp>
          <p:nvSpPr>
            <p:cNvPr id="22" name="椭圆 21"/>
            <p:cNvSpPr/>
            <p:nvPr/>
          </p:nvSpPr>
          <p:spPr>
            <a:xfrm>
              <a:off x="731838" y="3101617"/>
              <a:ext cx="748799" cy="748799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31838" y="3214581"/>
              <a:ext cx="659839" cy="521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2800" dirty="0">
                  <a:ea typeface="Arial" panose="020B0604020202020204" pitchFamily="34" charset="0"/>
                </a:rPr>
                <a:t>01</a:t>
              </a:r>
              <a:endParaRPr lang="zh-CN" altLang="en-US" sz="2800" dirty="0">
                <a:ea typeface="Arial" panose="020B0604020202020204" pitchFamily="34" charset="0"/>
              </a:endParaRPr>
            </a:p>
          </p:txBody>
        </p:sp>
      </p:grpSp>
      <p:sp>
        <p:nvSpPr>
          <p:cNvPr id="37" name="矩形: 圆角 36"/>
          <p:cNvSpPr/>
          <p:nvPr/>
        </p:nvSpPr>
        <p:spPr>
          <a:xfrm>
            <a:off x="4836477" y="3212676"/>
            <a:ext cx="2943180" cy="1250494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8" name="组合 37"/>
          <p:cNvGrpSpPr/>
          <p:nvPr/>
        </p:nvGrpSpPr>
        <p:grpSpPr>
          <a:xfrm>
            <a:off x="4418465" y="2971018"/>
            <a:ext cx="749300" cy="749300"/>
            <a:chOff x="731838" y="3101617"/>
            <a:chExt cx="748799" cy="748799"/>
          </a:xfrm>
        </p:grpSpPr>
        <p:sp>
          <p:nvSpPr>
            <p:cNvPr id="39" name="椭圆 38"/>
            <p:cNvSpPr/>
            <p:nvPr/>
          </p:nvSpPr>
          <p:spPr>
            <a:xfrm>
              <a:off x="731838" y="3101617"/>
              <a:ext cx="748799" cy="748799"/>
            </a:xfrm>
            <a:prstGeom prst="ellipse">
              <a:avLst/>
            </a:prstGeom>
            <a:solidFill>
              <a:srgbClr val="1B56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31838" y="3214581"/>
              <a:ext cx="659839" cy="521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2800" dirty="0">
                  <a:ea typeface="Arial" panose="020B0604020202020204" pitchFamily="34" charset="0"/>
                </a:rPr>
                <a:t>02</a:t>
              </a:r>
              <a:endParaRPr lang="zh-CN" altLang="en-US" sz="2800" dirty="0">
                <a:ea typeface="Arial" panose="020B0604020202020204" pitchFamily="34" charset="0"/>
              </a:endParaRPr>
            </a:p>
          </p:txBody>
        </p:sp>
      </p:grpSp>
      <p:sp>
        <p:nvSpPr>
          <p:cNvPr id="41" name="矩形: 圆角 40"/>
          <p:cNvSpPr/>
          <p:nvPr/>
        </p:nvSpPr>
        <p:spPr>
          <a:xfrm>
            <a:off x="8516982" y="3212676"/>
            <a:ext cx="2943180" cy="1250494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2" name="组合 41"/>
          <p:cNvGrpSpPr/>
          <p:nvPr/>
        </p:nvGrpSpPr>
        <p:grpSpPr>
          <a:xfrm>
            <a:off x="8098970" y="2971018"/>
            <a:ext cx="749300" cy="749300"/>
            <a:chOff x="731838" y="3101617"/>
            <a:chExt cx="748799" cy="748799"/>
          </a:xfrm>
        </p:grpSpPr>
        <p:sp>
          <p:nvSpPr>
            <p:cNvPr id="43" name="椭圆 42"/>
            <p:cNvSpPr/>
            <p:nvPr/>
          </p:nvSpPr>
          <p:spPr>
            <a:xfrm>
              <a:off x="731838" y="3101617"/>
              <a:ext cx="748799" cy="748799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31838" y="3214581"/>
              <a:ext cx="659839" cy="521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2800" dirty="0">
                  <a:ea typeface="Arial" panose="020B0604020202020204" pitchFamily="34" charset="0"/>
                </a:rPr>
                <a:t>03</a:t>
              </a:r>
              <a:endParaRPr lang="zh-CN" altLang="en-US" sz="2800" dirty="0">
                <a:ea typeface="Arial" panose="020B0604020202020204" pitchFamily="34" charset="0"/>
              </a:endParaRPr>
            </a:p>
          </p:txBody>
        </p:sp>
      </p:grpSp>
      <p:sp>
        <p:nvSpPr>
          <p:cNvPr id="45" name="矩形: 圆角 44"/>
          <p:cNvSpPr/>
          <p:nvPr/>
        </p:nvSpPr>
        <p:spPr>
          <a:xfrm>
            <a:off x="2499679" y="4986794"/>
            <a:ext cx="2943180" cy="1250494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6" name="组合 45"/>
          <p:cNvGrpSpPr/>
          <p:nvPr/>
        </p:nvGrpSpPr>
        <p:grpSpPr>
          <a:xfrm>
            <a:off x="2081667" y="4745136"/>
            <a:ext cx="749300" cy="749300"/>
            <a:chOff x="731838" y="3101617"/>
            <a:chExt cx="748799" cy="748799"/>
          </a:xfrm>
        </p:grpSpPr>
        <p:sp>
          <p:nvSpPr>
            <p:cNvPr id="47" name="椭圆 46"/>
            <p:cNvSpPr/>
            <p:nvPr/>
          </p:nvSpPr>
          <p:spPr>
            <a:xfrm>
              <a:off x="731838" y="3101617"/>
              <a:ext cx="748799" cy="748799"/>
            </a:xfrm>
            <a:prstGeom prst="ellipse">
              <a:avLst/>
            </a:prstGeom>
            <a:solidFill>
              <a:srgbClr val="1B56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31838" y="3214581"/>
              <a:ext cx="659839" cy="521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2800" dirty="0">
                  <a:ea typeface="Arial" panose="020B0604020202020204" pitchFamily="34" charset="0"/>
                </a:rPr>
                <a:t>04</a:t>
              </a:r>
              <a:endParaRPr lang="zh-CN" altLang="en-US" sz="2800" dirty="0">
                <a:ea typeface="Arial" panose="020B0604020202020204" pitchFamily="34" charset="0"/>
              </a:endParaRPr>
            </a:p>
          </p:txBody>
        </p:sp>
      </p:grpSp>
      <p:sp>
        <p:nvSpPr>
          <p:cNvPr id="49" name="矩形: 圆角 48"/>
          <p:cNvSpPr/>
          <p:nvPr/>
        </p:nvSpPr>
        <p:spPr>
          <a:xfrm>
            <a:off x="6749141" y="4986794"/>
            <a:ext cx="2943180" cy="1250494"/>
          </a:xfrm>
          <a:prstGeom prst="roundRect">
            <a:avLst>
              <a:gd name="adj" fmla="val 5929"/>
            </a:avLst>
          </a:prstGeom>
          <a:solidFill>
            <a:schemeClr val="bg1"/>
          </a:solidFill>
          <a:ln w="15875">
            <a:noFill/>
            <a:prstDash val="solid"/>
          </a:ln>
          <a:effectLst>
            <a:outerShdw blurRad="482600" dist="101600" dir="4740000" algn="tr" rotWithShape="0">
              <a:srgbClr val="FD4C6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0" name="组合 49"/>
          <p:cNvGrpSpPr/>
          <p:nvPr/>
        </p:nvGrpSpPr>
        <p:grpSpPr>
          <a:xfrm>
            <a:off x="6331129" y="4745136"/>
            <a:ext cx="749300" cy="749300"/>
            <a:chOff x="731838" y="3101617"/>
            <a:chExt cx="748799" cy="748799"/>
          </a:xfrm>
        </p:grpSpPr>
        <p:sp>
          <p:nvSpPr>
            <p:cNvPr id="51" name="椭圆 50"/>
            <p:cNvSpPr/>
            <p:nvPr/>
          </p:nvSpPr>
          <p:spPr>
            <a:xfrm>
              <a:off x="731838" y="3101617"/>
              <a:ext cx="748799" cy="748799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731838" y="3214581"/>
              <a:ext cx="659839" cy="521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ctr">
                <a:defRPr sz="4800" b="0" i="0" u="none" strike="noStrike">
                  <a:solidFill>
                    <a:schemeClr val="bg1"/>
                  </a:solidFill>
                  <a:effectLst/>
                  <a:latin typeface="+mj-lt"/>
                  <a:ea typeface="Microsoft YaHei" panose="020B0503020204020204" pitchFamily="34" charset="-122"/>
                </a:defRPr>
              </a:lvl1pPr>
            </a:lstStyle>
            <a:p>
              <a:pPr algn="ctr"/>
              <a:r>
                <a:rPr lang="en-US" altLang="zh-CN" sz="2800" dirty="0">
                  <a:ea typeface="Arial" panose="020B0604020202020204" pitchFamily="34" charset="0"/>
                </a:rPr>
                <a:t>05</a:t>
              </a:r>
              <a:endParaRPr lang="zh-CN" altLang="en-US" sz="2800" dirty="0">
                <a:ea typeface="Arial" panose="020B0604020202020204" pitchFamily="34" charset="0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834390" y="1056005"/>
            <a:ext cx="141458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en-US" sz="3200" dirty="0">
                <a:solidFill>
                  <a:schemeClr val="bg1"/>
                </a:solidFill>
                <a:latin typeface="+mj-lt"/>
                <a:ea typeface="Gilroy" panose="00000400000000000000" charset="0"/>
              </a:rPr>
              <a:t>Masalah merupakan bagian terpenting dalam penelitian</a:t>
            </a:r>
            <a:endParaRPr lang="en-US" altLang="en-US" sz="3200" dirty="0">
              <a:solidFill>
                <a:schemeClr val="bg1"/>
              </a:solidFill>
              <a:latin typeface="+mj-lt"/>
              <a:ea typeface="Gilroy" panose="00000400000000000000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782798" y="2077642"/>
            <a:ext cx="626404" cy="626404"/>
            <a:chOff x="1984442" y="5680952"/>
            <a:chExt cx="476655" cy="476655"/>
          </a:xfrm>
        </p:grpSpPr>
        <p:sp>
          <p:nvSpPr>
            <p:cNvPr id="56" name="椭圆 55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半闭框 56"/>
            <p:cNvSpPr/>
            <p:nvPr/>
          </p:nvSpPr>
          <p:spPr>
            <a:xfrm rot="13500593">
              <a:off x="2150860" y="5797397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388110" y="3363595"/>
            <a:ext cx="305435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en-US" sz="2000" b="1" dirty="0"/>
              <a:t>Masalah dirumuskan dalam bentuk pertanyaan</a:t>
            </a:r>
            <a:endParaRPr lang="en-US" altLang="en-US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011420" y="3315970"/>
            <a:ext cx="294640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en-US" sz="2000" b="1" dirty="0"/>
              <a:t>Kalimat yg sering digunakan: what, why, how, dan how far</a:t>
            </a:r>
            <a:endParaRPr lang="en-US" altLang="en-US" sz="20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9070193" y="3430374"/>
            <a:ext cx="2416618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000" b="1" dirty="0"/>
              <a:t>Permasalahan Deskriptif</a:t>
            </a:r>
            <a:endParaRPr lang="en-US" altLang="zh-CN" sz="20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2933931" y="5141721"/>
            <a:ext cx="241661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400" b="1" dirty="0">
                <a:sym typeface="+mn-ea"/>
              </a:rPr>
              <a:t>Permasalahan Korelasional</a:t>
            </a:r>
            <a:endParaRPr lang="en-US" altLang="zh-CN" sz="2400" b="1" dirty="0"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/>
          <a:srcRect l="1592" t="-2956" r="25077" b="47555"/>
          <a:stretch>
            <a:fillRect/>
          </a:stretch>
        </p:blipFill>
        <p:spPr>
          <a:xfrm flipH="1">
            <a:off x="90170" y="4702167"/>
            <a:ext cx="2721662" cy="2056156"/>
          </a:xfrm>
          <a:custGeom>
            <a:avLst/>
            <a:gdLst>
              <a:gd name="connsiteX0" fmla="*/ 2721662 w 2721662"/>
              <a:gd name="connsiteY0" fmla="*/ 0 h 2056156"/>
              <a:gd name="connsiteX1" fmla="*/ 0 w 2721662"/>
              <a:gd name="connsiteY1" fmla="*/ 0 h 2056156"/>
              <a:gd name="connsiteX2" fmla="*/ 0 w 2721662"/>
              <a:gd name="connsiteY2" fmla="*/ 2056156 h 2056156"/>
              <a:gd name="connsiteX3" fmla="*/ 2721662 w 2721662"/>
              <a:gd name="connsiteY3" fmla="*/ 2056156 h 20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662" h="2056156">
                <a:moveTo>
                  <a:pt x="2721662" y="0"/>
                </a:moveTo>
                <a:lnTo>
                  <a:pt x="0" y="0"/>
                </a:lnTo>
                <a:lnTo>
                  <a:pt x="0" y="2056156"/>
                </a:lnTo>
                <a:lnTo>
                  <a:pt x="2721662" y="2056156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l="17876" t="47807" b="12967"/>
          <a:stretch>
            <a:fillRect/>
          </a:stretch>
        </p:blipFill>
        <p:spPr>
          <a:xfrm flipH="1" flipV="1">
            <a:off x="9372199" y="5422810"/>
            <a:ext cx="3022570" cy="1443124"/>
          </a:xfrm>
          <a:custGeom>
            <a:avLst/>
            <a:gdLst>
              <a:gd name="connsiteX0" fmla="*/ 3483068 w 3483068"/>
              <a:gd name="connsiteY0" fmla="*/ 0 h 2547458"/>
              <a:gd name="connsiteX1" fmla="*/ 0 w 3483068"/>
              <a:gd name="connsiteY1" fmla="*/ 0 h 2547458"/>
              <a:gd name="connsiteX2" fmla="*/ 0 w 3483068"/>
              <a:gd name="connsiteY2" fmla="*/ 2547458 h 2547458"/>
              <a:gd name="connsiteX3" fmla="*/ 3483068 w 3483068"/>
              <a:gd name="connsiteY3" fmla="*/ 2547458 h 254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3068" h="2547458">
                <a:moveTo>
                  <a:pt x="3483068" y="0"/>
                </a:moveTo>
                <a:lnTo>
                  <a:pt x="0" y="0"/>
                </a:lnTo>
                <a:lnTo>
                  <a:pt x="0" y="2547458"/>
                </a:lnTo>
                <a:lnTo>
                  <a:pt x="3483068" y="2547458"/>
                </a:lnTo>
                <a:close/>
              </a:path>
            </a:pathLst>
          </a:custGeom>
        </p:spPr>
      </p:pic>
      <p:sp>
        <p:nvSpPr>
          <p:cNvPr id="3" name="文本框 9"/>
          <p:cNvSpPr txBox="1"/>
          <p:nvPr/>
        </p:nvSpPr>
        <p:spPr>
          <a:xfrm>
            <a:off x="7080481" y="5238876"/>
            <a:ext cx="241661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sz="2400" b="1" dirty="0">
                <a:sym typeface="+mn-ea"/>
              </a:rPr>
              <a:t>Permasalahan Komparatif</a:t>
            </a:r>
            <a:endParaRPr lang="en-US" altLang="zh-CN" sz="2400" b="1" dirty="0"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190985"/>
            </a:gs>
            <a:gs pos="100000">
              <a:srgbClr val="1B59A7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rcRect r="24556" b="42640"/>
          <a:stretch>
            <a:fillRect/>
          </a:stretch>
        </p:blipFill>
        <p:spPr>
          <a:xfrm>
            <a:off x="7536125" y="3318155"/>
            <a:ext cx="4655875" cy="3539845"/>
          </a:xfrm>
          <a:custGeom>
            <a:avLst/>
            <a:gdLst>
              <a:gd name="connsiteX0" fmla="*/ 0 w 8596428"/>
              <a:gd name="connsiteY0" fmla="*/ 0 h 6535834"/>
              <a:gd name="connsiteX1" fmla="*/ 8596428 w 8596428"/>
              <a:gd name="connsiteY1" fmla="*/ 0 h 6535834"/>
              <a:gd name="connsiteX2" fmla="*/ 8596428 w 8596428"/>
              <a:gd name="connsiteY2" fmla="*/ 6535834 h 6535834"/>
              <a:gd name="connsiteX3" fmla="*/ 0 w 8596428"/>
              <a:gd name="connsiteY3" fmla="*/ 6535834 h 653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6428" h="6535834">
                <a:moveTo>
                  <a:pt x="0" y="0"/>
                </a:moveTo>
                <a:lnTo>
                  <a:pt x="8596428" y="0"/>
                </a:lnTo>
                <a:lnTo>
                  <a:pt x="8596428" y="6535834"/>
                </a:lnTo>
                <a:lnTo>
                  <a:pt x="0" y="6535834"/>
                </a:lnTo>
                <a:close/>
              </a:path>
            </a:pathLst>
          </a:custGeom>
        </p:spPr>
      </p:pic>
      <p:sp>
        <p:nvSpPr>
          <p:cNvPr id="27" name="任意多边形: 形状 26"/>
          <p:cNvSpPr/>
          <p:nvPr/>
        </p:nvSpPr>
        <p:spPr>
          <a:xfrm>
            <a:off x="0" y="5787958"/>
            <a:ext cx="12192000" cy="1070042"/>
          </a:xfrm>
          <a:custGeom>
            <a:avLst/>
            <a:gdLst>
              <a:gd name="connsiteX0" fmla="*/ 0 w 12192000"/>
              <a:gd name="connsiteY0" fmla="*/ 0 h 4704110"/>
              <a:gd name="connsiteX1" fmla="*/ 12192000 w 12192000"/>
              <a:gd name="connsiteY1" fmla="*/ 0 h 4704110"/>
              <a:gd name="connsiteX2" fmla="*/ 12192000 w 12192000"/>
              <a:gd name="connsiteY2" fmla="*/ 4704110 h 4704110"/>
              <a:gd name="connsiteX3" fmla="*/ 0 w 12192000"/>
              <a:gd name="connsiteY3" fmla="*/ 4704110 h 470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04110">
                <a:moveTo>
                  <a:pt x="0" y="0"/>
                </a:moveTo>
                <a:lnTo>
                  <a:pt x="12192000" y="0"/>
                </a:lnTo>
                <a:lnTo>
                  <a:pt x="12192000" y="4704110"/>
                </a:lnTo>
                <a:lnTo>
                  <a:pt x="0" y="4704110"/>
                </a:lnTo>
                <a:close/>
              </a:path>
            </a:pathLst>
          </a:custGeom>
          <a:gradFill>
            <a:gsLst>
              <a:gs pos="38000">
                <a:srgbClr val="020457"/>
              </a:gs>
              <a:gs pos="100000">
                <a:srgbClr val="06023D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31620" y="2660015"/>
            <a:ext cx="1046353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US" altLang="zh-CN" sz="5400" dirty="0">
                <a:solidFill>
                  <a:schemeClr val="bg1"/>
                </a:solidFill>
                <a:latin typeface="+mj-lt"/>
                <a:ea typeface="Gilroy" panose="00000400000000000000" charset="0"/>
              </a:rPr>
              <a:t>Kebaruan/Novelty</a:t>
            </a:r>
            <a:endParaRPr lang="en-US" altLang="zh-CN" sz="5400" dirty="0">
              <a:solidFill>
                <a:schemeClr val="bg1"/>
              </a:solidFill>
              <a:latin typeface="+mj-lt"/>
              <a:ea typeface="Gilroy" panose="00000400000000000000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3519" y="348000"/>
            <a:ext cx="1304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lt"/>
              </a:rPr>
              <a:t>YOUR  LOGO</a:t>
            </a:r>
            <a:endParaRPr lang="zh-CN" altLang="en-US" sz="1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788597" y="5447975"/>
            <a:ext cx="614806" cy="614806"/>
            <a:chOff x="1984442" y="5680952"/>
            <a:chExt cx="476655" cy="476655"/>
          </a:xfrm>
        </p:grpSpPr>
        <p:sp>
          <p:nvSpPr>
            <p:cNvPr id="28" name="椭圆 27"/>
            <p:cNvSpPr/>
            <p:nvPr/>
          </p:nvSpPr>
          <p:spPr>
            <a:xfrm>
              <a:off x="1984442" y="5680952"/>
              <a:ext cx="476655" cy="476655"/>
            </a:xfrm>
            <a:prstGeom prst="ellipse">
              <a:avLst/>
            </a:prstGeom>
            <a:solidFill>
              <a:srgbClr val="AF2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半闭框 29"/>
            <p:cNvSpPr/>
            <p:nvPr/>
          </p:nvSpPr>
          <p:spPr>
            <a:xfrm rot="13500593">
              <a:off x="2150860" y="5797397"/>
              <a:ext cx="163177" cy="163177"/>
            </a:xfrm>
            <a:prstGeom prst="halfFrame">
              <a:avLst>
                <a:gd name="adj1" fmla="val 20149"/>
                <a:gd name="adj2" fmla="val 189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5442799" y="1465627"/>
            <a:ext cx="263720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altLang="zh-CN" sz="7200" b="0" i="0" u="none" strike="noStrike" dirty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Part 3</a:t>
            </a:r>
            <a:endParaRPr lang="en-US" altLang="zh-CN" sz="5400" b="0" i="0" u="none" strike="noStrike" dirty="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440574" y="6475719"/>
            <a:ext cx="28939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20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en-US" altLang="zh-CN" sz="1100" dirty="0">
                <a:solidFill>
                  <a:schemeClr val="bg1"/>
                </a:solidFill>
                <a:ea typeface="Arial" panose="020B0604020202020204" pitchFamily="34" charset="0"/>
              </a:rPr>
              <a:t>PRESENTATION</a:t>
            </a:r>
            <a:endParaRPr lang="en-US" altLang="zh-CN" sz="11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0214" y="6474900"/>
            <a:ext cx="42552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50"/>
            </a:lvl1pPr>
          </a:lstStyle>
          <a:p>
            <a:r>
              <a:rPr lang="en-US" altLang="zh-CN" sz="1100" dirty="0">
                <a:solidFill>
                  <a:schemeClr val="bg1"/>
                </a:solidFill>
              </a:rPr>
              <a:t>Graduate Thesis Defense PPT Template</a:t>
            </a:r>
            <a:endParaRPr lang="en-US" altLang="zh-CN" sz="1100" dirty="0">
              <a:solidFill>
                <a:schemeClr val="bg1"/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/>
          <a:srcRect l="36713" t="47403" b="12967"/>
          <a:stretch>
            <a:fillRect/>
          </a:stretch>
        </p:blipFill>
        <p:spPr>
          <a:xfrm>
            <a:off x="0" y="-26220"/>
            <a:ext cx="4286250" cy="2682924"/>
          </a:xfrm>
          <a:custGeom>
            <a:avLst/>
            <a:gdLst>
              <a:gd name="connsiteX0" fmla="*/ 0 w 4819031"/>
              <a:gd name="connsiteY0" fmla="*/ 0 h 3016412"/>
              <a:gd name="connsiteX1" fmla="*/ 4819031 w 4819031"/>
              <a:gd name="connsiteY1" fmla="*/ 0 h 3016412"/>
              <a:gd name="connsiteX2" fmla="*/ 4819031 w 4819031"/>
              <a:gd name="connsiteY2" fmla="*/ 3016412 h 3016412"/>
              <a:gd name="connsiteX3" fmla="*/ 0 w 4819031"/>
              <a:gd name="connsiteY3" fmla="*/ 3016412 h 301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031" h="3016412">
                <a:moveTo>
                  <a:pt x="0" y="0"/>
                </a:moveTo>
                <a:lnTo>
                  <a:pt x="4819031" y="0"/>
                </a:lnTo>
                <a:lnTo>
                  <a:pt x="4819031" y="3016412"/>
                </a:lnTo>
                <a:lnTo>
                  <a:pt x="0" y="3016412"/>
                </a:lnTo>
                <a:close/>
              </a:path>
            </a:pathLst>
          </a:cu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79070" y="116840"/>
            <a:ext cx="1682750" cy="21958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jM5MTBlNmI2YTY3ZjIxYzUzNmRhMGQyM2YxMDkyYj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海外衬线复古01">
      <a:majorFont>
        <a:latin typeface="DM Serif Display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1724</Words>
  <Application>WPS Presentation</Application>
  <PresentationFormat>宽屏</PresentationFormat>
  <Paragraphs>146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Microsoft YaHei</vt:lpstr>
      <vt:lpstr>Gilroy</vt:lpstr>
      <vt:lpstr>DM Serif Display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abbey</dc:creator>
  <cp:lastModifiedBy>Handoyo Widi Nugroho</cp:lastModifiedBy>
  <cp:revision>23</cp:revision>
  <dcterms:created xsi:type="dcterms:W3CDTF">2023-03-30T01:36:00Z</dcterms:created>
  <dcterms:modified xsi:type="dcterms:W3CDTF">2025-03-22T06:37:54Z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280F03757CB5444BA43E4BC5CE5BA63B_13</vt:lpwstr>
  </property>
  <property fmtid="{D5CDD505-2E9C-101B-9397-08002B2CF9AE}" pid="3" name="KSOProductBuildVer">
    <vt:lpwstr>1033-12.2.0.20326</vt:lpwstr>
  </property>
</Properties>
</file>