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50" r:id="rId3"/>
    <p:sldId id="355" r:id="rId4"/>
    <p:sldId id="357" r:id="rId5"/>
    <p:sldId id="365" r:id="rId6"/>
    <p:sldId id="354" r:id="rId7"/>
    <p:sldId id="358" r:id="rId8"/>
    <p:sldId id="366" r:id="rId9"/>
    <p:sldId id="367" r:id="rId10"/>
    <p:sldId id="368" r:id="rId11"/>
    <p:sldId id="321" r:id="rId12"/>
    <p:sldId id="352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20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96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35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24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06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37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00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24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PENGADILAN NIAGA DALAM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PENGADILAN NIAGA DALAM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PENGADILAN NIAGA DALAM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Pembinaan, Bimbingan, dan Pengawasan atas Pengadilan Niaga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 startAt="3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Internal </a:t>
            </a: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Pengadilan Tinggi dan Badan Pengawas MA.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Eksternal </a:t>
            </a: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oleh Komisi Yudisial (untuk etika dan perilaku hakim) serta lembaga masyarakat.</a:t>
            </a:r>
          </a:p>
          <a:p>
            <a:pPr algn="l"/>
            <a:endParaRPr lang="sv-SE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 ini bertujuan untuk menjaga integritas, profesionalitas, dan efisiensi dalam proses beracara.</a:t>
            </a:r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83815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Peran Hakim Pengawas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pemberesan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Optimalisasi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krusial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PKPU di Indonesia.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sengketa-sengketa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stabilitas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795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merupakan lembaga peradilan khusus yang menangani perkara-perkara di bidang perdagangan, termasuk kepailitan dan penundaan kewajiban pembayaran utang (PKPU).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Keberadaan Pengadilan Niaga bertujuan untuk memberikan penyelesaian hukum yang cepat, efisien, dan adil dalam sengketa-sengketa niaga.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dibentuk berdasarkan UU Kepailitan dan PKPU. </a:t>
            </a:r>
          </a:p>
        </p:txBody>
      </p:sp>
    </p:spTree>
    <p:extLst>
      <p:ext uri="{BB962C8B-B14F-4D97-AF65-F5344CB8AC3E}">
        <p14:creationId xmlns:p14="http://schemas.microsoft.com/office/powerpoint/2010/main" val="10902609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Kewenangan Pengadilan Niaga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 dan memutus permohonan pernyataan pailit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 dan memutus permohonan PKPU</a:t>
            </a:r>
          </a:p>
          <a:p>
            <a:pPr marL="514350" indent="-514350" algn="l">
              <a:buFont typeface="+mj-lt"/>
              <a:buAutoNum type="arabicPeriod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Menangani sengketa HKI tertentu (merek, hak cipta, paten)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Menangani sengketa-sengketa lain di bidang perdagangan yang ditentukan oleh undang-undang, seperti likuidasi bank.</a:t>
            </a:r>
          </a:p>
          <a:p>
            <a:pPr algn="l"/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juga berwenang untuk menetapkan kurator dan pengurus, serta mengawasi pelaksanaan proses kepailitan dan PKPU</a:t>
            </a: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Penanganan Perkara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n-NO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penanganan perkara di Pengadilan Niaga meliputi: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n-NO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 Permohonan </a:t>
            </a:r>
            <a:r>
              <a:rPr lang="nn-NO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n-NO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 yang berkepentingan mengajukan permohonan pailit atau PKPU ke Pengadilan Niaga</a:t>
            </a:r>
          </a:p>
          <a:p>
            <a:pPr marL="457200" indent="-457200" algn="l">
              <a:buFont typeface="+mj-lt"/>
              <a:buAutoNum type="arabicPeriod"/>
            </a:pPr>
            <a:r>
              <a:rPr lang="fi-FI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 </a:t>
            </a:r>
            <a:r>
              <a:rPr lang="fi-FI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Pengadilan memeriksa kelengkapan dan kebenaran permohonan</a:t>
            </a:r>
          </a:p>
          <a:p>
            <a:pPr marL="457200" indent="-457200" algn="l">
              <a:buFont typeface="+mj-lt"/>
              <a:buAutoNum type="arabicPeriod"/>
            </a:pP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</a:t>
            </a:r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Pengadilan mengeluarkan putusan dalam jangka waktu yang ditentukan oleh undang-undang.</a:t>
            </a:r>
          </a:p>
          <a:p>
            <a:pPr algn="l"/>
            <a:endParaRPr lang="sv-SE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keadilan memiliki peranan penting dalam proses ini, agar hak-hak debitur dan kreditur terlindungi secara proporsional</a:t>
            </a:r>
            <a:endParaRPr lang="nn-NO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781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Beracara di Pengadilan Niaga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Cepat, sederhana, dan biaya ringan.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 khusus (lex specialis).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nb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 yang ketat dan batas waktu yang tegas.</a:t>
            </a:r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491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7"/>
            <a:ext cx="8229600" cy="4887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bukan lembaga yang berdiri sendiri, tetapi merupakan pengadilan khusus yang berada di bawah Pengadilan Negeri tertentu yang ditunjuk pemerintah.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Indonesia, hanya ada 5 Pengadilan Niaga: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Jakarta Pusat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Surabaya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Semarang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Medan</a:t>
            </a:r>
          </a:p>
          <a:p>
            <a:pPr marL="457200" indent="-457200" algn="l">
              <a:buAutoNum type="arabi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 Niaga Makassar</a:t>
            </a:r>
          </a:p>
        </p:txBody>
      </p:sp>
    </p:spTree>
    <p:extLst>
      <p:ext uri="{BB962C8B-B14F-4D97-AF65-F5344CB8AC3E}">
        <p14:creationId xmlns:p14="http://schemas.microsoft.com/office/powerpoint/2010/main" val="357712316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Susunan Organisasi Pengadilan Niaga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 Pengadilan Negeri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Niaga</a:t>
            </a:r>
          </a:p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 hakim khusus yang ditunjuk dan memiliki keahlian di bidang niaga. Terdiri minimal 2 orang utk memeriksa perkara kepailitan dan PKPU</a:t>
            </a:r>
            <a:endParaRPr lang="sv-SE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3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 Pengadilan Niaga</a:t>
            </a:r>
          </a:p>
          <a:p>
            <a:pPr marL="514350" indent="-514350" algn="l">
              <a:buFont typeface="+mj-lt"/>
              <a:buAutoNum type="arabicPeriod" startAt="3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 dan Pengurus</a:t>
            </a:r>
          </a:p>
        </p:txBody>
      </p:sp>
    </p:spTree>
    <p:extLst>
      <p:ext uri="{BB962C8B-B14F-4D97-AF65-F5344CB8AC3E}">
        <p14:creationId xmlns:p14="http://schemas.microsoft.com/office/powerpoint/2010/main" val="22287026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Pembinaan, Bimbingan, dan Pengawasan atas Pengadilan Niaga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Pembinaan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 oleh Mahkamah Agung sebagai pengadilan tertinggi di lingkungan peradilan umum.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 peningkatan kapasitas hakim dan aparat peradilan niaga melalui pelatihan, seminar, dan pendidikan hukum berkelanjutan.</a:t>
            </a:r>
          </a:p>
        </p:txBody>
      </p:sp>
    </p:spTree>
    <p:extLst>
      <p:ext uri="{BB962C8B-B14F-4D97-AF65-F5344CB8AC3E}">
        <p14:creationId xmlns:p14="http://schemas.microsoft.com/office/powerpoint/2010/main" val="27018046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Pembinaan, Bimbingan, dan Pengawasan atas Pengadilan Niaga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 startAt="2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Bimbingan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 petunjuk teknis dari Mahkamah Agung tentang penerapan hukum acara niaga.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 melalui Surat Edaran MA, putusan-putusan yang bersifat preseden, dan sosialisasi</a:t>
            </a:r>
          </a:p>
        </p:txBody>
      </p:sp>
    </p:spTree>
    <p:extLst>
      <p:ext uri="{BB962C8B-B14F-4D97-AF65-F5344CB8AC3E}">
        <p14:creationId xmlns:p14="http://schemas.microsoft.com/office/powerpoint/2010/main" val="375465378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10872</TotalTime>
  <Words>531</Words>
  <Application>Microsoft Office PowerPoint</Application>
  <PresentationFormat>On-screen Show (4:3)</PresentationFormat>
  <Paragraphs>61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508</cp:revision>
  <cp:lastPrinted>2017-08-29T02:54:51Z</cp:lastPrinted>
  <dcterms:created xsi:type="dcterms:W3CDTF">2010-04-18T12:06:30Z</dcterms:created>
  <dcterms:modified xsi:type="dcterms:W3CDTF">2025-04-23T04:40:08Z</dcterms:modified>
</cp:coreProperties>
</file>