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104388"/>
            <a:ext cx="2484882" cy="65608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78151" y="3104388"/>
            <a:ext cx="2414778" cy="65608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886200" y="3104388"/>
            <a:ext cx="2699766" cy="65608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077711" y="3104388"/>
            <a:ext cx="3066287" cy="6560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35736" y="258826"/>
            <a:ext cx="7672527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021560"/>
            <a:ext cx="8072119" cy="2879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35940" y="6400126"/>
            <a:ext cx="70548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177" y="2591816"/>
            <a:ext cx="86887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01F5F"/>
                </a:solidFill>
                <a:latin typeface="Cambria"/>
                <a:cs typeface="Cambria"/>
              </a:rPr>
              <a:t>Manajer</a:t>
            </a:r>
            <a:r>
              <a:rPr sz="4000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spc="-5" dirty="0">
                <a:solidFill>
                  <a:srgbClr val="001F5F"/>
                </a:solidFill>
                <a:latin typeface="Cambria"/>
                <a:cs typeface="Cambria"/>
              </a:rPr>
              <a:t>Sebagai </a:t>
            </a:r>
            <a:r>
              <a:rPr sz="4000" spc="-20" dirty="0">
                <a:solidFill>
                  <a:srgbClr val="001F5F"/>
                </a:solidFill>
                <a:latin typeface="Cambria"/>
                <a:cs typeface="Cambria"/>
              </a:rPr>
              <a:t>Pembuat</a:t>
            </a:r>
            <a:r>
              <a:rPr sz="4000" spc="-15" dirty="0">
                <a:solidFill>
                  <a:srgbClr val="001F5F"/>
                </a:solidFill>
                <a:latin typeface="Cambria"/>
                <a:cs typeface="Cambria"/>
              </a:rPr>
              <a:t> Keputusan</a:t>
            </a:r>
            <a:endParaRPr sz="4000">
              <a:latin typeface="Cambria"/>
              <a:cs typeface="Cambr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20339" y="3353815"/>
            <a:ext cx="3701415" cy="636905"/>
            <a:chOff x="2720339" y="3353815"/>
            <a:chExt cx="3701415" cy="63690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20339" y="3355847"/>
              <a:ext cx="3332226" cy="63322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66104" y="3663695"/>
              <a:ext cx="255257" cy="32689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182219" y="3363721"/>
              <a:ext cx="226060" cy="312420"/>
            </a:xfrm>
            <a:custGeom>
              <a:avLst/>
              <a:gdLst/>
              <a:ahLst/>
              <a:cxnLst/>
              <a:rect l="l" t="t" r="r" b="b"/>
              <a:pathLst>
                <a:path w="226060" h="312420">
                  <a:moveTo>
                    <a:pt x="175908" y="0"/>
                  </a:moveTo>
                  <a:lnTo>
                    <a:pt x="127409" y="9144"/>
                  </a:lnTo>
                  <a:lnTo>
                    <a:pt x="84341" y="29337"/>
                  </a:lnTo>
                  <a:lnTo>
                    <a:pt x="48542" y="59102"/>
                  </a:lnTo>
                  <a:lnTo>
                    <a:pt x="21984" y="97154"/>
                  </a:lnTo>
                  <a:lnTo>
                    <a:pt x="5410" y="141874"/>
                  </a:lnTo>
                  <a:lnTo>
                    <a:pt x="77" y="188102"/>
                  </a:lnTo>
                  <a:lnTo>
                    <a:pt x="0" y="194182"/>
                  </a:lnTo>
                  <a:lnTo>
                    <a:pt x="717" y="210186"/>
                  </a:lnTo>
                  <a:lnTo>
                    <a:pt x="13094" y="257175"/>
                  </a:lnTo>
                  <a:lnTo>
                    <a:pt x="39454" y="290304"/>
                  </a:lnTo>
                  <a:lnTo>
                    <a:pt x="78483" y="308467"/>
                  </a:lnTo>
                  <a:lnTo>
                    <a:pt x="110630" y="311911"/>
                  </a:lnTo>
                  <a:lnTo>
                    <a:pt x="128771" y="311124"/>
                  </a:lnTo>
                  <a:lnTo>
                    <a:pt x="174384" y="299211"/>
                  </a:lnTo>
                  <a:lnTo>
                    <a:pt x="193339" y="286892"/>
                  </a:lnTo>
                  <a:lnTo>
                    <a:pt x="111773" y="286892"/>
                  </a:lnTo>
                  <a:lnTo>
                    <a:pt x="100817" y="285607"/>
                  </a:lnTo>
                  <a:lnTo>
                    <a:pt x="71974" y="254841"/>
                  </a:lnTo>
                  <a:lnTo>
                    <a:pt x="65545" y="204977"/>
                  </a:lnTo>
                  <a:lnTo>
                    <a:pt x="65672" y="191642"/>
                  </a:lnTo>
                  <a:lnTo>
                    <a:pt x="65926" y="186562"/>
                  </a:lnTo>
                  <a:lnTo>
                    <a:pt x="67450" y="177926"/>
                  </a:lnTo>
                  <a:lnTo>
                    <a:pt x="68593" y="174625"/>
                  </a:lnTo>
                  <a:lnTo>
                    <a:pt x="70371" y="172338"/>
                  </a:lnTo>
                  <a:lnTo>
                    <a:pt x="72022" y="169925"/>
                  </a:lnTo>
                  <a:lnTo>
                    <a:pt x="110503" y="151383"/>
                  </a:lnTo>
                  <a:lnTo>
                    <a:pt x="208838" y="151383"/>
                  </a:lnTo>
                  <a:lnTo>
                    <a:pt x="204419" y="145478"/>
                  </a:lnTo>
                  <a:lnTo>
                    <a:pt x="202672" y="143763"/>
                  </a:lnTo>
                  <a:lnTo>
                    <a:pt x="70498" y="143763"/>
                  </a:lnTo>
                  <a:lnTo>
                    <a:pt x="68212" y="142875"/>
                  </a:lnTo>
                  <a:lnTo>
                    <a:pt x="83356" y="94980"/>
                  </a:lnTo>
                  <a:lnTo>
                    <a:pt x="108598" y="59562"/>
                  </a:lnTo>
                  <a:lnTo>
                    <a:pt x="143650" y="37449"/>
                  </a:lnTo>
                  <a:lnTo>
                    <a:pt x="187846" y="29337"/>
                  </a:lnTo>
                  <a:lnTo>
                    <a:pt x="187846" y="15493"/>
                  </a:lnTo>
                  <a:lnTo>
                    <a:pt x="175908" y="0"/>
                  </a:lnTo>
                  <a:close/>
                </a:path>
                <a:path w="226060" h="312420">
                  <a:moveTo>
                    <a:pt x="208838" y="151383"/>
                  </a:moveTo>
                  <a:lnTo>
                    <a:pt x="117742" y="151383"/>
                  </a:lnTo>
                  <a:lnTo>
                    <a:pt x="127316" y="152407"/>
                  </a:lnTo>
                  <a:lnTo>
                    <a:pt x="135664" y="155479"/>
                  </a:lnTo>
                  <a:lnTo>
                    <a:pt x="156667" y="188102"/>
                  </a:lnTo>
                  <a:lnTo>
                    <a:pt x="159271" y="216153"/>
                  </a:lnTo>
                  <a:lnTo>
                    <a:pt x="159126" y="223893"/>
                  </a:lnTo>
                  <a:lnTo>
                    <a:pt x="148857" y="267334"/>
                  </a:lnTo>
                  <a:lnTo>
                    <a:pt x="145174" y="273557"/>
                  </a:lnTo>
                  <a:lnTo>
                    <a:pt x="140221" y="278383"/>
                  </a:lnTo>
                  <a:lnTo>
                    <a:pt x="134252" y="281813"/>
                  </a:lnTo>
                  <a:lnTo>
                    <a:pt x="128156" y="285241"/>
                  </a:lnTo>
                  <a:lnTo>
                    <a:pt x="120663" y="286892"/>
                  </a:lnTo>
                  <a:lnTo>
                    <a:pt x="193339" y="286892"/>
                  </a:lnTo>
                  <a:lnTo>
                    <a:pt x="218365" y="252013"/>
                  </a:lnTo>
                  <a:lnTo>
                    <a:pt x="225438" y="211454"/>
                  </a:lnTo>
                  <a:lnTo>
                    <a:pt x="224844" y="198260"/>
                  </a:lnTo>
                  <a:lnTo>
                    <a:pt x="223072" y="185912"/>
                  </a:lnTo>
                  <a:lnTo>
                    <a:pt x="220133" y="174396"/>
                  </a:lnTo>
                  <a:lnTo>
                    <a:pt x="216040" y="163702"/>
                  </a:lnTo>
                  <a:lnTo>
                    <a:pt x="210801" y="154007"/>
                  </a:lnTo>
                  <a:lnTo>
                    <a:pt x="208838" y="151383"/>
                  </a:lnTo>
                  <a:close/>
                </a:path>
                <a:path w="226060" h="312420">
                  <a:moveTo>
                    <a:pt x="144158" y="120650"/>
                  </a:moveTo>
                  <a:lnTo>
                    <a:pt x="105550" y="126237"/>
                  </a:lnTo>
                  <a:lnTo>
                    <a:pt x="70498" y="143763"/>
                  </a:lnTo>
                  <a:lnTo>
                    <a:pt x="202672" y="143763"/>
                  </a:lnTo>
                  <a:lnTo>
                    <a:pt x="168002" y="123428"/>
                  </a:lnTo>
                  <a:lnTo>
                    <a:pt x="144158" y="12065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37858" y="3505199"/>
              <a:ext cx="113537" cy="15532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182105" y="3363721"/>
              <a:ext cx="226060" cy="312420"/>
            </a:xfrm>
            <a:custGeom>
              <a:avLst/>
              <a:gdLst/>
              <a:ahLst/>
              <a:cxnLst/>
              <a:rect l="l" t="t" r="r" b="b"/>
              <a:pathLst>
                <a:path w="226060" h="312420">
                  <a:moveTo>
                    <a:pt x="176022" y="0"/>
                  </a:moveTo>
                  <a:lnTo>
                    <a:pt x="187960" y="15493"/>
                  </a:lnTo>
                  <a:lnTo>
                    <a:pt x="187960" y="29337"/>
                  </a:lnTo>
                  <a:lnTo>
                    <a:pt x="164719" y="31648"/>
                  </a:lnTo>
                  <a:lnTo>
                    <a:pt x="143764" y="37449"/>
                  </a:lnTo>
                  <a:lnTo>
                    <a:pt x="108712" y="59562"/>
                  </a:lnTo>
                  <a:lnTo>
                    <a:pt x="83470" y="94980"/>
                  </a:lnTo>
                  <a:lnTo>
                    <a:pt x="68326" y="142875"/>
                  </a:lnTo>
                  <a:lnTo>
                    <a:pt x="70612" y="143763"/>
                  </a:lnTo>
                  <a:lnTo>
                    <a:pt x="79303" y="138168"/>
                  </a:lnTo>
                  <a:lnTo>
                    <a:pt x="88042" y="133381"/>
                  </a:lnTo>
                  <a:lnTo>
                    <a:pt x="133988" y="120987"/>
                  </a:lnTo>
                  <a:lnTo>
                    <a:pt x="178669" y="126918"/>
                  </a:lnTo>
                  <a:lnTo>
                    <a:pt x="210915" y="154007"/>
                  </a:lnTo>
                  <a:lnTo>
                    <a:pt x="224958" y="198260"/>
                  </a:lnTo>
                  <a:lnTo>
                    <a:pt x="225552" y="211454"/>
                  </a:lnTo>
                  <a:lnTo>
                    <a:pt x="224766" y="225863"/>
                  </a:lnTo>
                  <a:lnTo>
                    <a:pt x="212979" y="263778"/>
                  </a:lnTo>
                  <a:lnTo>
                    <a:pt x="186690" y="292211"/>
                  </a:lnTo>
                  <a:lnTo>
                    <a:pt x="145573" y="308752"/>
                  </a:lnTo>
                  <a:lnTo>
                    <a:pt x="110744" y="311911"/>
                  </a:lnTo>
                  <a:lnTo>
                    <a:pt x="94081" y="311052"/>
                  </a:lnTo>
                  <a:lnTo>
                    <a:pt x="51308" y="298069"/>
                  </a:lnTo>
                  <a:lnTo>
                    <a:pt x="20518" y="269869"/>
                  </a:lnTo>
                  <a:lnTo>
                    <a:pt x="3317" y="227314"/>
                  </a:lnTo>
                  <a:lnTo>
                    <a:pt x="0" y="191642"/>
                  </a:lnTo>
                  <a:lnTo>
                    <a:pt x="1381" y="166110"/>
                  </a:lnTo>
                  <a:lnTo>
                    <a:pt x="12430" y="118901"/>
                  </a:lnTo>
                  <a:lnTo>
                    <a:pt x="34216" y="77110"/>
                  </a:lnTo>
                  <a:lnTo>
                    <a:pt x="65406" y="43166"/>
                  </a:lnTo>
                  <a:lnTo>
                    <a:pt x="105316" y="17859"/>
                  </a:lnTo>
                  <a:lnTo>
                    <a:pt x="151088" y="3190"/>
                  </a:lnTo>
                  <a:lnTo>
                    <a:pt x="176022" y="0"/>
                  </a:lnTo>
                  <a:close/>
                </a:path>
              </a:pathLst>
            </a:custGeom>
            <a:ln w="19812">
              <a:solidFill>
                <a:srgbClr val="FDFD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716011" y="143255"/>
            <a:ext cx="1243583" cy="1243584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"/>
                <a:cs typeface="Arial"/>
              </a:rPr>
              <a:t>Pengantar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Manajemen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"/>
                <a:cs typeface="Arial"/>
              </a:rPr>
              <a:t>Revisi: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7680" y="533146"/>
            <a:ext cx="66300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Proses</a:t>
            </a:r>
            <a:r>
              <a:rPr spc="-45" dirty="0"/>
              <a:t> </a:t>
            </a:r>
            <a:r>
              <a:rPr dirty="0"/>
              <a:t>Pembuatan</a:t>
            </a:r>
            <a:r>
              <a:rPr spc="-40" dirty="0"/>
              <a:t> </a:t>
            </a:r>
            <a:r>
              <a:rPr dirty="0"/>
              <a:t>Keputusan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"/>
                <a:cs typeface="Arial"/>
              </a:rPr>
              <a:t>Pengantar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Manajemen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"/>
                <a:cs typeface="Arial"/>
              </a:rPr>
              <a:t>Revisi: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5310"/>
            <a:ext cx="5447030" cy="3830954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Cambria"/>
                <a:cs typeface="Cambria"/>
              </a:rPr>
              <a:t>Mengidentifikasi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suatu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masalah</a:t>
            </a:r>
            <a:endParaRPr sz="26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Cambria"/>
                <a:cs typeface="Cambria"/>
              </a:rPr>
              <a:t>Mengidentifikasi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kriteria</a:t>
            </a:r>
            <a:r>
              <a:rPr sz="2600" spc="-2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keputusan</a:t>
            </a:r>
            <a:endParaRPr sz="26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Cambria"/>
                <a:cs typeface="Cambria"/>
              </a:rPr>
              <a:t>Mengalokasikan</a:t>
            </a:r>
            <a:r>
              <a:rPr sz="2600" spc="-5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bobot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pada</a:t>
            </a:r>
            <a:r>
              <a:rPr sz="2600" spc="-1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kriteria</a:t>
            </a:r>
            <a:endParaRPr sz="26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Cambria"/>
                <a:cs typeface="Cambria"/>
              </a:rPr>
              <a:t>Mengembangkan</a:t>
            </a:r>
            <a:r>
              <a:rPr sz="2600" spc="-6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alternatif</a:t>
            </a:r>
            <a:endParaRPr sz="26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Cambria"/>
                <a:cs typeface="Cambria"/>
              </a:rPr>
              <a:t>Menganalisis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alternatif</a:t>
            </a:r>
            <a:endParaRPr sz="26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Cambria"/>
                <a:cs typeface="Cambria"/>
              </a:rPr>
              <a:t>Memilih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sebuah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alternatif</a:t>
            </a:r>
            <a:endParaRPr sz="26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Cambria"/>
                <a:cs typeface="Cambria"/>
              </a:rPr>
              <a:t>Mengimplementasikan</a:t>
            </a:r>
            <a:r>
              <a:rPr sz="2600" spc="-6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alternatif</a:t>
            </a:r>
            <a:endParaRPr sz="26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10" dirty="0">
                <a:latin typeface="Cambria"/>
                <a:cs typeface="Cambria"/>
              </a:rPr>
              <a:t>Mengevaluasi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efektivitas</a:t>
            </a:r>
            <a:r>
              <a:rPr sz="2600" spc="-3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kepuasan</a:t>
            </a:r>
            <a:endParaRPr sz="2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54300" marR="5080" indent="-2642235">
              <a:lnSpc>
                <a:spcPct val="100000"/>
              </a:lnSpc>
              <a:spcBef>
                <a:spcPts val="100"/>
              </a:spcBef>
            </a:pPr>
            <a:r>
              <a:rPr dirty="0"/>
              <a:t>Perspektif</a:t>
            </a:r>
            <a:r>
              <a:rPr spc="-55" dirty="0"/>
              <a:t> </a:t>
            </a:r>
            <a:r>
              <a:rPr dirty="0"/>
              <a:t>Manajer</a:t>
            </a:r>
            <a:r>
              <a:rPr spc="-30" dirty="0"/>
              <a:t> </a:t>
            </a:r>
            <a:r>
              <a:rPr dirty="0"/>
              <a:t>dalam</a:t>
            </a:r>
            <a:r>
              <a:rPr spc="-35" dirty="0"/>
              <a:t> </a:t>
            </a:r>
            <a:r>
              <a:rPr dirty="0"/>
              <a:t>Membuat </a:t>
            </a:r>
            <a:r>
              <a:rPr spc="-985" dirty="0"/>
              <a:t> </a:t>
            </a:r>
            <a:r>
              <a:rPr dirty="0"/>
              <a:t>Keputusan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"/>
                <a:cs typeface="Arial"/>
              </a:rPr>
              <a:t>Pengantar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Manajemen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"/>
                <a:cs typeface="Arial"/>
              </a:rPr>
              <a:t>Revisi: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7814" y="2056638"/>
            <a:ext cx="6523355" cy="23247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Membuat </a:t>
            </a:r>
            <a:r>
              <a:rPr sz="2600" spc="-10" dirty="0">
                <a:latin typeface="Cambria"/>
                <a:cs typeface="Cambria"/>
              </a:rPr>
              <a:t>keputusan</a:t>
            </a:r>
            <a:r>
              <a:rPr sz="2600" spc="-2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Rasionalitas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mbria"/>
              <a:buAutoNum type="arabicPeriod"/>
            </a:pPr>
            <a:endParaRPr sz="37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600" spc="-10" dirty="0">
                <a:latin typeface="Cambria"/>
                <a:cs typeface="Cambria"/>
              </a:rPr>
              <a:t>Pembuatan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Keputusan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Rasionalitas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terikat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mbria"/>
              <a:buAutoNum type="arabicPeriod"/>
            </a:pPr>
            <a:endParaRPr sz="37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Pembuatan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Keputusan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spc="-15" dirty="0">
                <a:latin typeface="Cambria"/>
                <a:cs typeface="Cambria"/>
              </a:rPr>
              <a:t>Peranan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Intuisi</a:t>
            </a:r>
            <a:endParaRPr sz="2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9864" y="533146"/>
            <a:ext cx="36836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Jenis</a:t>
            </a:r>
            <a:r>
              <a:rPr spc="-35" dirty="0"/>
              <a:t> </a:t>
            </a:r>
            <a:r>
              <a:rPr spc="-5" dirty="0"/>
              <a:t>Keputusan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"/>
                <a:cs typeface="Arial"/>
              </a:rPr>
              <a:t>Pengantar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Manajemen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"/>
                <a:cs typeface="Arial"/>
              </a:rPr>
              <a:t>Revisi: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7814" y="2056638"/>
            <a:ext cx="4495165" cy="1373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Masalah</a:t>
            </a:r>
            <a:r>
              <a:rPr sz="2600" dirty="0">
                <a:latin typeface="Cambria"/>
                <a:cs typeface="Cambria"/>
              </a:rPr>
              <a:t> </a:t>
            </a:r>
            <a:r>
              <a:rPr sz="2600" spc="-20" dirty="0">
                <a:latin typeface="Cambria"/>
                <a:cs typeface="Cambria"/>
              </a:rPr>
              <a:t>yang</a:t>
            </a:r>
            <a:r>
              <a:rPr sz="2600" spc="1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terstruktur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mbria"/>
              <a:buAutoNum type="arabicPeriod"/>
            </a:pPr>
            <a:endParaRPr sz="37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600" spc="-10" dirty="0">
                <a:latin typeface="Cambria"/>
                <a:cs typeface="Cambria"/>
              </a:rPr>
              <a:t>Keputusan</a:t>
            </a:r>
            <a:r>
              <a:rPr sz="2600" spc="-25" dirty="0">
                <a:latin typeface="Cambria"/>
                <a:cs typeface="Cambria"/>
              </a:rPr>
              <a:t> </a:t>
            </a:r>
            <a:r>
              <a:rPr sz="2600" spc="-20" dirty="0">
                <a:latin typeface="Cambria"/>
                <a:cs typeface="Cambria"/>
              </a:rPr>
              <a:t>yang</a:t>
            </a:r>
            <a:r>
              <a:rPr sz="2600" spc="10" dirty="0">
                <a:latin typeface="Cambria"/>
                <a:cs typeface="Cambria"/>
              </a:rPr>
              <a:t> </a:t>
            </a:r>
            <a:r>
              <a:rPr sz="2600" spc="-15" dirty="0">
                <a:latin typeface="Cambria"/>
                <a:cs typeface="Cambria"/>
              </a:rPr>
              <a:t>terprogram</a:t>
            </a:r>
            <a:endParaRPr sz="2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00199"/>
            <a:ext cx="2657475" cy="23247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"/>
                <a:cs typeface="Arial"/>
              </a:rPr>
              <a:t>Kepastian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AutoNum type="arabicPeriod"/>
            </a:pPr>
            <a:endParaRPr sz="375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"/>
                <a:cs typeface="Arial"/>
              </a:rPr>
              <a:t>Resiko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arabicPeriod"/>
            </a:pPr>
            <a:endParaRPr sz="380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"/>
                <a:cs typeface="Arial"/>
              </a:rPr>
              <a:t>ketidakpastian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"/>
                <a:cs typeface="Arial"/>
              </a:rPr>
              <a:t>Pengantar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Manajemen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"/>
                <a:cs typeface="Arial"/>
              </a:rPr>
              <a:t>Revisi: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1506" y="533146"/>
            <a:ext cx="67824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Kondisi</a:t>
            </a:r>
            <a:r>
              <a:rPr spc="-35" dirty="0"/>
              <a:t> </a:t>
            </a:r>
            <a:r>
              <a:rPr dirty="0"/>
              <a:t>Pembuatan</a:t>
            </a:r>
            <a:r>
              <a:rPr spc="-40" dirty="0"/>
              <a:t> </a:t>
            </a:r>
            <a:r>
              <a:rPr dirty="0"/>
              <a:t>Keputusan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00199"/>
            <a:ext cx="3585210" cy="1373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"/>
                <a:cs typeface="Arial"/>
              </a:rPr>
              <a:t>Gaya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berfikir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linier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375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"/>
                <a:cs typeface="Arial"/>
              </a:rPr>
              <a:t>Gaya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berfikir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nonlinier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"/>
                <a:cs typeface="Arial"/>
              </a:rPr>
              <a:t>Pengantar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Manajemen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"/>
                <a:cs typeface="Arial"/>
              </a:rPr>
              <a:t>Revisi: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0372" y="533146"/>
            <a:ext cx="6224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Gaya</a:t>
            </a:r>
            <a:r>
              <a:rPr spc="-45" dirty="0"/>
              <a:t> </a:t>
            </a:r>
            <a:r>
              <a:rPr dirty="0"/>
              <a:t>Pembuatan</a:t>
            </a:r>
            <a:r>
              <a:rPr spc="-45" dirty="0"/>
              <a:t> </a:t>
            </a:r>
            <a:r>
              <a:rPr dirty="0"/>
              <a:t>Keputusan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2702"/>
            <a:ext cx="3063240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40" dirty="0">
                <a:latin typeface="Arial"/>
                <a:cs typeface="Arial"/>
              </a:rPr>
              <a:t>Terlalu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percaya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diri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Pengamatan</a:t>
            </a: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Melayani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diri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sendiri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Biaya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tertanam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Ketidakteraturan</a:t>
            </a: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Representasi</a:t>
            </a: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Ketersediaan</a:t>
            </a: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Pembingkaian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Konfirmasi</a:t>
            </a: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Persepsi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selektif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Efek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jangkar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Gratifikasi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segera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"/>
                <a:cs typeface="Arial"/>
              </a:rPr>
              <a:t>Pengantar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Manajemen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"/>
                <a:cs typeface="Arial"/>
              </a:rPr>
              <a:t>Revisi: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54300" marR="5080" indent="-22745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Bias</a:t>
            </a:r>
            <a:r>
              <a:rPr spc="-30" dirty="0"/>
              <a:t> </a:t>
            </a:r>
            <a:r>
              <a:rPr dirty="0"/>
              <a:t>dan</a:t>
            </a:r>
            <a:r>
              <a:rPr spc="-35" dirty="0"/>
              <a:t> </a:t>
            </a:r>
            <a:r>
              <a:rPr dirty="0"/>
              <a:t>Kesalahan</a:t>
            </a:r>
            <a:r>
              <a:rPr spc="-30" dirty="0"/>
              <a:t> </a:t>
            </a:r>
            <a:r>
              <a:rPr dirty="0"/>
              <a:t>Pembuatan </a:t>
            </a:r>
            <a:r>
              <a:rPr spc="-985" dirty="0"/>
              <a:t> </a:t>
            </a:r>
            <a:r>
              <a:rPr dirty="0"/>
              <a:t>Keputusan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021560"/>
            <a:ext cx="7637145" cy="287909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20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"/>
                <a:cs typeface="Arial"/>
              </a:rPr>
              <a:t>Pendekatan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pengambilan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keputusan</a:t>
            </a:r>
            <a:endParaRPr sz="2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"/>
                <a:cs typeface="Arial"/>
              </a:rPr>
              <a:t>Jenis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masalah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dan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keputusan</a:t>
            </a:r>
            <a:endParaRPr sz="2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"/>
                <a:cs typeface="Arial"/>
              </a:rPr>
              <a:t>Kondisi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pembuatan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keputusan</a:t>
            </a:r>
            <a:endParaRPr sz="2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"/>
                <a:cs typeface="Arial"/>
              </a:rPr>
              <a:t>Gaya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pembuat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keputusan</a:t>
            </a:r>
            <a:endParaRPr sz="2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"/>
                <a:cs typeface="Arial"/>
              </a:rPr>
              <a:t>Keputusan</a:t>
            </a:r>
            <a:endParaRPr sz="2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"/>
                <a:cs typeface="Arial"/>
              </a:rPr>
              <a:t>Kesalahan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dan bias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dalam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pembuatan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keputusan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"/>
                <a:cs typeface="Arial"/>
              </a:rPr>
              <a:t>Pengantar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Manajemen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"/>
                <a:cs typeface="Arial"/>
              </a:rPr>
              <a:t>Revisi: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18435" marR="5080" indent="-235839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Tinjauan</a:t>
            </a:r>
            <a:r>
              <a:rPr spc="-40" dirty="0"/>
              <a:t> </a:t>
            </a:r>
            <a:r>
              <a:rPr dirty="0"/>
              <a:t>Pembuatan</a:t>
            </a:r>
            <a:r>
              <a:rPr spc="-55" dirty="0"/>
              <a:t> </a:t>
            </a:r>
            <a:r>
              <a:rPr dirty="0"/>
              <a:t>Keputusan </a:t>
            </a:r>
            <a:r>
              <a:rPr spc="-985" dirty="0"/>
              <a:t> </a:t>
            </a:r>
            <a:r>
              <a:rPr dirty="0"/>
              <a:t>Manajerial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98851" y="3137407"/>
            <a:ext cx="2223770" cy="481965"/>
            <a:chOff x="2498851" y="3137407"/>
            <a:chExt cx="2223770" cy="4819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04185" y="3142741"/>
              <a:ext cx="2212848" cy="47117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77257" y="3445128"/>
              <a:ext cx="112522" cy="12560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84626" y="3300475"/>
              <a:ext cx="122173" cy="11214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504185" y="3142741"/>
              <a:ext cx="2212975" cy="471170"/>
            </a:xfrm>
            <a:custGeom>
              <a:avLst/>
              <a:gdLst/>
              <a:ahLst/>
              <a:cxnLst/>
              <a:rect l="l" t="t" r="r" b="b"/>
              <a:pathLst>
                <a:path w="2212975" h="471170">
                  <a:moveTo>
                    <a:pt x="1153540" y="130937"/>
                  </a:moveTo>
                  <a:lnTo>
                    <a:pt x="1195451" y="130937"/>
                  </a:lnTo>
                  <a:lnTo>
                    <a:pt x="1195451" y="369062"/>
                  </a:lnTo>
                  <a:lnTo>
                    <a:pt x="1195476" y="377872"/>
                  </a:lnTo>
                  <a:lnTo>
                    <a:pt x="1195562" y="385635"/>
                  </a:lnTo>
                  <a:lnTo>
                    <a:pt x="1195718" y="392350"/>
                  </a:lnTo>
                  <a:lnTo>
                    <a:pt x="1195959" y="398018"/>
                  </a:lnTo>
                  <a:lnTo>
                    <a:pt x="1196213" y="404875"/>
                  </a:lnTo>
                  <a:lnTo>
                    <a:pt x="1196721" y="410083"/>
                  </a:lnTo>
                  <a:lnTo>
                    <a:pt x="1197483" y="413766"/>
                  </a:lnTo>
                  <a:lnTo>
                    <a:pt x="1198117" y="417449"/>
                  </a:lnTo>
                  <a:lnTo>
                    <a:pt x="1228852" y="443738"/>
                  </a:lnTo>
                  <a:lnTo>
                    <a:pt x="1228852" y="465836"/>
                  </a:lnTo>
                  <a:lnTo>
                    <a:pt x="1065529" y="465836"/>
                  </a:lnTo>
                  <a:lnTo>
                    <a:pt x="1065529" y="443738"/>
                  </a:lnTo>
                  <a:lnTo>
                    <a:pt x="1076452" y="440817"/>
                  </a:lnTo>
                  <a:lnTo>
                    <a:pt x="1083944" y="437007"/>
                  </a:lnTo>
                  <a:lnTo>
                    <a:pt x="1098121" y="396239"/>
                  </a:lnTo>
                  <a:lnTo>
                    <a:pt x="1098677" y="369316"/>
                  </a:lnTo>
                  <a:lnTo>
                    <a:pt x="1098677" y="213613"/>
                  </a:lnTo>
                  <a:lnTo>
                    <a:pt x="1094231" y="175133"/>
                  </a:lnTo>
                  <a:lnTo>
                    <a:pt x="1091438" y="171196"/>
                  </a:lnTo>
                  <a:lnTo>
                    <a:pt x="1088643" y="167132"/>
                  </a:lnTo>
                  <a:lnTo>
                    <a:pt x="1084834" y="164084"/>
                  </a:lnTo>
                  <a:lnTo>
                    <a:pt x="1080008" y="161925"/>
                  </a:lnTo>
                  <a:lnTo>
                    <a:pt x="1075309" y="159766"/>
                  </a:lnTo>
                  <a:lnTo>
                    <a:pt x="1069086" y="157987"/>
                  </a:lnTo>
                  <a:lnTo>
                    <a:pt x="1061465" y="156463"/>
                  </a:lnTo>
                  <a:lnTo>
                    <a:pt x="1061465" y="133604"/>
                  </a:lnTo>
                  <a:lnTo>
                    <a:pt x="1153540" y="130937"/>
                  </a:lnTo>
                  <a:close/>
                </a:path>
                <a:path w="2212975" h="471170">
                  <a:moveTo>
                    <a:pt x="2063496" y="128270"/>
                  </a:moveTo>
                  <a:lnTo>
                    <a:pt x="2115145" y="134270"/>
                  </a:lnTo>
                  <a:lnTo>
                    <a:pt x="2149522" y="153066"/>
                  </a:lnTo>
                  <a:lnTo>
                    <a:pt x="2169848" y="187029"/>
                  </a:lnTo>
                  <a:lnTo>
                    <a:pt x="2176653" y="240411"/>
                  </a:lnTo>
                  <a:lnTo>
                    <a:pt x="2176653" y="371094"/>
                  </a:lnTo>
                  <a:lnTo>
                    <a:pt x="2176722" y="381504"/>
                  </a:lnTo>
                  <a:lnTo>
                    <a:pt x="2180843" y="423163"/>
                  </a:lnTo>
                  <a:lnTo>
                    <a:pt x="2186431" y="432435"/>
                  </a:lnTo>
                  <a:lnTo>
                    <a:pt x="2188591" y="434848"/>
                  </a:lnTo>
                  <a:lnTo>
                    <a:pt x="2191385" y="436753"/>
                  </a:lnTo>
                  <a:lnTo>
                    <a:pt x="2194560" y="438150"/>
                  </a:lnTo>
                  <a:lnTo>
                    <a:pt x="2197862" y="439674"/>
                  </a:lnTo>
                  <a:lnTo>
                    <a:pt x="2203958" y="441452"/>
                  </a:lnTo>
                  <a:lnTo>
                    <a:pt x="2212848" y="443738"/>
                  </a:lnTo>
                  <a:lnTo>
                    <a:pt x="2212848" y="465836"/>
                  </a:lnTo>
                  <a:lnTo>
                    <a:pt x="2088261" y="465836"/>
                  </a:lnTo>
                  <a:lnTo>
                    <a:pt x="2091309" y="421894"/>
                  </a:lnTo>
                  <a:lnTo>
                    <a:pt x="2086228" y="420243"/>
                  </a:lnTo>
                  <a:lnTo>
                    <a:pt x="2045938" y="452175"/>
                  </a:lnTo>
                  <a:lnTo>
                    <a:pt x="2006092" y="468137"/>
                  </a:lnTo>
                  <a:lnTo>
                    <a:pt x="1977771" y="471170"/>
                  </a:lnTo>
                  <a:lnTo>
                    <a:pt x="1963844" y="470505"/>
                  </a:lnTo>
                  <a:lnTo>
                    <a:pt x="1917729" y="454866"/>
                  </a:lnTo>
                  <a:lnTo>
                    <a:pt x="1890787" y="421580"/>
                  </a:lnTo>
                  <a:lnTo>
                    <a:pt x="1884679" y="388112"/>
                  </a:lnTo>
                  <a:lnTo>
                    <a:pt x="1887704" y="364827"/>
                  </a:lnTo>
                  <a:lnTo>
                    <a:pt x="1911897" y="326068"/>
                  </a:lnTo>
                  <a:lnTo>
                    <a:pt x="1960381" y="297779"/>
                  </a:lnTo>
                  <a:lnTo>
                    <a:pt x="2033776" y="279959"/>
                  </a:lnTo>
                  <a:lnTo>
                    <a:pt x="2079878" y="274955"/>
                  </a:lnTo>
                  <a:lnTo>
                    <a:pt x="2079878" y="243078"/>
                  </a:lnTo>
                  <a:lnTo>
                    <a:pt x="2075967" y="204430"/>
                  </a:lnTo>
                  <a:lnTo>
                    <a:pt x="2054733" y="171323"/>
                  </a:lnTo>
                  <a:lnTo>
                    <a:pt x="2028316" y="164465"/>
                  </a:lnTo>
                  <a:lnTo>
                    <a:pt x="2020863" y="164798"/>
                  </a:lnTo>
                  <a:lnTo>
                    <a:pt x="1986091" y="183211"/>
                  </a:lnTo>
                  <a:lnTo>
                    <a:pt x="1970470" y="218890"/>
                  </a:lnTo>
                  <a:lnTo>
                    <a:pt x="1967991" y="231394"/>
                  </a:lnTo>
                  <a:lnTo>
                    <a:pt x="1904746" y="231394"/>
                  </a:lnTo>
                  <a:lnTo>
                    <a:pt x="1904746" y="170434"/>
                  </a:lnTo>
                  <a:lnTo>
                    <a:pt x="1919511" y="163978"/>
                  </a:lnTo>
                  <a:lnTo>
                    <a:pt x="1955927" y="149352"/>
                  </a:lnTo>
                  <a:lnTo>
                    <a:pt x="1996313" y="137160"/>
                  </a:lnTo>
                  <a:lnTo>
                    <a:pt x="2039885" y="129395"/>
                  </a:lnTo>
                  <a:lnTo>
                    <a:pt x="2055610" y="128391"/>
                  </a:lnTo>
                  <a:lnTo>
                    <a:pt x="2063496" y="128270"/>
                  </a:lnTo>
                  <a:close/>
                </a:path>
                <a:path w="2212975" h="471170">
                  <a:moveTo>
                    <a:pt x="1515617" y="128270"/>
                  </a:moveTo>
                  <a:lnTo>
                    <a:pt x="1556892" y="134620"/>
                  </a:lnTo>
                  <a:lnTo>
                    <a:pt x="1590010" y="159805"/>
                  </a:lnTo>
                  <a:lnTo>
                    <a:pt x="1602993" y="185166"/>
                  </a:lnTo>
                  <a:lnTo>
                    <a:pt x="1619378" y="170616"/>
                  </a:lnTo>
                  <a:lnTo>
                    <a:pt x="1661794" y="140970"/>
                  </a:lnTo>
                  <a:lnTo>
                    <a:pt x="1700460" y="129057"/>
                  </a:lnTo>
                  <a:lnTo>
                    <a:pt x="1713864" y="128270"/>
                  </a:lnTo>
                  <a:lnTo>
                    <a:pt x="1726703" y="128700"/>
                  </a:lnTo>
                  <a:lnTo>
                    <a:pt x="1766697" y="139257"/>
                  </a:lnTo>
                  <a:lnTo>
                    <a:pt x="1797050" y="173656"/>
                  </a:lnTo>
                  <a:lnTo>
                    <a:pt x="1807670" y="218201"/>
                  </a:lnTo>
                  <a:lnTo>
                    <a:pt x="1808988" y="246761"/>
                  </a:lnTo>
                  <a:lnTo>
                    <a:pt x="1808988" y="369062"/>
                  </a:lnTo>
                  <a:lnTo>
                    <a:pt x="1809013" y="376297"/>
                  </a:lnTo>
                  <a:lnTo>
                    <a:pt x="1812036" y="417322"/>
                  </a:lnTo>
                  <a:lnTo>
                    <a:pt x="1813305" y="422402"/>
                  </a:lnTo>
                  <a:lnTo>
                    <a:pt x="1827402" y="438023"/>
                  </a:lnTo>
                  <a:lnTo>
                    <a:pt x="1831593" y="440309"/>
                  </a:lnTo>
                  <a:lnTo>
                    <a:pt x="1836801" y="442213"/>
                  </a:lnTo>
                  <a:lnTo>
                    <a:pt x="1842769" y="443738"/>
                  </a:lnTo>
                  <a:lnTo>
                    <a:pt x="1842769" y="465836"/>
                  </a:lnTo>
                  <a:lnTo>
                    <a:pt x="1681352" y="465836"/>
                  </a:lnTo>
                  <a:lnTo>
                    <a:pt x="1681352" y="443738"/>
                  </a:lnTo>
                  <a:lnTo>
                    <a:pt x="1691386" y="441198"/>
                  </a:lnTo>
                  <a:lnTo>
                    <a:pt x="1698371" y="437642"/>
                  </a:lnTo>
                  <a:lnTo>
                    <a:pt x="1702180" y="432943"/>
                  </a:lnTo>
                  <a:lnTo>
                    <a:pt x="1705990" y="428371"/>
                  </a:lnTo>
                  <a:lnTo>
                    <a:pt x="1708530" y="421894"/>
                  </a:lnTo>
                  <a:lnTo>
                    <a:pt x="1712214" y="369316"/>
                  </a:lnTo>
                  <a:lnTo>
                    <a:pt x="1712214" y="279654"/>
                  </a:lnTo>
                  <a:lnTo>
                    <a:pt x="1711088" y="240774"/>
                  </a:lnTo>
                  <a:lnTo>
                    <a:pt x="1702435" y="200913"/>
                  </a:lnTo>
                  <a:lnTo>
                    <a:pt x="1676780" y="180848"/>
                  </a:lnTo>
                  <a:lnTo>
                    <a:pt x="1668399" y="180848"/>
                  </a:lnTo>
                  <a:lnTo>
                    <a:pt x="1662556" y="180848"/>
                  </a:lnTo>
                  <a:lnTo>
                    <a:pt x="1657223" y="181737"/>
                  </a:lnTo>
                  <a:lnTo>
                    <a:pt x="1652269" y="183515"/>
                  </a:lnTo>
                  <a:lnTo>
                    <a:pt x="1647316" y="185293"/>
                  </a:lnTo>
                  <a:lnTo>
                    <a:pt x="1642364" y="188087"/>
                  </a:lnTo>
                  <a:lnTo>
                    <a:pt x="1637411" y="191770"/>
                  </a:lnTo>
                  <a:lnTo>
                    <a:pt x="1632330" y="195453"/>
                  </a:lnTo>
                  <a:lnTo>
                    <a:pt x="1615948" y="215646"/>
                  </a:lnTo>
                  <a:lnTo>
                    <a:pt x="1613789" y="220345"/>
                  </a:lnTo>
                  <a:lnTo>
                    <a:pt x="1610360" y="259842"/>
                  </a:lnTo>
                  <a:lnTo>
                    <a:pt x="1610360" y="369062"/>
                  </a:lnTo>
                  <a:lnTo>
                    <a:pt x="1611756" y="411861"/>
                  </a:lnTo>
                  <a:lnTo>
                    <a:pt x="1623314" y="435483"/>
                  </a:lnTo>
                  <a:lnTo>
                    <a:pt x="1627251" y="438785"/>
                  </a:lnTo>
                  <a:lnTo>
                    <a:pt x="1633347" y="441452"/>
                  </a:lnTo>
                  <a:lnTo>
                    <a:pt x="1641602" y="443738"/>
                  </a:lnTo>
                  <a:lnTo>
                    <a:pt x="1641602" y="465836"/>
                  </a:lnTo>
                  <a:lnTo>
                    <a:pt x="1482216" y="465836"/>
                  </a:lnTo>
                  <a:lnTo>
                    <a:pt x="1482216" y="443738"/>
                  </a:lnTo>
                  <a:lnTo>
                    <a:pt x="1492377" y="441198"/>
                  </a:lnTo>
                  <a:lnTo>
                    <a:pt x="1499489" y="437642"/>
                  </a:lnTo>
                  <a:lnTo>
                    <a:pt x="1503426" y="432943"/>
                  </a:lnTo>
                  <a:lnTo>
                    <a:pt x="1507363" y="428371"/>
                  </a:lnTo>
                  <a:lnTo>
                    <a:pt x="1509902" y="421894"/>
                  </a:lnTo>
                  <a:lnTo>
                    <a:pt x="1513331" y="369316"/>
                  </a:lnTo>
                  <a:lnTo>
                    <a:pt x="1513331" y="279654"/>
                  </a:lnTo>
                  <a:lnTo>
                    <a:pt x="1513282" y="269033"/>
                  </a:lnTo>
                  <a:lnTo>
                    <a:pt x="1513125" y="259270"/>
                  </a:lnTo>
                  <a:lnTo>
                    <a:pt x="1512849" y="250364"/>
                  </a:lnTo>
                  <a:lnTo>
                    <a:pt x="1512442" y="242316"/>
                  </a:lnTo>
                  <a:lnTo>
                    <a:pt x="1511935" y="232156"/>
                  </a:lnTo>
                  <a:lnTo>
                    <a:pt x="1504061" y="201295"/>
                  </a:lnTo>
                  <a:lnTo>
                    <a:pt x="1501775" y="196596"/>
                  </a:lnTo>
                  <a:lnTo>
                    <a:pt x="1499108" y="192786"/>
                  </a:lnTo>
                  <a:lnTo>
                    <a:pt x="1496060" y="189865"/>
                  </a:lnTo>
                  <a:lnTo>
                    <a:pt x="1493012" y="186944"/>
                  </a:lnTo>
                  <a:lnTo>
                    <a:pt x="1489455" y="184785"/>
                  </a:lnTo>
                  <a:lnTo>
                    <a:pt x="1485391" y="183134"/>
                  </a:lnTo>
                  <a:lnTo>
                    <a:pt x="1481201" y="181610"/>
                  </a:lnTo>
                  <a:lnTo>
                    <a:pt x="1475993" y="180848"/>
                  </a:lnTo>
                  <a:lnTo>
                    <a:pt x="1469771" y="180848"/>
                  </a:lnTo>
                  <a:lnTo>
                    <a:pt x="1431337" y="197738"/>
                  </a:lnTo>
                  <a:lnTo>
                    <a:pt x="1412430" y="231683"/>
                  </a:lnTo>
                  <a:lnTo>
                    <a:pt x="1411859" y="239395"/>
                  </a:lnTo>
                  <a:lnTo>
                    <a:pt x="1411859" y="369062"/>
                  </a:lnTo>
                  <a:lnTo>
                    <a:pt x="1413637" y="413131"/>
                  </a:lnTo>
                  <a:lnTo>
                    <a:pt x="1442592" y="443738"/>
                  </a:lnTo>
                  <a:lnTo>
                    <a:pt x="1442592" y="465836"/>
                  </a:lnTo>
                  <a:lnTo>
                    <a:pt x="1282191" y="465836"/>
                  </a:lnTo>
                  <a:lnTo>
                    <a:pt x="1282191" y="443738"/>
                  </a:lnTo>
                  <a:lnTo>
                    <a:pt x="1292987" y="440817"/>
                  </a:lnTo>
                  <a:lnTo>
                    <a:pt x="1300352" y="437007"/>
                  </a:lnTo>
                  <a:lnTo>
                    <a:pt x="1314529" y="396239"/>
                  </a:lnTo>
                  <a:lnTo>
                    <a:pt x="1315085" y="369316"/>
                  </a:lnTo>
                  <a:lnTo>
                    <a:pt x="1315085" y="231775"/>
                  </a:lnTo>
                  <a:lnTo>
                    <a:pt x="1313688" y="187198"/>
                  </a:lnTo>
                  <a:lnTo>
                    <a:pt x="1277874" y="156463"/>
                  </a:lnTo>
                  <a:lnTo>
                    <a:pt x="1277874" y="133604"/>
                  </a:lnTo>
                  <a:lnTo>
                    <a:pt x="1369694" y="130937"/>
                  </a:lnTo>
                  <a:lnTo>
                    <a:pt x="1411859" y="130937"/>
                  </a:lnTo>
                  <a:lnTo>
                    <a:pt x="1406778" y="179197"/>
                  </a:lnTo>
                  <a:lnTo>
                    <a:pt x="1410842" y="180212"/>
                  </a:lnTo>
                  <a:lnTo>
                    <a:pt x="1453134" y="146887"/>
                  </a:lnTo>
                  <a:lnTo>
                    <a:pt x="1490471" y="131206"/>
                  </a:lnTo>
                  <a:lnTo>
                    <a:pt x="1502997" y="129006"/>
                  </a:lnTo>
                  <a:lnTo>
                    <a:pt x="1515617" y="128270"/>
                  </a:lnTo>
                  <a:close/>
                </a:path>
                <a:path w="2212975" h="471170">
                  <a:moveTo>
                    <a:pt x="984250" y="128270"/>
                  </a:moveTo>
                  <a:lnTo>
                    <a:pt x="994582" y="128533"/>
                  </a:lnTo>
                  <a:lnTo>
                    <a:pt x="1005189" y="129333"/>
                  </a:lnTo>
                  <a:lnTo>
                    <a:pt x="1016057" y="130681"/>
                  </a:lnTo>
                  <a:lnTo>
                    <a:pt x="1027176" y="132587"/>
                  </a:lnTo>
                  <a:lnTo>
                    <a:pt x="1027176" y="225044"/>
                  </a:lnTo>
                  <a:lnTo>
                    <a:pt x="966469" y="225044"/>
                  </a:lnTo>
                  <a:lnTo>
                    <a:pt x="963398" y="215898"/>
                  </a:lnTo>
                  <a:lnTo>
                    <a:pt x="959897" y="207883"/>
                  </a:lnTo>
                  <a:lnTo>
                    <a:pt x="926973" y="184912"/>
                  </a:lnTo>
                  <a:lnTo>
                    <a:pt x="922019" y="184912"/>
                  </a:lnTo>
                  <a:lnTo>
                    <a:pt x="889380" y="207518"/>
                  </a:lnTo>
                  <a:lnTo>
                    <a:pt x="883665" y="218821"/>
                  </a:lnTo>
                  <a:lnTo>
                    <a:pt x="881506" y="224536"/>
                  </a:lnTo>
                  <a:lnTo>
                    <a:pt x="878459" y="262255"/>
                  </a:lnTo>
                  <a:lnTo>
                    <a:pt x="878459" y="369062"/>
                  </a:lnTo>
                  <a:lnTo>
                    <a:pt x="880744" y="413638"/>
                  </a:lnTo>
                  <a:lnTo>
                    <a:pt x="913891" y="443738"/>
                  </a:lnTo>
                  <a:lnTo>
                    <a:pt x="913891" y="465836"/>
                  </a:lnTo>
                  <a:lnTo>
                    <a:pt x="748791" y="465836"/>
                  </a:lnTo>
                  <a:lnTo>
                    <a:pt x="748791" y="443738"/>
                  </a:lnTo>
                  <a:lnTo>
                    <a:pt x="759587" y="440817"/>
                  </a:lnTo>
                  <a:lnTo>
                    <a:pt x="766952" y="437007"/>
                  </a:lnTo>
                  <a:lnTo>
                    <a:pt x="781129" y="396239"/>
                  </a:lnTo>
                  <a:lnTo>
                    <a:pt x="781685" y="369316"/>
                  </a:lnTo>
                  <a:lnTo>
                    <a:pt x="781685" y="231775"/>
                  </a:lnTo>
                  <a:lnTo>
                    <a:pt x="780288" y="187198"/>
                  </a:lnTo>
                  <a:lnTo>
                    <a:pt x="744474" y="156463"/>
                  </a:lnTo>
                  <a:lnTo>
                    <a:pt x="744474" y="133604"/>
                  </a:lnTo>
                  <a:lnTo>
                    <a:pt x="836294" y="130937"/>
                  </a:lnTo>
                  <a:lnTo>
                    <a:pt x="878459" y="130937"/>
                  </a:lnTo>
                  <a:lnTo>
                    <a:pt x="873760" y="181483"/>
                  </a:lnTo>
                  <a:lnTo>
                    <a:pt x="878077" y="182499"/>
                  </a:lnTo>
                  <a:lnTo>
                    <a:pt x="915529" y="148351"/>
                  </a:lnTo>
                  <a:lnTo>
                    <a:pt x="955214" y="131429"/>
                  </a:lnTo>
                  <a:lnTo>
                    <a:pt x="969464" y="129057"/>
                  </a:lnTo>
                  <a:lnTo>
                    <a:pt x="984250" y="128270"/>
                  </a:lnTo>
                  <a:close/>
                </a:path>
                <a:path w="2212975" h="471170">
                  <a:moveTo>
                    <a:pt x="550418" y="128270"/>
                  </a:moveTo>
                  <a:lnTo>
                    <a:pt x="591851" y="132181"/>
                  </a:lnTo>
                  <a:lnTo>
                    <a:pt x="634529" y="148988"/>
                  </a:lnTo>
                  <a:lnTo>
                    <a:pt x="664541" y="176639"/>
                  </a:lnTo>
                  <a:lnTo>
                    <a:pt x="685736" y="220259"/>
                  </a:lnTo>
                  <a:lnTo>
                    <a:pt x="694420" y="264175"/>
                  </a:lnTo>
                  <a:lnTo>
                    <a:pt x="696340" y="300736"/>
                  </a:lnTo>
                  <a:lnTo>
                    <a:pt x="484124" y="300736"/>
                  </a:lnTo>
                  <a:lnTo>
                    <a:pt x="485550" y="329027"/>
                  </a:lnTo>
                  <a:lnTo>
                    <a:pt x="496357" y="373655"/>
                  </a:lnTo>
                  <a:lnTo>
                    <a:pt x="532479" y="411448"/>
                  </a:lnTo>
                  <a:lnTo>
                    <a:pt x="570483" y="418592"/>
                  </a:lnTo>
                  <a:lnTo>
                    <a:pt x="582862" y="417996"/>
                  </a:lnTo>
                  <a:lnTo>
                    <a:pt x="626737" y="403379"/>
                  </a:lnTo>
                  <a:lnTo>
                    <a:pt x="660526" y="375412"/>
                  </a:lnTo>
                  <a:lnTo>
                    <a:pt x="687705" y="404875"/>
                  </a:lnTo>
                  <a:lnTo>
                    <a:pt x="653668" y="435752"/>
                  </a:lnTo>
                  <a:lnTo>
                    <a:pt x="620013" y="456057"/>
                  </a:lnTo>
                  <a:lnTo>
                    <a:pt x="564149" y="470219"/>
                  </a:lnTo>
                  <a:lnTo>
                    <a:pt x="543051" y="471170"/>
                  </a:lnTo>
                  <a:lnTo>
                    <a:pt x="506426" y="468503"/>
                  </a:lnTo>
                  <a:lnTo>
                    <a:pt x="447700" y="447166"/>
                  </a:lnTo>
                  <a:lnTo>
                    <a:pt x="408408" y="404568"/>
                  </a:lnTo>
                  <a:lnTo>
                    <a:pt x="388786" y="341183"/>
                  </a:lnTo>
                  <a:lnTo>
                    <a:pt x="386333" y="301752"/>
                  </a:lnTo>
                  <a:lnTo>
                    <a:pt x="387596" y="275536"/>
                  </a:lnTo>
                  <a:lnTo>
                    <a:pt x="397692" y="228725"/>
                  </a:lnTo>
                  <a:lnTo>
                    <a:pt x="417693" y="189648"/>
                  </a:lnTo>
                  <a:lnTo>
                    <a:pt x="446406" y="159879"/>
                  </a:lnTo>
                  <a:lnTo>
                    <a:pt x="483266" y="139682"/>
                  </a:lnTo>
                  <a:lnTo>
                    <a:pt x="526510" y="129534"/>
                  </a:lnTo>
                  <a:lnTo>
                    <a:pt x="550418" y="128270"/>
                  </a:lnTo>
                  <a:close/>
                </a:path>
                <a:path w="2212975" h="471170">
                  <a:moveTo>
                    <a:pt x="0" y="8762"/>
                  </a:moveTo>
                  <a:lnTo>
                    <a:pt x="394081" y="8762"/>
                  </a:lnTo>
                  <a:lnTo>
                    <a:pt x="394081" y="126237"/>
                  </a:lnTo>
                  <a:lnTo>
                    <a:pt x="348233" y="126237"/>
                  </a:lnTo>
                  <a:lnTo>
                    <a:pt x="345184" y="115643"/>
                  </a:lnTo>
                  <a:lnTo>
                    <a:pt x="342503" y="106537"/>
                  </a:lnTo>
                  <a:lnTo>
                    <a:pt x="329945" y="74549"/>
                  </a:lnTo>
                  <a:lnTo>
                    <a:pt x="326897" y="69469"/>
                  </a:lnTo>
                  <a:lnTo>
                    <a:pt x="289813" y="48387"/>
                  </a:lnTo>
                  <a:lnTo>
                    <a:pt x="282320" y="47879"/>
                  </a:lnTo>
                  <a:lnTo>
                    <a:pt x="273176" y="47879"/>
                  </a:lnTo>
                  <a:lnTo>
                    <a:pt x="249046" y="47879"/>
                  </a:lnTo>
                  <a:lnTo>
                    <a:pt x="249046" y="381762"/>
                  </a:lnTo>
                  <a:lnTo>
                    <a:pt x="249116" y="390094"/>
                  </a:lnTo>
                  <a:lnTo>
                    <a:pt x="257809" y="430530"/>
                  </a:lnTo>
                  <a:lnTo>
                    <a:pt x="260350" y="432816"/>
                  </a:lnTo>
                  <a:lnTo>
                    <a:pt x="262889" y="435229"/>
                  </a:lnTo>
                  <a:lnTo>
                    <a:pt x="289559" y="443738"/>
                  </a:lnTo>
                  <a:lnTo>
                    <a:pt x="289559" y="465836"/>
                  </a:lnTo>
                  <a:lnTo>
                    <a:pt x="104775" y="465836"/>
                  </a:lnTo>
                  <a:lnTo>
                    <a:pt x="104775" y="443738"/>
                  </a:lnTo>
                  <a:lnTo>
                    <a:pt x="114172" y="442213"/>
                  </a:lnTo>
                  <a:lnTo>
                    <a:pt x="121538" y="440055"/>
                  </a:lnTo>
                  <a:lnTo>
                    <a:pt x="144271" y="408686"/>
                  </a:lnTo>
                  <a:lnTo>
                    <a:pt x="145287" y="381762"/>
                  </a:lnTo>
                  <a:lnTo>
                    <a:pt x="145287" y="47879"/>
                  </a:lnTo>
                  <a:lnTo>
                    <a:pt x="118109" y="47879"/>
                  </a:lnTo>
                  <a:lnTo>
                    <a:pt x="108682" y="48184"/>
                  </a:lnTo>
                  <a:lnTo>
                    <a:pt x="68833" y="67310"/>
                  </a:lnTo>
                  <a:lnTo>
                    <a:pt x="52508" y="102592"/>
                  </a:lnTo>
                  <a:lnTo>
                    <a:pt x="45846" y="126237"/>
                  </a:lnTo>
                  <a:lnTo>
                    <a:pt x="0" y="126237"/>
                  </a:lnTo>
                  <a:lnTo>
                    <a:pt x="0" y="8762"/>
                  </a:lnTo>
                  <a:close/>
                </a:path>
                <a:path w="2212975" h="471170">
                  <a:moveTo>
                    <a:pt x="1100963" y="0"/>
                  </a:moveTo>
                  <a:lnTo>
                    <a:pt x="1192784" y="0"/>
                  </a:lnTo>
                  <a:lnTo>
                    <a:pt x="1192784" y="82042"/>
                  </a:lnTo>
                  <a:lnTo>
                    <a:pt x="1100963" y="82042"/>
                  </a:lnTo>
                  <a:lnTo>
                    <a:pt x="1100963" y="0"/>
                  </a:lnTo>
                  <a:close/>
                </a:path>
              </a:pathLst>
            </a:custGeom>
            <a:ln w="10668">
              <a:solidFill>
                <a:srgbClr val="4579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4910709" y="3123692"/>
            <a:ext cx="1736725" cy="495934"/>
            <a:chOff x="4910709" y="3123692"/>
            <a:chExt cx="1736725" cy="495934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16043" y="3129026"/>
              <a:ext cx="1726057" cy="48488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3286" y="3445129"/>
              <a:ext cx="112522" cy="12560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916043" y="3129026"/>
              <a:ext cx="1726564" cy="485140"/>
            </a:xfrm>
            <a:custGeom>
              <a:avLst/>
              <a:gdLst/>
              <a:ahLst/>
              <a:cxnLst/>
              <a:rect l="l" t="t" r="r" b="b"/>
              <a:pathLst>
                <a:path w="1726565" h="485139">
                  <a:moveTo>
                    <a:pt x="1237996" y="144652"/>
                  </a:moveTo>
                  <a:lnTo>
                    <a:pt x="1279906" y="144652"/>
                  </a:lnTo>
                  <a:lnTo>
                    <a:pt x="1279906" y="382777"/>
                  </a:lnTo>
                  <a:lnTo>
                    <a:pt x="1279931" y="391588"/>
                  </a:lnTo>
                  <a:lnTo>
                    <a:pt x="1280017" y="399351"/>
                  </a:lnTo>
                  <a:lnTo>
                    <a:pt x="1280173" y="406066"/>
                  </a:lnTo>
                  <a:lnTo>
                    <a:pt x="1280414" y="411734"/>
                  </a:lnTo>
                  <a:lnTo>
                    <a:pt x="1280668" y="418591"/>
                  </a:lnTo>
                  <a:lnTo>
                    <a:pt x="1281176" y="423799"/>
                  </a:lnTo>
                  <a:lnTo>
                    <a:pt x="1281938" y="427482"/>
                  </a:lnTo>
                  <a:lnTo>
                    <a:pt x="1282573" y="431164"/>
                  </a:lnTo>
                  <a:lnTo>
                    <a:pt x="1313307" y="457453"/>
                  </a:lnTo>
                  <a:lnTo>
                    <a:pt x="1313307" y="479551"/>
                  </a:lnTo>
                  <a:lnTo>
                    <a:pt x="1149985" y="479551"/>
                  </a:lnTo>
                  <a:lnTo>
                    <a:pt x="1149985" y="457453"/>
                  </a:lnTo>
                  <a:lnTo>
                    <a:pt x="1160907" y="454533"/>
                  </a:lnTo>
                  <a:lnTo>
                    <a:pt x="1168400" y="450723"/>
                  </a:lnTo>
                  <a:lnTo>
                    <a:pt x="1182576" y="409955"/>
                  </a:lnTo>
                  <a:lnTo>
                    <a:pt x="1183132" y="383032"/>
                  </a:lnTo>
                  <a:lnTo>
                    <a:pt x="1183132" y="227329"/>
                  </a:lnTo>
                  <a:lnTo>
                    <a:pt x="1178687" y="188849"/>
                  </a:lnTo>
                  <a:lnTo>
                    <a:pt x="1175893" y="184912"/>
                  </a:lnTo>
                  <a:lnTo>
                    <a:pt x="1173099" y="180848"/>
                  </a:lnTo>
                  <a:lnTo>
                    <a:pt x="1169289" y="177800"/>
                  </a:lnTo>
                  <a:lnTo>
                    <a:pt x="1164463" y="175640"/>
                  </a:lnTo>
                  <a:lnTo>
                    <a:pt x="1159764" y="173482"/>
                  </a:lnTo>
                  <a:lnTo>
                    <a:pt x="1153541" y="171703"/>
                  </a:lnTo>
                  <a:lnTo>
                    <a:pt x="1145921" y="170179"/>
                  </a:lnTo>
                  <a:lnTo>
                    <a:pt x="1145921" y="147320"/>
                  </a:lnTo>
                  <a:lnTo>
                    <a:pt x="1237996" y="144652"/>
                  </a:lnTo>
                  <a:close/>
                </a:path>
                <a:path w="1726565" h="485139">
                  <a:moveTo>
                    <a:pt x="981202" y="141986"/>
                  </a:moveTo>
                  <a:lnTo>
                    <a:pt x="1029081" y="144018"/>
                  </a:lnTo>
                  <a:lnTo>
                    <a:pt x="1071943" y="149607"/>
                  </a:lnTo>
                  <a:lnTo>
                    <a:pt x="1089660" y="152653"/>
                  </a:lnTo>
                  <a:lnTo>
                    <a:pt x="1089660" y="230759"/>
                  </a:lnTo>
                  <a:lnTo>
                    <a:pt x="1045464" y="230759"/>
                  </a:lnTo>
                  <a:lnTo>
                    <a:pt x="1041485" y="220614"/>
                  </a:lnTo>
                  <a:lnTo>
                    <a:pt x="1037351" y="211709"/>
                  </a:lnTo>
                  <a:lnTo>
                    <a:pt x="1008253" y="181356"/>
                  </a:lnTo>
                  <a:lnTo>
                    <a:pt x="981837" y="176784"/>
                  </a:lnTo>
                  <a:lnTo>
                    <a:pt x="971357" y="177422"/>
                  </a:lnTo>
                  <a:lnTo>
                    <a:pt x="936879" y="198913"/>
                  </a:lnTo>
                  <a:lnTo>
                    <a:pt x="933577" y="215011"/>
                  </a:lnTo>
                  <a:lnTo>
                    <a:pt x="933577" y="223520"/>
                  </a:lnTo>
                  <a:lnTo>
                    <a:pt x="962445" y="258970"/>
                  </a:lnTo>
                  <a:lnTo>
                    <a:pt x="1001522" y="277240"/>
                  </a:lnTo>
                  <a:lnTo>
                    <a:pt x="1016575" y="283864"/>
                  </a:lnTo>
                  <a:lnTo>
                    <a:pt x="1052830" y="304546"/>
                  </a:lnTo>
                  <a:lnTo>
                    <a:pt x="1082929" y="337438"/>
                  </a:lnTo>
                  <a:lnTo>
                    <a:pt x="1093343" y="380746"/>
                  </a:lnTo>
                  <a:lnTo>
                    <a:pt x="1092721" y="393817"/>
                  </a:lnTo>
                  <a:lnTo>
                    <a:pt x="1077761" y="436844"/>
                  </a:lnTo>
                  <a:lnTo>
                    <a:pt x="1045634" y="465714"/>
                  </a:lnTo>
                  <a:lnTo>
                    <a:pt x="998829" y="481403"/>
                  </a:lnTo>
                  <a:lnTo>
                    <a:pt x="956056" y="484886"/>
                  </a:lnTo>
                  <a:lnTo>
                    <a:pt x="927649" y="483907"/>
                  </a:lnTo>
                  <a:lnTo>
                    <a:pt x="897683" y="480964"/>
                  </a:lnTo>
                  <a:lnTo>
                    <a:pt x="866169" y="476045"/>
                  </a:lnTo>
                  <a:lnTo>
                    <a:pt x="833120" y="469138"/>
                  </a:lnTo>
                  <a:lnTo>
                    <a:pt x="833120" y="389127"/>
                  </a:lnTo>
                  <a:lnTo>
                    <a:pt x="878078" y="389127"/>
                  </a:lnTo>
                  <a:lnTo>
                    <a:pt x="882671" y="403415"/>
                  </a:lnTo>
                  <a:lnTo>
                    <a:pt x="888444" y="415798"/>
                  </a:lnTo>
                  <a:lnTo>
                    <a:pt x="923813" y="446277"/>
                  </a:lnTo>
                  <a:lnTo>
                    <a:pt x="949960" y="450088"/>
                  </a:lnTo>
                  <a:lnTo>
                    <a:pt x="961771" y="449373"/>
                  </a:lnTo>
                  <a:lnTo>
                    <a:pt x="997664" y="424656"/>
                  </a:lnTo>
                  <a:lnTo>
                    <a:pt x="1000887" y="405511"/>
                  </a:lnTo>
                  <a:lnTo>
                    <a:pt x="1000887" y="396366"/>
                  </a:lnTo>
                  <a:lnTo>
                    <a:pt x="975614" y="363474"/>
                  </a:lnTo>
                  <a:lnTo>
                    <a:pt x="929259" y="340233"/>
                  </a:lnTo>
                  <a:lnTo>
                    <a:pt x="920162" y="336115"/>
                  </a:lnTo>
                  <a:lnTo>
                    <a:pt x="911351" y="331771"/>
                  </a:lnTo>
                  <a:lnTo>
                    <a:pt x="872603" y="306540"/>
                  </a:lnTo>
                  <a:lnTo>
                    <a:pt x="847217" y="273303"/>
                  </a:lnTo>
                  <a:lnTo>
                    <a:pt x="840232" y="239775"/>
                  </a:lnTo>
                  <a:lnTo>
                    <a:pt x="841307" y="225226"/>
                  </a:lnTo>
                  <a:lnTo>
                    <a:pt x="857631" y="187578"/>
                  </a:lnTo>
                  <a:lnTo>
                    <a:pt x="892099" y="160218"/>
                  </a:lnTo>
                  <a:lnTo>
                    <a:pt x="941959" y="144922"/>
                  </a:lnTo>
                  <a:lnTo>
                    <a:pt x="961009" y="142722"/>
                  </a:lnTo>
                  <a:lnTo>
                    <a:pt x="981202" y="141986"/>
                  </a:lnTo>
                  <a:close/>
                </a:path>
                <a:path w="1726565" h="485139">
                  <a:moveTo>
                    <a:pt x="637667" y="141986"/>
                  </a:moveTo>
                  <a:lnTo>
                    <a:pt x="689316" y="147986"/>
                  </a:lnTo>
                  <a:lnTo>
                    <a:pt x="723693" y="166782"/>
                  </a:lnTo>
                  <a:lnTo>
                    <a:pt x="744019" y="200745"/>
                  </a:lnTo>
                  <a:lnTo>
                    <a:pt x="750824" y="254126"/>
                  </a:lnTo>
                  <a:lnTo>
                    <a:pt x="750824" y="384810"/>
                  </a:lnTo>
                  <a:lnTo>
                    <a:pt x="750893" y="395220"/>
                  </a:lnTo>
                  <a:lnTo>
                    <a:pt x="755015" y="436879"/>
                  </a:lnTo>
                  <a:lnTo>
                    <a:pt x="760603" y="446150"/>
                  </a:lnTo>
                  <a:lnTo>
                    <a:pt x="762762" y="448563"/>
                  </a:lnTo>
                  <a:lnTo>
                    <a:pt x="765556" y="450469"/>
                  </a:lnTo>
                  <a:lnTo>
                    <a:pt x="768731" y="451865"/>
                  </a:lnTo>
                  <a:lnTo>
                    <a:pt x="772033" y="453389"/>
                  </a:lnTo>
                  <a:lnTo>
                    <a:pt x="778129" y="455168"/>
                  </a:lnTo>
                  <a:lnTo>
                    <a:pt x="787019" y="457453"/>
                  </a:lnTo>
                  <a:lnTo>
                    <a:pt x="787019" y="479551"/>
                  </a:lnTo>
                  <a:lnTo>
                    <a:pt x="662432" y="479551"/>
                  </a:lnTo>
                  <a:lnTo>
                    <a:pt x="665480" y="435610"/>
                  </a:lnTo>
                  <a:lnTo>
                    <a:pt x="660400" y="433959"/>
                  </a:lnTo>
                  <a:lnTo>
                    <a:pt x="620109" y="465891"/>
                  </a:lnTo>
                  <a:lnTo>
                    <a:pt x="580263" y="481853"/>
                  </a:lnTo>
                  <a:lnTo>
                    <a:pt x="551942" y="484886"/>
                  </a:lnTo>
                  <a:lnTo>
                    <a:pt x="538015" y="484221"/>
                  </a:lnTo>
                  <a:lnTo>
                    <a:pt x="491900" y="468582"/>
                  </a:lnTo>
                  <a:lnTo>
                    <a:pt x="464958" y="435296"/>
                  </a:lnTo>
                  <a:lnTo>
                    <a:pt x="458851" y="401827"/>
                  </a:lnTo>
                  <a:lnTo>
                    <a:pt x="461875" y="378543"/>
                  </a:lnTo>
                  <a:lnTo>
                    <a:pt x="486068" y="339784"/>
                  </a:lnTo>
                  <a:lnTo>
                    <a:pt x="534552" y="311495"/>
                  </a:lnTo>
                  <a:lnTo>
                    <a:pt x="607947" y="293675"/>
                  </a:lnTo>
                  <a:lnTo>
                    <a:pt x="654050" y="288671"/>
                  </a:lnTo>
                  <a:lnTo>
                    <a:pt x="654050" y="256794"/>
                  </a:lnTo>
                  <a:lnTo>
                    <a:pt x="650138" y="218146"/>
                  </a:lnTo>
                  <a:lnTo>
                    <a:pt x="628904" y="185038"/>
                  </a:lnTo>
                  <a:lnTo>
                    <a:pt x="602488" y="178181"/>
                  </a:lnTo>
                  <a:lnTo>
                    <a:pt x="595034" y="178514"/>
                  </a:lnTo>
                  <a:lnTo>
                    <a:pt x="560262" y="196927"/>
                  </a:lnTo>
                  <a:lnTo>
                    <a:pt x="544641" y="232606"/>
                  </a:lnTo>
                  <a:lnTo>
                    <a:pt x="542163" y="245110"/>
                  </a:lnTo>
                  <a:lnTo>
                    <a:pt x="478917" y="245110"/>
                  </a:lnTo>
                  <a:lnTo>
                    <a:pt x="478917" y="184150"/>
                  </a:lnTo>
                  <a:lnTo>
                    <a:pt x="493682" y="177694"/>
                  </a:lnTo>
                  <a:lnTo>
                    <a:pt x="530098" y="163068"/>
                  </a:lnTo>
                  <a:lnTo>
                    <a:pt x="570484" y="150875"/>
                  </a:lnTo>
                  <a:lnTo>
                    <a:pt x="614056" y="143111"/>
                  </a:lnTo>
                  <a:lnTo>
                    <a:pt x="629781" y="142107"/>
                  </a:lnTo>
                  <a:lnTo>
                    <a:pt x="637667" y="141986"/>
                  </a:lnTo>
                  <a:close/>
                </a:path>
                <a:path w="1726565" h="485139">
                  <a:moveTo>
                    <a:pt x="0" y="22478"/>
                  </a:moveTo>
                  <a:lnTo>
                    <a:pt x="175768" y="22478"/>
                  </a:lnTo>
                  <a:lnTo>
                    <a:pt x="175768" y="44576"/>
                  </a:lnTo>
                  <a:lnTo>
                    <a:pt x="166370" y="46989"/>
                  </a:lnTo>
                  <a:lnTo>
                    <a:pt x="159512" y="49657"/>
                  </a:lnTo>
                  <a:lnTo>
                    <a:pt x="140376" y="83643"/>
                  </a:lnTo>
                  <a:lnTo>
                    <a:pt x="139573" y="106807"/>
                  </a:lnTo>
                  <a:lnTo>
                    <a:pt x="139573" y="226060"/>
                  </a:lnTo>
                  <a:lnTo>
                    <a:pt x="146685" y="226060"/>
                  </a:lnTo>
                  <a:lnTo>
                    <a:pt x="156972" y="226060"/>
                  </a:lnTo>
                  <a:lnTo>
                    <a:pt x="165100" y="224916"/>
                  </a:lnTo>
                  <a:lnTo>
                    <a:pt x="171069" y="222631"/>
                  </a:lnTo>
                  <a:lnTo>
                    <a:pt x="177165" y="220472"/>
                  </a:lnTo>
                  <a:lnTo>
                    <a:pt x="213989" y="184475"/>
                  </a:lnTo>
                  <a:lnTo>
                    <a:pt x="239240" y="154852"/>
                  </a:lnTo>
                  <a:lnTo>
                    <a:pt x="266065" y="120776"/>
                  </a:lnTo>
                  <a:lnTo>
                    <a:pt x="285750" y="84836"/>
                  </a:lnTo>
                  <a:lnTo>
                    <a:pt x="287274" y="77343"/>
                  </a:lnTo>
                  <a:lnTo>
                    <a:pt x="287274" y="69976"/>
                  </a:lnTo>
                  <a:lnTo>
                    <a:pt x="287274" y="62229"/>
                  </a:lnTo>
                  <a:lnTo>
                    <a:pt x="284607" y="56007"/>
                  </a:lnTo>
                  <a:lnTo>
                    <a:pt x="279400" y="51562"/>
                  </a:lnTo>
                  <a:lnTo>
                    <a:pt x="274193" y="47116"/>
                  </a:lnTo>
                  <a:lnTo>
                    <a:pt x="266700" y="44831"/>
                  </a:lnTo>
                  <a:lnTo>
                    <a:pt x="257175" y="44576"/>
                  </a:lnTo>
                  <a:lnTo>
                    <a:pt x="257175" y="22478"/>
                  </a:lnTo>
                  <a:lnTo>
                    <a:pt x="428244" y="22478"/>
                  </a:lnTo>
                  <a:lnTo>
                    <a:pt x="428244" y="45212"/>
                  </a:lnTo>
                  <a:lnTo>
                    <a:pt x="419735" y="46736"/>
                  </a:lnTo>
                  <a:lnTo>
                    <a:pt x="412496" y="49149"/>
                  </a:lnTo>
                  <a:lnTo>
                    <a:pt x="379483" y="73368"/>
                  </a:lnTo>
                  <a:lnTo>
                    <a:pt x="255524" y="210947"/>
                  </a:lnTo>
                  <a:lnTo>
                    <a:pt x="372364" y="390398"/>
                  </a:lnTo>
                  <a:lnTo>
                    <a:pt x="378600" y="399970"/>
                  </a:lnTo>
                  <a:lnTo>
                    <a:pt x="384349" y="408495"/>
                  </a:lnTo>
                  <a:lnTo>
                    <a:pt x="389598" y="415972"/>
                  </a:lnTo>
                  <a:lnTo>
                    <a:pt x="394335" y="422401"/>
                  </a:lnTo>
                  <a:lnTo>
                    <a:pt x="400177" y="430402"/>
                  </a:lnTo>
                  <a:lnTo>
                    <a:pt x="423037" y="451231"/>
                  </a:lnTo>
                  <a:lnTo>
                    <a:pt x="427482" y="453644"/>
                  </a:lnTo>
                  <a:lnTo>
                    <a:pt x="433197" y="455802"/>
                  </a:lnTo>
                  <a:lnTo>
                    <a:pt x="440309" y="457708"/>
                  </a:lnTo>
                  <a:lnTo>
                    <a:pt x="440309" y="479551"/>
                  </a:lnTo>
                  <a:lnTo>
                    <a:pt x="258826" y="479551"/>
                  </a:lnTo>
                  <a:lnTo>
                    <a:pt x="258826" y="457453"/>
                  </a:lnTo>
                  <a:lnTo>
                    <a:pt x="266446" y="456311"/>
                  </a:lnTo>
                  <a:lnTo>
                    <a:pt x="271526" y="454533"/>
                  </a:lnTo>
                  <a:lnTo>
                    <a:pt x="274193" y="451865"/>
                  </a:lnTo>
                  <a:lnTo>
                    <a:pt x="276860" y="449325"/>
                  </a:lnTo>
                  <a:lnTo>
                    <a:pt x="278257" y="445897"/>
                  </a:lnTo>
                  <a:lnTo>
                    <a:pt x="278257" y="441706"/>
                  </a:lnTo>
                  <a:lnTo>
                    <a:pt x="278257" y="438150"/>
                  </a:lnTo>
                  <a:lnTo>
                    <a:pt x="277749" y="434594"/>
                  </a:lnTo>
                  <a:lnTo>
                    <a:pt x="254384" y="391404"/>
                  </a:lnTo>
                  <a:lnTo>
                    <a:pt x="246380" y="379095"/>
                  </a:lnTo>
                  <a:lnTo>
                    <a:pt x="195199" y="300100"/>
                  </a:lnTo>
                  <a:lnTo>
                    <a:pt x="169799" y="268350"/>
                  </a:lnTo>
                  <a:lnTo>
                    <a:pt x="165227" y="266064"/>
                  </a:lnTo>
                  <a:lnTo>
                    <a:pt x="160655" y="263651"/>
                  </a:lnTo>
                  <a:lnTo>
                    <a:pt x="154305" y="262509"/>
                  </a:lnTo>
                  <a:lnTo>
                    <a:pt x="146304" y="262509"/>
                  </a:lnTo>
                  <a:lnTo>
                    <a:pt x="139573" y="262509"/>
                  </a:lnTo>
                  <a:lnTo>
                    <a:pt x="139573" y="395477"/>
                  </a:lnTo>
                  <a:lnTo>
                    <a:pt x="139573" y="403351"/>
                  </a:lnTo>
                  <a:lnTo>
                    <a:pt x="139827" y="410590"/>
                  </a:lnTo>
                  <a:lnTo>
                    <a:pt x="140335" y="417195"/>
                  </a:lnTo>
                  <a:lnTo>
                    <a:pt x="140716" y="423925"/>
                  </a:lnTo>
                  <a:lnTo>
                    <a:pt x="141605" y="429387"/>
                  </a:lnTo>
                  <a:lnTo>
                    <a:pt x="143002" y="433704"/>
                  </a:lnTo>
                  <a:lnTo>
                    <a:pt x="144272" y="437896"/>
                  </a:lnTo>
                  <a:lnTo>
                    <a:pt x="146304" y="441451"/>
                  </a:lnTo>
                  <a:lnTo>
                    <a:pt x="148844" y="444373"/>
                  </a:lnTo>
                  <a:lnTo>
                    <a:pt x="151384" y="447294"/>
                  </a:lnTo>
                  <a:lnTo>
                    <a:pt x="154940" y="449834"/>
                  </a:lnTo>
                  <a:lnTo>
                    <a:pt x="159385" y="451865"/>
                  </a:lnTo>
                  <a:lnTo>
                    <a:pt x="163830" y="454025"/>
                  </a:lnTo>
                  <a:lnTo>
                    <a:pt x="169291" y="455929"/>
                  </a:lnTo>
                  <a:lnTo>
                    <a:pt x="175768" y="457453"/>
                  </a:lnTo>
                  <a:lnTo>
                    <a:pt x="175768" y="479551"/>
                  </a:lnTo>
                  <a:lnTo>
                    <a:pt x="0" y="479551"/>
                  </a:lnTo>
                  <a:lnTo>
                    <a:pt x="0" y="457453"/>
                  </a:lnTo>
                  <a:lnTo>
                    <a:pt x="8255" y="455168"/>
                  </a:lnTo>
                  <a:lnTo>
                    <a:pt x="14732" y="452754"/>
                  </a:lnTo>
                  <a:lnTo>
                    <a:pt x="19558" y="450214"/>
                  </a:lnTo>
                  <a:lnTo>
                    <a:pt x="24384" y="447675"/>
                  </a:lnTo>
                  <a:lnTo>
                    <a:pt x="27940" y="444119"/>
                  </a:lnTo>
                  <a:lnTo>
                    <a:pt x="30226" y="439547"/>
                  </a:lnTo>
                  <a:lnTo>
                    <a:pt x="32639" y="434975"/>
                  </a:lnTo>
                  <a:lnTo>
                    <a:pt x="34162" y="429133"/>
                  </a:lnTo>
                  <a:lnTo>
                    <a:pt x="35814" y="395477"/>
                  </a:lnTo>
                  <a:lnTo>
                    <a:pt x="35814" y="106807"/>
                  </a:lnTo>
                  <a:lnTo>
                    <a:pt x="35764" y="99286"/>
                  </a:lnTo>
                  <a:lnTo>
                    <a:pt x="35607" y="92360"/>
                  </a:lnTo>
                  <a:lnTo>
                    <a:pt x="35331" y="86054"/>
                  </a:lnTo>
                  <a:lnTo>
                    <a:pt x="34925" y="80390"/>
                  </a:lnTo>
                  <a:lnTo>
                    <a:pt x="34417" y="73278"/>
                  </a:lnTo>
                  <a:lnTo>
                    <a:pt x="0" y="44576"/>
                  </a:lnTo>
                  <a:lnTo>
                    <a:pt x="0" y="22478"/>
                  </a:lnTo>
                  <a:close/>
                </a:path>
                <a:path w="1726565" h="485139">
                  <a:moveTo>
                    <a:pt x="1185418" y="13715"/>
                  </a:moveTo>
                  <a:lnTo>
                    <a:pt x="1277239" y="13715"/>
                  </a:lnTo>
                  <a:lnTo>
                    <a:pt x="1277239" y="95758"/>
                  </a:lnTo>
                  <a:lnTo>
                    <a:pt x="1185418" y="95758"/>
                  </a:lnTo>
                  <a:lnTo>
                    <a:pt x="1185418" y="13715"/>
                  </a:lnTo>
                  <a:close/>
                </a:path>
                <a:path w="1726565" h="485139">
                  <a:moveTo>
                    <a:pt x="1450086" y="0"/>
                  </a:moveTo>
                  <a:lnTo>
                    <a:pt x="1491996" y="0"/>
                  </a:lnTo>
                  <a:lnTo>
                    <a:pt x="1491996" y="191262"/>
                  </a:lnTo>
                  <a:lnTo>
                    <a:pt x="1493266" y="191515"/>
                  </a:lnTo>
                  <a:lnTo>
                    <a:pt x="1535342" y="159779"/>
                  </a:lnTo>
                  <a:lnTo>
                    <a:pt x="1571926" y="144764"/>
                  </a:lnTo>
                  <a:lnTo>
                    <a:pt x="1596771" y="141986"/>
                  </a:lnTo>
                  <a:lnTo>
                    <a:pt x="1614126" y="142841"/>
                  </a:lnTo>
                  <a:lnTo>
                    <a:pt x="1653666" y="155575"/>
                  </a:lnTo>
                  <a:lnTo>
                    <a:pt x="1683004" y="194563"/>
                  </a:lnTo>
                  <a:lnTo>
                    <a:pt x="1691576" y="241212"/>
                  </a:lnTo>
                  <a:lnTo>
                    <a:pt x="1692148" y="260476"/>
                  </a:lnTo>
                  <a:lnTo>
                    <a:pt x="1692148" y="382777"/>
                  </a:lnTo>
                  <a:lnTo>
                    <a:pt x="1692191" y="390013"/>
                  </a:lnTo>
                  <a:lnTo>
                    <a:pt x="1695196" y="431038"/>
                  </a:lnTo>
                  <a:lnTo>
                    <a:pt x="1700784" y="443484"/>
                  </a:lnTo>
                  <a:lnTo>
                    <a:pt x="1703070" y="446786"/>
                  </a:lnTo>
                  <a:lnTo>
                    <a:pt x="1726057" y="457453"/>
                  </a:lnTo>
                  <a:lnTo>
                    <a:pt x="1726057" y="479551"/>
                  </a:lnTo>
                  <a:lnTo>
                    <a:pt x="1563624" y="479551"/>
                  </a:lnTo>
                  <a:lnTo>
                    <a:pt x="1563624" y="457453"/>
                  </a:lnTo>
                  <a:lnTo>
                    <a:pt x="1574038" y="454913"/>
                  </a:lnTo>
                  <a:lnTo>
                    <a:pt x="1581277" y="451358"/>
                  </a:lnTo>
                  <a:lnTo>
                    <a:pt x="1585214" y="446659"/>
                  </a:lnTo>
                  <a:lnTo>
                    <a:pt x="1589151" y="442087"/>
                  </a:lnTo>
                  <a:lnTo>
                    <a:pt x="1591817" y="435610"/>
                  </a:lnTo>
                  <a:lnTo>
                    <a:pt x="1595374" y="383032"/>
                  </a:lnTo>
                  <a:lnTo>
                    <a:pt x="1595374" y="295656"/>
                  </a:lnTo>
                  <a:lnTo>
                    <a:pt x="1594195" y="253847"/>
                  </a:lnTo>
                  <a:lnTo>
                    <a:pt x="1585849" y="214884"/>
                  </a:lnTo>
                  <a:lnTo>
                    <a:pt x="1572514" y="199644"/>
                  </a:lnTo>
                  <a:lnTo>
                    <a:pt x="1567053" y="196214"/>
                  </a:lnTo>
                  <a:lnTo>
                    <a:pt x="1559814" y="194563"/>
                  </a:lnTo>
                  <a:lnTo>
                    <a:pt x="1550924" y="194563"/>
                  </a:lnTo>
                  <a:lnTo>
                    <a:pt x="1511506" y="211740"/>
                  </a:lnTo>
                  <a:lnTo>
                    <a:pt x="1492567" y="245260"/>
                  </a:lnTo>
                  <a:lnTo>
                    <a:pt x="1491996" y="252857"/>
                  </a:lnTo>
                  <a:lnTo>
                    <a:pt x="1491996" y="382777"/>
                  </a:lnTo>
                  <a:lnTo>
                    <a:pt x="1493266" y="423799"/>
                  </a:lnTo>
                  <a:lnTo>
                    <a:pt x="1496822" y="437388"/>
                  </a:lnTo>
                  <a:lnTo>
                    <a:pt x="1497965" y="440182"/>
                  </a:lnTo>
                  <a:lnTo>
                    <a:pt x="1525397" y="457453"/>
                  </a:lnTo>
                  <a:lnTo>
                    <a:pt x="1525397" y="479551"/>
                  </a:lnTo>
                  <a:lnTo>
                    <a:pt x="1361313" y="479551"/>
                  </a:lnTo>
                  <a:lnTo>
                    <a:pt x="1361313" y="457453"/>
                  </a:lnTo>
                  <a:lnTo>
                    <a:pt x="1368044" y="455929"/>
                  </a:lnTo>
                  <a:lnTo>
                    <a:pt x="1373251" y="454025"/>
                  </a:lnTo>
                  <a:lnTo>
                    <a:pt x="1377061" y="451865"/>
                  </a:lnTo>
                  <a:lnTo>
                    <a:pt x="1380871" y="449834"/>
                  </a:lnTo>
                  <a:lnTo>
                    <a:pt x="1383792" y="447294"/>
                  </a:lnTo>
                  <a:lnTo>
                    <a:pt x="1394460" y="415798"/>
                  </a:lnTo>
                  <a:lnTo>
                    <a:pt x="1394793" y="409370"/>
                  </a:lnTo>
                  <a:lnTo>
                    <a:pt x="1395031" y="401716"/>
                  </a:lnTo>
                  <a:lnTo>
                    <a:pt x="1395174" y="392848"/>
                  </a:lnTo>
                  <a:lnTo>
                    <a:pt x="1395222" y="382777"/>
                  </a:lnTo>
                  <a:lnTo>
                    <a:pt x="1395222" y="121538"/>
                  </a:lnTo>
                  <a:lnTo>
                    <a:pt x="1394714" y="79248"/>
                  </a:lnTo>
                  <a:lnTo>
                    <a:pt x="1392428" y="56387"/>
                  </a:lnTo>
                  <a:lnTo>
                    <a:pt x="1391412" y="50291"/>
                  </a:lnTo>
                  <a:lnTo>
                    <a:pt x="1357376" y="26797"/>
                  </a:lnTo>
                  <a:lnTo>
                    <a:pt x="1357376" y="4699"/>
                  </a:lnTo>
                  <a:lnTo>
                    <a:pt x="1450086" y="0"/>
                  </a:lnTo>
                  <a:close/>
                </a:path>
              </a:pathLst>
            </a:custGeom>
            <a:ln w="10668">
              <a:solidFill>
                <a:srgbClr val="4579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"/>
                <a:cs typeface="Arial"/>
              </a:rPr>
              <a:t>Pengantar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Manajemen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"/>
                <a:cs typeface="Arial"/>
              </a:rPr>
              <a:t>Revisi: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180</Words>
  <Application>Microsoft Office PowerPoint</Application>
  <PresentationFormat>On-screen Show (4:3)</PresentationFormat>
  <Paragraphs>86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Office Theme</vt:lpstr>
      <vt:lpstr>Manajer Sebagai Pembuat Keputusan</vt:lpstr>
      <vt:lpstr>Proses Pembuatan Keputusan</vt:lpstr>
      <vt:lpstr>Perspektif Manajer dalam Membuat  Keputusan</vt:lpstr>
      <vt:lpstr>Jenis Keputusan</vt:lpstr>
      <vt:lpstr>Kondisi Pembuatan Keputusan</vt:lpstr>
      <vt:lpstr>Gaya Pembuatan Keputusan</vt:lpstr>
      <vt:lpstr>Bias dan Kesalahan Pembuatan  Keputusan</vt:lpstr>
      <vt:lpstr>Tinjauan Pembuatan Keputusan  Manajerial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</cp:revision>
  <dcterms:created xsi:type="dcterms:W3CDTF">2021-04-27T10:42:21Z</dcterms:created>
  <dcterms:modified xsi:type="dcterms:W3CDTF">2021-04-27T23:40:24Z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2021-04-27T00:00:00Z</vt:filetime>
  </property>
</Properties>
</file>