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93" r:id="rId3"/>
    <p:sldId id="289" r:id="rId4"/>
    <p:sldId id="290" r:id="rId5"/>
    <p:sldId id="291" r:id="rId6"/>
    <p:sldId id="292" r:id="rId7"/>
    <p:sldId id="275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E60CCE-9560-42D2-9A88-618DCFB6DB21}" type="datetimeFigureOut">
              <a:rPr lang="en-US"/>
              <a:pPr>
                <a:defRPr/>
              </a:pPr>
              <a:t>4/12/2025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56270D-A4C7-48D4-A164-A38459741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8589F9-9214-43B8-A555-02BA90A75CD9}" type="datetimeFigureOut">
              <a:rPr lang="en-US"/>
              <a:pPr>
                <a:defRPr/>
              </a:pPr>
              <a:t>4/12/2025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F573D2A-884A-40C7-8B0B-94348F1A6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D7696-7E3B-4885-B369-4B027EF86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A1CD-19C8-4E38-9C61-E22BFDE1B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91B54-8D90-4A46-80D2-733D7920F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0AC73-B9E4-473E-B02E-F7428BB98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6061-AE66-4460-B6DC-ABC322AFF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682B-CB5B-474D-AE49-257043BD3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C51E8-89A6-41E0-923A-D385DCD56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53831-B24C-4C4E-8D46-3AF4F491F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CBFB-EA72-444B-855B-EC9DC89D6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6D0AB-A056-415C-8F73-9ECBA7917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7E0B8-35B9-414B-9226-36215D6A3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9B3E37-3171-4C34-BF50-46416ED0F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ke-5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</a:t>
            </a: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sebagai</a:t>
            </a: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Dasar</a:t>
            </a: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Negara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C3D00-141F-498A-9CE3-F0E63471746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Pancasila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71604" y="4929198"/>
            <a:ext cx="597311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Implementasi</a:t>
            </a:r>
            <a:r>
              <a:rPr lang="en-US" sz="40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IMPLEMENTASI PANCASILA DALAM KEBIJAKAN NEGARA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6" name="Picture 2" descr="G:\LAMPUNG\GALERY\POLITIK\sukarno-pancasil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571614"/>
            <a:ext cx="4500594" cy="45005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428736"/>
            <a:ext cx="4038621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071670" y="642918"/>
            <a:ext cx="56396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/>
              <a:t>Stuffen</a:t>
            </a:r>
            <a:r>
              <a:rPr lang="en-US" sz="2800" b="1" dirty="0"/>
              <a:t> theory </a:t>
            </a:r>
            <a:r>
              <a:rPr lang="en-US" sz="2800" b="1" dirty="0" err="1"/>
              <a:t>dari</a:t>
            </a:r>
            <a:r>
              <a:rPr lang="en-US" sz="2800" b="1" dirty="0"/>
              <a:t> Hans </a:t>
            </a:r>
            <a:r>
              <a:rPr lang="en-US" sz="2800" b="1" dirty="0" err="1"/>
              <a:t>Kelsen</a:t>
            </a:r>
            <a:endParaRPr lang="en-US" sz="2800" b="1" dirty="0"/>
          </a:p>
        </p:txBody>
      </p:sp>
      <p:sp>
        <p:nvSpPr>
          <p:cNvPr id="8" name="Rectangle 7"/>
          <p:cNvSpPr/>
          <p:nvPr/>
        </p:nvSpPr>
        <p:spPr>
          <a:xfrm>
            <a:off x="4071934" y="121442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sbg</a:t>
            </a:r>
            <a:r>
              <a:rPr lang="en-US" dirty="0"/>
              <a:t> </a:t>
            </a:r>
            <a:r>
              <a:rPr lang="en-US" dirty="0" err="1"/>
              <a:t>cerminan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cita-cita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, </a:t>
            </a:r>
            <a:r>
              <a:rPr lang="en-US" dirty="0" err="1"/>
              <a:t>mrp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cita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(</a:t>
            </a:r>
            <a:r>
              <a:rPr lang="en-US" dirty="0" err="1"/>
              <a:t>recht-idee</a:t>
            </a:r>
            <a:r>
              <a:rPr lang="en-US" dirty="0"/>
              <a:t>),</a:t>
            </a:r>
          </a:p>
        </p:txBody>
      </p:sp>
      <p:sp>
        <p:nvSpPr>
          <p:cNvPr id="9" name="Rectangle 8"/>
          <p:cNvSpPr/>
          <p:nvPr/>
        </p:nvSpPr>
        <p:spPr>
          <a:xfrm>
            <a:off x="4071934" y="278605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Pembukaan</a:t>
            </a:r>
            <a:r>
              <a:rPr lang="en-US" dirty="0"/>
              <a:t> yang </a:t>
            </a:r>
            <a:r>
              <a:rPr lang="en-US" dirty="0" err="1"/>
              <a:t>berintikan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 </a:t>
            </a:r>
            <a:r>
              <a:rPr lang="en-US" dirty="0" err="1"/>
              <a:t>batang</a:t>
            </a:r>
            <a:r>
              <a:rPr lang="en-US" dirty="0"/>
              <a:t>  </a:t>
            </a:r>
            <a:r>
              <a:rPr lang="en-US" dirty="0" err="1"/>
              <a:t>tubuh</a:t>
            </a:r>
            <a:r>
              <a:rPr lang="en-US" dirty="0"/>
              <a:t>  UUD NRI </a:t>
            </a:r>
            <a:r>
              <a:rPr lang="en-US" dirty="0" err="1"/>
              <a:t>tahun</a:t>
            </a:r>
            <a:r>
              <a:rPr lang="en-US" dirty="0"/>
              <a:t> 1945.</a:t>
            </a:r>
          </a:p>
        </p:txBody>
      </p:sp>
      <p:cxnSp>
        <p:nvCxnSpPr>
          <p:cNvPr id="11" name="Straight Arrow Connector 10"/>
          <p:cNvCxnSpPr>
            <a:stCxn id="8" idx="1"/>
          </p:cNvCxnSpPr>
          <p:nvPr/>
        </p:nvCxnSpPr>
        <p:spPr>
          <a:xfrm rot="10800000">
            <a:off x="3571868" y="1643050"/>
            <a:ext cx="500066" cy="310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1"/>
          </p:cNvCxnSpPr>
          <p:nvPr/>
        </p:nvCxnSpPr>
        <p:spPr>
          <a:xfrm rot="10800000">
            <a:off x="3643306" y="3000373"/>
            <a:ext cx="428628" cy="2473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286248" y="400050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Batang</a:t>
            </a:r>
            <a:r>
              <a:rPr lang="en-US" dirty="0"/>
              <a:t>  </a:t>
            </a:r>
            <a:r>
              <a:rPr lang="en-US" dirty="0" err="1"/>
              <a:t>tubuh</a:t>
            </a:r>
            <a:r>
              <a:rPr lang="en-US" dirty="0"/>
              <a:t>  UUD NRI </a:t>
            </a:r>
            <a:r>
              <a:rPr lang="en-US" dirty="0" err="1"/>
              <a:t>tahun</a:t>
            </a:r>
            <a:r>
              <a:rPr lang="en-US" dirty="0"/>
              <a:t> 1945 </a:t>
            </a:r>
            <a:r>
              <a:rPr lang="en-US" dirty="0" err="1"/>
              <a:t>mrp</a:t>
            </a:r>
            <a:r>
              <a:rPr lang="en-US" dirty="0"/>
              <a:t> </a:t>
            </a:r>
            <a:r>
              <a:rPr lang="en-US" dirty="0" err="1"/>
              <a:t>uraian</a:t>
            </a:r>
            <a:r>
              <a:rPr lang="en-US" dirty="0"/>
              <a:t> </a:t>
            </a:r>
            <a:r>
              <a:rPr lang="en-US" dirty="0" err="1"/>
              <a:t>terperinci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penjabaran</a:t>
            </a:r>
            <a:r>
              <a:rPr lang="en-US" dirty="0"/>
              <a:t> </a:t>
            </a:r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. </a:t>
            </a:r>
          </a:p>
        </p:txBody>
      </p:sp>
      <p:cxnSp>
        <p:nvCxnSpPr>
          <p:cNvPr id="16" name="Straight Arrow Connector 15"/>
          <p:cNvCxnSpPr>
            <a:stCxn id="14" idx="1"/>
          </p:cNvCxnSpPr>
          <p:nvPr/>
        </p:nvCxnSpPr>
        <p:spPr>
          <a:xfrm rot="10800000">
            <a:off x="3714744" y="4286257"/>
            <a:ext cx="571504" cy="1759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438648" y="522031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Rakyat hrs </a:t>
            </a:r>
            <a:r>
              <a:rPr lang="en-US" dirty="0" err="1"/>
              <a:t>taat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normanya</a:t>
            </a:r>
            <a:r>
              <a:rPr lang="en-US" dirty="0"/>
              <a:t> </a:t>
            </a:r>
            <a:r>
              <a:rPr lang="en-US" dirty="0" err="1"/>
              <a:t>tertuang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batang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UUD 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3714744" y="5786454"/>
            <a:ext cx="72390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00100" y="500042"/>
            <a:ext cx="724268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Implementasi</a:t>
            </a:r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Dalam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pembuatan</a:t>
            </a:r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kebijakan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1428728" y="2143116"/>
            <a:ext cx="2786082" cy="150019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2362184" y="2924172"/>
            <a:ext cx="2643206" cy="10810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H="1">
            <a:off x="3509954" y="2795582"/>
            <a:ext cx="2705120" cy="127636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214810" y="2143116"/>
            <a:ext cx="2928958" cy="20002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42910" y="3714752"/>
            <a:ext cx="141416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Politik</a:t>
            </a:r>
            <a:endParaRPr lang="en-US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071670" y="4857760"/>
            <a:ext cx="191590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>
                <a:ln/>
                <a:solidFill>
                  <a:srgbClr val="FF0000"/>
                </a:solidFill>
                <a:effectLst/>
              </a:rPr>
              <a:t>Ekonomi</a:t>
            </a:r>
            <a:endParaRPr lang="en-US" sz="3200" b="1" cap="none" spc="0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786314" y="4857760"/>
            <a:ext cx="186942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Sos</a:t>
            </a:r>
            <a:r>
              <a:rPr lang="en-US" sz="3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-Bud</a:t>
            </a:r>
            <a:endParaRPr lang="en-US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58016" y="4214818"/>
            <a:ext cx="177965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Hankam</a:t>
            </a:r>
            <a:endParaRPr lang="en-US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13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481345"/>
            <a:ext cx="2214548" cy="2875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loud Callout 10"/>
          <p:cNvSpPr/>
          <p:nvPr/>
        </p:nvSpPr>
        <p:spPr>
          <a:xfrm>
            <a:off x="1714480" y="0"/>
            <a:ext cx="7429520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Kita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dapat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mengoreksi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kebijakan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pemerintah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mengkonfirmasikannya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terhadap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pasal-pasal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UUD NRI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1945.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5/4/2010</a:t>
            </a: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Bahasa Indonesia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8CBFB-EA72-444B-855B-EC9DC89D6F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</a:p>
        </p:txBody>
      </p:sp>
      <p:sp>
        <p:nvSpPr>
          <p:cNvPr id="9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13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481345"/>
            <a:ext cx="2214548" cy="2875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Cloud Callout 13"/>
          <p:cNvSpPr/>
          <p:nvPr/>
        </p:nvSpPr>
        <p:spPr>
          <a:xfrm>
            <a:off x="1714480" y="0"/>
            <a:ext cx="7429520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Tugas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SEKARANG!!!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Ambil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salah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satu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kebijakan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pemerintah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lalu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diskusikan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sejalan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atau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tidak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Pancasila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UUD NRI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1945.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37B0F-C3A3-4430-A2C9-48E1A6FE26E0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187</Words>
  <Application>Microsoft Office PowerPoint</Application>
  <PresentationFormat>On-screen Show (4:3)</PresentationFormat>
  <Paragraphs>52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Cambria</vt:lpstr>
      <vt:lpstr>Office Theme</vt:lpstr>
      <vt:lpstr>PowerPoint Presentation</vt:lpstr>
      <vt:lpstr>IMPLEMENTASI PANCASILA DALAM KEBIJAKAN NEGARA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Nurjoko Nurjoko</cp:lastModifiedBy>
  <cp:revision>86</cp:revision>
  <dcterms:created xsi:type="dcterms:W3CDTF">2010-04-18T12:06:30Z</dcterms:created>
  <dcterms:modified xsi:type="dcterms:W3CDTF">2025-04-11T23:24:02Z</dcterms:modified>
</cp:coreProperties>
</file>