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08013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262" y="-972"/>
      </p:cViewPr>
      <p:guideLst>
        <p:guide orient="horz" pos="216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7D99-2B47-4B8C-8816-8B9F6E81657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5CCE-DC67-469B-BF8E-BB8C52F9F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7D99-2B47-4B8C-8816-8B9F6E81657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5CCE-DC67-469B-BF8E-BB8C52F9F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4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532" y="274639"/>
            <a:ext cx="287098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7579" y="274639"/>
            <a:ext cx="843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7D99-2B47-4B8C-8816-8B9F6E81657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5CCE-DC67-469B-BF8E-BB8C52F9F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9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7D99-2B47-4B8C-8816-8B9F6E81657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5CCE-DC67-469B-BF8E-BB8C52F9F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5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7D99-2B47-4B8C-8816-8B9F6E81657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5CCE-DC67-469B-BF8E-BB8C52F9F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1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580" y="1600201"/>
            <a:ext cx="56519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559" y="1600201"/>
            <a:ext cx="56519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7D99-2B47-4B8C-8816-8B9F6E81657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5CCE-DC67-469B-BF8E-BB8C52F9F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0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7D99-2B47-4B8C-8816-8B9F6E81657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5CCE-DC67-469B-BF8E-BB8C52F9F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2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7D99-2B47-4B8C-8816-8B9F6E81657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5CCE-DC67-469B-BF8E-BB8C52F9F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7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7D99-2B47-4B8C-8816-8B9F6E81657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5CCE-DC67-469B-BF8E-BB8C52F9F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3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7D99-2B47-4B8C-8816-8B9F6E81657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5CCE-DC67-469B-BF8E-BB8C52F9F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1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7D99-2B47-4B8C-8816-8B9F6E81657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5CCE-DC67-469B-BF8E-BB8C52F9F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6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E7D99-2B47-4B8C-8816-8B9F6E81657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B5CCE-DC67-469B-BF8E-BB8C52F9F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2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726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25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813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25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097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25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860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25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881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25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198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33" y="27384"/>
            <a:ext cx="108325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568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25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48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801349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468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2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08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25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62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2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505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8325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895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25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139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2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947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25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238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2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247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25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422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25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098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25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315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25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100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25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17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2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481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25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710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25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90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2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10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25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037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80135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07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2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06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25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538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25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653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Custom</PresentationFormat>
  <Paragraphs>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2023-06-21T16:36:56Z</dcterms:created>
  <dcterms:modified xsi:type="dcterms:W3CDTF">2023-06-21T16:57:01Z</dcterms:modified>
</cp:coreProperties>
</file>