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60" d="100"/>
          <a:sy n="60" d="100"/>
        </p:scale>
        <p:origin x="136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9DFF19F-CDE7-44AE-A088-0381395335A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9DFF19F-CDE7-44AE-A088-0381395335A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9DFF19F-CDE7-44AE-A088-0381395335A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MENYUSUN PROPOSAL/KARYA ILMIAH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3060" t="16601" r="24231" b="13086"/>
          <a:stretch>
            <a:fillRect/>
          </a:stretch>
        </p:blipFill>
        <p:spPr bwMode="auto">
          <a:xfrm>
            <a:off x="1571604" y="1500174"/>
            <a:ext cx="600079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3060" t="17578" r="24231" b="13086"/>
          <a:stretch>
            <a:fillRect/>
          </a:stretch>
        </p:blipFill>
        <p:spPr bwMode="auto">
          <a:xfrm>
            <a:off x="1357290" y="1174238"/>
            <a:ext cx="6429420" cy="475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3060" t="16601" r="24231" b="13086"/>
          <a:stretch>
            <a:fillRect/>
          </a:stretch>
        </p:blipFill>
        <p:spPr bwMode="auto">
          <a:xfrm>
            <a:off x="1142976" y="714356"/>
            <a:ext cx="6858048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3060" t="16602" r="24231" b="13086"/>
          <a:stretch>
            <a:fillRect/>
          </a:stretch>
        </p:blipFill>
        <p:spPr bwMode="auto">
          <a:xfrm>
            <a:off x="1428728" y="1017967"/>
            <a:ext cx="6357982" cy="476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3060" t="16601" r="24231" b="13086"/>
          <a:stretch>
            <a:fillRect/>
          </a:stretch>
        </p:blipFill>
        <p:spPr bwMode="auto">
          <a:xfrm>
            <a:off x="1357290" y="1000108"/>
            <a:ext cx="6500858" cy="4875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3060" t="17578" r="24231" b="14062"/>
          <a:stretch>
            <a:fillRect/>
          </a:stretch>
        </p:blipFill>
        <p:spPr bwMode="auto">
          <a:xfrm>
            <a:off x="1428728" y="1046244"/>
            <a:ext cx="6357982" cy="463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Contoh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Kerangka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Pra-Penulisan</a:t>
            </a:r>
            <a:r>
              <a:rPr lang="en-US" sz="2800" dirty="0">
                <a:solidFill>
                  <a:schemeClr val="tx1"/>
                </a:solidFill>
              </a:rPr>
              <a:t> Proposal </a:t>
            </a:r>
            <a:r>
              <a:rPr lang="en-US" sz="2800" dirty="0" err="1">
                <a:solidFill>
                  <a:schemeClr val="tx1"/>
                </a:solidFill>
              </a:rPr>
              <a:t>Karya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Ilmiah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3060" t="16601" r="24231" b="13086"/>
          <a:stretch>
            <a:fillRect/>
          </a:stretch>
        </p:blipFill>
        <p:spPr bwMode="auto">
          <a:xfrm>
            <a:off x="1643042" y="1678770"/>
            <a:ext cx="600079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3060" t="16601" r="24231" b="13086"/>
          <a:stretch>
            <a:fillRect/>
          </a:stretch>
        </p:blipFill>
        <p:spPr bwMode="auto">
          <a:xfrm>
            <a:off x="1214414" y="857232"/>
            <a:ext cx="685804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3060" t="17578" r="24231" b="13086"/>
          <a:stretch>
            <a:fillRect/>
          </a:stretch>
        </p:blipFill>
        <p:spPr bwMode="auto">
          <a:xfrm>
            <a:off x="1000100" y="698729"/>
            <a:ext cx="7072362" cy="523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chemeClr val="tx1"/>
                </a:solidFill>
              </a:rPr>
              <a:t>SISTEMATIKA KARYA TULIS ILMIAH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5918" y="2071678"/>
            <a:ext cx="5786478" cy="33575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pelengkap</a:t>
            </a:r>
            <a:r>
              <a:rPr lang="en-US" sz="2800" dirty="0"/>
              <a:t> </a:t>
            </a:r>
            <a:r>
              <a:rPr lang="en-US" sz="2800" dirty="0" err="1"/>
              <a:t>pendahuluan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err="1"/>
              <a:t>Bab</a:t>
            </a:r>
            <a:r>
              <a:rPr lang="en-US" sz="2800" dirty="0"/>
              <a:t> </a:t>
            </a:r>
            <a:r>
              <a:rPr lang="en-US" sz="2800" dirty="0" err="1"/>
              <a:t>pendahuluan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err="1"/>
              <a:t>Bab</a:t>
            </a:r>
            <a:r>
              <a:rPr lang="en-US" sz="2800" dirty="0"/>
              <a:t> </a:t>
            </a:r>
            <a:r>
              <a:rPr lang="en-US" sz="2800" dirty="0" err="1"/>
              <a:t>isi</a:t>
            </a:r>
            <a:r>
              <a:rPr lang="en-US" sz="2800" dirty="0"/>
              <a:t>/</a:t>
            </a:r>
            <a:r>
              <a:rPr lang="en-US" sz="2800" dirty="0" err="1"/>
              <a:t>pembahasan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err="1"/>
              <a:t>Bab</a:t>
            </a:r>
            <a:r>
              <a:rPr lang="en-US" sz="2800" dirty="0"/>
              <a:t> </a:t>
            </a:r>
            <a:r>
              <a:rPr lang="en-US" sz="2800" dirty="0" err="1"/>
              <a:t>penutup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pelengkap</a:t>
            </a:r>
            <a:r>
              <a:rPr lang="en-US" sz="2800" dirty="0"/>
              <a:t> </a:t>
            </a:r>
            <a:r>
              <a:rPr lang="en-US" sz="2800" dirty="0" err="1"/>
              <a:t>penutup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060" t="17579" r="24231" b="14062"/>
          <a:stretch>
            <a:fillRect/>
          </a:stretch>
        </p:blipFill>
        <p:spPr bwMode="auto">
          <a:xfrm>
            <a:off x="1142976" y="1000108"/>
            <a:ext cx="6643734" cy="484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060" t="17578" r="24231" b="14062"/>
          <a:stretch>
            <a:fillRect/>
          </a:stretch>
        </p:blipFill>
        <p:spPr bwMode="auto">
          <a:xfrm>
            <a:off x="1142976" y="857232"/>
            <a:ext cx="685804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3060" t="17578" r="24231" b="13086"/>
          <a:stretch>
            <a:fillRect/>
          </a:stretch>
        </p:blipFill>
        <p:spPr bwMode="auto">
          <a:xfrm>
            <a:off x="1000100" y="680125"/>
            <a:ext cx="7000924" cy="5177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060" t="17578" r="24231" b="13086"/>
          <a:stretch>
            <a:fillRect/>
          </a:stretch>
        </p:blipFill>
        <p:spPr bwMode="auto">
          <a:xfrm>
            <a:off x="1046384" y="714356"/>
            <a:ext cx="695464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23096" t="16797" r="24195" b="12890"/>
          <a:stretch>
            <a:fillRect/>
          </a:stretch>
        </p:blipFill>
        <p:spPr bwMode="auto">
          <a:xfrm>
            <a:off x="1071538" y="857232"/>
            <a:ext cx="685804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3060" t="16601" r="24231" b="13086"/>
          <a:stretch>
            <a:fillRect/>
          </a:stretch>
        </p:blipFill>
        <p:spPr bwMode="auto">
          <a:xfrm>
            <a:off x="1500166" y="1000108"/>
            <a:ext cx="628654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3060" t="17578" r="24231" b="13086"/>
          <a:stretch>
            <a:fillRect/>
          </a:stretch>
        </p:blipFill>
        <p:spPr bwMode="auto">
          <a:xfrm>
            <a:off x="1193284" y="1071546"/>
            <a:ext cx="6521988" cy="482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165</TotalTime>
  <Words>34</Words>
  <Application>Microsoft Office PowerPoint</Application>
  <PresentationFormat>On-screen Show (4:3)</PresentationFormat>
  <Paragraphs>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Aparajita</vt:lpstr>
      <vt:lpstr>Arial</vt:lpstr>
      <vt:lpstr>Georgia</vt:lpstr>
      <vt:lpstr>Wingdings</vt:lpstr>
      <vt:lpstr>Wingdings 2</vt:lpstr>
      <vt:lpstr>Civic</vt:lpstr>
      <vt:lpstr>MENYUSUN PROPOSAL/KARYA ILMIAH</vt:lpstr>
      <vt:lpstr>SISTEMATIKA KARYA TULIS ILMIAH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Kerangka Pra-Penulisan Proposal Karya Ilmiah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Ndy_Ali</dc:creator>
  <cp:lastModifiedBy>Nurjoko Nurjoko</cp:lastModifiedBy>
  <cp:revision>18</cp:revision>
  <dcterms:created xsi:type="dcterms:W3CDTF">2021-01-10T21:44:06Z</dcterms:created>
  <dcterms:modified xsi:type="dcterms:W3CDTF">2021-12-28T07:02:19Z</dcterms:modified>
</cp:coreProperties>
</file>