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0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33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3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7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1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8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0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02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6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4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1776-5D17-49FA-B6E9-4CCA35CA19CA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D4926-610C-4112-A74A-C3C6F5D7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4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7942" t="26041" r="17080" b="13399"/>
          <a:stretch/>
        </p:blipFill>
        <p:spPr>
          <a:xfrm>
            <a:off x="1639614" y="157655"/>
            <a:ext cx="8908920" cy="622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282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421" y="268014"/>
            <a:ext cx="1973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40" y="353062"/>
            <a:ext cx="11960719" cy="615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9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421" y="268014"/>
            <a:ext cx="1895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671" y="923015"/>
            <a:ext cx="10146657" cy="501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75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421" y="268014"/>
            <a:ext cx="264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i="1" dirty="0" smtClean="0"/>
              <a:t>Primary Key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671" y="825299"/>
            <a:ext cx="10146657" cy="542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72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421" y="268014"/>
            <a:ext cx="2565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Merelasikan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261" y="472966"/>
            <a:ext cx="11004093" cy="60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8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421" y="268014"/>
            <a:ext cx="1973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504" y="157656"/>
            <a:ext cx="10263967" cy="654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00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888" t="25970" r="16811" b="15840"/>
          <a:stretch/>
        </p:blipFill>
        <p:spPr>
          <a:xfrm>
            <a:off x="1844566" y="448928"/>
            <a:ext cx="8198068" cy="547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46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421" y="268014"/>
            <a:ext cx="1895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546" y="1936265"/>
            <a:ext cx="9662907" cy="298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6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421" y="268014"/>
            <a:ext cx="264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i="1" dirty="0" smtClean="0"/>
              <a:t>Primary Key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187" y="1710093"/>
            <a:ext cx="10013625" cy="343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516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421" y="268014"/>
            <a:ext cx="2565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Merelasikan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53" y="665179"/>
            <a:ext cx="11235094" cy="552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612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20</Words>
  <Application>Microsoft Office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7</cp:revision>
  <dcterms:created xsi:type="dcterms:W3CDTF">2020-06-17T01:02:38Z</dcterms:created>
  <dcterms:modified xsi:type="dcterms:W3CDTF">2020-06-17T02:17:50Z</dcterms:modified>
</cp:coreProperties>
</file>