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8"/>
  </p:notesMasterIdLst>
  <p:sldIdLst>
    <p:sldId id="354" r:id="rId4"/>
    <p:sldId id="291" r:id="rId5"/>
    <p:sldId id="374" r:id="rId6"/>
    <p:sldId id="375" r:id="rId7"/>
    <p:sldId id="376" r:id="rId8"/>
    <p:sldId id="377" r:id="rId9"/>
    <p:sldId id="379" r:id="rId10"/>
    <p:sldId id="378" r:id="rId11"/>
    <p:sldId id="380" r:id="rId12"/>
    <p:sldId id="382" r:id="rId13"/>
    <p:sldId id="383" r:id="rId14"/>
    <p:sldId id="381" r:id="rId15"/>
    <p:sldId id="384" r:id="rId16"/>
    <p:sldId id="270" r:id="rId17"/>
    <p:sldId id="385" r:id="rId18"/>
    <p:sldId id="386" r:id="rId19"/>
    <p:sldId id="387" r:id="rId20"/>
    <p:sldId id="362" r:id="rId21"/>
    <p:sldId id="388" r:id="rId22"/>
    <p:sldId id="389" r:id="rId23"/>
    <p:sldId id="390" r:id="rId24"/>
    <p:sldId id="391" r:id="rId25"/>
    <p:sldId id="392" r:id="rId26"/>
    <p:sldId id="3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24E91D7-E3DF-4B78-9679-1103FBCF54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6C8369F-32EF-46EC-AB97-844E17DD14FD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8CEF7-B415-4262-B314-9BD7D139FC1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65928-3AE9-43AD-A998-C637B0A03C8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513918-66CF-46D7-AFFF-09DA235C3496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01BC2467-EE8A-4564-8811-D67559B118AA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E152B8-5443-42B9-8B2A-EC459A1B9A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660F49-B40E-45FC-84BC-FCD0D035F34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B06EB-4D01-476E-8816-406DD42496A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794FB5-56FD-4DD2-A6BC-50568072A96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645D54-179C-4774-B288-64C7444A28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08D49B-D73E-40C0-9DE2-734C87F4ED4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EBDA67-1D35-469F-A9BB-2048D0B74D7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D33199-7220-420F-84B8-6AB5253496B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6D5018D5-E1C2-400A-8EA3-9D56FD670C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C03A55-E124-4931-9F15-6129FFD17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950FBB0-3B3F-4C35-A600-1410C1F5E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E10831A-AB0B-4587-98AD-C98ADF886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03643FF-20B4-4A0D-9867-3731EBB88DEC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523200-C4F6-4FDD-BA5E-DB235F4D02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066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51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606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B1355F7-5A18-4E26-B6D5-080C1C4D6F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2" r:id="rId4"/>
    <p:sldLayoutId id="214748369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89024" y="1952580"/>
            <a:ext cx="834761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j-lt"/>
              </a:rPr>
              <a:t>Pengembangan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</a:rPr>
              <a:t>Perangkat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</a:rPr>
              <a:t>Lunak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E-assessment Pada </a:t>
            </a:r>
            <a:r>
              <a:rPr lang="en-US" sz="4000" b="1" dirty="0" err="1">
                <a:solidFill>
                  <a:schemeClr val="bg1"/>
                </a:solidFill>
                <a:latin typeface="+mj-lt"/>
              </a:rPr>
              <a:t>Lsp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</a:rPr>
              <a:t>Pariwisata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Rafflesia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Freeform: Shape 24">
            <a:extLst>
              <a:ext uri="{FF2B5EF4-FFF2-40B4-BE49-F238E27FC236}">
                <a16:creationId xmlns:a16="http://schemas.microsoft.com/office/drawing/2014/main" id="{D107C97B-605E-4DD2-8CF5-48F95B71591F}"/>
              </a:ext>
            </a:extLst>
          </p:cNvPr>
          <p:cNvSpPr/>
          <p:nvPr/>
        </p:nvSpPr>
        <p:spPr>
          <a:xfrm>
            <a:off x="89025" y="4506300"/>
            <a:ext cx="4068908" cy="523220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CDBED-0212-B47F-B4EB-333ED733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20" y="103517"/>
            <a:ext cx="1004460" cy="1061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F59C1-1CF6-836E-A872-249CC422FA2C}"/>
              </a:ext>
            </a:extLst>
          </p:cNvPr>
          <p:cNvSpPr txBox="1"/>
          <p:nvPr/>
        </p:nvSpPr>
        <p:spPr>
          <a:xfrm>
            <a:off x="205539" y="4614021"/>
            <a:ext cx="75827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Dosen</a:t>
            </a:r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Pengampu</a:t>
            </a:r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: Dr. </a:t>
            </a:r>
            <a:r>
              <a:rPr lang="en-US" altLang="ko-KR" sz="1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Sutedi</a:t>
            </a:r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, S.</a:t>
            </a:r>
            <a:r>
              <a:rPr lang="en-US" altLang="ko-KR" sz="1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Kom</a:t>
            </a:r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,.M.T.I</a:t>
            </a:r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3D66B-BCDC-51F9-94DE-E361AF2526FA}"/>
              </a:ext>
            </a:extLst>
          </p:cNvPr>
          <p:cNvSpPr txBox="1"/>
          <p:nvPr/>
        </p:nvSpPr>
        <p:spPr>
          <a:xfrm>
            <a:off x="89024" y="3983080"/>
            <a:ext cx="39078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Software Engineering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44438" y="6317585"/>
            <a:ext cx="77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Output (Data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Permohonan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Sertifikasi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Kompetensi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C3753-D21A-0D42-90BC-0F7E37A8B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34" y="1098848"/>
            <a:ext cx="4335532" cy="49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89392" y="6247223"/>
            <a:ext cx="624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Output (Form </a:t>
            </a:r>
            <a:r>
              <a:rPr lang="en-US" altLang="ko-KR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Asesmen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Mandiri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B13C2-6BE8-7171-F08A-CF5DD277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90" y="1122927"/>
            <a:ext cx="4916820" cy="5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83858" y="6247223"/>
            <a:ext cx="441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Output (Hasil Akhir)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8CF5C-F757-1875-1053-4E9A3D776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b="25986"/>
          <a:stretch/>
        </p:blipFill>
        <p:spPr>
          <a:xfrm>
            <a:off x="3723614" y="1159074"/>
            <a:ext cx="4936980" cy="50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68256" y="8695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461264" y="22023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83858" y="6247223"/>
            <a:ext cx="441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Database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01D38-A0A3-984B-F5E7-DAA1F9E6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4" y="55880"/>
            <a:ext cx="7125172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1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Desain </a:t>
            </a:r>
            <a:r>
              <a:rPr lang="en-US" altLang="ko-KR" dirty="0" err="1">
                <a:solidFill>
                  <a:schemeClr val="accent5"/>
                </a:solidFill>
              </a:rPr>
              <a:t>Kontrol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9914" y="3219493"/>
            <a:ext cx="4198801" cy="3058625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21" y="2768501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988507" y="3776891"/>
            <a:ext cx="875597" cy="87559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2975654" y="1758870"/>
            <a:ext cx="875597" cy="87559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2975654" y="4485118"/>
            <a:ext cx="875597" cy="87559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3988507" y="2532103"/>
            <a:ext cx="875597" cy="87559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99720" y="199145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2573" y="2764686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12573" y="400947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99720" y="4726055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4" name="그룹 17">
            <a:extLst>
              <a:ext uri="{FF2B5EF4-FFF2-40B4-BE49-F238E27FC236}">
                <a16:creationId xmlns:a16="http://schemas.microsoft.com/office/drawing/2014/main" id="{C556D0F6-2663-ED82-12AE-33C44B53E32E}"/>
              </a:ext>
            </a:extLst>
          </p:cNvPr>
          <p:cNvGrpSpPr/>
          <p:nvPr/>
        </p:nvGrpSpPr>
        <p:grpSpPr>
          <a:xfrm>
            <a:off x="4740037" y="1753085"/>
            <a:ext cx="3599432" cy="1251061"/>
            <a:chOff x="916688" y="2125892"/>
            <a:chExt cx="3240000" cy="8892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2F6B48-C2C0-D57A-230B-EE2A89FAF022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843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Pengendalian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Masukan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57E722-AEFC-212D-F30E-3E48B84BFE05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59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form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memastikan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diinput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format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diharapkan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3121E6-9290-2ACA-0349-69C80898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251" y="3325633"/>
            <a:ext cx="7209304" cy="280084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4C4996-8161-3674-056C-487E3AF2599C}"/>
              </a:ext>
            </a:extLst>
          </p:cNvPr>
          <p:cNvCxnSpPr/>
          <p:nvPr/>
        </p:nvCxnSpPr>
        <p:spPr>
          <a:xfrm flipH="1">
            <a:off x="6132375" y="4214688"/>
            <a:ext cx="785004" cy="113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165EAA-EEED-D711-2328-371927680513}"/>
              </a:ext>
            </a:extLst>
          </p:cNvPr>
          <p:cNvCxnSpPr/>
          <p:nvPr/>
        </p:nvCxnSpPr>
        <p:spPr>
          <a:xfrm flipH="1">
            <a:off x="6019991" y="4816830"/>
            <a:ext cx="785004" cy="113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7">
            <a:extLst>
              <a:ext uri="{FF2B5EF4-FFF2-40B4-BE49-F238E27FC236}">
                <a16:creationId xmlns:a16="http://schemas.microsoft.com/office/drawing/2014/main" id="{738D4A31-61C4-51B3-C919-88AFBEACB54D}"/>
              </a:ext>
            </a:extLst>
          </p:cNvPr>
          <p:cNvGrpSpPr/>
          <p:nvPr/>
        </p:nvGrpSpPr>
        <p:grpSpPr>
          <a:xfrm>
            <a:off x="8491041" y="1753085"/>
            <a:ext cx="3599432" cy="1251059"/>
            <a:chOff x="916688" y="2125893"/>
            <a:chExt cx="3240000" cy="8892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8F71F8-2271-2E2A-EC30-949B1FD87FD0}"/>
                </a:ext>
              </a:extLst>
            </p:cNvPr>
            <p:cNvSpPr txBox="1"/>
            <p:nvPr/>
          </p:nvSpPr>
          <p:spPr>
            <a:xfrm>
              <a:off x="916688" y="2125893"/>
              <a:ext cx="3240000" cy="2843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Pengendalian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Masukan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180A77-1FF9-A8B7-2CDA-EA2138E357E3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59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Limitasi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Panjang dan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Rentang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Nilai: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Membatasi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panjang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maksimum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rentang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nilai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dimasukkan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41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Desain </a:t>
            </a:r>
            <a:r>
              <a:rPr lang="en-US" altLang="ko-KR" dirty="0" err="1">
                <a:solidFill>
                  <a:schemeClr val="accent5"/>
                </a:solidFill>
              </a:rPr>
              <a:t>Kontrol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9914" y="3219493"/>
            <a:ext cx="4198801" cy="3058625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21" y="2768501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988507" y="3776891"/>
            <a:ext cx="875597" cy="87559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2975654" y="1758870"/>
            <a:ext cx="875597" cy="87559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2975654" y="4485118"/>
            <a:ext cx="875597" cy="87559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3988507" y="2532103"/>
            <a:ext cx="875597" cy="87559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99720" y="199145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2573" y="2764686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12573" y="400947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99720" y="4726055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4" name="그룹 17">
            <a:extLst>
              <a:ext uri="{FF2B5EF4-FFF2-40B4-BE49-F238E27FC236}">
                <a16:creationId xmlns:a16="http://schemas.microsoft.com/office/drawing/2014/main" id="{C556D0F6-2663-ED82-12AE-33C44B53E32E}"/>
              </a:ext>
            </a:extLst>
          </p:cNvPr>
          <p:cNvGrpSpPr/>
          <p:nvPr/>
        </p:nvGrpSpPr>
        <p:grpSpPr>
          <a:xfrm>
            <a:off x="5117663" y="1759849"/>
            <a:ext cx="3599432" cy="1497282"/>
            <a:chOff x="916688" y="2125892"/>
            <a:chExt cx="3240000" cy="10642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2F6B48-C2C0-D57A-230B-EE2A89FAF022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843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Pengendalian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Proses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57E722-AEFC-212D-F30E-3E48B84BFE05}"/>
                </a:ext>
              </a:extLst>
            </p:cNvPr>
            <p:cNvSpPr txBox="1"/>
            <p:nvPr/>
          </p:nvSpPr>
          <p:spPr>
            <a:xfrm>
              <a:off x="916688" y="2424471"/>
              <a:ext cx="3179444" cy="76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600" dirty="0" err="1"/>
                <a:t>Memastikan</a:t>
              </a:r>
              <a:r>
                <a:rPr lang="en-ID" sz="1600" dirty="0"/>
                <a:t> </a:t>
              </a:r>
              <a:r>
                <a:rPr lang="en-ID" sz="1600" dirty="0" err="1"/>
                <a:t>bahwa</a:t>
              </a:r>
              <a:r>
                <a:rPr lang="en-ID" sz="1600" dirty="0"/>
                <a:t> </a:t>
              </a:r>
              <a:r>
                <a:rPr lang="en-ID" sz="1600" dirty="0" err="1"/>
                <a:t>semua</a:t>
              </a:r>
              <a:r>
                <a:rPr lang="en-ID" sz="1600" dirty="0"/>
                <a:t> proses </a:t>
              </a:r>
              <a:r>
                <a:rPr lang="en-ID" sz="1600" dirty="0" err="1"/>
                <a:t>dalam</a:t>
              </a:r>
              <a:r>
                <a:rPr lang="en-ID" sz="1600" dirty="0"/>
                <a:t> </a:t>
              </a:r>
              <a:r>
                <a:rPr lang="en-ID" sz="1600" dirty="0" err="1"/>
                <a:t>sistem</a:t>
              </a:r>
              <a:r>
                <a:rPr lang="en-ID" sz="1600" dirty="0"/>
                <a:t> </a:t>
              </a:r>
              <a:r>
                <a:rPr lang="en-ID" sz="1600" dirty="0" err="1"/>
                <a:t>berjalan</a:t>
              </a:r>
              <a:r>
                <a:rPr lang="en-ID" sz="1600" dirty="0"/>
                <a:t> </a:t>
              </a:r>
              <a:r>
                <a:rPr lang="en-ID" sz="1600" dirty="0" err="1"/>
                <a:t>sesuai</a:t>
              </a:r>
              <a:r>
                <a:rPr lang="en-ID" sz="1600" dirty="0"/>
                <a:t> </a:t>
              </a:r>
              <a:r>
                <a:rPr lang="en-ID" sz="1600" dirty="0" err="1"/>
                <a:t>dengan</a:t>
              </a:r>
              <a:r>
                <a:rPr lang="en-ID" sz="1600" dirty="0"/>
                <a:t> </a:t>
              </a:r>
              <a:r>
                <a:rPr lang="en-ID" sz="1600" dirty="0" err="1"/>
                <a:t>prosedur</a:t>
              </a:r>
              <a:r>
                <a:rPr lang="en-ID" sz="1600" dirty="0"/>
                <a:t> yang </a:t>
              </a:r>
              <a:r>
                <a:rPr lang="en-ID" sz="1600" dirty="0" err="1"/>
                <a:t>telah</a:t>
              </a:r>
              <a:r>
                <a:rPr lang="en-ID" sz="1600" dirty="0"/>
                <a:t> </a:t>
              </a:r>
              <a:r>
                <a:rPr lang="en-ID" sz="1600" dirty="0" err="1"/>
                <a:t>ditetapkan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00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Desain </a:t>
            </a:r>
            <a:r>
              <a:rPr lang="en-US" altLang="ko-KR" dirty="0" err="1">
                <a:solidFill>
                  <a:schemeClr val="accent5"/>
                </a:solidFill>
              </a:rPr>
              <a:t>Kontrol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9914" y="3219493"/>
            <a:ext cx="4198801" cy="3058625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21" y="2768501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988507" y="3776891"/>
            <a:ext cx="875597" cy="87559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2975654" y="1758870"/>
            <a:ext cx="875597" cy="87559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2975654" y="4485118"/>
            <a:ext cx="875597" cy="87559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3988507" y="2532103"/>
            <a:ext cx="875597" cy="87559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99720" y="199145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2573" y="2764686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12573" y="400947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99720" y="4726055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4" name="그룹 17">
            <a:extLst>
              <a:ext uri="{FF2B5EF4-FFF2-40B4-BE49-F238E27FC236}">
                <a16:creationId xmlns:a16="http://schemas.microsoft.com/office/drawing/2014/main" id="{C556D0F6-2663-ED82-12AE-33C44B53E32E}"/>
              </a:ext>
            </a:extLst>
          </p:cNvPr>
          <p:cNvGrpSpPr/>
          <p:nvPr/>
        </p:nvGrpSpPr>
        <p:grpSpPr>
          <a:xfrm>
            <a:off x="5117663" y="1759848"/>
            <a:ext cx="5760246" cy="1989724"/>
            <a:chOff x="916688" y="2125892"/>
            <a:chExt cx="3240000" cy="14142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2F6B48-C2C0-D57A-230B-EE2A89FAF022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843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Pengendalian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Luaran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57E722-AEFC-212D-F30E-3E48B84BFE05}"/>
                </a:ext>
              </a:extLst>
            </p:cNvPr>
            <p:cNvSpPr txBox="1"/>
            <p:nvPr/>
          </p:nvSpPr>
          <p:spPr>
            <a:xfrm>
              <a:off x="916688" y="2424471"/>
              <a:ext cx="3179444" cy="111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600" dirty="0" err="1"/>
                <a:t>Memastikan</a:t>
              </a:r>
              <a:r>
                <a:rPr lang="en-ID" sz="1600" dirty="0"/>
                <a:t> </a:t>
              </a:r>
              <a:r>
                <a:rPr lang="en-ID" sz="1600" dirty="0" err="1"/>
                <a:t>bahwa</a:t>
              </a:r>
              <a:r>
                <a:rPr lang="en-ID" sz="1600" dirty="0"/>
                <a:t> output yang </a:t>
              </a:r>
              <a:r>
                <a:rPr lang="en-ID" sz="1600" dirty="0" err="1"/>
                <a:t>dihasilkan</a:t>
              </a:r>
              <a:r>
                <a:rPr lang="en-ID" sz="1600" dirty="0"/>
                <a:t> </a:t>
              </a:r>
              <a:r>
                <a:rPr lang="en-ID" sz="1600" dirty="0" err="1"/>
                <a:t>sistem</a:t>
              </a:r>
              <a:r>
                <a:rPr lang="en-ID" sz="1600" dirty="0"/>
                <a:t> </a:t>
              </a:r>
              <a:r>
                <a:rPr lang="en-ID" sz="1600" dirty="0" err="1"/>
                <a:t>adalah</a:t>
              </a:r>
              <a:r>
                <a:rPr lang="en-ID" sz="1600" dirty="0"/>
                <a:t> </a:t>
              </a:r>
              <a:r>
                <a:rPr lang="en-ID" sz="1600" dirty="0" err="1"/>
                <a:t>benar</a:t>
              </a:r>
              <a:r>
                <a:rPr lang="en-ID" sz="1600" dirty="0"/>
                <a:t> dan </a:t>
              </a:r>
              <a:r>
                <a:rPr lang="en-ID" sz="1600" dirty="0" err="1"/>
                <a:t>hanya</a:t>
              </a:r>
              <a:r>
                <a:rPr lang="en-ID" sz="1600" dirty="0"/>
                <a:t> </a:t>
              </a:r>
              <a:r>
                <a:rPr lang="en-ID" sz="1600" dirty="0" err="1"/>
                <a:t>diterima</a:t>
              </a:r>
              <a:r>
                <a:rPr lang="en-ID" sz="1600" dirty="0"/>
                <a:t> oleh </a:t>
              </a:r>
              <a:r>
                <a:rPr lang="en-ID" sz="1600" dirty="0" err="1"/>
                <a:t>pihak</a:t>
              </a:r>
              <a:r>
                <a:rPr lang="en-ID" sz="1600" dirty="0"/>
                <a:t> yang </a:t>
              </a:r>
              <a:r>
                <a:rPr lang="en-ID" sz="1600" dirty="0" err="1"/>
                <a:t>berwenang</a:t>
              </a:r>
              <a:endParaRPr lang="en-ID" sz="1600" dirty="0"/>
            </a:p>
            <a:p>
              <a:pPr algn="r"/>
              <a:endParaRPr lang="en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Misalnya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Admin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memeriksa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memverifikasi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output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disebarkan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Asesi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pihak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luar</a:t>
              </a:r>
              <a:r>
                <a:rPr lang="en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algn="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29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Desain </a:t>
            </a:r>
            <a:r>
              <a:rPr lang="en-US" altLang="ko-KR" dirty="0" err="1">
                <a:solidFill>
                  <a:schemeClr val="accent5"/>
                </a:solidFill>
              </a:rPr>
              <a:t>Kontrol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9914" y="3219493"/>
            <a:ext cx="4198801" cy="3058625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21" y="2768501"/>
            <a:ext cx="1648571" cy="1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988507" y="3776891"/>
            <a:ext cx="875597" cy="87559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2975654" y="1758870"/>
            <a:ext cx="875597" cy="87559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2975654" y="4485118"/>
            <a:ext cx="875597" cy="87559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3988507" y="2532103"/>
            <a:ext cx="875597" cy="87559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99720" y="199145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2573" y="2764686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12573" y="4009472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99720" y="4726055"/>
            <a:ext cx="627464" cy="41043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7" name="그룹 17">
            <a:extLst>
              <a:ext uri="{FF2B5EF4-FFF2-40B4-BE49-F238E27FC236}">
                <a16:creationId xmlns:a16="http://schemas.microsoft.com/office/drawing/2014/main" id="{DA750B7A-14AB-F04E-F94A-50FB0D31CEA5}"/>
              </a:ext>
            </a:extLst>
          </p:cNvPr>
          <p:cNvGrpSpPr/>
          <p:nvPr/>
        </p:nvGrpSpPr>
        <p:grpSpPr>
          <a:xfrm>
            <a:off x="5278689" y="2634467"/>
            <a:ext cx="5760246" cy="1251061"/>
            <a:chOff x="916688" y="2125892"/>
            <a:chExt cx="3240000" cy="8892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64E3CD-1F7A-DA28-47A6-8D1FFB2568F0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843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Pengendalian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Data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1E788A-CB3B-3610-4CA6-D8947E9645D0}"/>
                </a:ext>
              </a:extLst>
            </p:cNvPr>
            <p:cNvSpPr txBox="1"/>
            <p:nvPr/>
          </p:nvSpPr>
          <p:spPr>
            <a:xfrm>
              <a:off x="916688" y="2424471"/>
              <a:ext cx="3179444" cy="59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600" b="1" dirty="0" err="1"/>
                <a:t>Pengaturan</a:t>
              </a:r>
              <a:r>
                <a:rPr lang="en-ID" sz="1600" b="1" dirty="0"/>
                <a:t> </a:t>
              </a:r>
              <a:r>
                <a:rPr lang="en-ID" sz="1600" b="1" dirty="0" err="1"/>
                <a:t>Akses</a:t>
              </a:r>
              <a:r>
                <a:rPr lang="en-ID" sz="1600" dirty="0"/>
                <a:t>: </a:t>
              </a:r>
              <a:r>
                <a:rPr lang="en-ID" sz="1600" dirty="0" err="1"/>
                <a:t>Memastikan</a:t>
              </a:r>
              <a:r>
                <a:rPr lang="en-ID" sz="1600" dirty="0"/>
                <a:t> </a:t>
              </a:r>
              <a:r>
                <a:rPr lang="en-ID" sz="1600" dirty="0" err="1"/>
                <a:t>bahwa</a:t>
              </a:r>
              <a:r>
                <a:rPr lang="en-ID" sz="1600" dirty="0"/>
                <a:t> </a:t>
              </a:r>
              <a:r>
                <a:rPr lang="en-ID" sz="1600" dirty="0" err="1"/>
                <a:t>akses</a:t>
              </a:r>
              <a:r>
                <a:rPr lang="en-ID" sz="1600" dirty="0"/>
                <a:t> </a:t>
              </a:r>
              <a:r>
                <a:rPr lang="en-ID" sz="1600" dirty="0" err="1"/>
                <a:t>ke</a:t>
              </a:r>
              <a:r>
                <a:rPr lang="en-ID" sz="1600" dirty="0"/>
                <a:t> data </a:t>
              </a:r>
              <a:r>
                <a:rPr lang="en-ID" sz="1600" dirty="0" err="1"/>
                <a:t>hanya</a:t>
              </a:r>
              <a:r>
                <a:rPr lang="en-ID" sz="1600" dirty="0"/>
                <a:t> </a:t>
              </a:r>
              <a:r>
                <a:rPr lang="en-ID" sz="1600" dirty="0" err="1"/>
                <a:t>diberikan</a:t>
              </a:r>
              <a:r>
                <a:rPr lang="en-ID" sz="1600" dirty="0"/>
                <a:t> </a:t>
              </a:r>
              <a:r>
                <a:rPr lang="en-ID" sz="1600" dirty="0" err="1"/>
                <a:t>kepada</a:t>
              </a:r>
              <a:r>
                <a:rPr lang="en-ID" sz="1600" dirty="0"/>
                <a:t> </a:t>
              </a:r>
              <a:r>
                <a:rPr lang="en-ID" sz="1600" dirty="0" err="1"/>
                <a:t>pengguna</a:t>
              </a:r>
              <a:r>
                <a:rPr lang="en-ID" sz="1600" dirty="0"/>
                <a:t> </a:t>
              </a:r>
              <a:r>
                <a:rPr lang="en-ID" sz="1600" dirty="0" err="1"/>
                <a:t>atau</a:t>
              </a:r>
              <a:r>
                <a:rPr lang="en-ID" sz="1600" dirty="0"/>
                <a:t> </a:t>
              </a:r>
              <a:r>
                <a:rPr lang="en-ID" sz="1600" dirty="0" err="1"/>
                <a:t>sistem</a:t>
              </a:r>
              <a:r>
                <a:rPr lang="en-ID" sz="1600" dirty="0"/>
                <a:t> yang </a:t>
              </a:r>
              <a:r>
                <a:rPr lang="en-ID" sz="1600" dirty="0" err="1"/>
                <a:t>memiliki</a:t>
              </a:r>
              <a:r>
                <a:rPr lang="en-ID" sz="1600" dirty="0"/>
                <a:t> </a:t>
              </a:r>
              <a:r>
                <a:rPr lang="en-ID" sz="1600" dirty="0" err="1"/>
                <a:t>izin</a:t>
              </a:r>
              <a:r>
                <a:rPr lang="en-ID" sz="1600" dirty="0"/>
                <a:t> yang </a:t>
              </a:r>
              <a:r>
                <a:rPr lang="en-ID" sz="1600" dirty="0" err="1"/>
                <a:t>tepat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00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Desain </a:t>
            </a:r>
            <a:r>
              <a:rPr lang="en-US" dirty="0" err="1"/>
              <a:t>Teknologi</a:t>
            </a:r>
            <a:endParaRPr lang="en-US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33CEB69-2DDD-4DF6-B5E4-D9CD545489E7}"/>
              </a:ext>
            </a:extLst>
          </p:cNvPr>
          <p:cNvGrpSpPr/>
          <p:nvPr/>
        </p:nvGrpSpPr>
        <p:grpSpPr>
          <a:xfrm>
            <a:off x="966819" y="1969388"/>
            <a:ext cx="3599432" cy="1989723"/>
            <a:chOff x="916688" y="2125892"/>
            <a:chExt cx="3240000" cy="14142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DF54DC-0AA6-42C8-AE53-2F6502CBBB46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8439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Perangkat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Keras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(Hardware)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7F8390-48A2-4E10-AC2D-753BB019EA62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111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Processor  Core i3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Memory RAM 4 GB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SSD 256 GB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Monitor 14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inchi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Keyboard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Mouse 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36E17AE-CC01-44C5-A55F-8C8D710EBBE3}"/>
              </a:ext>
            </a:extLst>
          </p:cNvPr>
          <p:cNvGrpSpPr/>
          <p:nvPr/>
        </p:nvGrpSpPr>
        <p:grpSpPr>
          <a:xfrm>
            <a:off x="6720737" y="3498616"/>
            <a:ext cx="3240000" cy="1969770"/>
            <a:chOff x="1473068" y="3360271"/>
            <a:chExt cx="3240000" cy="19697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7730A7-808D-4C91-A0AC-23EE01521FAF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Menampilkan</a:t>
              </a:r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Hasil Akhir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A836EC-6DF4-44E3-9978-5EB670A5B074}"/>
                </a:ext>
              </a:extLst>
            </p:cNvPr>
            <p:cNvSpPr txBox="1"/>
            <p:nvPr/>
          </p:nvSpPr>
          <p:spPr>
            <a:xfrm>
              <a:off x="1473068" y="3760381"/>
              <a:ext cx="324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Operasi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Microsoft Windows 10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XAMPP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Notepad ++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Database MySQL</a:t>
              </a:r>
            </a:p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PHPMYADMIN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56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44438" y="6317585"/>
            <a:ext cx="77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Prototype E-Assessment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7D463-98D5-3550-E5B4-6A8199BB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99" y="1263012"/>
            <a:ext cx="9140677" cy="47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5774986"/>
            <a:ext cx="9025003" cy="10830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17152" y="5780782"/>
            <a:ext cx="441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Diagram </a:t>
            </a:r>
            <a:r>
              <a:rPr lang="en-US" altLang="ko-KR" sz="32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Konteks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BA321B-C620-16BD-FB5B-A32A500D2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01" y="1438544"/>
            <a:ext cx="9903434" cy="39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44438" y="6317585"/>
            <a:ext cx="77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Prototype E-Assessment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1E47-DAE1-115E-E8B3-30CDD490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99" y="1258804"/>
            <a:ext cx="9090921" cy="47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44438" y="6317585"/>
            <a:ext cx="77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Prototype E-Assessment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2C9FD-F35E-E2E3-4446-5CD3BF4AD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95" y="1357135"/>
            <a:ext cx="9567483" cy="4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44438" y="6317585"/>
            <a:ext cx="77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Prototype E-Assessment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DBF4D-757E-9ADA-6B3E-86CE7782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22" y="1267431"/>
            <a:ext cx="9290155" cy="4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44438" y="6317585"/>
            <a:ext cx="774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Prototype E-Assessment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DBF4D-757E-9ADA-6B3E-86CE7782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22" y="1267431"/>
            <a:ext cx="9290155" cy="4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8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65AAB7AF-DB1F-4935-80EC-17FCE6FDC84A}"/>
              </a:ext>
            </a:extLst>
          </p:cNvPr>
          <p:cNvGrpSpPr/>
          <p:nvPr/>
        </p:nvGrpSpPr>
        <p:grpSpPr>
          <a:xfrm>
            <a:off x="6096000" y="2769507"/>
            <a:ext cx="6182215" cy="1318987"/>
            <a:chOff x="1" y="4959383"/>
            <a:chExt cx="1236442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72579" y="5898714"/>
              <a:ext cx="1219185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Present by Danang Kurniawan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07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6997" y="5765737"/>
            <a:ext cx="9025003" cy="10830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6200000">
            <a:off x="10550350" y="2887493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6200000">
            <a:off x="10943358" y="3059426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43232" y="5765737"/>
            <a:ext cx="441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DFD Level 0 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20B2C-2130-C7EB-8726-36E4C2D0C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4"/>
            <a:ext cx="5821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3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67952" y="6257391"/>
            <a:ext cx="441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DFD Level 1 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C77A2-19F4-0F8E-FF17-C947E97CA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86" y="1232126"/>
            <a:ext cx="7773734" cy="46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1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67952" y="6257391"/>
            <a:ext cx="441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DFD Level 1 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7D0F4-9490-0E5D-108D-DC09718F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83" y="1178959"/>
            <a:ext cx="5867718" cy="49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30032" y="6225252"/>
            <a:ext cx="615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Input Halaman Login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D9A7F-690F-F3FF-356E-C655B3E6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82" y="1178959"/>
            <a:ext cx="8365269" cy="48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62802" y="6308778"/>
            <a:ext cx="763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Input Halaman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Permohonan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Sertifikasi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Kompetensi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F1702-3705-F4E1-2029-052814AD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15" y="1444084"/>
            <a:ext cx="7990169" cy="46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70672" y="6286807"/>
            <a:ext cx="643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Input Halaman </a:t>
            </a:r>
            <a:r>
              <a:rPr lang="en-US" altLang="ko-KR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Asesmen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Mandiri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F1702-3705-F4E1-2029-052814AD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03" y="1398073"/>
            <a:ext cx="7490798" cy="4375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425310-8799-1D8D-FB58-54B8EF2D7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89" y="1178959"/>
            <a:ext cx="7719408" cy="49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499" y="6177280"/>
            <a:ext cx="9025003" cy="680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42041" y="6225252"/>
            <a:ext cx="757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Input Halaman </a:t>
            </a:r>
            <a:r>
              <a:rPr lang="en-US" altLang="ko-KR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Tambah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Soal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B3633F-9F0F-923D-2CF3-516017B4F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41" y="1290196"/>
            <a:ext cx="7307918" cy="46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97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10446</TotalTime>
  <Words>256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Desain Kontrol</vt:lpstr>
      <vt:lpstr>Desain Kontrol</vt:lpstr>
      <vt:lpstr>Desain Kontrol</vt:lpstr>
      <vt:lpstr>Desain Kontrol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Danang Kurniawan</cp:lastModifiedBy>
  <cp:revision>175</cp:revision>
  <dcterms:created xsi:type="dcterms:W3CDTF">2020-01-20T05:08:25Z</dcterms:created>
  <dcterms:modified xsi:type="dcterms:W3CDTF">2024-06-22T02:58:30Z</dcterms:modified>
</cp:coreProperties>
</file>