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5" r:id="rId3"/>
    <p:sldId id="300" r:id="rId4"/>
  </p:sldIdLst>
  <p:sldSz cx="9144000" cy="6858000" type="screen4x3"/>
  <p:notesSz cx="7045325" cy="9345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PENYUSUNAN DOKUMEN HUKUM ACARA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PENYUSUNAN DOKUMEN HUKUM ACARA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PENYUSUNAN DOKUMEN HUKUM ACARA PERDATA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13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memori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peninjauan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Kembali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eksekusi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8955</TotalTime>
  <Words>28</Words>
  <Application>Microsoft Office PowerPoint</Application>
  <PresentationFormat>On-screen Show (4:3)</PresentationFormat>
  <Paragraphs>10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529</cp:revision>
  <cp:lastPrinted>2017-08-29T02:54:51Z</cp:lastPrinted>
  <dcterms:created xsi:type="dcterms:W3CDTF">2010-04-18T12:06:30Z</dcterms:created>
  <dcterms:modified xsi:type="dcterms:W3CDTF">2025-06-11T04:09:40Z</dcterms:modified>
</cp:coreProperties>
</file>