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ink/ink55.xml" ContentType="application/inkml+xml"/>
  <Override PartName="/ppt/ink/ink56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7" r:id="rId1"/>
  </p:sldMasterIdLst>
  <p:notesMasterIdLst>
    <p:notesMasterId r:id="rId16"/>
  </p:notesMasterIdLst>
  <p:handoutMasterIdLst>
    <p:handoutMasterId r:id="rId17"/>
  </p:handoutMasterIdLst>
  <p:sldIdLst>
    <p:sldId id="257" r:id="rId2"/>
    <p:sldId id="262" r:id="rId3"/>
    <p:sldId id="263" r:id="rId4"/>
    <p:sldId id="264" r:id="rId5"/>
    <p:sldId id="265" r:id="rId6"/>
    <p:sldId id="268" r:id="rId7"/>
    <p:sldId id="266" r:id="rId8"/>
    <p:sldId id="269" r:id="rId9"/>
    <p:sldId id="267" r:id="rId10"/>
    <p:sldId id="270" r:id="rId11"/>
    <p:sldId id="272" r:id="rId12"/>
    <p:sldId id="271" r:id="rId13"/>
    <p:sldId id="273" r:id="rId14"/>
    <p:sldId id="274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4529"/>
    <a:srgbClr val="2B3922"/>
    <a:srgbClr val="2E3722"/>
    <a:srgbClr val="FCF7F1"/>
    <a:srgbClr val="B8D233"/>
    <a:srgbClr val="5CC6D6"/>
    <a:srgbClr val="F8D22F"/>
    <a:srgbClr val="F03F2B"/>
    <a:srgbClr val="3488A0"/>
    <a:srgbClr val="5790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61" autoAdjust="0"/>
    <p:restoredTop sz="95471" autoAdjust="0"/>
  </p:normalViewPr>
  <p:slideViewPr>
    <p:cSldViewPr snapToGrid="0">
      <p:cViewPr varScale="1">
        <p:scale>
          <a:sx n="41" d="100"/>
          <a:sy n="41" d="100"/>
        </p:scale>
        <p:origin x="984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20" d="100"/>
          <a:sy n="120" d="100"/>
        </p:scale>
        <p:origin x="5040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mpat Penampung Hea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3" name="Tampungan Tanggal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C4734EDD-F46D-4F9F-8215-6C753C753124}" type="datetime1">
              <a:rPr lang="id-ID" smtClean="0"/>
              <a:t>31/05/2025</a:t>
            </a:fld>
            <a:endParaRPr lang="en-US" dirty="0"/>
          </a:p>
        </p:txBody>
      </p:sp>
      <p:sp>
        <p:nvSpPr>
          <p:cNvPr id="4" name="Tampungan Ka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5" name="Tempat Penampung Nomor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7ACF5E7-ACB0-497B-A8C6-F2E617B46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53396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5-31T02:59:13.087"/>
    </inkml:context>
    <inkml:brush xml:id="br0">
      <inkml:brushProperty name="width" value="0.3" units="cm"/>
      <inkml:brushProperty name="height" value="0.6" units="cm"/>
      <inkml:brushProperty name="color" value="#00F9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0,'0'0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5-31T02:56:44.685"/>
    </inkml:context>
    <inkml:brush xml:id="br0">
      <inkml:brushProperty name="width" value="0.3" units="cm"/>
      <inkml:brushProperty name="height" value="0.6" units="cm"/>
      <inkml:brushProperty name="color" value="#FF25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0,'0'0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5-31T02:56:46.779"/>
    </inkml:context>
    <inkml:brush xml:id="br0">
      <inkml:brushProperty name="width" value="0.3" units="cm"/>
      <inkml:brushProperty name="height" value="0.6" units="cm"/>
      <inkml:brushProperty name="color" value="#FF25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1,'0'0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5-31T02:56:48.920"/>
    </inkml:context>
    <inkml:brush xml:id="br0">
      <inkml:brushProperty name="width" value="0.3" units="cm"/>
      <inkml:brushProperty name="height" value="0.6" units="cm"/>
      <inkml:brushProperty name="color" value="#FF25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1,'0'0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5-31T02:56:51.435"/>
    </inkml:context>
    <inkml:brush xml:id="br0">
      <inkml:brushProperty name="width" value="0.3" units="cm"/>
      <inkml:brushProperty name="height" value="0.6" units="cm"/>
      <inkml:brushProperty name="color" value="#FF25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0,'0'0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5-31T02:57:00.155"/>
    </inkml:context>
    <inkml:brush xml:id="br0">
      <inkml:brushProperty name="width" value="0.3" units="cm"/>
      <inkml:brushProperty name="height" value="0.6" units="cm"/>
      <inkml:brushProperty name="color" value="#FF25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0,'0'0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5-31T02:57:03.686"/>
    </inkml:context>
    <inkml:brush xml:id="br0">
      <inkml:brushProperty name="width" value="0.3" units="cm"/>
      <inkml:brushProperty name="height" value="0.6" units="cm"/>
      <inkml:brushProperty name="color" value="#FF25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5-31T02:53:40.827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  <inkml:brushProperty name="ignorePressure" value="1"/>
    </inkml:brush>
  </inkml:definitions>
  <inkml:trace contextRef="#ctx0" brushRef="#br0">1 1,'0'0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5-31T02:53:42.421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  <inkml:brushProperty name="ignorePressure" value="1"/>
    </inkml:brush>
  </inkml:definitions>
  <inkml:trace contextRef="#ctx0" brushRef="#br0">1 1,'0'0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5-31T02:53:43.890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0,'0'0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5-31T02:53:45.186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0,'0'0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5-31T02:59:14.915"/>
    </inkml:context>
    <inkml:brush xml:id="br0">
      <inkml:brushProperty name="width" value="0.3" units="cm"/>
      <inkml:brushProperty name="height" value="0.6" units="cm"/>
      <inkml:brushProperty name="color" value="#00F9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5-31T02:53:46.312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  <inkml:brushProperty name="ignorePressure" value="1"/>
    </inkml:brush>
  </inkml:definitions>
  <inkml:trace contextRef="#ctx0" brushRef="#br0">1 1,'0'0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5-31T02:53:47.530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  <inkml:brushProperty name="ignorePressure" value="1"/>
    </inkml:brush>
  </inkml:definitions>
  <inkml:trace contextRef="#ctx0" brushRef="#br0">0 1,'0'0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5-31T02:53:48.702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  <inkml:brushProperty name="ignorePressure" value="1"/>
    </inkml:brush>
  </inkml:definitions>
  <inkml:trace contextRef="#ctx0" brushRef="#br0">646 51,'-11'0,"-26"0,-18 0,-10 0,-5 0,-3 0,1 0,2-11,0-4,3 2,11 1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5-31T02:53:51.968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  <inkml:brushProperty name="ignorePressure" value="1"/>
    </inkml:brush>
  </inkml:definitions>
  <inkml:trace contextRef="#ctx0" brushRef="#br0">0 1,'0'0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5-31T02:53:52.296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  <inkml:brushProperty name="ignorePressure" value="1"/>
    </inkml:brush>
  </inkml:definitions>
  <inkml:trace contextRef="#ctx0" brushRef="#br0">0 1,'0'0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5-31T02:53:52.812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  <inkml:brushProperty name="ignorePressure" value="1"/>
    </inkml:brush>
  </inkml:definitions>
  <inkml:trace contextRef="#ctx0" brushRef="#br0">66 1,'-11'0,"-14"0,-4 0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5-31T02:53:53.765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  <inkml:brushProperty name="ignorePressure" value="1"/>
    </inkml:brush>
  </inkml:definitions>
  <inkml:trace contextRef="#ctx0" brushRef="#br0">498 684,'-11'-11,"-27"-37,-39-32,-6-25,-12-17,10 1,20 11,21 24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5-31T02:53:56.515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  <inkml:brushProperty name="ignorePressure" value="1"/>
    </inkml:brush>
  </inkml:definitions>
  <inkml:trace contextRef="#ctx0" brushRef="#br0">1 1,'0'0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5-31T02:53:58.531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0,'0'0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5-31T02:53:59.140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0,'0'0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5-31T02:59:18.290"/>
    </inkml:context>
    <inkml:brush xml:id="br0">
      <inkml:brushProperty name="width" value="0.3" units="cm"/>
      <inkml:brushProperty name="height" value="0.6" units="cm"/>
      <inkml:brushProperty name="color" value="#00F9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1,'0'0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5-31T02:53:59.484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0,'0'0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5-31T02:53:59.812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  <inkml:brushProperty name="ignorePressure" value="1"/>
    </inkml:brush>
  </inkml:definitions>
  <inkml:trace contextRef="#ctx0" brushRef="#br0">216 0,'0'11,"0"15,-11 14,-15 11,-25 20,-15 18,5-4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5-31T02:54:00.953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  <inkml:brushProperty name="ignorePressure" value="1"/>
    </inkml:brush>
  </inkml:definitions>
  <inkml:trace contextRef="#ctx0" brushRef="#br0">1 1,'0'0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5-31T02:54:01.281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  <inkml:brushProperty name="ignorePressure" value="1"/>
    </inkml:brush>
  </inkml:definitions>
  <inkml:trace contextRef="#ctx0" brushRef="#br0">1 1,'0'0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5-31T02:55:10.972"/>
    </inkml:context>
    <inkml:brush xml:id="br0">
      <inkml:brushProperty name="width" value="0.05" units="cm"/>
      <inkml:brushProperty name="height" value="0.3" units="cm"/>
      <inkml:brushProperty name="color" value="#5B2D90"/>
      <inkml:brushProperty name="ignorePressure" value="1"/>
      <inkml:brushProperty name="inkEffects" value="pencil"/>
    </inkml:brush>
  </inkml:definitions>
  <inkml:trace contextRef="#ctx0" brushRef="#br0">0 0,'0'0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5-31T02:55:12.988"/>
    </inkml:context>
    <inkml:brush xml:id="br0">
      <inkml:brushProperty name="width" value="0.05" units="cm"/>
      <inkml:brushProperty name="height" value="0.3" units="cm"/>
      <inkml:brushProperty name="color" value="#5B2D90"/>
      <inkml:brushProperty name="ignorePressure" value="1"/>
      <inkml:brushProperty name="inkEffects" value="pencil"/>
    </inkml:brush>
  </inkml:definitions>
  <inkml:trace contextRef="#ctx0" brushRef="#br0">1 1,'0'0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5-31T02:55:24.551"/>
    </inkml:context>
    <inkml:brush xml:id="br0">
      <inkml:brushProperty name="width" value="0.05" units="cm"/>
      <inkml:brushProperty name="height" value="0.3" units="cm"/>
      <inkml:brushProperty name="color" value="#5B2D90"/>
      <inkml:brushProperty name="ignorePressure" value="1"/>
      <inkml:brushProperty name="inkEffects" value="pencil"/>
    </inkml:brush>
  </inkml:definitions>
  <inkml:trace contextRef="#ctx0" brushRef="#br0">1 1,'0'0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5-31T02:57:27.422"/>
    </inkml:context>
    <inkml:brush xml:id="br0">
      <inkml:brushProperty name="width" value="0.05" units="cm"/>
      <inkml:brushProperty name="height" value="0.05" units="cm"/>
      <inkml:brushProperty name="color" value="#FF0066"/>
      <inkml:brushProperty name="ignorePressure" value="1"/>
    </inkml:brush>
  </inkml:definitions>
  <inkml:trace contextRef="#ctx0" brushRef="#br0">1 1,'0'0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5-31T02:57:42.330"/>
    </inkml:context>
    <inkml:brush xml:id="br0">
      <inkml:brushProperty name="width" value="0.05" units="cm"/>
      <inkml:brushProperty name="height" value="0.05" units="cm"/>
      <inkml:brushProperty name="color" value="#FF0066"/>
      <inkml:brushProperty name="ignorePressure" value="1"/>
    </inkml:brush>
  </inkml:definitions>
  <inkml:trace contextRef="#ctx0" brushRef="#br0">0 0,'0'0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5-31T02:57:56.222"/>
    </inkml:context>
    <inkml:brush xml:id="br0">
      <inkml:brushProperty name="width" value="0.3" units="cm"/>
      <inkml:brushProperty name="height" value="0.6" units="cm"/>
      <inkml:brushProperty name="color" value="#00B44B"/>
      <inkml:brushProperty name="tip" value="rectangle"/>
      <inkml:brushProperty name="rasterOp" value="maskPen"/>
      <inkml:brushProperty name="ignorePressure" value="1"/>
    </inkml:brush>
  </inkml:definitions>
  <inkml:trace contextRef="#ctx0" brushRef="#br0">1 1,'0'0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5-31T02:59:22.337"/>
    </inkml:context>
    <inkml:brush xml:id="br0">
      <inkml:brushProperty name="width" value="0.3" units="cm"/>
      <inkml:brushProperty name="height" value="0.6" units="cm"/>
      <inkml:brushProperty name="color" value="#00F9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1 0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5-31T02:58:01.034"/>
    </inkml:context>
    <inkml:brush xml:id="br0">
      <inkml:brushProperty name="width" value="0.3" units="cm"/>
      <inkml:brushProperty name="height" value="0.6" units="cm"/>
      <inkml:brushProperty name="color" value="#00B44B"/>
      <inkml:brushProperty name="tip" value="rectangle"/>
      <inkml:brushProperty name="rasterOp" value="maskPen"/>
      <inkml:brushProperty name="ignorePressure" value="1"/>
    </inkml:brush>
  </inkml:definitions>
  <inkml:trace contextRef="#ctx0" brushRef="#br0">0 0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5-31T02:58:04.238"/>
    </inkml:context>
    <inkml:brush xml:id="br0">
      <inkml:brushProperty name="width" value="0.3" units="cm"/>
      <inkml:brushProperty name="height" value="0.6" units="cm"/>
      <inkml:brushProperty name="color" value="#00B44B"/>
      <inkml:brushProperty name="tip" value="rectangle"/>
      <inkml:brushProperty name="rasterOp" value="maskPen"/>
      <inkml:brushProperty name="ignorePressure" value="1"/>
    </inkml:brush>
  </inkml:definitions>
  <inkml:trace contextRef="#ctx0" brushRef="#br0">0 1,'0'0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5-31T02:52:10.322"/>
    </inkml:context>
    <inkml:brush xml:id="br0">
      <inkml:brushProperty name="width" value="0.035" units="cm"/>
      <inkml:brushProperty name="height" value="0.035" units="cm"/>
      <inkml:brushProperty name="color" value="#E71224"/>
      <inkml:brushProperty name="ignorePressure" value="1"/>
    </inkml:brush>
  </inkml:definitions>
  <inkml:trace contextRef="#ctx0" brushRef="#br0">1 0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5-31T02:52:12.619"/>
    </inkml:context>
    <inkml:brush xml:id="br0">
      <inkml:brushProperty name="width" value="0.035" units="cm"/>
      <inkml:brushProperty name="height" value="0.035" units="cm"/>
      <inkml:brushProperty name="color" value="#E71224"/>
      <inkml:brushProperty name="ignorePressure" value="1"/>
    </inkml:brush>
  </inkml:definitions>
  <inkml:trace contextRef="#ctx0" brushRef="#br0">1 1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5-31T02:52:30.214"/>
    </inkml:context>
    <inkml:brush xml:id="br0">
      <inkml:brushProperty name="width" value="0.3" units="cm"/>
      <inkml:brushProperty name="height" value="0.6" units="cm"/>
      <inkml:brushProperty name="color" value="#FF25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1,'0'0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5-31T02:52:33.292"/>
    </inkml:context>
    <inkml:brush xml:id="br0">
      <inkml:brushProperty name="width" value="0.3" units="cm"/>
      <inkml:brushProperty name="height" value="0.6" units="cm"/>
      <inkml:brushProperty name="color" value="#FF25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1 1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5-31T02:52:42.683"/>
    </inkml:context>
    <inkml:brush xml:id="br0">
      <inkml:brushProperty name="width" value="0.3" units="cm"/>
      <inkml:brushProperty name="height" value="0.6" units="cm"/>
      <inkml:brushProperty name="color" value="#FF25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0,'0'0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5-31T02:52:47.590"/>
    </inkml:context>
    <inkml:brush xml:id="br0">
      <inkml:brushProperty name="width" value="0.3" units="cm"/>
      <inkml:brushProperty name="height" value="0.6" units="cm"/>
      <inkml:brushProperty name="color" value="#FF25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0,'0'0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5-31T02:52:54.528"/>
    </inkml:context>
    <inkml:brush xml:id="br0">
      <inkml:brushProperty name="width" value="0.3" units="cm"/>
      <inkml:brushProperty name="height" value="0.6" units="cm"/>
      <inkml:brushProperty name="color" value="#FF25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1,'0'0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5-31T02:52:59.403"/>
    </inkml:context>
    <inkml:brush xml:id="br0">
      <inkml:brushProperty name="width" value="0.3" units="cm"/>
      <inkml:brushProperty name="height" value="0.6" units="cm"/>
      <inkml:brushProperty name="color" value="#FF25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1,'0'0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5-31T02:59:25.712"/>
    </inkml:context>
    <inkml:brush xml:id="br0">
      <inkml:brushProperty name="width" value="0.3" units="cm"/>
      <inkml:brushProperty name="height" value="0.6" units="cm"/>
      <inkml:brushProperty name="color" value="#00F9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0,'0'0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5-31T02:53:00.762"/>
    </inkml:context>
    <inkml:brush xml:id="br0">
      <inkml:brushProperty name="width" value="0.3" units="cm"/>
      <inkml:brushProperty name="height" value="0.6" units="cm"/>
      <inkml:brushProperty name="color" value="#FF25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0,'0'0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5-31T02:53:08.669"/>
    </inkml:context>
    <inkml:brush xml:id="br0">
      <inkml:brushProperty name="width" value="0.3" units="cm"/>
      <inkml:brushProperty name="height" value="0.6" units="cm"/>
      <inkml:brushProperty name="color" value="#FF25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1 1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5-31T02:53:26.279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1,'0'0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5-31T02:51:53.462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4175,'0'-1,"0"-1,0 0,1 0,-1 0,1 0,-1 0,1 1,0-1,0 0,0 0,0 1,0-1,0 1,0-1,0 1,1-1,-1 1,1 0,-1-1,1 1,-1 0,1 0,0 0,-1 1,1-1,0 0,0 1,3-2,32-13,1 2,0 1,1 2,65-8,163-1,-190 16,334 6,-378 1,0 2,0 1,0 1,-1 2,0 1,44 23,24 0,-80-29,0 0,-1 2,1 1,-1 0,-1 1,25 17,-4-2,1-1,0-1,2-3,86 28,23 11,-122-45,-4-1,1-1,1-1,31 7,-51-15,1-1,0 0,-1 0,1-1,0 1,0-2,0 1,-1-1,1-1,0 1,-1-1,1-1,-1 1,0-1,1 0,6-5,102-76,-81 57,0 1,2 2,40-20,26-3,1 4,162-42,-196 68,1 4,1 2,-1 4,145 3,394 19,-434-13,-143 1,-1 1,-1 2,1 1,-1 1,41 18,-36-13,1-2,0-1,51 7,-22-7,-51-7,-1 0,1-1,0 0,0-1,0-1,1 0,-1-1,0-1,-1-1,1 0,18-6,16-13,-2-2,51-36,-43 27,1 2,2 2,64-22,26-2,230-48,-288 83,2 5,0 4,179 5,-205 11,121 29,-94-16,238 71,-217-48,-71-25,0-2,1-2,49 8,39 1,147 46,-242-60,67 8,-68-12,68 17,-46-6,0-2,1-3,106 6,-139-15,1 2,-1 0,0 2,37 14,98 47,-154-65,7 5,327 156,-303-146,0-1,1-2,1-1,0-3,69 10,22-6,141-1,-167-11,164 26,-178-15,139 2,-204-17,0-1,0-1,0-2,-1 0,0-2,0-1,-1-1,0-1,-1-1,0-1,-1-1,-1 0,37-34,-37 28,-2-1,0-1,-2-1,0 0,19-38,-15 26,-12 19,-2 0,0-1,0 0,6-32,14-35,-21 70,2-8,2 0,0 1,1 0,2 1,20-28,-30 45,0 0,0 0,1 0,-1 0,0 1,1-1,0 1,0 0,-1 0,1 1,7-3,-9 3,0 1,0 0,0-1,0 1,1 0,-1 0,0 0,0 0,0 1,0-1,0 1,0-1,0 1,0 0,0-1,0 1,0 0,0 0,-1 1,1-1,0 0,-1 0,1 1,-1-1,3 3,-1 1,1-1,-1 1,-1 0,1 0,0 0,-1 1,0-1,-1 0,1 1,-1-1,0 1,0 0,0-1,-1 1,-1 9,-1 0,0 1,-1-1,-1 1,-9 22,-17 45,10-23,-2 0,-3-2,-58 98,10-52,-4-3,-5-3,-105 96,91-109,-144 99,211-164,-1-3,0 0,-1-2,-1-1,-1-2,0-1,-55 11,18-10,0-4,-125 0,-220-15,402 6,-1 0,1-1,-1-1,1 0,0-1,0 0,1-1,-1-1,1 0,-17-11,-6-8,-63-57,18 13,-41-27,5-5,-124-137,-104-136,286 309,-132-160,168 194,1-2,2 0,1-1,1 0,-19-62,-27-84,39 121,3-2,3 0,2-1,-8-71,13-14,5 0,24-241,-7 300,4 0,3 1,4 1,4 1,63-137,14-5,37-75,211-317,-304 551,4 2,2 3,3 2,2 2,3 3,74-53,-68 63,2 2,1 4,2 2,88-31,-132 57,1 1,1 2,0 1,0 1,1 2,-1 0,1 3,0 0,0 2,0 1,0 2,57 12,-65-8,-1 1,-1 1,1 1,-2 1,1 0,18 16,107 93,-23-16,-18-28,-45-35,-2 3,-2 1,-2 4,48 56,-63-54,50 90,-3-4,211 383,-286-494,-1-1,11 46,10 26,-17-56,13 55,-18-56,27 67,0-8,-4 1,32 183,-54-232,2 18,-4 1,-3 0,-2 0,-10 94,1-116,-2 1,-2-1,-3-1,-31 80,12-20,25-75,-2-1,-15 35,14-38,1 2,2-1,1 1,1 0,1 0,1 49,2-42,-2-1,-1 1,-2-1,-10 36,-25 82,30-106,-1 0,-3-1,-2-1,-36 73,37-88,2 1,1 0,2 1,-13 65,-1-1,-48 217,22-84,34-153,4 0,-6 130,19 158,3-189,0-149,0-1,2 1,1-1,1 0,2-1,0 0,19 36,5 17,-28-62,1-1,1 0,0 0,1-1,0 0,1 0,1-1,0 0,1 0,0-1,15 11,59 51,-67-56,1-1,1 0,0-2,1 0,1-1,24 11,-4-9,0-1,1-3,1-1,0-3,58 5,-7-8,136-10,-202 2,0-1,0-2,0 0,-1-2,0-2,35-16,154-92,-116 58,95-58,-174 103,0-2,-1-1,0-1,-2 0,0-2,-2 0,0-1,-1 0,-1-2,-2 0,0 0,10-28,4-23,-3-1,28-151,-48 208,0-1,-1-1,-1 1,-1 0,-1 0,-1-1,-1 1,0 0,-2 0,-6-22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5-31T02:51:55.072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0,'0'0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5-31T02:51:56.134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0,'0'0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5-31T02:51:56.462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0,'0'0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5-31T02:59:27.525"/>
    </inkml:context>
    <inkml:brush xml:id="br0">
      <inkml:brushProperty name="width" value="0.3" units="cm"/>
      <inkml:brushProperty name="height" value="0.6" units="cm"/>
      <inkml:brushProperty name="color" value="#00F9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0,'0'0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5-31T02:59:32.088"/>
    </inkml:context>
    <inkml:brush xml:id="br0">
      <inkml:brushProperty name="width" value="0.3" units="cm"/>
      <inkml:brushProperty name="height" value="0.6" units="cm"/>
      <inkml:brushProperty name="color" value="#00F9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1,'0'0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5-31T02:59:33.385"/>
    </inkml:context>
    <inkml:brush xml:id="br0">
      <inkml:brushProperty name="width" value="0.3" units="cm"/>
      <inkml:brushProperty name="height" value="0.6" units="cm"/>
      <inkml:brushProperty name="color" value="#00F9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5-31T02:56:42.966"/>
    </inkml:context>
    <inkml:brush xml:id="br0">
      <inkml:brushProperty name="width" value="0.3" units="cm"/>
      <inkml:brushProperty name="height" value="0.6" units="cm"/>
      <inkml:brushProperty name="color" value="#FF25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0,'0'0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mpat Penampung Hea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3" name="Tampungan Tanggal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C015AEBC-B0C0-414A-A51A-E62B0A96F6AE}" type="datetime1">
              <a:rPr lang="id-ID" smtClean="0"/>
              <a:t>31/05/2025</a:t>
            </a:fld>
            <a:endParaRPr lang="en-US"/>
          </a:p>
        </p:txBody>
      </p:sp>
      <p:sp>
        <p:nvSpPr>
          <p:cNvPr id="4" name="Tampungan Gambar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n-US"/>
          </a:p>
        </p:txBody>
      </p:sp>
      <p:sp>
        <p:nvSpPr>
          <p:cNvPr id="5" name="Tempat Penampung Catatan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id-id"/>
              <a:t>Klik untuk mengedit gaya teks Master</a:t>
            </a:r>
            <a:endParaRPr lang="en-US"/>
          </a:p>
          <a:p>
            <a:pPr lvl="1" rtl="0"/>
            <a:r>
              <a:rPr lang="id-id"/>
              <a:t>Tingkat kedua</a:t>
            </a:r>
          </a:p>
          <a:p>
            <a:pPr lvl="2" rtl="0"/>
            <a:r>
              <a:rPr lang="id-id"/>
              <a:t>Tingkat ketiga</a:t>
            </a:r>
          </a:p>
          <a:p>
            <a:pPr lvl="3" rtl="0"/>
            <a:r>
              <a:rPr lang="id-id"/>
              <a:t>Tingkat keempat</a:t>
            </a:r>
          </a:p>
          <a:p>
            <a:pPr lvl="4" rtl="0"/>
            <a:r>
              <a:rPr lang="id-id"/>
              <a:t>Tingkat kelima</a:t>
            </a:r>
            <a:endParaRPr lang="en-US"/>
          </a:p>
        </p:txBody>
      </p:sp>
      <p:sp>
        <p:nvSpPr>
          <p:cNvPr id="6" name="Tempat Penampung Foo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7" name="Tempat Penampung Nomor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37A705E3-E620-489D-9973-6221209A4B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581830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578FDAEA-6B75-4304-9831-F5B8374AF63C}" type="datetime1">
              <a:rPr lang="id-ID" smtClean="0"/>
              <a:t>31/05/2025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469160"/>
      </p:ext>
    </p:extLst>
  </p:cSld>
  <p:clrMapOvr>
    <a:masterClrMapping/>
  </p:clrMapOvr>
  <p:hf sldNum="0" hdr="0" ft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578FDAEA-6B75-4304-9831-F5B8374AF63C}" type="datetime1">
              <a:rPr lang="id-ID" smtClean="0"/>
              <a:t>31/05/2025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747608"/>
      </p:ext>
    </p:extLst>
  </p:cSld>
  <p:clrMapOvr>
    <a:masterClrMapping/>
  </p:clrMapOvr>
  <p:hf sldNum="0" hdr="0" ft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578FDAEA-6B75-4304-9831-F5B8374AF63C}" type="datetime1">
              <a:rPr lang="id-ID" smtClean="0"/>
              <a:t>31/05/2025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48679578"/>
      </p:ext>
    </p:extLst>
  </p:cSld>
  <p:clrMapOvr>
    <a:masterClrMapping/>
  </p:clrMapOvr>
  <p:hf sldNum="0" hdr="0" ft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578FDAEA-6B75-4304-9831-F5B8374AF63C}" type="datetime1">
              <a:rPr lang="id-ID" smtClean="0"/>
              <a:t>31/05/2025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01344"/>
      </p:ext>
    </p:extLst>
  </p:cSld>
  <p:clrMapOvr>
    <a:masterClrMapping/>
  </p:clrMapOvr>
  <p:hf sldNum="0" hdr="0" ft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578FDAEA-6B75-4304-9831-F5B8374AF63C}" type="datetime1">
              <a:rPr lang="id-ID" smtClean="0"/>
              <a:t>31/05/2025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52330128"/>
      </p:ext>
    </p:extLst>
  </p:cSld>
  <p:clrMapOvr>
    <a:masterClrMapping/>
  </p:clrMapOvr>
  <p:hf sldNum="0" hdr="0" ft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578FDAEA-6B75-4304-9831-F5B8374AF63C}" type="datetime1">
              <a:rPr lang="id-ID" smtClean="0"/>
              <a:t>31/05/2025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623032"/>
      </p:ext>
    </p:extLst>
  </p:cSld>
  <p:clrMapOvr>
    <a:masterClrMapping/>
  </p:clrMapOvr>
  <p:hf sldNum="0" hdr="0" ft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578FDAEA-6B75-4304-9831-F5B8374AF63C}" type="datetime1">
              <a:rPr lang="id-ID" smtClean="0"/>
              <a:t>31/05/2025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191015"/>
      </p:ext>
    </p:extLst>
  </p:cSld>
  <p:clrMapOvr>
    <a:masterClrMapping/>
  </p:clrMapOvr>
  <p:hf sldNum="0" hdr="0" ftr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578FDAEA-6B75-4304-9831-F5B8374AF63C}" type="datetime1">
              <a:rPr lang="id-ID" smtClean="0"/>
              <a:t>31/05/2025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60996"/>
      </p:ext>
    </p:extLst>
  </p:cSld>
  <p:clrMapOvr>
    <a:masterClrMapping/>
  </p:clrMapOvr>
  <p:hf sldNum="0"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578FDAEA-6B75-4304-9831-F5B8374AF63C}" type="datetime1">
              <a:rPr lang="id-ID" smtClean="0"/>
              <a:t>31/05/2025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939460"/>
      </p:ext>
    </p:extLst>
  </p:cSld>
  <p:clrMapOvr>
    <a:masterClrMapping/>
  </p:clrMapOvr>
  <p:hf sldNum="0"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578FDAEA-6B75-4304-9831-F5B8374AF63C}" type="datetime1">
              <a:rPr lang="id-ID" smtClean="0"/>
              <a:t>31/05/2025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32952"/>
      </p:ext>
    </p:extLst>
  </p:cSld>
  <p:clrMapOvr>
    <a:masterClrMapping/>
  </p:clrMapOvr>
  <p:hf sldNum="0" hdr="0" ft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578FDAEA-6B75-4304-9831-F5B8374AF63C}" type="datetime1">
              <a:rPr lang="id-ID" smtClean="0"/>
              <a:t>31/05/2025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730083"/>
      </p:ext>
    </p:extLst>
  </p:cSld>
  <p:clrMapOvr>
    <a:masterClrMapping/>
  </p:clrMapOvr>
  <p:hf sldNum="0" hdr="0" ft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578FDAEA-6B75-4304-9831-F5B8374AF63C}" type="datetime1">
              <a:rPr lang="id-ID" smtClean="0"/>
              <a:t>31/05/2025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987849"/>
      </p:ext>
    </p:extLst>
  </p:cSld>
  <p:clrMapOvr>
    <a:masterClrMapping/>
  </p:clrMapOvr>
  <p:hf sldNum="0" hdr="0" ft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578FDAEA-6B75-4304-9831-F5B8374AF63C}" type="datetime1">
              <a:rPr lang="id-ID" smtClean="0"/>
              <a:t>31/05/2025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496277"/>
      </p:ext>
    </p:extLst>
  </p:cSld>
  <p:clrMapOvr>
    <a:masterClrMapping/>
  </p:clrMapOvr>
  <p:hf sldNum="0" hdr="0" ft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578FDAEA-6B75-4304-9831-F5B8374AF63C}" type="datetime1">
              <a:rPr lang="id-ID" smtClean="0"/>
              <a:t>31/05/2025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481135"/>
      </p:ext>
    </p:extLst>
  </p:cSld>
  <p:clrMapOvr>
    <a:masterClrMapping/>
  </p:clrMapOvr>
  <p:hf sldNum="0" hdr="0" ft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578FDAEA-6B75-4304-9831-F5B8374AF63C}" type="datetime1">
              <a:rPr lang="id-ID" smtClean="0"/>
              <a:t>31/05/2025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906149"/>
      </p:ext>
    </p:extLst>
  </p:cSld>
  <p:clrMapOvr>
    <a:masterClrMapping/>
  </p:clrMapOvr>
  <p:hf sldNum="0" hdr="0" ft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578FDAEA-6B75-4304-9831-F5B8374AF63C}" type="datetime1">
              <a:rPr lang="id-ID" smtClean="0"/>
              <a:t>31/05/2025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882174"/>
      </p:ext>
    </p:extLst>
  </p:cSld>
  <p:clrMapOvr>
    <a:masterClrMapping/>
  </p:clrMapOvr>
  <p:hf sldNum="0" hdr="0" ft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578FDAEA-6B75-4304-9831-F5B8374AF63C}" type="datetime1">
              <a:rPr lang="id-ID" smtClean="0"/>
              <a:t>31/05/2025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306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  <p:sldLayoutId id="2147483739" r:id="rId12"/>
    <p:sldLayoutId id="2147483740" r:id="rId13"/>
    <p:sldLayoutId id="2147483741" r:id="rId14"/>
    <p:sldLayoutId id="2147483742" r:id="rId15"/>
    <p:sldLayoutId id="2147483743" r:id="rId16"/>
  </p:sldLayoutIdLst>
  <p:hf sldNum="0" hdr="0" ftr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customXml" Target="../ink/ink14.xml"/><Relationship Id="rId3" Type="http://schemas.openxmlformats.org/officeDocument/2006/relationships/image" Target="../media/image20.png"/><Relationship Id="rId7" Type="http://schemas.openxmlformats.org/officeDocument/2006/relationships/customXml" Target="../ink/ink13.xml"/><Relationship Id="rId2" Type="http://schemas.openxmlformats.org/officeDocument/2006/relationships/customXml" Target="../ink/ink9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12.xml"/><Relationship Id="rId5" Type="http://schemas.openxmlformats.org/officeDocument/2006/relationships/customXml" Target="../ink/ink11.xml"/><Relationship Id="rId4" Type="http://schemas.openxmlformats.org/officeDocument/2006/relationships/customXml" Target="../ink/ink10.xml"/><Relationship Id="rId9" Type="http://schemas.openxmlformats.org/officeDocument/2006/relationships/customXml" Target="../ink/ink15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customXml" Target="../ink/ink21.xml"/><Relationship Id="rId13" Type="http://schemas.openxmlformats.org/officeDocument/2006/relationships/customXml" Target="../ink/ink25.xml"/><Relationship Id="rId18" Type="http://schemas.openxmlformats.org/officeDocument/2006/relationships/customXml" Target="../ink/ink28.xml"/><Relationship Id="rId3" Type="http://schemas.openxmlformats.org/officeDocument/2006/relationships/image" Target="../media/image8.png"/><Relationship Id="rId21" Type="http://schemas.openxmlformats.org/officeDocument/2006/relationships/customXml" Target="../ink/ink31.xml"/><Relationship Id="rId7" Type="http://schemas.openxmlformats.org/officeDocument/2006/relationships/customXml" Target="../ink/ink20.xml"/><Relationship Id="rId12" Type="http://schemas.openxmlformats.org/officeDocument/2006/relationships/customXml" Target="../ink/ink24.xml"/><Relationship Id="rId17" Type="http://schemas.openxmlformats.org/officeDocument/2006/relationships/customXml" Target="../ink/ink27.xml"/><Relationship Id="rId2" Type="http://schemas.openxmlformats.org/officeDocument/2006/relationships/customXml" Target="../ink/ink16.xml"/><Relationship Id="rId16" Type="http://schemas.openxmlformats.org/officeDocument/2006/relationships/image" Target="../media/image11.png"/><Relationship Id="rId20" Type="http://schemas.openxmlformats.org/officeDocument/2006/relationships/customXml" Target="../ink/ink30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19.xml"/><Relationship Id="rId11" Type="http://schemas.openxmlformats.org/officeDocument/2006/relationships/customXml" Target="../ink/ink23.xml"/><Relationship Id="rId24" Type="http://schemas.openxmlformats.org/officeDocument/2006/relationships/customXml" Target="../ink/ink33.xml"/><Relationship Id="rId5" Type="http://schemas.openxmlformats.org/officeDocument/2006/relationships/customXml" Target="../ink/ink18.xml"/><Relationship Id="rId15" Type="http://schemas.openxmlformats.org/officeDocument/2006/relationships/customXml" Target="../ink/ink26.xml"/><Relationship Id="rId23" Type="http://schemas.openxmlformats.org/officeDocument/2006/relationships/customXml" Target="../ink/ink32.xml"/><Relationship Id="rId10" Type="http://schemas.openxmlformats.org/officeDocument/2006/relationships/image" Target="../media/image9.png"/><Relationship Id="rId19" Type="http://schemas.openxmlformats.org/officeDocument/2006/relationships/customXml" Target="../ink/ink29.xml"/><Relationship Id="rId4" Type="http://schemas.openxmlformats.org/officeDocument/2006/relationships/customXml" Target="../ink/ink17.xml"/><Relationship Id="rId9" Type="http://schemas.openxmlformats.org/officeDocument/2006/relationships/customXml" Target="../ink/ink22.xml"/><Relationship Id="rId14" Type="http://schemas.openxmlformats.org/officeDocument/2006/relationships/image" Target="../media/image10.png"/><Relationship Id="rId22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customXml" Target="../ink/ink37.xml"/><Relationship Id="rId13" Type="http://schemas.openxmlformats.org/officeDocument/2006/relationships/customXml" Target="../ink/ink40.xml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12" Type="http://schemas.openxmlformats.org/officeDocument/2006/relationships/image" Target="../media/image7.png"/><Relationship Id="rId2" Type="http://schemas.openxmlformats.org/officeDocument/2006/relationships/customXml" Target="../ink/ink34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36.xml"/><Relationship Id="rId11" Type="http://schemas.openxmlformats.org/officeDocument/2006/relationships/customXml" Target="../ink/ink39.xml"/><Relationship Id="rId5" Type="http://schemas.openxmlformats.org/officeDocument/2006/relationships/image" Target="../media/image4.png"/><Relationship Id="rId10" Type="http://schemas.openxmlformats.org/officeDocument/2006/relationships/customXml" Target="../ink/ink38.xml"/><Relationship Id="rId4" Type="http://schemas.openxmlformats.org/officeDocument/2006/relationships/customXml" Target="../ink/ink35.xml"/><Relationship Id="rId9" Type="http://schemas.openxmlformats.org/officeDocument/2006/relationships/image" Target="../media/image6.png"/><Relationship Id="rId14" Type="http://schemas.openxmlformats.org/officeDocument/2006/relationships/customXml" Target="../ink/ink41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customXml" Target="../ink/ink46.xml"/><Relationship Id="rId13" Type="http://schemas.openxmlformats.org/officeDocument/2006/relationships/customXml" Target="../ink/ink51.xml"/><Relationship Id="rId3" Type="http://schemas.openxmlformats.org/officeDocument/2006/relationships/image" Target="../media/image13.png"/><Relationship Id="rId7" Type="http://schemas.openxmlformats.org/officeDocument/2006/relationships/customXml" Target="../ink/ink45.xml"/><Relationship Id="rId12" Type="http://schemas.openxmlformats.org/officeDocument/2006/relationships/customXml" Target="../ink/ink50.xml"/><Relationship Id="rId2" Type="http://schemas.openxmlformats.org/officeDocument/2006/relationships/customXml" Target="../ink/ink4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11" Type="http://schemas.openxmlformats.org/officeDocument/2006/relationships/customXml" Target="../ink/ink49.xml"/><Relationship Id="rId5" Type="http://schemas.openxmlformats.org/officeDocument/2006/relationships/customXml" Target="../ink/ink44.xml"/><Relationship Id="rId15" Type="http://schemas.openxmlformats.org/officeDocument/2006/relationships/image" Target="../media/image14.png"/><Relationship Id="rId10" Type="http://schemas.openxmlformats.org/officeDocument/2006/relationships/customXml" Target="../ink/ink48.xml"/><Relationship Id="rId4" Type="http://schemas.openxmlformats.org/officeDocument/2006/relationships/customXml" Target="../ink/ink43.xml"/><Relationship Id="rId9" Type="http://schemas.openxmlformats.org/officeDocument/2006/relationships/customXml" Target="../ink/ink47.xml"/><Relationship Id="rId14" Type="http://schemas.openxmlformats.org/officeDocument/2006/relationships/customXml" Target="../ink/ink5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customXml" Target="../ink/ink56.xml"/><Relationship Id="rId2" Type="http://schemas.openxmlformats.org/officeDocument/2006/relationships/customXml" Target="../ink/ink53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55.xml"/><Relationship Id="rId5" Type="http://schemas.openxmlformats.org/officeDocument/2006/relationships/image" Target="../media/image14.png"/><Relationship Id="rId4" Type="http://schemas.openxmlformats.org/officeDocument/2006/relationships/customXml" Target="../ink/ink5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ustomXml" Target="../ink/ink6.xml"/><Relationship Id="rId3" Type="http://schemas.openxmlformats.org/officeDocument/2006/relationships/image" Target="../media/image2.png"/><Relationship Id="rId7" Type="http://schemas.openxmlformats.org/officeDocument/2006/relationships/customXml" Target="../ink/ink5.xml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4.xml"/><Relationship Id="rId5" Type="http://schemas.openxmlformats.org/officeDocument/2006/relationships/customXml" Target="../ink/ink3.xml"/><Relationship Id="rId10" Type="http://schemas.openxmlformats.org/officeDocument/2006/relationships/customXml" Target="../ink/ink8.xml"/><Relationship Id="rId4" Type="http://schemas.openxmlformats.org/officeDocument/2006/relationships/customXml" Target="../ink/ink2.xml"/><Relationship Id="rId9" Type="http://schemas.openxmlformats.org/officeDocument/2006/relationships/customXml" Target="../ink/ink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ambar 5" descr="Tampilan dekat logo&#10;&#10;Deskripsi dibuat secara otomatis">
            <a:extLst>
              <a:ext uri="{FF2B5EF4-FFF2-40B4-BE49-F238E27FC236}">
                <a16:creationId xmlns:a16="http://schemas.microsoft.com/office/drawing/2014/main" id="{8045422F-7258-40AC-BD2E-2469AA44892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/>
          <a:stretch/>
        </p:blipFill>
        <p:spPr>
          <a:xfrm>
            <a:off x="1383132" y="187579"/>
            <a:ext cx="12191979" cy="6857990"/>
          </a:xfrm>
          <a:prstGeom prst="rect">
            <a:avLst/>
          </a:prstGeom>
        </p:spPr>
      </p:pic>
      <p:sp>
        <p:nvSpPr>
          <p:cNvPr id="2" name="Judul 1">
            <a:extLst>
              <a:ext uri="{FF2B5EF4-FFF2-40B4-BE49-F238E27FC236}">
                <a16:creationId xmlns:a16="http://schemas.microsoft.com/office/drawing/2014/main" id="{18C3B467-088C-4F3D-A9A7-105C4E1E20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52800" y="2355458"/>
            <a:ext cx="9519138" cy="1630907"/>
          </a:xfrm>
        </p:spPr>
        <p:txBody>
          <a:bodyPr rtlCol="0">
            <a:normAutofit/>
          </a:bodyPr>
          <a:lstStyle/>
          <a:p>
            <a:pPr rtl="0"/>
            <a:r>
              <a:rPr lang="id-id" sz="4400" b="1" dirty="0">
                <a:solidFill>
                  <a:schemeClr val="bg1"/>
                </a:solidFill>
              </a:rPr>
              <a:t>STRATEGI DAN PENILAIAN KINERJA </a:t>
            </a:r>
          </a:p>
        </p:txBody>
      </p:sp>
      <p:sp>
        <p:nvSpPr>
          <p:cNvPr id="3" name="Subjudul 2">
            <a:extLst>
              <a:ext uri="{FF2B5EF4-FFF2-40B4-BE49-F238E27FC236}">
                <a16:creationId xmlns:a16="http://schemas.microsoft.com/office/drawing/2014/main" id="{C8722DDC-8EEE-4A06-8DFE-B44871EAA2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33793" y="3995988"/>
            <a:ext cx="4775075" cy="559656"/>
          </a:xfrm>
        </p:spPr>
        <p:txBody>
          <a:bodyPr rtlCol="0">
            <a:noAutofit/>
          </a:bodyPr>
          <a:lstStyle/>
          <a:p>
            <a:pPr rtl="0">
              <a:spcAft>
                <a:spcPts val="600"/>
              </a:spcAft>
            </a:pPr>
            <a:r>
              <a:rPr lang="id-ID" sz="3600" b="1" dirty="0">
                <a:solidFill>
                  <a:schemeClr val="bg1"/>
                </a:solidFill>
              </a:rPr>
              <a:t>Mieke Rahayu</a:t>
            </a:r>
            <a:endParaRPr lang="id-id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42807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4C9D5E-DBF3-7B76-A748-B0B4E84168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Syarat perusahaan berkinerja tinggi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F3CBEF-36CC-826C-6001-66BF1AE20A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312985"/>
            <a:ext cx="10084451" cy="5545015"/>
          </a:xfrm>
        </p:spPr>
        <p:txBody>
          <a:bodyPr>
            <a:normAutofit/>
          </a:bodyPr>
          <a:lstStyle/>
          <a:p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1. Shared Information and Open Communication</a:t>
            </a:r>
          </a:p>
          <a:p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2.  Compelling Vision </a:t>
            </a:r>
          </a:p>
          <a:p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3.  Ongoing Leraning</a:t>
            </a:r>
          </a:p>
          <a:p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4   .Relentles Focus on Customer Results</a:t>
            </a:r>
          </a:p>
          <a:p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5.   Energizing System and Structures</a:t>
            </a:r>
          </a:p>
          <a:p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6.   Shared Power an High Involvement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97E493-82F9-81D8-3B7C-A999EEC30A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578FDAEA-6B75-4304-9831-F5B8374AF63C}" type="datetime1">
              <a:rPr lang="id-ID" smtClean="0"/>
              <a:t>31/05/2025</a:t>
            </a:fld>
            <a:endParaRPr lang="en-US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6208208D-5987-6AC1-B1DB-9BF826139A80}"/>
                  </a:ext>
                </a:extLst>
              </p14:cNvPr>
              <p14:cNvContentPartPr/>
              <p14:nvPr/>
            </p14:nvContentPartPr>
            <p14:xfrm>
              <a:off x="10058031" y="4079197"/>
              <a:ext cx="360" cy="36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6208208D-5987-6AC1-B1DB-9BF826139A80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0004031" y="3971197"/>
                <a:ext cx="108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F3413A96-334C-3FF8-371E-20FFEC5F9B4F}"/>
                  </a:ext>
                </a:extLst>
              </p14:cNvPr>
              <p14:cNvContentPartPr/>
              <p14:nvPr/>
            </p14:nvContentPartPr>
            <p14:xfrm>
              <a:off x="10034991" y="4453957"/>
              <a:ext cx="360" cy="36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F3413A96-334C-3FF8-371E-20FFEC5F9B4F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9980991" y="4345957"/>
                <a:ext cx="108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447111D4-AFFF-897A-D558-AE4EB893C682}"/>
                  </a:ext>
                </a:extLst>
              </p14:cNvPr>
              <p14:cNvContentPartPr/>
              <p14:nvPr/>
            </p14:nvContentPartPr>
            <p14:xfrm>
              <a:off x="9987831" y="4876597"/>
              <a:ext cx="360" cy="360"/>
            </p14:xfrm>
          </p:contentPart>
        </mc:Choice>
        <mc:Fallback xmlns=""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447111D4-AFFF-897A-D558-AE4EB893C682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9934191" y="4768957"/>
                <a:ext cx="108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825C508B-41DC-16A8-2612-07BEA11ECF0C}"/>
                  </a:ext>
                </a:extLst>
              </p14:cNvPr>
              <p14:cNvContentPartPr/>
              <p14:nvPr/>
            </p14:nvContentPartPr>
            <p14:xfrm>
              <a:off x="10315791" y="4477717"/>
              <a:ext cx="360" cy="360"/>
            </p14:xfrm>
          </p:contentPart>
        </mc:Choice>
        <mc:Fallback xmlns=""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825C508B-41DC-16A8-2612-07BEA11ECF0C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0261791" y="4370077"/>
                <a:ext cx="108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A9128282-9FFA-415A-DB3B-55A1A7016F31}"/>
                  </a:ext>
                </a:extLst>
              </p14:cNvPr>
              <p14:cNvContentPartPr/>
              <p14:nvPr/>
            </p14:nvContentPartPr>
            <p14:xfrm>
              <a:off x="10597671" y="4524877"/>
              <a:ext cx="360" cy="360"/>
            </p14:xfrm>
          </p:contentPart>
        </mc:Choice>
        <mc:Fallback xmlns=""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A9128282-9FFA-415A-DB3B-55A1A7016F31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0543671" y="4416877"/>
                <a:ext cx="108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EC240FCD-BE8C-FBE0-1C6C-242B23E6BA57}"/>
                  </a:ext>
                </a:extLst>
              </p14:cNvPr>
              <p14:cNvContentPartPr/>
              <p14:nvPr/>
            </p14:nvContentPartPr>
            <p14:xfrm>
              <a:off x="514791" y="983917"/>
              <a:ext cx="360" cy="360"/>
            </p14:xfrm>
          </p:contentPart>
        </mc:Choice>
        <mc:Fallback xmlns=""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EC240FCD-BE8C-FBE0-1C6C-242B23E6BA57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61151" y="875917"/>
                <a:ext cx="108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11" name="Ink 10">
                <a:extLst>
                  <a:ext uri="{FF2B5EF4-FFF2-40B4-BE49-F238E27FC236}">
                    <a16:creationId xmlns:a16="http://schemas.microsoft.com/office/drawing/2014/main" id="{48E82E9B-C1B2-62EA-66BB-D14772413644}"/>
                  </a:ext>
                </a:extLst>
              </p14:cNvPr>
              <p14:cNvContentPartPr/>
              <p14:nvPr/>
            </p14:nvContentPartPr>
            <p14:xfrm>
              <a:off x="8744751" y="1030717"/>
              <a:ext cx="360" cy="360"/>
            </p14:xfrm>
          </p:contentPart>
        </mc:Choice>
        <mc:Fallback xmlns="">
          <p:pic>
            <p:nvPicPr>
              <p:cNvPr id="11" name="Ink 10">
                <a:extLst>
                  <a:ext uri="{FF2B5EF4-FFF2-40B4-BE49-F238E27FC236}">
                    <a16:creationId xmlns:a16="http://schemas.microsoft.com/office/drawing/2014/main" id="{48E82E9B-C1B2-62EA-66BB-D14772413644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690751" y="922717"/>
                <a:ext cx="108000" cy="216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5917941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CC7568-45FA-EF3C-7789-F8A8393D1D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>
                <a:solidFill>
                  <a:schemeClr val="tx1"/>
                </a:solidFill>
              </a:rPr>
              <a:t>SISTEM PEKERJAAN BERKINERJA TINGGI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5B16AD-4B2B-DE08-699B-203762BA54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06769"/>
            <a:ext cx="8596668" cy="4634593"/>
          </a:xfrm>
        </p:spPr>
        <p:txBody>
          <a:bodyPr>
            <a:normAutofit/>
          </a:bodyPr>
          <a:lstStyle/>
          <a:p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Adalah pendekatan yang berdampak : </a:t>
            </a:r>
          </a:p>
          <a:p>
            <a:pPr marL="0" indent="0">
              <a:buNone/>
            </a:pPr>
            <a:endParaRPr lang="id-ID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AutoNum type="arabicPeriod"/>
            </a:pPr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Produktivitas </a:t>
            </a:r>
          </a:p>
          <a:p>
            <a:pPr marL="514350" indent="-514350">
              <a:buAutoNum type="arabicPeriod"/>
            </a:pPr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Kualitas </a:t>
            </a:r>
          </a:p>
          <a:p>
            <a:pPr marL="514350" indent="-514350">
              <a:buAutoNum type="arabicPeriod"/>
            </a:pPr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Tingkat Pelayanan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6D74DC-680F-C846-2715-BA52A8BD3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578FDAEA-6B75-4304-9831-F5B8374AF63C}" type="datetime1">
              <a:rPr lang="id-ID" smtClean="0"/>
              <a:t>31/05/2025</a:t>
            </a:fld>
            <a:endParaRPr lang="en-US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FE05D488-1DB2-EB24-824A-9FDDB5C90CC6}"/>
                  </a:ext>
                </a:extLst>
              </p14:cNvPr>
              <p14:cNvContentPartPr/>
              <p14:nvPr/>
            </p14:nvContentPartPr>
            <p14:xfrm>
              <a:off x="5930991" y="5368357"/>
              <a:ext cx="360" cy="36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FE05D488-1DB2-EB24-824A-9FDDB5C90CC6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877351" y="5260717"/>
                <a:ext cx="108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1BEB4851-C463-BF27-8903-78A2B857CF41}"/>
                  </a:ext>
                </a:extLst>
              </p14:cNvPr>
              <p14:cNvContentPartPr/>
              <p14:nvPr/>
            </p14:nvContentPartPr>
            <p14:xfrm>
              <a:off x="6282711" y="4876597"/>
              <a:ext cx="360" cy="36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1BEB4851-C463-BF27-8903-78A2B857CF41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229071" y="4768957"/>
                <a:ext cx="108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367D1161-A2AB-3656-9938-379D67689C93}"/>
                  </a:ext>
                </a:extLst>
              </p14:cNvPr>
              <p14:cNvContentPartPr/>
              <p14:nvPr/>
            </p14:nvContentPartPr>
            <p14:xfrm>
              <a:off x="6751791" y="4758877"/>
              <a:ext cx="360" cy="360"/>
            </p14:xfrm>
          </p:contentPart>
        </mc:Choice>
        <mc:Fallback xmlns=""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367D1161-A2AB-3656-9938-379D67689C93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697791" y="4650877"/>
                <a:ext cx="108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EDBCEC6C-8982-5C02-C171-EF98E80FA24E}"/>
                  </a:ext>
                </a:extLst>
              </p14:cNvPr>
              <p14:cNvContentPartPr/>
              <p14:nvPr/>
            </p14:nvContentPartPr>
            <p14:xfrm>
              <a:off x="7009551" y="4946797"/>
              <a:ext cx="360" cy="360"/>
            </p14:xfrm>
          </p:contentPart>
        </mc:Choice>
        <mc:Fallback xmlns=""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EDBCEC6C-8982-5C02-C171-EF98E80FA24E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955551" y="4838797"/>
                <a:ext cx="108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4A307623-5EA2-4BAF-1066-DE566AEA1D59}"/>
                  </a:ext>
                </a:extLst>
              </p14:cNvPr>
              <p14:cNvContentPartPr/>
              <p14:nvPr/>
            </p14:nvContentPartPr>
            <p14:xfrm>
              <a:off x="7127271" y="5274397"/>
              <a:ext cx="360" cy="360"/>
            </p14:xfrm>
          </p:contentPart>
        </mc:Choice>
        <mc:Fallback xmlns=""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4A307623-5EA2-4BAF-1066-DE566AEA1D59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073631" y="5166757"/>
                <a:ext cx="108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F37DF320-1FED-D77A-EA0D-8F6428F22C7C}"/>
                  </a:ext>
                </a:extLst>
              </p14:cNvPr>
              <p14:cNvContentPartPr/>
              <p14:nvPr/>
            </p14:nvContentPartPr>
            <p14:xfrm>
              <a:off x="7009551" y="5931037"/>
              <a:ext cx="360" cy="360"/>
            </p14:xfrm>
          </p:contentPart>
        </mc:Choice>
        <mc:Fallback xmlns=""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F37DF320-1FED-D77A-EA0D-8F6428F22C7C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955551" y="5823397"/>
                <a:ext cx="108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11" name="Ink 10">
                <a:extLst>
                  <a:ext uri="{FF2B5EF4-FFF2-40B4-BE49-F238E27FC236}">
                    <a16:creationId xmlns:a16="http://schemas.microsoft.com/office/drawing/2014/main" id="{6A5C3EF0-20DB-F207-30FE-3F13EA4357D4}"/>
                  </a:ext>
                </a:extLst>
              </p14:cNvPr>
              <p14:cNvContentPartPr/>
              <p14:nvPr/>
            </p14:nvContentPartPr>
            <p14:xfrm>
              <a:off x="6449391" y="6006997"/>
              <a:ext cx="232560" cy="18360"/>
            </p14:xfrm>
          </p:contentPart>
        </mc:Choice>
        <mc:Fallback xmlns="">
          <p:pic>
            <p:nvPicPr>
              <p:cNvPr id="11" name="Ink 10">
                <a:extLst>
                  <a:ext uri="{FF2B5EF4-FFF2-40B4-BE49-F238E27FC236}">
                    <a16:creationId xmlns:a16="http://schemas.microsoft.com/office/drawing/2014/main" id="{6A5C3EF0-20DB-F207-30FE-3F13EA4357D4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6395391" y="5898997"/>
                <a:ext cx="340200" cy="234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12" name="Ink 11">
                <a:extLst>
                  <a:ext uri="{FF2B5EF4-FFF2-40B4-BE49-F238E27FC236}">
                    <a16:creationId xmlns:a16="http://schemas.microsoft.com/office/drawing/2014/main" id="{47C3E430-DEDF-1651-C238-A173A5B2FD3B}"/>
                  </a:ext>
                </a:extLst>
              </p14:cNvPr>
              <p14:cNvContentPartPr/>
              <p14:nvPr/>
            </p14:nvContentPartPr>
            <p14:xfrm>
              <a:off x="6329871" y="6001957"/>
              <a:ext cx="360" cy="360"/>
            </p14:xfrm>
          </p:contentPart>
        </mc:Choice>
        <mc:Fallback xmlns="">
          <p:pic>
            <p:nvPicPr>
              <p:cNvPr id="12" name="Ink 11">
                <a:extLst>
                  <a:ext uri="{FF2B5EF4-FFF2-40B4-BE49-F238E27FC236}">
                    <a16:creationId xmlns:a16="http://schemas.microsoft.com/office/drawing/2014/main" id="{47C3E430-DEDF-1651-C238-A173A5B2FD3B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275871" y="5894317"/>
                <a:ext cx="108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3" name="Ink 12">
                <a:extLst>
                  <a:ext uri="{FF2B5EF4-FFF2-40B4-BE49-F238E27FC236}">
                    <a16:creationId xmlns:a16="http://schemas.microsoft.com/office/drawing/2014/main" id="{DF6AABB5-7C45-AA61-AE94-3E7C95B9169E}"/>
                  </a:ext>
                </a:extLst>
              </p14:cNvPr>
              <p14:cNvContentPartPr/>
              <p14:nvPr/>
            </p14:nvContentPartPr>
            <p14:xfrm>
              <a:off x="6329871" y="6001957"/>
              <a:ext cx="360" cy="360"/>
            </p14:xfrm>
          </p:contentPart>
        </mc:Choice>
        <mc:Fallback xmlns="">
          <p:pic>
            <p:nvPicPr>
              <p:cNvPr id="13" name="Ink 12">
                <a:extLst>
                  <a:ext uri="{FF2B5EF4-FFF2-40B4-BE49-F238E27FC236}">
                    <a16:creationId xmlns:a16="http://schemas.microsoft.com/office/drawing/2014/main" id="{DF6AABB5-7C45-AA61-AE94-3E7C95B9169E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275871" y="5894317"/>
                <a:ext cx="108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14" name="Ink 13">
                <a:extLst>
                  <a:ext uri="{FF2B5EF4-FFF2-40B4-BE49-F238E27FC236}">
                    <a16:creationId xmlns:a16="http://schemas.microsoft.com/office/drawing/2014/main" id="{88E77789-7869-1AD5-0FF1-763587BF0174}"/>
                  </a:ext>
                </a:extLst>
              </p14:cNvPr>
              <p14:cNvContentPartPr/>
              <p14:nvPr/>
            </p14:nvContentPartPr>
            <p14:xfrm>
              <a:off x="6306111" y="6001957"/>
              <a:ext cx="23760" cy="360"/>
            </p14:xfrm>
          </p:contentPart>
        </mc:Choice>
        <mc:Fallback xmlns="">
          <p:pic>
            <p:nvPicPr>
              <p:cNvPr id="14" name="Ink 13">
                <a:extLst>
                  <a:ext uri="{FF2B5EF4-FFF2-40B4-BE49-F238E27FC236}">
                    <a16:creationId xmlns:a16="http://schemas.microsoft.com/office/drawing/2014/main" id="{88E77789-7869-1AD5-0FF1-763587BF0174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6252471" y="5894317"/>
                <a:ext cx="1314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">
            <p14:nvContentPartPr>
              <p14:cNvPr id="15" name="Ink 14">
                <a:extLst>
                  <a:ext uri="{FF2B5EF4-FFF2-40B4-BE49-F238E27FC236}">
                    <a16:creationId xmlns:a16="http://schemas.microsoft.com/office/drawing/2014/main" id="{745EC950-20A4-CD0C-9F55-57956DA7F2AD}"/>
                  </a:ext>
                </a:extLst>
              </p14:cNvPr>
              <p14:cNvContentPartPr/>
              <p14:nvPr/>
            </p14:nvContentPartPr>
            <p14:xfrm>
              <a:off x="6080751" y="5731957"/>
              <a:ext cx="179640" cy="246240"/>
            </p14:xfrm>
          </p:contentPart>
        </mc:Choice>
        <mc:Fallback xmlns="">
          <p:pic>
            <p:nvPicPr>
              <p:cNvPr id="15" name="Ink 14">
                <a:extLst>
                  <a:ext uri="{FF2B5EF4-FFF2-40B4-BE49-F238E27FC236}">
                    <a16:creationId xmlns:a16="http://schemas.microsoft.com/office/drawing/2014/main" id="{745EC950-20A4-CD0C-9F55-57956DA7F2AD}"/>
                  </a:ext>
                </a:extLst>
              </p:cNvPr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6026751" y="5624317"/>
                <a:ext cx="287280" cy="461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7">
            <p14:nvContentPartPr>
              <p14:cNvPr id="16" name="Ink 15">
                <a:extLst>
                  <a:ext uri="{FF2B5EF4-FFF2-40B4-BE49-F238E27FC236}">
                    <a16:creationId xmlns:a16="http://schemas.microsoft.com/office/drawing/2014/main" id="{CB35F801-83AB-EBEB-71E9-4D31AB6BDEEA}"/>
                  </a:ext>
                </a:extLst>
              </p14:cNvPr>
              <p14:cNvContentPartPr/>
              <p14:nvPr/>
            </p14:nvContentPartPr>
            <p14:xfrm>
              <a:off x="5930991" y="5485357"/>
              <a:ext cx="360" cy="360"/>
            </p14:xfrm>
          </p:contentPart>
        </mc:Choice>
        <mc:Fallback xmlns="">
          <p:pic>
            <p:nvPicPr>
              <p:cNvPr id="16" name="Ink 15">
                <a:extLst>
                  <a:ext uri="{FF2B5EF4-FFF2-40B4-BE49-F238E27FC236}">
                    <a16:creationId xmlns:a16="http://schemas.microsoft.com/office/drawing/2014/main" id="{CB35F801-83AB-EBEB-71E9-4D31AB6BDEEA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877351" y="5377717"/>
                <a:ext cx="108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8">
            <p14:nvContentPartPr>
              <p14:cNvPr id="17" name="Ink 16">
                <a:extLst>
                  <a:ext uri="{FF2B5EF4-FFF2-40B4-BE49-F238E27FC236}">
                    <a16:creationId xmlns:a16="http://schemas.microsoft.com/office/drawing/2014/main" id="{A6496D8A-4D39-824A-5FE2-081DCF9AC4BF}"/>
                  </a:ext>
                </a:extLst>
              </p14:cNvPr>
              <p14:cNvContentPartPr/>
              <p14:nvPr/>
            </p14:nvContentPartPr>
            <p14:xfrm>
              <a:off x="6212871" y="4993597"/>
              <a:ext cx="360" cy="360"/>
            </p14:xfrm>
          </p:contentPart>
        </mc:Choice>
        <mc:Fallback xmlns="">
          <p:pic>
            <p:nvPicPr>
              <p:cNvPr id="17" name="Ink 16">
                <a:extLst>
                  <a:ext uri="{FF2B5EF4-FFF2-40B4-BE49-F238E27FC236}">
                    <a16:creationId xmlns:a16="http://schemas.microsoft.com/office/drawing/2014/main" id="{A6496D8A-4D39-824A-5FE2-081DCF9AC4BF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158871" y="4885597"/>
                <a:ext cx="108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9">
            <p14:nvContentPartPr>
              <p14:cNvPr id="18" name="Ink 17">
                <a:extLst>
                  <a:ext uri="{FF2B5EF4-FFF2-40B4-BE49-F238E27FC236}">
                    <a16:creationId xmlns:a16="http://schemas.microsoft.com/office/drawing/2014/main" id="{B9DE6E37-524C-9292-98FB-24E7C0EEE2C2}"/>
                  </a:ext>
                </a:extLst>
              </p14:cNvPr>
              <p14:cNvContentPartPr/>
              <p14:nvPr/>
            </p14:nvContentPartPr>
            <p14:xfrm>
              <a:off x="6212871" y="4993597"/>
              <a:ext cx="360" cy="360"/>
            </p14:xfrm>
          </p:contentPart>
        </mc:Choice>
        <mc:Fallback xmlns="">
          <p:pic>
            <p:nvPicPr>
              <p:cNvPr id="18" name="Ink 17">
                <a:extLst>
                  <a:ext uri="{FF2B5EF4-FFF2-40B4-BE49-F238E27FC236}">
                    <a16:creationId xmlns:a16="http://schemas.microsoft.com/office/drawing/2014/main" id="{B9DE6E37-524C-9292-98FB-24E7C0EEE2C2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158871" y="4885597"/>
                <a:ext cx="108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0">
            <p14:nvContentPartPr>
              <p14:cNvPr id="19" name="Ink 18">
                <a:extLst>
                  <a:ext uri="{FF2B5EF4-FFF2-40B4-BE49-F238E27FC236}">
                    <a16:creationId xmlns:a16="http://schemas.microsoft.com/office/drawing/2014/main" id="{6F74B4B1-FBE2-C5EE-39BF-D6C4F2B8721C}"/>
                  </a:ext>
                </a:extLst>
              </p14:cNvPr>
              <p14:cNvContentPartPr/>
              <p14:nvPr/>
            </p14:nvContentPartPr>
            <p14:xfrm>
              <a:off x="6212871" y="4993597"/>
              <a:ext cx="360" cy="360"/>
            </p14:xfrm>
          </p:contentPart>
        </mc:Choice>
        <mc:Fallback xmlns="">
          <p:pic>
            <p:nvPicPr>
              <p:cNvPr id="19" name="Ink 18">
                <a:extLst>
                  <a:ext uri="{FF2B5EF4-FFF2-40B4-BE49-F238E27FC236}">
                    <a16:creationId xmlns:a16="http://schemas.microsoft.com/office/drawing/2014/main" id="{6F74B4B1-FBE2-C5EE-39BF-D6C4F2B8721C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158871" y="4885597"/>
                <a:ext cx="108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1">
            <p14:nvContentPartPr>
              <p14:cNvPr id="20" name="Ink 19">
                <a:extLst>
                  <a:ext uri="{FF2B5EF4-FFF2-40B4-BE49-F238E27FC236}">
                    <a16:creationId xmlns:a16="http://schemas.microsoft.com/office/drawing/2014/main" id="{CC58AE24-B699-9B36-479F-9411C7E0CA4A}"/>
                  </a:ext>
                </a:extLst>
              </p14:cNvPr>
              <p14:cNvContentPartPr/>
              <p14:nvPr/>
            </p14:nvContentPartPr>
            <p14:xfrm>
              <a:off x="6135111" y="4993597"/>
              <a:ext cx="78120" cy="134280"/>
            </p14:xfrm>
          </p:contentPart>
        </mc:Choice>
        <mc:Fallback xmlns="">
          <p:pic>
            <p:nvPicPr>
              <p:cNvPr id="20" name="Ink 19">
                <a:extLst>
                  <a:ext uri="{FF2B5EF4-FFF2-40B4-BE49-F238E27FC236}">
                    <a16:creationId xmlns:a16="http://schemas.microsoft.com/office/drawing/2014/main" id="{CC58AE24-B699-9B36-479F-9411C7E0CA4A}"/>
                  </a:ext>
                </a:extLst>
              </p:cNvPr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6081471" y="4885597"/>
                <a:ext cx="185760" cy="349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3">
            <p14:nvContentPartPr>
              <p14:cNvPr id="21" name="Ink 20">
                <a:extLst>
                  <a:ext uri="{FF2B5EF4-FFF2-40B4-BE49-F238E27FC236}">
                    <a16:creationId xmlns:a16="http://schemas.microsoft.com/office/drawing/2014/main" id="{2411DE82-D9E5-579E-BBC9-AAE501986EDD}"/>
                  </a:ext>
                </a:extLst>
              </p14:cNvPr>
              <p14:cNvContentPartPr/>
              <p14:nvPr/>
            </p14:nvContentPartPr>
            <p14:xfrm>
              <a:off x="5837031" y="5485357"/>
              <a:ext cx="360" cy="360"/>
            </p14:xfrm>
          </p:contentPart>
        </mc:Choice>
        <mc:Fallback xmlns="">
          <p:pic>
            <p:nvPicPr>
              <p:cNvPr id="21" name="Ink 20">
                <a:extLst>
                  <a:ext uri="{FF2B5EF4-FFF2-40B4-BE49-F238E27FC236}">
                    <a16:creationId xmlns:a16="http://schemas.microsoft.com/office/drawing/2014/main" id="{2411DE82-D9E5-579E-BBC9-AAE501986EDD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783391" y="5377717"/>
                <a:ext cx="108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4">
            <p14:nvContentPartPr>
              <p14:cNvPr id="22" name="Ink 21">
                <a:extLst>
                  <a:ext uri="{FF2B5EF4-FFF2-40B4-BE49-F238E27FC236}">
                    <a16:creationId xmlns:a16="http://schemas.microsoft.com/office/drawing/2014/main" id="{494A1DAF-81B1-AD86-C25C-A89DB41C1F91}"/>
                  </a:ext>
                </a:extLst>
              </p14:cNvPr>
              <p14:cNvContentPartPr/>
              <p14:nvPr/>
            </p14:nvContentPartPr>
            <p14:xfrm>
              <a:off x="5837031" y="5485357"/>
              <a:ext cx="360" cy="360"/>
            </p14:xfrm>
          </p:contentPart>
        </mc:Choice>
        <mc:Fallback xmlns="">
          <p:pic>
            <p:nvPicPr>
              <p:cNvPr id="22" name="Ink 21">
                <a:extLst>
                  <a:ext uri="{FF2B5EF4-FFF2-40B4-BE49-F238E27FC236}">
                    <a16:creationId xmlns:a16="http://schemas.microsoft.com/office/drawing/2014/main" id="{494A1DAF-81B1-AD86-C25C-A89DB41C1F91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783391" y="5377717"/>
                <a:ext cx="108000" cy="216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5724932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C0C50-92F8-312E-EDF7-937726153E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/>
              <a:t>KARYAWAN BERKINERJA TINGGI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680956-08DA-44D4-1E00-0432608EEC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430215"/>
            <a:ext cx="10178235" cy="4611147"/>
          </a:xfrm>
        </p:spPr>
        <p:txBody>
          <a:bodyPr>
            <a:normAutofit/>
          </a:bodyPr>
          <a:lstStyle/>
          <a:p>
            <a:r>
              <a:rPr lang="id-ID" sz="3200" dirty="0"/>
              <a:t>1. Harus memiliki Tugas yang Bernilai</a:t>
            </a:r>
          </a:p>
          <a:p>
            <a:endParaRPr lang="id-ID" sz="3200" dirty="0"/>
          </a:p>
          <a:p>
            <a:r>
              <a:rPr lang="id-ID" sz="3200" dirty="0"/>
              <a:t>2. Memiliki Kendali untuk mewujudkan tujuannnya</a:t>
            </a:r>
          </a:p>
          <a:p>
            <a:endParaRPr lang="id-ID" sz="3200" dirty="0"/>
          </a:p>
          <a:p>
            <a:r>
              <a:rPr lang="id-ID" sz="3200" dirty="0"/>
              <a:t>3. Harus saling mendukung ( memberikan energi) </a:t>
            </a:r>
          </a:p>
          <a:p>
            <a:pPr marL="0" indent="0">
              <a:buNone/>
            </a:pPr>
            <a:endParaRPr lang="id-ID" sz="3200" dirty="0"/>
          </a:p>
          <a:p>
            <a:pPr marL="0" indent="0">
              <a:buNone/>
            </a:pPr>
            <a:r>
              <a:rPr lang="id-ID" sz="3200" dirty="0"/>
              <a:t>       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2754B6-B0F2-3932-2F8E-F5601A382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578FDAEA-6B75-4304-9831-F5B8374AF63C}" type="datetime1">
              <a:rPr lang="id-ID" smtClean="0"/>
              <a:t>31/05/2025</a:t>
            </a:fld>
            <a:endParaRPr lang="en-US" dirty="0"/>
          </a:p>
        </p:txBody>
      </p:sp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2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42B94D78-6890-5507-46F6-F1D10F740A7E}"/>
                  </a:ext>
                </a:extLst>
              </p14:cNvPr>
              <p14:cNvContentPartPr/>
              <p14:nvPr/>
            </p14:nvContentPartPr>
            <p14:xfrm>
              <a:off x="4125951" y="5321557"/>
              <a:ext cx="360" cy="36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42B94D78-6890-5507-46F6-F1D10F740A7E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116951" y="5267557"/>
                <a:ext cx="18000" cy="10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4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D1BA3A75-D56E-F4C7-9B71-274481EC5BE6}"/>
                  </a:ext>
                </a:extLst>
              </p14:cNvPr>
              <p14:cNvContentPartPr/>
              <p14:nvPr/>
            </p14:nvContentPartPr>
            <p14:xfrm>
              <a:off x="5509071" y="5720077"/>
              <a:ext cx="360" cy="36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D1BA3A75-D56E-F4C7-9B71-274481EC5BE6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500431" y="5666437"/>
                <a:ext cx="18000" cy="10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6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BBE9D09D-92A8-3802-8E19-1ACEE67A31FC}"/>
                  </a:ext>
                </a:extLst>
              </p14:cNvPr>
              <p14:cNvContentPartPr/>
              <p14:nvPr/>
            </p14:nvContentPartPr>
            <p14:xfrm>
              <a:off x="5228271" y="5274397"/>
              <a:ext cx="360" cy="360"/>
            </p14:xfrm>
          </p:contentPart>
        </mc:Choice>
        <mc:Fallback xmlns=""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BBE9D09D-92A8-3802-8E19-1ACEE67A31FC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5219631" y="5220757"/>
                <a:ext cx="18000" cy="10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D4C5C540-621F-D7F8-54C7-4E6E6798E779}"/>
                  </a:ext>
                </a:extLst>
              </p14:cNvPr>
              <p14:cNvContentPartPr/>
              <p14:nvPr/>
            </p14:nvContentPartPr>
            <p14:xfrm>
              <a:off x="5930991" y="5579317"/>
              <a:ext cx="360" cy="360"/>
            </p14:xfrm>
          </p:contentPart>
        </mc:Choice>
        <mc:Fallback xmlns=""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D4C5C540-621F-D7F8-54C7-4E6E6798E779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922351" y="5570677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B97B3502-A7CD-13EC-E4BB-3AE98F9A739A}"/>
                  </a:ext>
                </a:extLst>
              </p14:cNvPr>
              <p14:cNvContentPartPr/>
              <p14:nvPr/>
            </p14:nvContentPartPr>
            <p14:xfrm>
              <a:off x="561951" y="960877"/>
              <a:ext cx="360" cy="360"/>
            </p14:xfrm>
          </p:contentPart>
        </mc:Choice>
        <mc:Fallback xmlns=""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B97B3502-A7CD-13EC-E4BB-3AE98F9A739A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52951" y="951877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D7BD6B98-A6D2-37DD-D53C-D00CC6F407CC}"/>
                  </a:ext>
                </a:extLst>
              </p14:cNvPr>
              <p14:cNvContentPartPr/>
              <p14:nvPr/>
            </p14:nvContentPartPr>
            <p14:xfrm>
              <a:off x="6587631" y="5251357"/>
              <a:ext cx="360" cy="360"/>
            </p14:xfrm>
          </p:contentPart>
        </mc:Choice>
        <mc:Fallback xmlns=""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D7BD6B98-A6D2-37DD-D53C-D00CC6F407CC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6533991" y="5143717"/>
                <a:ext cx="108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11" name="Ink 10">
                <a:extLst>
                  <a:ext uri="{FF2B5EF4-FFF2-40B4-BE49-F238E27FC236}">
                    <a16:creationId xmlns:a16="http://schemas.microsoft.com/office/drawing/2014/main" id="{71E44F27-7F30-87F4-E05E-000DA6CE7267}"/>
                  </a:ext>
                </a:extLst>
              </p14:cNvPr>
              <p14:cNvContentPartPr/>
              <p14:nvPr/>
            </p14:nvContentPartPr>
            <p14:xfrm>
              <a:off x="561951" y="983917"/>
              <a:ext cx="360" cy="360"/>
            </p14:xfrm>
          </p:contentPart>
        </mc:Choice>
        <mc:Fallback xmlns="">
          <p:pic>
            <p:nvPicPr>
              <p:cNvPr id="11" name="Ink 10">
                <a:extLst>
                  <a:ext uri="{FF2B5EF4-FFF2-40B4-BE49-F238E27FC236}">
                    <a16:creationId xmlns:a16="http://schemas.microsoft.com/office/drawing/2014/main" id="{71E44F27-7F30-87F4-E05E-000DA6CE7267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507951" y="875917"/>
                <a:ext cx="108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2" name="Ink 11">
                <a:extLst>
                  <a:ext uri="{FF2B5EF4-FFF2-40B4-BE49-F238E27FC236}">
                    <a16:creationId xmlns:a16="http://schemas.microsoft.com/office/drawing/2014/main" id="{C69E32A5-1FC0-04BA-9843-CF5CF15F39C4}"/>
                  </a:ext>
                </a:extLst>
              </p14:cNvPr>
              <p14:cNvContentPartPr/>
              <p14:nvPr/>
            </p14:nvContentPartPr>
            <p14:xfrm>
              <a:off x="561951" y="1288477"/>
              <a:ext cx="360" cy="360"/>
            </p14:xfrm>
          </p:contentPart>
        </mc:Choice>
        <mc:Fallback xmlns="">
          <p:pic>
            <p:nvPicPr>
              <p:cNvPr id="12" name="Ink 11">
                <a:extLst>
                  <a:ext uri="{FF2B5EF4-FFF2-40B4-BE49-F238E27FC236}">
                    <a16:creationId xmlns:a16="http://schemas.microsoft.com/office/drawing/2014/main" id="{C69E32A5-1FC0-04BA-9843-CF5CF15F39C4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507951" y="1180837"/>
                <a:ext cx="108000" cy="216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7706536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DBA9AF-0510-B8D7-97E4-EB377F5CD0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>
                <a:solidFill>
                  <a:schemeClr val="tx2"/>
                </a:solidFill>
              </a:rPr>
              <a:t>PRAKTIK MSDM (MENDUKUNG HPWS)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0D3B17-3495-16AD-CC33-CCA653D81A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83323"/>
            <a:ext cx="8596668" cy="46580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1.Staffing </a:t>
            </a:r>
          </a:p>
          <a:p>
            <a:pPr marL="0" indent="0">
              <a:buNone/>
            </a:pPr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2.Rancangan kerja</a:t>
            </a:r>
          </a:p>
          <a:p>
            <a:pPr marL="0" indent="0">
              <a:buNone/>
            </a:pPr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3.Pelatihan </a:t>
            </a:r>
          </a:p>
          <a:p>
            <a:pPr marL="0" indent="0">
              <a:buNone/>
            </a:pPr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4.Kompensasi </a:t>
            </a:r>
          </a:p>
          <a:p>
            <a:pPr marL="0" indent="0">
              <a:buNone/>
            </a:pPr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5.Manajemen Kinerja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6DF4AF-32E9-AC72-71D9-668919EB6D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578FDAEA-6B75-4304-9831-F5B8374AF63C}" type="datetime1">
              <a:rPr lang="id-ID" smtClean="0"/>
              <a:t>31/05/2025</a:t>
            </a:fld>
            <a:endParaRPr lang="en-US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5D410315-D19A-B722-0C4E-5284E2979A57}"/>
                  </a:ext>
                </a:extLst>
              </p14:cNvPr>
              <p14:cNvContentPartPr/>
              <p14:nvPr/>
            </p14:nvContentPartPr>
            <p14:xfrm>
              <a:off x="7267311" y="4969837"/>
              <a:ext cx="360" cy="36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5D410315-D19A-B722-0C4E-5284E2979A57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261191" y="4963717"/>
                <a:ext cx="12600" cy="1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E5EC5FD2-EC88-0A2B-4E4A-361AFD63E882}"/>
                  </a:ext>
                </a:extLst>
              </p14:cNvPr>
              <p14:cNvContentPartPr/>
              <p14:nvPr/>
            </p14:nvContentPartPr>
            <p14:xfrm>
              <a:off x="7502031" y="4711717"/>
              <a:ext cx="360" cy="36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E5EC5FD2-EC88-0A2B-4E4A-361AFD63E882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495911" y="4705597"/>
                <a:ext cx="12600" cy="1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0EA4EE91-E689-A9A5-911B-9337AA5F1DE1}"/>
                  </a:ext>
                </a:extLst>
              </p14:cNvPr>
              <p14:cNvContentPartPr/>
              <p14:nvPr/>
            </p14:nvContentPartPr>
            <p14:xfrm>
              <a:off x="5861151" y="2812717"/>
              <a:ext cx="360" cy="360"/>
            </p14:xfrm>
          </p:contentPart>
        </mc:Choice>
        <mc:Fallback xmlns=""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0EA4EE91-E689-A9A5-911B-9337AA5F1DE1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5807151" y="2705077"/>
                <a:ext cx="108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A6571E02-1593-A1B4-B68D-EEF038B495FF}"/>
                  </a:ext>
                </a:extLst>
              </p14:cNvPr>
              <p14:cNvContentPartPr/>
              <p14:nvPr/>
            </p14:nvContentPartPr>
            <p14:xfrm>
              <a:off x="7267311" y="2906677"/>
              <a:ext cx="360" cy="360"/>
            </p14:xfrm>
          </p:contentPart>
        </mc:Choice>
        <mc:Fallback xmlns=""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A6571E02-1593-A1B4-B68D-EEF038B495FF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7213671" y="2799037"/>
                <a:ext cx="108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ABDADF75-D42B-78DA-EC05-DC7D90116524}"/>
                  </a:ext>
                </a:extLst>
              </p14:cNvPr>
              <p14:cNvContentPartPr/>
              <p14:nvPr/>
            </p14:nvContentPartPr>
            <p14:xfrm>
              <a:off x="7948071" y="5110597"/>
              <a:ext cx="360" cy="360"/>
            </p14:xfrm>
          </p:contentPart>
        </mc:Choice>
        <mc:Fallback xmlns=""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ABDADF75-D42B-78DA-EC05-DC7D90116524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7894071" y="5002597"/>
                <a:ext cx="108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0A15BE18-CE03-B109-CE25-20E0A547BAF1}"/>
                  </a:ext>
                </a:extLst>
              </p14:cNvPr>
              <p14:cNvContentPartPr/>
              <p14:nvPr/>
            </p14:nvContentPartPr>
            <p14:xfrm>
              <a:off x="6423831" y="3962197"/>
              <a:ext cx="360" cy="360"/>
            </p14:xfrm>
          </p:contentPart>
        </mc:Choice>
        <mc:Fallback xmlns=""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0A15BE18-CE03-B109-CE25-20E0A547BAF1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6369831" y="3854197"/>
                <a:ext cx="108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1" name="Ink 10">
                <a:extLst>
                  <a:ext uri="{FF2B5EF4-FFF2-40B4-BE49-F238E27FC236}">
                    <a16:creationId xmlns:a16="http://schemas.microsoft.com/office/drawing/2014/main" id="{4A7B6CEC-65FD-6FCF-66FB-E854252F0346}"/>
                  </a:ext>
                </a:extLst>
              </p14:cNvPr>
              <p14:cNvContentPartPr/>
              <p14:nvPr/>
            </p14:nvContentPartPr>
            <p14:xfrm>
              <a:off x="1195551" y="5063437"/>
              <a:ext cx="360" cy="360"/>
            </p14:xfrm>
          </p:contentPart>
        </mc:Choice>
        <mc:Fallback xmlns="">
          <p:pic>
            <p:nvPicPr>
              <p:cNvPr id="11" name="Ink 10">
                <a:extLst>
                  <a:ext uri="{FF2B5EF4-FFF2-40B4-BE49-F238E27FC236}">
                    <a16:creationId xmlns:a16="http://schemas.microsoft.com/office/drawing/2014/main" id="{4A7B6CEC-65FD-6FCF-66FB-E854252F0346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141551" y="4955797"/>
                <a:ext cx="108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12" name="Ink 11">
                <a:extLst>
                  <a:ext uri="{FF2B5EF4-FFF2-40B4-BE49-F238E27FC236}">
                    <a16:creationId xmlns:a16="http://schemas.microsoft.com/office/drawing/2014/main" id="{F4DAB7C9-118B-A03F-75E1-B0DD2599B616}"/>
                  </a:ext>
                </a:extLst>
              </p14:cNvPr>
              <p14:cNvContentPartPr/>
              <p14:nvPr/>
            </p14:nvContentPartPr>
            <p14:xfrm>
              <a:off x="1476351" y="5134357"/>
              <a:ext cx="360" cy="360"/>
            </p14:xfrm>
          </p:contentPart>
        </mc:Choice>
        <mc:Fallback xmlns="">
          <p:pic>
            <p:nvPicPr>
              <p:cNvPr id="12" name="Ink 11">
                <a:extLst>
                  <a:ext uri="{FF2B5EF4-FFF2-40B4-BE49-F238E27FC236}">
                    <a16:creationId xmlns:a16="http://schemas.microsoft.com/office/drawing/2014/main" id="{F4DAB7C9-118B-A03F-75E1-B0DD2599B616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422351" y="5026717"/>
                <a:ext cx="108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3" name="Ink 12">
                <a:extLst>
                  <a:ext uri="{FF2B5EF4-FFF2-40B4-BE49-F238E27FC236}">
                    <a16:creationId xmlns:a16="http://schemas.microsoft.com/office/drawing/2014/main" id="{E8452D18-7B6D-9539-CD34-DF97B4EAF907}"/>
                  </a:ext>
                </a:extLst>
              </p14:cNvPr>
              <p14:cNvContentPartPr/>
              <p14:nvPr/>
            </p14:nvContentPartPr>
            <p14:xfrm>
              <a:off x="1265391" y="5650237"/>
              <a:ext cx="360" cy="360"/>
            </p14:xfrm>
          </p:contentPart>
        </mc:Choice>
        <mc:Fallback xmlns="">
          <p:pic>
            <p:nvPicPr>
              <p:cNvPr id="13" name="Ink 12">
                <a:extLst>
                  <a:ext uri="{FF2B5EF4-FFF2-40B4-BE49-F238E27FC236}">
                    <a16:creationId xmlns:a16="http://schemas.microsoft.com/office/drawing/2014/main" id="{E8452D18-7B6D-9539-CD34-DF97B4EAF907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211751" y="5542237"/>
                <a:ext cx="108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14" name="Ink 13">
                <a:extLst>
                  <a:ext uri="{FF2B5EF4-FFF2-40B4-BE49-F238E27FC236}">
                    <a16:creationId xmlns:a16="http://schemas.microsoft.com/office/drawing/2014/main" id="{92965F24-8845-670C-373B-50C71179885A}"/>
                  </a:ext>
                </a:extLst>
              </p14:cNvPr>
              <p14:cNvContentPartPr/>
              <p14:nvPr/>
            </p14:nvContentPartPr>
            <p14:xfrm>
              <a:off x="-610569" y="2413837"/>
              <a:ext cx="360" cy="360"/>
            </p14:xfrm>
          </p:contentPart>
        </mc:Choice>
        <mc:Fallback xmlns="">
          <p:pic>
            <p:nvPicPr>
              <p:cNvPr id="14" name="Ink 13">
                <a:extLst>
                  <a:ext uri="{FF2B5EF4-FFF2-40B4-BE49-F238E27FC236}">
                    <a16:creationId xmlns:a16="http://schemas.microsoft.com/office/drawing/2014/main" id="{92965F24-8845-670C-373B-50C71179885A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-664209" y="2306197"/>
                <a:ext cx="108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5" name="Ink 14">
                <a:extLst>
                  <a:ext uri="{FF2B5EF4-FFF2-40B4-BE49-F238E27FC236}">
                    <a16:creationId xmlns:a16="http://schemas.microsoft.com/office/drawing/2014/main" id="{328F6413-23EE-01CA-DDFA-00E6492F3D8D}"/>
                  </a:ext>
                </a:extLst>
              </p14:cNvPr>
              <p14:cNvContentPartPr/>
              <p14:nvPr/>
            </p14:nvContentPartPr>
            <p14:xfrm>
              <a:off x="-727569" y="2484757"/>
              <a:ext cx="360" cy="360"/>
            </p14:xfrm>
          </p:contentPart>
        </mc:Choice>
        <mc:Fallback xmlns="">
          <p:pic>
            <p:nvPicPr>
              <p:cNvPr id="15" name="Ink 14">
                <a:extLst>
                  <a:ext uri="{FF2B5EF4-FFF2-40B4-BE49-F238E27FC236}">
                    <a16:creationId xmlns:a16="http://schemas.microsoft.com/office/drawing/2014/main" id="{328F6413-23EE-01CA-DDFA-00E6492F3D8D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-781209" y="2377117"/>
                <a:ext cx="108000" cy="216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8145955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1EB66B-9186-D8ED-A5DD-03AC732430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‘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6BD741-7EC8-982B-745B-4988B1686D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58463"/>
            <a:ext cx="8596668" cy="4282900"/>
          </a:xfrm>
        </p:spPr>
        <p:txBody>
          <a:bodyPr>
            <a:normAutofit/>
          </a:bodyPr>
          <a:lstStyle/>
          <a:p>
            <a:endParaRPr lang="id-ID" sz="4000" dirty="0"/>
          </a:p>
          <a:p>
            <a:endParaRPr lang="id-ID" sz="4000" dirty="0"/>
          </a:p>
          <a:p>
            <a:r>
              <a:rPr lang="id-ID" sz="4000" b="1" i="1" dirty="0">
                <a:solidFill>
                  <a:schemeClr val="tx2"/>
                </a:solidFill>
              </a:rPr>
              <a:t>Terimakasih.....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37D8B0-BC19-32BE-FB2A-A621C0D846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578FDAEA-6B75-4304-9831-F5B8374AF63C}" type="datetime1">
              <a:rPr lang="id-ID" smtClean="0"/>
              <a:t>31/05/2025</a:t>
            </a:fld>
            <a:endParaRPr lang="en-US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6A2BCB2E-C405-C6FB-7D44-065DCF76B767}"/>
                  </a:ext>
                </a:extLst>
              </p14:cNvPr>
              <p14:cNvContentPartPr/>
              <p14:nvPr/>
            </p14:nvContentPartPr>
            <p14:xfrm>
              <a:off x="1242351" y="2154277"/>
              <a:ext cx="4761360" cy="253728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6A2BCB2E-C405-C6FB-7D44-065DCF76B767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188711" y="2046277"/>
                <a:ext cx="4869000" cy="2752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A4FD89BF-4585-0FA3-3A06-F1F2A1C56DBB}"/>
                  </a:ext>
                </a:extLst>
              </p14:cNvPr>
              <p14:cNvContentPartPr/>
              <p14:nvPr/>
            </p14:nvContentPartPr>
            <p14:xfrm>
              <a:off x="4172751" y="4547917"/>
              <a:ext cx="360" cy="36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A4FD89BF-4585-0FA3-3A06-F1F2A1C56DBB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119111" y="4439917"/>
                <a:ext cx="108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35123278-032F-9EFE-3FD2-A907A3279F9C}"/>
                  </a:ext>
                </a:extLst>
              </p14:cNvPr>
              <p14:cNvContentPartPr/>
              <p14:nvPr/>
            </p14:nvContentPartPr>
            <p14:xfrm>
              <a:off x="4172751" y="4547917"/>
              <a:ext cx="360" cy="360"/>
            </p14:xfrm>
          </p:contentPart>
        </mc:Choice>
        <mc:Fallback xmlns=""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35123278-032F-9EFE-3FD2-A907A3279F9C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119111" y="4439917"/>
                <a:ext cx="108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A22CFB2A-9D70-DED2-2353-E67E6EB70B04}"/>
                  </a:ext>
                </a:extLst>
              </p14:cNvPr>
              <p14:cNvContentPartPr/>
              <p14:nvPr/>
            </p14:nvContentPartPr>
            <p14:xfrm>
              <a:off x="4172751" y="4547917"/>
              <a:ext cx="360" cy="360"/>
            </p14:xfrm>
          </p:contentPart>
        </mc:Choice>
        <mc:Fallback xmlns=""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A22CFB2A-9D70-DED2-2353-E67E6EB70B04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119111" y="4439917"/>
                <a:ext cx="108000" cy="216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2465476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5E123F-6D99-F9B6-EE8E-F75DDB0EAE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>
                <a:solidFill>
                  <a:schemeClr val="tx1"/>
                </a:solidFill>
              </a:rPr>
              <a:t>             DEFINISI KINERJA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D92971-20E2-F43D-15B3-F769DE8C0D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617785"/>
            <a:ext cx="10058400" cy="459762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Tingkat keberhasilan pegawai dalam menyelesaikan pekerjaan.</a:t>
            </a:r>
          </a:p>
          <a:p>
            <a:pPr marL="0" indent="0">
              <a:buNone/>
            </a:pPr>
            <a:endParaRPr lang="id-ID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Merupakan perwujudan dari bakat atau kemampuan itu sendiri dalam karya nyata.</a:t>
            </a:r>
          </a:p>
          <a:p>
            <a:pPr marL="0" indent="0">
              <a:buNone/>
            </a:pPr>
            <a:endParaRPr lang="id-ID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Apa yang dilakukan atau tidak dilakukan oleh pegawai dalam mengemban pekerjaannya 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D1C808-5782-03BA-F8D1-9087846867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BC645233-C8A6-418B-8EC4-65E8CA36647F}" type="datetime1">
              <a:rPr lang="id-ID" smtClean="0"/>
              <a:t>31/05/2025</a:t>
            </a:fld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372B4443-0955-18F6-08F2-5F0C5A2DE71C}"/>
                  </a:ext>
                </a:extLst>
              </p14:cNvPr>
              <p14:cNvContentPartPr/>
              <p14:nvPr/>
            </p14:nvContentPartPr>
            <p14:xfrm>
              <a:off x="2437911" y="960877"/>
              <a:ext cx="360" cy="36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372B4443-0955-18F6-08F2-5F0C5A2DE71C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383911" y="852877"/>
                <a:ext cx="108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6E55D224-6CFF-71E8-2E2E-FD8C99FA4598}"/>
                  </a:ext>
                </a:extLst>
              </p14:cNvPr>
              <p14:cNvContentPartPr/>
              <p14:nvPr/>
            </p14:nvContentPartPr>
            <p14:xfrm>
              <a:off x="2249991" y="983917"/>
              <a:ext cx="360" cy="36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6E55D224-6CFF-71E8-2E2E-FD8C99FA4598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195991" y="875917"/>
                <a:ext cx="108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0560D96E-55E5-A1D1-37AD-A3990A8AC45B}"/>
                  </a:ext>
                </a:extLst>
              </p14:cNvPr>
              <p14:cNvContentPartPr/>
              <p14:nvPr/>
            </p14:nvContentPartPr>
            <p14:xfrm>
              <a:off x="2062791" y="702757"/>
              <a:ext cx="360" cy="360"/>
            </p14:xfrm>
          </p:contentPart>
        </mc:Choice>
        <mc:Fallback xmlns=""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0560D96E-55E5-A1D1-37AD-A3990A8AC45B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009151" y="595117"/>
                <a:ext cx="108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80F4B2B8-FC9F-AFF9-D822-B2DE84AC8D99}"/>
                  </a:ext>
                </a:extLst>
              </p14:cNvPr>
              <p14:cNvContentPartPr/>
              <p14:nvPr/>
            </p14:nvContentPartPr>
            <p14:xfrm>
              <a:off x="2015991" y="1030717"/>
              <a:ext cx="360" cy="360"/>
            </p14:xfrm>
          </p:contentPart>
        </mc:Choice>
        <mc:Fallback xmlns=""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80F4B2B8-FC9F-AFF9-D822-B2DE84AC8D99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962351" y="922717"/>
                <a:ext cx="108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FC65DCD3-F953-82BC-FE9A-BA541E8E702F}"/>
                  </a:ext>
                </a:extLst>
              </p14:cNvPr>
              <p14:cNvContentPartPr/>
              <p14:nvPr/>
            </p14:nvContentPartPr>
            <p14:xfrm>
              <a:off x="6353631" y="1030717"/>
              <a:ext cx="360" cy="360"/>
            </p14:xfrm>
          </p:contentPart>
        </mc:Choice>
        <mc:Fallback xmlns=""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FC65DCD3-F953-82BC-FE9A-BA541E8E702F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299991" y="922717"/>
                <a:ext cx="108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64BF3330-A5C2-EA85-F911-7B2F68123E6D}"/>
                  </a:ext>
                </a:extLst>
              </p14:cNvPr>
              <p14:cNvContentPartPr/>
              <p14:nvPr/>
            </p14:nvContentPartPr>
            <p14:xfrm>
              <a:off x="6446871" y="678997"/>
              <a:ext cx="360" cy="360"/>
            </p14:xfrm>
          </p:contentPart>
        </mc:Choice>
        <mc:Fallback xmlns=""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64BF3330-A5C2-EA85-F911-7B2F68123E6D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392871" y="570997"/>
                <a:ext cx="108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11" name="Ink 10">
                <a:extLst>
                  <a:ext uri="{FF2B5EF4-FFF2-40B4-BE49-F238E27FC236}">
                    <a16:creationId xmlns:a16="http://schemas.microsoft.com/office/drawing/2014/main" id="{E2F29DAB-CEB1-05EE-A9C8-ECED754DDFA2}"/>
                  </a:ext>
                </a:extLst>
              </p14:cNvPr>
              <p14:cNvContentPartPr/>
              <p14:nvPr/>
            </p14:nvContentPartPr>
            <p14:xfrm>
              <a:off x="6587631" y="1054477"/>
              <a:ext cx="360" cy="360"/>
            </p14:xfrm>
          </p:contentPart>
        </mc:Choice>
        <mc:Fallback xmlns="">
          <p:pic>
            <p:nvPicPr>
              <p:cNvPr id="11" name="Ink 10">
                <a:extLst>
                  <a:ext uri="{FF2B5EF4-FFF2-40B4-BE49-F238E27FC236}">
                    <a16:creationId xmlns:a16="http://schemas.microsoft.com/office/drawing/2014/main" id="{E2F29DAB-CEB1-05EE-A9C8-ECED754DDFA2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533991" y="946837"/>
                <a:ext cx="108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2" name="Ink 11">
                <a:extLst>
                  <a:ext uri="{FF2B5EF4-FFF2-40B4-BE49-F238E27FC236}">
                    <a16:creationId xmlns:a16="http://schemas.microsoft.com/office/drawing/2014/main" id="{399F5D3C-1028-ABCD-7202-D83F3E522D08}"/>
                  </a:ext>
                </a:extLst>
              </p14:cNvPr>
              <p14:cNvContentPartPr/>
              <p14:nvPr/>
            </p14:nvContentPartPr>
            <p14:xfrm>
              <a:off x="6939351" y="1124677"/>
              <a:ext cx="360" cy="360"/>
            </p14:xfrm>
          </p:contentPart>
        </mc:Choice>
        <mc:Fallback xmlns="">
          <p:pic>
            <p:nvPicPr>
              <p:cNvPr id="12" name="Ink 11">
                <a:extLst>
                  <a:ext uri="{FF2B5EF4-FFF2-40B4-BE49-F238E27FC236}">
                    <a16:creationId xmlns:a16="http://schemas.microsoft.com/office/drawing/2014/main" id="{399F5D3C-1028-ABCD-7202-D83F3E522D08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885711" y="1016677"/>
                <a:ext cx="108000" cy="216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8420519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94C4B3-40AE-771B-20BB-BB4A35D3FE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609600"/>
            <a:ext cx="9240389" cy="1320800"/>
          </a:xfrm>
        </p:spPr>
        <p:txBody>
          <a:bodyPr/>
          <a:lstStyle/>
          <a:p>
            <a:r>
              <a:rPr lang="id-ID" b="1" dirty="0">
                <a:solidFill>
                  <a:schemeClr val="tx1"/>
                </a:solidFill>
              </a:rPr>
              <a:t>FAKTOR YANG MEMPENGARUHI   KINERJA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968BB2-D622-985E-3A83-66F396B4D7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2014194"/>
            <a:ext cx="10058400" cy="4020846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Ability </a:t>
            </a:r>
          </a:p>
          <a:p>
            <a:pPr marL="514350" indent="-514350">
              <a:buAutoNum type="arabicPeriod"/>
            </a:pPr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Motivation </a:t>
            </a:r>
          </a:p>
          <a:p>
            <a:pPr marL="0" indent="0">
              <a:buNone/>
            </a:pPr>
            <a:r>
              <a:rPr lang="id-ID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Human Performance = Ability +Motivation</a:t>
            </a:r>
          </a:p>
          <a:p>
            <a:pPr marL="0" indent="0">
              <a:buNone/>
            </a:pPr>
            <a:r>
              <a:rPr lang="id-ID" sz="3200" b="1" dirty="0">
                <a:latin typeface="Arial" panose="020B0604020202020204" pitchFamily="34" charset="0"/>
                <a:cs typeface="Arial" panose="020B0604020202020204" pitchFamily="34" charset="0"/>
              </a:rPr>
              <a:t>Motivation                  = Attitude + Situation </a:t>
            </a:r>
          </a:p>
          <a:p>
            <a:pPr marL="0" indent="0">
              <a:buNone/>
            </a:pPr>
            <a:r>
              <a:rPr lang="id-ID" sz="32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Ability                         = Knowledge + Skill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B9A68F-DB99-AE32-42D4-57B63D5D47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BC645233-C8A6-418B-8EC4-65E8CA36647F}" type="datetime1">
              <a:rPr lang="id-ID" smtClean="0"/>
              <a:t>31/05/2025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4572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303C7D-74BA-31BE-98AE-EF114312BE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>
                <a:solidFill>
                  <a:schemeClr val="tx1"/>
                </a:solidFill>
              </a:rPr>
              <a:t>        PENGUKURAN KINERJA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4B1019-79A5-51C6-A9DA-D018BDEEC3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1. Kuantitas Pekerjaan (</a:t>
            </a:r>
            <a:r>
              <a:rPr lang="id-ID" sz="3200" i="1" dirty="0">
                <a:latin typeface="Arial" panose="020B0604020202020204" pitchFamily="34" charset="0"/>
                <a:cs typeface="Arial" panose="020B0604020202020204" pitchFamily="34" charset="0"/>
              </a:rPr>
              <a:t>Quantity of work</a:t>
            </a:r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2   Kualitas pekerjaan (</a:t>
            </a:r>
            <a:r>
              <a:rPr lang="id-ID" sz="3200" i="1" dirty="0">
                <a:latin typeface="Arial" panose="020B0604020202020204" pitchFamily="34" charset="0"/>
                <a:cs typeface="Arial" panose="020B0604020202020204" pitchFamily="34" charset="0"/>
              </a:rPr>
              <a:t>Quality of work</a:t>
            </a:r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3.  Kemandirian (</a:t>
            </a:r>
            <a:r>
              <a:rPr lang="id-ID" sz="3200" i="1" dirty="0">
                <a:latin typeface="Arial" panose="020B0604020202020204" pitchFamily="34" charset="0"/>
                <a:cs typeface="Arial" panose="020B0604020202020204" pitchFamily="34" charset="0"/>
              </a:rPr>
              <a:t>Dependability</a:t>
            </a:r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4.   Intisiatif(</a:t>
            </a:r>
            <a:r>
              <a:rPr lang="id-ID" sz="3200" i="1" dirty="0">
                <a:latin typeface="Arial" panose="020B0604020202020204" pitchFamily="34" charset="0"/>
                <a:cs typeface="Arial" panose="020B0604020202020204" pitchFamily="34" charset="0"/>
              </a:rPr>
              <a:t>Initiative</a:t>
            </a:r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5    Adaptabilitas (</a:t>
            </a:r>
            <a:r>
              <a:rPr lang="id-ID" sz="3200" i="1" dirty="0">
                <a:latin typeface="Arial" panose="020B0604020202020204" pitchFamily="34" charset="0"/>
                <a:cs typeface="Arial" panose="020B0604020202020204" pitchFamily="34" charset="0"/>
              </a:rPr>
              <a:t>Adaptability</a:t>
            </a:r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6.   Kerjasama (</a:t>
            </a:r>
            <a:r>
              <a:rPr lang="id-ID" sz="3200" i="1" dirty="0">
                <a:latin typeface="Arial" panose="020B0604020202020204" pitchFamily="34" charset="0"/>
                <a:cs typeface="Arial" panose="020B0604020202020204" pitchFamily="34" charset="0"/>
              </a:rPr>
              <a:t>Coorporation</a:t>
            </a:r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endParaRPr lang="id-ID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id-ID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34D254-BD6C-9CBE-639F-628E04A06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BC645233-C8A6-418B-8EC4-65E8CA36647F}" type="datetime1">
              <a:rPr lang="id-ID" smtClean="0"/>
              <a:t>31/05/2025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9678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5A7623-E48B-421A-4ABC-D650F201A0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>
                <a:solidFill>
                  <a:schemeClr val="tx1"/>
                </a:solidFill>
              </a:rPr>
              <a:t>TUJUAN PENILAIAN KINERJA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005E3E-B062-8843-8CC5-9939162D57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406769"/>
            <a:ext cx="10363200" cy="463459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d-ID" sz="3200" dirty="0"/>
              <a:t>1.Peningkatan Kinerja(</a:t>
            </a:r>
            <a:r>
              <a:rPr lang="id-ID" sz="3200" i="1" dirty="0"/>
              <a:t>Performance Improvement </a:t>
            </a:r>
            <a:r>
              <a:rPr lang="id-ID" sz="3200" dirty="0"/>
              <a:t>)</a:t>
            </a:r>
          </a:p>
          <a:p>
            <a:pPr marL="0" indent="0">
              <a:buNone/>
            </a:pPr>
            <a:r>
              <a:rPr lang="id-ID" sz="3200" dirty="0"/>
              <a:t>2. Penyesuaian Kompensasi (</a:t>
            </a:r>
            <a:r>
              <a:rPr lang="id-ID" sz="3200" i="1" dirty="0"/>
              <a:t>Compensation   </a:t>
            </a:r>
          </a:p>
          <a:p>
            <a:pPr marL="0" indent="0">
              <a:buNone/>
            </a:pPr>
            <a:r>
              <a:rPr lang="id-ID" sz="3200" dirty="0"/>
              <a:t>     </a:t>
            </a:r>
            <a:r>
              <a:rPr lang="id-ID" sz="3200" i="1" dirty="0"/>
              <a:t>Adjustment</a:t>
            </a:r>
            <a:r>
              <a:rPr lang="id-ID" sz="3200" dirty="0"/>
              <a:t>)</a:t>
            </a:r>
          </a:p>
          <a:p>
            <a:pPr marL="0" indent="0">
              <a:buNone/>
            </a:pPr>
            <a:r>
              <a:rPr lang="id-ID" sz="3200" dirty="0"/>
              <a:t>3. Keputusan Penempatan (</a:t>
            </a:r>
            <a:r>
              <a:rPr lang="id-ID" sz="3200" i="1" dirty="0"/>
              <a:t>Placement Decision</a:t>
            </a:r>
            <a:r>
              <a:rPr lang="id-ID" sz="3200" dirty="0"/>
              <a:t>)</a:t>
            </a:r>
          </a:p>
          <a:p>
            <a:pPr marL="0" indent="0">
              <a:buNone/>
            </a:pPr>
            <a:r>
              <a:rPr lang="id-ID" sz="3200" dirty="0"/>
              <a:t>4. Kebutuhan Pengembangan dan Pelatihan (</a:t>
            </a:r>
            <a:r>
              <a:rPr lang="id-ID" sz="3200" i="1" dirty="0"/>
              <a:t>Training </a:t>
            </a:r>
          </a:p>
          <a:p>
            <a:pPr marL="0" indent="0">
              <a:buNone/>
            </a:pPr>
            <a:r>
              <a:rPr lang="id-ID" sz="3200" i="1" dirty="0"/>
              <a:t>    and Development Needs)</a:t>
            </a:r>
          </a:p>
          <a:p>
            <a:pPr marL="0" indent="0">
              <a:buNone/>
            </a:pPr>
            <a:r>
              <a:rPr lang="id-ID" sz="3200" dirty="0"/>
              <a:t>5. Perencanaan dan pengembangan Karir(</a:t>
            </a:r>
            <a:r>
              <a:rPr lang="id-ID" sz="3200" i="1" dirty="0"/>
              <a:t>Career </a:t>
            </a:r>
          </a:p>
          <a:p>
            <a:pPr marL="0" indent="0">
              <a:buNone/>
            </a:pPr>
            <a:r>
              <a:rPr lang="id-ID" sz="3200" i="1" dirty="0"/>
              <a:t>    Planning and Development)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63FF33-8056-C8D4-8DD5-3D54B5A7E0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BC645233-C8A6-418B-8EC4-65E8CA36647F}" type="datetime1">
              <a:rPr lang="id-ID" smtClean="0"/>
              <a:t>31/05/2025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9359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56867D-F5A9-B02F-76FD-87797851F5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B0A523-B699-B91F-BBFF-62B01E7872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53662"/>
            <a:ext cx="9685866" cy="54043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6.Prosedur Perekrutan (</a:t>
            </a:r>
            <a:r>
              <a:rPr lang="id-ID" sz="3200" i="1" dirty="0">
                <a:latin typeface="Arial" panose="020B0604020202020204" pitchFamily="34" charset="0"/>
                <a:cs typeface="Arial" panose="020B0604020202020204" pitchFamily="34" charset="0"/>
              </a:rPr>
              <a:t>ProcessDeficiencies</a:t>
            </a:r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>
              <a:buNone/>
            </a:pPr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7. Kesalahan Desain pekerjaan dan Ketidak </a:t>
            </a:r>
          </a:p>
          <a:p>
            <a:pPr marL="0" indent="0">
              <a:buNone/>
            </a:pPr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     akuratan Informasi(</a:t>
            </a:r>
            <a:r>
              <a:rPr lang="id-ID" sz="3200" i="1" dirty="0">
                <a:latin typeface="Arial" panose="020B0604020202020204" pitchFamily="34" charset="0"/>
                <a:cs typeface="Arial" panose="020B0604020202020204" pitchFamily="34" charset="0"/>
              </a:rPr>
              <a:t>Informational Innaccuracies</a:t>
            </a:r>
          </a:p>
          <a:p>
            <a:pPr marL="0" indent="0">
              <a:buNone/>
            </a:pPr>
            <a:r>
              <a:rPr lang="id-ID" sz="3200" i="1" dirty="0">
                <a:latin typeface="Arial" panose="020B0604020202020204" pitchFamily="34" charset="0"/>
                <a:cs typeface="Arial" panose="020B0604020202020204" pitchFamily="34" charset="0"/>
              </a:rPr>
              <a:t>      and Job –Design Errors</a:t>
            </a:r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>
              <a:buNone/>
            </a:pPr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8  Kesempatan yang sama (</a:t>
            </a:r>
            <a:r>
              <a:rPr lang="id-ID" sz="3200" i="1" dirty="0">
                <a:latin typeface="Arial" panose="020B0604020202020204" pitchFamily="34" charset="0"/>
                <a:cs typeface="Arial" panose="020B0604020202020204" pitchFamily="34" charset="0"/>
              </a:rPr>
              <a:t>Equal Employment </a:t>
            </a:r>
          </a:p>
          <a:p>
            <a:pPr marL="0" indent="0">
              <a:buNone/>
            </a:pPr>
            <a:r>
              <a:rPr lang="id-ID" sz="3200" i="1" dirty="0">
                <a:latin typeface="Arial" panose="020B0604020202020204" pitchFamily="34" charset="0"/>
                <a:cs typeface="Arial" panose="020B0604020202020204" pitchFamily="34" charset="0"/>
              </a:rPr>
              <a:t>      Opportunity)</a:t>
            </a:r>
          </a:p>
          <a:p>
            <a:pPr marL="0" indent="0">
              <a:buNone/>
            </a:pPr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9. Tantangan Eksternal (</a:t>
            </a:r>
            <a:r>
              <a:rPr lang="id-ID" sz="3200" i="1" dirty="0">
                <a:latin typeface="Arial" panose="020B0604020202020204" pitchFamily="34" charset="0"/>
                <a:cs typeface="Arial" panose="020B0604020202020204" pitchFamily="34" charset="0"/>
              </a:rPr>
              <a:t>External Chalenges</a:t>
            </a:r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>
              <a:buNone/>
            </a:pPr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10. Umpan Balik (</a:t>
            </a:r>
            <a:r>
              <a:rPr lang="id-ID" sz="3200" i="1" dirty="0">
                <a:latin typeface="Arial" panose="020B0604020202020204" pitchFamily="34" charset="0"/>
                <a:cs typeface="Arial" panose="020B0604020202020204" pitchFamily="34" charset="0"/>
              </a:rPr>
              <a:t>Feed-Back)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8617B4-72CB-A092-5837-02DDBE29B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BC645233-C8A6-418B-8EC4-65E8CA36647F}" type="datetime1">
              <a:rPr lang="id-ID" smtClean="0"/>
              <a:t>31/05/2025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4537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B9C8E3-5DEC-1502-1F4E-814D9B1A2E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>
                <a:solidFill>
                  <a:schemeClr val="tx1"/>
                </a:solidFill>
              </a:rPr>
              <a:t>BIAS DALAM PENILAIAN KINERJA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0844B4-D082-3EFC-ADC5-6977957C5C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58463"/>
            <a:ext cx="8596668" cy="4648024"/>
          </a:xfrm>
        </p:spPr>
        <p:txBody>
          <a:bodyPr>
            <a:normAutofit/>
          </a:bodyPr>
          <a:lstStyle/>
          <a:p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1. Hallo Effect ( Like  and Dislike)</a:t>
            </a:r>
          </a:p>
          <a:p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2. Leniency and Severity Effect</a:t>
            </a:r>
          </a:p>
          <a:p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3.Severity Effect</a:t>
            </a:r>
          </a:p>
          <a:p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4.Central Tendency</a:t>
            </a:r>
          </a:p>
          <a:p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5. Assimilation and Differential Effect</a:t>
            </a:r>
          </a:p>
          <a:p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6. First Impression Error</a:t>
            </a:r>
          </a:p>
          <a:p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7 .  Recency Effect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85D1F5-C150-4584-9D5B-2D74409E1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BC645233-C8A6-418B-8EC4-65E8CA36647F}" type="datetime1">
              <a:rPr lang="id-ID" smtClean="0"/>
              <a:t>31/05/2025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2368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A0C43A-47F2-A1BC-7848-F5E50F28D2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>
                <a:solidFill>
                  <a:schemeClr val="tx2"/>
                </a:solidFill>
              </a:rPr>
              <a:t>STRATEGI KINERJA TINGGI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70AE93-D02D-849C-7A63-85175B9699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524001"/>
            <a:ext cx="10483036" cy="45173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1 . Karyawan : mengelola perilaku dan hasil kerja</a:t>
            </a:r>
          </a:p>
          <a:p>
            <a:pPr marL="0" indent="0">
              <a:buNone/>
            </a:pPr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 2.  Manajemen Kinerja : Tim-kerja untuk menunjukkan</a:t>
            </a:r>
          </a:p>
          <a:p>
            <a:pPr marL="0" indent="0">
              <a:buNone/>
            </a:pPr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      arah yang dikehendaki seseorang.</a:t>
            </a:r>
          </a:p>
          <a:p>
            <a:pPr marL="0" indent="0">
              <a:buNone/>
            </a:pPr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3.   Menciptakan Scores.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D6D6BF-4A4A-A49A-1357-5128EE8691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BC645233-C8A6-418B-8EC4-65E8CA36647F}" type="datetime1">
              <a:rPr lang="id-ID" smtClean="0"/>
              <a:t>31/05/2025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0735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C5A18E-6FE9-CDB3-1ECF-265515CCC4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>
                <a:solidFill>
                  <a:schemeClr val="tx2"/>
                </a:solidFill>
              </a:rPr>
              <a:t>ORGANISASI BERKINERJA TINGGI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70C611-6E6B-1D66-CD29-68AB0AF325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336431"/>
            <a:ext cx="9498297" cy="50700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1.Menjadi Penyedia pilihan,dengan layanan</a:t>
            </a:r>
          </a:p>
          <a:p>
            <a:pPr marL="0" indent="0">
              <a:buNone/>
            </a:pPr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    dan komitmen untuk mendapatkan keuntungan</a:t>
            </a:r>
          </a:p>
          <a:p>
            <a:pPr marL="0" indent="0">
              <a:buNone/>
            </a:pPr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2.Menjadi Pilihan Karyawan,dengan pekerja yang</a:t>
            </a:r>
          </a:p>
          <a:p>
            <a:pPr marL="0" indent="0">
              <a:buNone/>
            </a:pPr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     handal, diberdayakan , diberi kesempatan untuk</a:t>
            </a:r>
          </a:p>
          <a:p>
            <a:pPr marL="0" indent="0">
              <a:buNone/>
            </a:pPr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     meningkatkan skill dan pengetahuan.</a:t>
            </a:r>
          </a:p>
          <a:p>
            <a:pPr marL="0" indent="0">
              <a:buNone/>
            </a:pPr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3. Menjadi pilihan Investasi,dibutuhkan pengakuan </a:t>
            </a:r>
          </a:p>
          <a:p>
            <a:pPr marL="0" indent="0">
              <a:buNone/>
            </a:pPr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     kemampuan dan kinerja perusahaan sekarang </a:t>
            </a:r>
          </a:p>
          <a:p>
            <a:pPr marL="0" indent="0">
              <a:buNone/>
            </a:pPr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     dan yang akan datang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6BA65-0471-ECA1-377E-E38BE66219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BC645233-C8A6-418B-8EC4-65E8CA36647F}" type="datetime1">
              <a:rPr lang="id-ID" smtClean="0"/>
              <a:t>31/05/2025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55720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em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129</TotalTime>
  <Words>463</Words>
  <Application>Microsoft Office PowerPoint</Application>
  <PresentationFormat>Widescreen</PresentationFormat>
  <Paragraphs>105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Trebuchet MS</vt:lpstr>
      <vt:lpstr>Wingdings 3</vt:lpstr>
      <vt:lpstr>Facet</vt:lpstr>
      <vt:lpstr>STRATEGI DAN PENILAIAN KINERJA </vt:lpstr>
      <vt:lpstr>             DEFINISI KINERJA</vt:lpstr>
      <vt:lpstr>FAKTOR YANG MEMPENGARUHI   KINERJA</vt:lpstr>
      <vt:lpstr>        PENGUKURAN KINERJA</vt:lpstr>
      <vt:lpstr>TUJUAN PENILAIAN KINERJA</vt:lpstr>
      <vt:lpstr>.</vt:lpstr>
      <vt:lpstr>BIAS DALAM PENILAIAN KINERJA</vt:lpstr>
      <vt:lpstr>STRATEGI KINERJA TINGGI</vt:lpstr>
      <vt:lpstr>ORGANISASI BERKINERJA TINGGI</vt:lpstr>
      <vt:lpstr>Syarat perusahaan berkinerja tinggi</vt:lpstr>
      <vt:lpstr>SISTEM PEKERJAAN BERKINERJA TINGGI</vt:lpstr>
      <vt:lpstr>KARYAWAN BERKINERJA TINGGI</vt:lpstr>
      <vt:lpstr>PRAKTIK MSDM (MENDUKUNG HPWS)</vt:lpstr>
      <vt:lpstr>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Windows User</dc:creator>
  <cp:lastModifiedBy>Windows User</cp:lastModifiedBy>
  <cp:revision>5</cp:revision>
  <dcterms:created xsi:type="dcterms:W3CDTF">2025-05-31T00:35:32Z</dcterms:created>
  <dcterms:modified xsi:type="dcterms:W3CDTF">2025-05-31T03:16:26Z</dcterms:modified>
</cp:coreProperties>
</file>