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99" r:id="rId3"/>
    <p:sldId id="302" r:id="rId4"/>
    <p:sldId id="303" r:id="rId5"/>
    <p:sldId id="305" r:id="rId6"/>
    <p:sldId id="300" r:id="rId7"/>
  </p:sldIdLst>
  <p:sldSz cx="9144000" cy="6858000" type="screen4x3"/>
  <p:notesSz cx="7045325" cy="9345613"/>
  <p:custDataLst>
    <p:tags r:id="rId1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580" autoAdjust="0"/>
  </p:normalViewPr>
  <p:slideViewPr>
    <p:cSldViewPr>
      <p:cViewPr varScale="1">
        <p:scale>
          <a:sx n="56" d="100"/>
          <a:sy n="56" d="100"/>
        </p:scale>
        <p:origin x="1532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PAR23128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Pemasaran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PAR23128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Pemasaran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Pengantar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7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Pemasaran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Berbasis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Pengelolaan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Asset dan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Kompetensi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mengalami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perkembangan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fungsi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distribusi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kemudian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berfokus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berbasis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pasar dan strategi dan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pendekatan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individu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Perusahaan.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37AF1CCF-7DE6-4B23-9559-0EBC2FD2E642}"/>
              </a:ext>
            </a:extLst>
          </p:cNvPr>
          <p:cNvSpPr/>
          <p:nvPr/>
        </p:nvSpPr>
        <p:spPr>
          <a:xfrm>
            <a:off x="68148" y="1484784"/>
            <a:ext cx="8928992" cy="352839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202E714D-9302-4EE6-B725-649BF58B7113}"/>
              </a:ext>
            </a:extLst>
          </p:cNvPr>
          <p:cNvSpPr txBox="1">
            <a:spLocks/>
          </p:cNvSpPr>
          <p:nvPr/>
        </p:nvSpPr>
        <p:spPr>
          <a:xfrm>
            <a:off x="263484" y="2592553"/>
            <a:ext cx="360476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Pendekatan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u="sng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Klasik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012C15-18ED-1E04-0D60-7C523FF9CB0A}"/>
              </a:ext>
            </a:extLst>
          </p:cNvPr>
          <p:cNvSpPr txBox="1">
            <a:spLocks/>
          </p:cNvSpPr>
          <p:nvPr/>
        </p:nvSpPr>
        <p:spPr>
          <a:xfrm>
            <a:off x="3448302" y="1844823"/>
            <a:ext cx="3427954" cy="31683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+mj-lt"/>
              <a:buAutoNum type="alphaLcPeriod"/>
            </a:pPr>
            <a:r>
              <a:rPr lang="en-US" sz="15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Institution-oriented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berfokus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jenis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pabrik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perdagangan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penelitian</a:t>
            </a:r>
            <a:endParaRPr lang="en-US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+mj-lt"/>
              <a:buAutoNum type="alphaLcPeriod"/>
            </a:pPr>
            <a:r>
              <a:rPr lang="en-US" sz="15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Product type-oriented,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mempertimbangkan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konsumsi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industry,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jasa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dll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berkonsentrasi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peasaran</a:t>
            </a:r>
            <a:endParaRPr lang="en-US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+mj-lt"/>
              <a:buAutoNum type="alphaLcPeriod"/>
            </a:pPr>
            <a:r>
              <a:rPr lang="en-US" sz="15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Function-oriented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prioritas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kontekstual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geografis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terkait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fungsi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endParaRPr lang="id-ID" sz="15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46369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37AF1CCF-7DE6-4B23-9559-0EBC2FD2E642}"/>
              </a:ext>
            </a:extLst>
          </p:cNvPr>
          <p:cNvSpPr/>
          <p:nvPr/>
        </p:nvSpPr>
        <p:spPr>
          <a:xfrm>
            <a:off x="68148" y="1484784"/>
            <a:ext cx="8928992" cy="352839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202E714D-9302-4EE6-B725-649BF58B7113}"/>
              </a:ext>
            </a:extLst>
          </p:cNvPr>
          <p:cNvSpPr txBox="1">
            <a:spLocks/>
          </p:cNvSpPr>
          <p:nvPr/>
        </p:nvSpPr>
        <p:spPr>
          <a:xfrm>
            <a:off x="263484" y="2592553"/>
            <a:ext cx="360476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Pendekatan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u="sng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modern 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012C15-18ED-1E04-0D60-7C523FF9CB0A}"/>
              </a:ext>
            </a:extLst>
          </p:cNvPr>
          <p:cNvSpPr txBox="1">
            <a:spLocks/>
          </p:cNvSpPr>
          <p:nvPr/>
        </p:nvSpPr>
        <p:spPr>
          <a:xfrm>
            <a:off x="3448302" y="1844823"/>
            <a:ext cx="5084138" cy="31683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+mj-lt"/>
              <a:buAutoNum type="alphaLcPeriod"/>
            </a:pPr>
            <a:r>
              <a:rPr lang="en-US" sz="15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Behavior-oriented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penelitian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di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lakukan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bidang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perilaku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konsumen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pelanggan</a:t>
            </a:r>
            <a:endParaRPr lang="en-US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+mj-lt"/>
              <a:buAutoNum type="alphaLcPeriod"/>
            </a:pPr>
            <a:r>
              <a:rPr lang="en-US" sz="15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Decision-oriented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meletakan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logika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evalusai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alternatif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diberikan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tantangan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lingkungan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target dan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system</a:t>
            </a:r>
          </a:p>
          <a:p>
            <a:pPr marL="342900" indent="-342900" algn="l">
              <a:buFont typeface="+mj-lt"/>
              <a:buAutoNum type="alphaLcPeriod"/>
            </a:pPr>
            <a:r>
              <a:rPr lang="en-US" sz="15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System-oriented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evaluasi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analisis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system yang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berhubungan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pasar,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pertukaran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unsur-unsur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system dan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perilaku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system</a:t>
            </a:r>
          </a:p>
          <a:p>
            <a:pPr marL="342900" indent="-342900" algn="l">
              <a:buFont typeface="+mj-lt"/>
              <a:buAutoNum type="alphaLcPeriod"/>
            </a:pPr>
            <a:r>
              <a:rPr lang="en-US" sz="15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Situation-oriented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perlukan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adaptasi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lingkungan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ditentukan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berkaitan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pengalaman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15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1236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37AF1CCF-7DE6-4B23-9559-0EBC2FD2E642}"/>
              </a:ext>
            </a:extLst>
          </p:cNvPr>
          <p:cNvSpPr/>
          <p:nvPr/>
        </p:nvSpPr>
        <p:spPr>
          <a:xfrm>
            <a:off x="68148" y="1484784"/>
            <a:ext cx="8928992" cy="352839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202E714D-9302-4EE6-B725-649BF58B7113}"/>
              </a:ext>
            </a:extLst>
          </p:cNvPr>
          <p:cNvSpPr txBox="1">
            <a:spLocks/>
          </p:cNvSpPr>
          <p:nvPr/>
        </p:nvSpPr>
        <p:spPr>
          <a:xfrm>
            <a:off x="263484" y="2592553"/>
            <a:ext cx="360476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Pendekatan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u="sng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modern </a:t>
            </a:r>
            <a:r>
              <a:rPr lang="en-US" sz="3600" b="1" u="sng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baru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012C15-18ED-1E04-0D60-7C523FF9CB0A}"/>
              </a:ext>
            </a:extLst>
          </p:cNvPr>
          <p:cNvSpPr txBox="1">
            <a:spLocks/>
          </p:cNvSpPr>
          <p:nvPr/>
        </p:nvSpPr>
        <p:spPr>
          <a:xfrm>
            <a:off x="3448302" y="1700807"/>
            <a:ext cx="5084138" cy="31683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+mj-lt"/>
              <a:buAutoNum type="alphaLcPeriod"/>
            </a:pPr>
            <a:r>
              <a:rPr lang="en-US" sz="15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New institutional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berurusan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bidang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parsial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kekurangan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pasar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potensi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pasar</a:t>
            </a:r>
          </a:p>
          <a:p>
            <a:pPr marL="342900" indent="-342900" algn="l">
              <a:buFont typeface="+mj-lt"/>
              <a:buAutoNum type="alphaLcPeriod"/>
            </a:pPr>
            <a:r>
              <a:rPr lang="en-US" sz="15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Information economics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kinformasi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spesifik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ketidakpastian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pasar dan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struktur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resiko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+mj-lt"/>
              <a:buAutoNum type="alphaLcPeriod"/>
            </a:pPr>
            <a:r>
              <a:rPr lang="en-US" sz="15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Process-oriented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membagi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aktivitas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Perusahaan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pandangan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endParaRPr lang="en-US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+mj-lt"/>
              <a:buAutoNum type="alphaLcPeriod"/>
            </a:pPr>
            <a:r>
              <a:rPr lang="en-US" sz="15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Relationship-oriented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produsen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konsumen</a:t>
            </a:r>
            <a:endParaRPr lang="en-US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+mj-lt"/>
              <a:buAutoNum type="alphaLcPeriod"/>
            </a:pPr>
            <a:r>
              <a:rPr lang="en-US" sz="15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Society-oriented </a:t>
            </a:r>
          </a:p>
          <a:p>
            <a:pPr marL="685800" indent="-285750" algn="l">
              <a:buFont typeface="Wingdings" panose="05000000000000000000" pitchFamily="2" charset="2"/>
              <a:buChar char="§"/>
            </a:pPr>
            <a:r>
              <a:rPr lang="en-US" sz="15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Organizational dynamic-oriented</a:t>
            </a:r>
          </a:p>
          <a:p>
            <a:pPr marL="685800" indent="-285750" algn="l">
              <a:buFont typeface="Wingdings" panose="05000000000000000000" pitchFamily="2" charset="2"/>
              <a:buChar char="§"/>
            </a:pPr>
            <a:r>
              <a:rPr lang="en-US" sz="15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Competence-oriented</a:t>
            </a:r>
            <a:endParaRPr lang="id-ID" sz="15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8541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	</a:t>
            </a:r>
            <a:endParaRPr lang="id-ID" sz="2400" b="1" dirty="0">
              <a:sym typeface="Wingdings" panose="05000000000000000000" pitchFamily="2" charset="2"/>
            </a:endParaRPr>
          </a:p>
          <a:p>
            <a:pPr marL="571500" indent="-571500">
              <a:buFont typeface="Wingdings" panose="05000000000000000000" pitchFamily="2" charset="2"/>
              <a:buChar char="J"/>
            </a:pPr>
            <a:r>
              <a:rPr lang="en-US" sz="4000" b="1" dirty="0"/>
              <a:t>END</a:t>
            </a:r>
            <a:r>
              <a:rPr lang="id-ID" sz="4000" b="1" dirty="0"/>
              <a:t> </a:t>
            </a:r>
            <a:r>
              <a:rPr lang="id-ID" sz="4000" b="1" dirty="0">
                <a:sym typeface="Wingdings" panose="05000000000000000000" pitchFamily="2" charset="2"/>
              </a:rPr>
              <a:t></a:t>
            </a:r>
            <a:endParaRPr lang="en-US" sz="4000" b="1" dirty="0">
              <a:sym typeface="Wingdings" panose="05000000000000000000" pitchFamily="2" charset="2"/>
            </a:endParaRPr>
          </a:p>
          <a:p>
            <a:r>
              <a:rPr lang="en-US" sz="4000" b="1" dirty="0">
                <a:sym typeface="Wingdings" panose="05000000000000000000" pitchFamily="2" charset="2"/>
              </a:rPr>
              <a:t>Thanks for attention</a:t>
            </a:r>
          </a:p>
          <a:p>
            <a:r>
              <a:rPr lang="en-US" sz="4000" b="1" dirty="0">
                <a:sym typeface="Wingdings" panose="05000000000000000000" pitchFamily="2" charset="2"/>
              </a:rPr>
              <a:t>See you next week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6425</TotalTime>
  <Words>210</Words>
  <Application>Microsoft Office PowerPoint</Application>
  <PresentationFormat>On-screen Show (4:3)</PresentationFormat>
  <Paragraphs>26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Rionaldi Ali</cp:lastModifiedBy>
  <cp:revision>453</cp:revision>
  <cp:lastPrinted>2017-08-29T02:54:51Z</cp:lastPrinted>
  <dcterms:created xsi:type="dcterms:W3CDTF">2010-04-18T12:06:30Z</dcterms:created>
  <dcterms:modified xsi:type="dcterms:W3CDTF">2023-10-30T05:04:00Z</dcterms:modified>
</cp:coreProperties>
</file>