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handoutMasterIdLst>
    <p:handoutMasterId r:id="rId24"/>
  </p:handoutMasterIdLst>
  <p:sldIdLst>
    <p:sldId id="256" r:id="rId2"/>
    <p:sldId id="299" r:id="rId3"/>
    <p:sldId id="301" r:id="rId4"/>
    <p:sldId id="302" r:id="rId5"/>
    <p:sldId id="303" r:id="rId6"/>
    <p:sldId id="304" r:id="rId7"/>
    <p:sldId id="305" r:id="rId8"/>
    <p:sldId id="306" r:id="rId9"/>
    <p:sldId id="307" r:id="rId10"/>
    <p:sldId id="308" r:id="rId11"/>
    <p:sldId id="309" r:id="rId12"/>
    <p:sldId id="310" r:id="rId13"/>
    <p:sldId id="311" r:id="rId14"/>
    <p:sldId id="312" r:id="rId15"/>
    <p:sldId id="313" r:id="rId16"/>
    <p:sldId id="314" r:id="rId17"/>
    <p:sldId id="315" r:id="rId18"/>
    <p:sldId id="316" r:id="rId19"/>
    <p:sldId id="317" r:id="rId20"/>
    <p:sldId id="318" r:id="rId21"/>
    <p:sldId id="300" r:id="rId22"/>
  </p:sldIdLst>
  <p:sldSz cx="9144000" cy="6858000" type="screen4x3"/>
  <p:notesSz cx="7045325" cy="9345613"/>
  <p:custDataLst>
    <p:tags r:id="rId2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72" autoAdjust="0"/>
    <p:restoredTop sz="94580" autoAdjust="0"/>
  </p:normalViewPr>
  <p:slideViewPr>
    <p:cSldViewPr>
      <p:cViewPr varScale="1">
        <p:scale>
          <a:sx n="104" d="100"/>
          <a:sy n="104" d="100"/>
        </p:scale>
        <p:origin x="1710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71F978F-7751-4D74-B01A-966D90C6A20E}" type="doc">
      <dgm:prSet loTypeId="urn:diagrams.loki3.com/BracketList" loCatId="list" qsTypeId="urn:microsoft.com/office/officeart/2005/8/quickstyle/simple4" qsCatId="simple" csTypeId="urn:microsoft.com/office/officeart/2005/8/colors/accent2_2" csCatId="accent2" phldr="1"/>
      <dgm:spPr/>
      <dgm:t>
        <a:bodyPr/>
        <a:lstStyle/>
        <a:p>
          <a:endParaRPr lang="en-ID"/>
        </a:p>
      </dgm:t>
    </dgm:pt>
    <dgm:pt modelId="{B522F280-9255-4DCF-BEAE-80F047A8A942}">
      <dgm:prSet phldrT="[Text]"/>
      <dgm:spPr/>
      <dgm:t>
        <a:bodyPr/>
        <a:lstStyle/>
        <a:p>
          <a:r>
            <a:rPr lang="en-US" dirty="0" err="1"/>
            <a:t>Erward</a:t>
          </a:r>
          <a:r>
            <a:rPr lang="en-US" dirty="0"/>
            <a:t>. D</a:t>
          </a:r>
          <a:endParaRPr lang="en-ID" dirty="0"/>
        </a:p>
      </dgm:t>
    </dgm:pt>
    <dgm:pt modelId="{84A6BE21-EC1D-470D-98B1-23DBEAF3205F}" type="parTrans" cxnId="{DFD8D73F-0D3A-4897-AC8F-22DAA3505C3D}">
      <dgm:prSet/>
      <dgm:spPr/>
      <dgm:t>
        <a:bodyPr/>
        <a:lstStyle/>
        <a:p>
          <a:endParaRPr lang="en-ID"/>
        </a:p>
      </dgm:t>
    </dgm:pt>
    <dgm:pt modelId="{088125A1-5894-4F82-BF56-12014F7CA90D}" type="sibTrans" cxnId="{DFD8D73F-0D3A-4897-AC8F-22DAA3505C3D}">
      <dgm:prSet/>
      <dgm:spPr/>
      <dgm:t>
        <a:bodyPr/>
        <a:lstStyle/>
        <a:p>
          <a:endParaRPr lang="en-ID"/>
        </a:p>
      </dgm:t>
    </dgm:pt>
    <dgm:pt modelId="{9F8897D5-B934-4A91-B3CD-5CC131B8434D}">
      <dgm:prSet phldrT="[Text]"/>
      <dgm:spPr/>
      <dgm:t>
        <a:bodyPr/>
        <a:lstStyle/>
        <a:p>
          <a:r>
            <a:rPr lang="en-US" dirty="0" err="1"/>
            <a:t>Anggapan</a:t>
          </a:r>
          <a:r>
            <a:rPr lang="en-US" dirty="0"/>
            <a:t> fundamental yang </a:t>
          </a:r>
          <a:r>
            <a:rPr lang="en-US" dirty="0" err="1"/>
            <a:t>tidak</a:t>
          </a:r>
          <a:r>
            <a:rPr lang="en-US" dirty="0"/>
            <a:t> </a:t>
          </a:r>
          <a:r>
            <a:rPr lang="en-US" dirty="0" err="1"/>
            <a:t>menutup</a:t>
          </a:r>
          <a:r>
            <a:rPr lang="en-US" dirty="0"/>
            <a:t> </a:t>
          </a:r>
          <a:r>
            <a:rPr lang="en-US" dirty="0" err="1"/>
            <a:t>untuk</a:t>
          </a:r>
          <a:r>
            <a:rPr lang="en-US" dirty="0"/>
            <a:t> </a:t>
          </a:r>
          <a:r>
            <a:rPr lang="en-US" dirty="0" err="1"/>
            <a:t>penyelidikan</a:t>
          </a:r>
          <a:r>
            <a:rPr lang="en-US" dirty="0"/>
            <a:t> </a:t>
          </a:r>
          <a:r>
            <a:rPr lang="en-US" dirty="0" err="1"/>
            <a:t>lebih</a:t>
          </a:r>
          <a:r>
            <a:rPr lang="en-US" dirty="0"/>
            <a:t> </a:t>
          </a:r>
          <a:r>
            <a:rPr lang="en-US" dirty="0" err="1"/>
            <a:t>lanjut</a:t>
          </a:r>
          <a:endParaRPr lang="en-ID" dirty="0"/>
        </a:p>
      </dgm:t>
    </dgm:pt>
    <dgm:pt modelId="{65869C30-E3A8-4DD6-8678-A898CFFACEC8}" type="parTrans" cxnId="{B9827987-08C1-4D8B-A8C5-92F514FBADC1}">
      <dgm:prSet/>
      <dgm:spPr/>
      <dgm:t>
        <a:bodyPr/>
        <a:lstStyle/>
        <a:p>
          <a:endParaRPr lang="en-ID"/>
        </a:p>
      </dgm:t>
    </dgm:pt>
    <dgm:pt modelId="{EA68545D-6FD5-443D-8055-EEA66F1AB645}" type="sibTrans" cxnId="{B9827987-08C1-4D8B-A8C5-92F514FBADC1}">
      <dgm:prSet/>
      <dgm:spPr/>
      <dgm:t>
        <a:bodyPr/>
        <a:lstStyle/>
        <a:p>
          <a:endParaRPr lang="en-ID"/>
        </a:p>
      </dgm:t>
    </dgm:pt>
    <dgm:pt modelId="{8AD526C2-1685-46AD-9BD8-19F8A538D00B}">
      <dgm:prSet phldrT="[Text]"/>
      <dgm:spPr/>
      <dgm:t>
        <a:bodyPr/>
        <a:lstStyle/>
        <a:p>
          <a:r>
            <a:rPr lang="en-US" dirty="0"/>
            <a:t>Jordan Daci</a:t>
          </a:r>
          <a:endParaRPr lang="en-ID" dirty="0"/>
        </a:p>
      </dgm:t>
    </dgm:pt>
    <dgm:pt modelId="{D2FA5DC5-E303-4858-96C4-6B4AF4B407FA}" type="parTrans" cxnId="{EC4D0B22-A72E-4961-B22A-955482E708B4}">
      <dgm:prSet/>
      <dgm:spPr/>
      <dgm:t>
        <a:bodyPr/>
        <a:lstStyle/>
        <a:p>
          <a:endParaRPr lang="en-ID"/>
        </a:p>
      </dgm:t>
    </dgm:pt>
    <dgm:pt modelId="{6C1BB6AE-5ADF-4E7D-A732-6777111EBE9A}" type="sibTrans" cxnId="{EC4D0B22-A72E-4961-B22A-955482E708B4}">
      <dgm:prSet/>
      <dgm:spPr/>
      <dgm:t>
        <a:bodyPr/>
        <a:lstStyle/>
        <a:p>
          <a:endParaRPr lang="en-ID"/>
        </a:p>
      </dgm:t>
    </dgm:pt>
    <dgm:pt modelId="{29E1B212-374C-42BB-8EEE-A86DC812E346}">
      <dgm:prSet phldrT="[Text]"/>
      <dgm:spPr/>
      <dgm:t>
        <a:bodyPr/>
        <a:lstStyle/>
        <a:p>
          <a:r>
            <a:rPr lang="en-US" dirty="0"/>
            <a:t>Norma </a:t>
          </a:r>
          <a:r>
            <a:rPr lang="en-US" dirty="0" err="1"/>
            <a:t>dasar</a:t>
          </a:r>
          <a:r>
            <a:rPr lang="en-US" dirty="0"/>
            <a:t> yang </a:t>
          </a:r>
          <a:r>
            <a:rPr lang="en-US" dirty="0" err="1"/>
            <a:t>merupakan</a:t>
          </a:r>
          <a:r>
            <a:rPr lang="en-US" dirty="0"/>
            <a:t> </a:t>
          </a:r>
          <a:r>
            <a:rPr lang="en-US" dirty="0" err="1"/>
            <a:t>asal</a:t>
          </a:r>
          <a:r>
            <a:rPr lang="en-US" dirty="0"/>
            <a:t> </a:t>
          </a:r>
          <a:r>
            <a:rPr lang="en-US" dirty="0" err="1"/>
            <a:t>norma</a:t>
          </a:r>
          <a:r>
            <a:rPr lang="en-US" dirty="0"/>
            <a:t> lain</a:t>
          </a:r>
          <a:endParaRPr lang="en-ID" dirty="0"/>
        </a:p>
      </dgm:t>
    </dgm:pt>
    <dgm:pt modelId="{CDD532CF-3477-4A9F-A14C-B7139B17DAB7}" type="parTrans" cxnId="{29013AB6-7650-4384-B504-BB865FEC97AD}">
      <dgm:prSet/>
      <dgm:spPr/>
      <dgm:t>
        <a:bodyPr/>
        <a:lstStyle/>
        <a:p>
          <a:endParaRPr lang="en-ID"/>
        </a:p>
      </dgm:t>
    </dgm:pt>
    <dgm:pt modelId="{689F3039-0650-486A-B273-91249A8C160C}" type="sibTrans" cxnId="{29013AB6-7650-4384-B504-BB865FEC97AD}">
      <dgm:prSet/>
      <dgm:spPr/>
      <dgm:t>
        <a:bodyPr/>
        <a:lstStyle/>
        <a:p>
          <a:endParaRPr lang="en-ID"/>
        </a:p>
      </dgm:t>
    </dgm:pt>
    <dgm:pt modelId="{6B507A08-D714-4B5A-B369-1C2E338DCC69}" type="pres">
      <dgm:prSet presAssocID="{471F978F-7751-4D74-B01A-966D90C6A20E}" presName="Name0" presStyleCnt="0">
        <dgm:presLayoutVars>
          <dgm:dir/>
          <dgm:animLvl val="lvl"/>
          <dgm:resizeHandles val="exact"/>
        </dgm:presLayoutVars>
      </dgm:prSet>
      <dgm:spPr/>
    </dgm:pt>
    <dgm:pt modelId="{C1287E6A-30CE-45B1-8B3C-61DB0A7143D7}" type="pres">
      <dgm:prSet presAssocID="{B522F280-9255-4DCF-BEAE-80F047A8A942}" presName="linNode" presStyleCnt="0"/>
      <dgm:spPr/>
    </dgm:pt>
    <dgm:pt modelId="{53F1F63F-B9A2-433D-BE18-5DF4B2ABB218}" type="pres">
      <dgm:prSet presAssocID="{B522F280-9255-4DCF-BEAE-80F047A8A942}" presName="parTx" presStyleLbl="revTx" presStyleIdx="0" presStyleCnt="2">
        <dgm:presLayoutVars>
          <dgm:chMax val="1"/>
          <dgm:bulletEnabled val="1"/>
        </dgm:presLayoutVars>
      </dgm:prSet>
      <dgm:spPr/>
    </dgm:pt>
    <dgm:pt modelId="{763D754D-F693-453E-93E6-17153F6064CA}" type="pres">
      <dgm:prSet presAssocID="{B522F280-9255-4DCF-BEAE-80F047A8A942}" presName="bracket" presStyleLbl="parChTrans1D1" presStyleIdx="0" presStyleCnt="2"/>
      <dgm:spPr/>
    </dgm:pt>
    <dgm:pt modelId="{23308EC3-902E-40F7-AB8E-75026761F825}" type="pres">
      <dgm:prSet presAssocID="{B522F280-9255-4DCF-BEAE-80F047A8A942}" presName="spH" presStyleCnt="0"/>
      <dgm:spPr/>
    </dgm:pt>
    <dgm:pt modelId="{F00A318C-B93B-479F-9F72-AC3816515D4B}" type="pres">
      <dgm:prSet presAssocID="{B522F280-9255-4DCF-BEAE-80F047A8A942}" presName="desTx" presStyleLbl="node1" presStyleIdx="0" presStyleCnt="2">
        <dgm:presLayoutVars>
          <dgm:bulletEnabled val="1"/>
        </dgm:presLayoutVars>
      </dgm:prSet>
      <dgm:spPr/>
    </dgm:pt>
    <dgm:pt modelId="{1756D616-FB46-4A77-AC62-0C6566C384EF}" type="pres">
      <dgm:prSet presAssocID="{088125A1-5894-4F82-BF56-12014F7CA90D}" presName="spV" presStyleCnt="0"/>
      <dgm:spPr/>
    </dgm:pt>
    <dgm:pt modelId="{79194924-06AC-4091-8282-6CB0F3B1C38E}" type="pres">
      <dgm:prSet presAssocID="{8AD526C2-1685-46AD-9BD8-19F8A538D00B}" presName="linNode" presStyleCnt="0"/>
      <dgm:spPr/>
    </dgm:pt>
    <dgm:pt modelId="{65BDAD01-6776-4CB9-BFF2-216443F97169}" type="pres">
      <dgm:prSet presAssocID="{8AD526C2-1685-46AD-9BD8-19F8A538D00B}" presName="parTx" presStyleLbl="revTx" presStyleIdx="1" presStyleCnt="2">
        <dgm:presLayoutVars>
          <dgm:chMax val="1"/>
          <dgm:bulletEnabled val="1"/>
        </dgm:presLayoutVars>
      </dgm:prSet>
      <dgm:spPr/>
    </dgm:pt>
    <dgm:pt modelId="{43B7459D-D82A-4911-A448-88AB790324D1}" type="pres">
      <dgm:prSet presAssocID="{8AD526C2-1685-46AD-9BD8-19F8A538D00B}" presName="bracket" presStyleLbl="parChTrans1D1" presStyleIdx="1" presStyleCnt="2"/>
      <dgm:spPr/>
    </dgm:pt>
    <dgm:pt modelId="{817E7245-3F33-4711-A5FF-96C31C4E0700}" type="pres">
      <dgm:prSet presAssocID="{8AD526C2-1685-46AD-9BD8-19F8A538D00B}" presName="spH" presStyleCnt="0"/>
      <dgm:spPr/>
    </dgm:pt>
    <dgm:pt modelId="{CD9EED4D-638B-474D-AE24-08FBE651B276}" type="pres">
      <dgm:prSet presAssocID="{8AD526C2-1685-46AD-9BD8-19F8A538D00B}" presName="desTx" presStyleLbl="node1" presStyleIdx="1" presStyleCnt="2">
        <dgm:presLayoutVars>
          <dgm:bulletEnabled val="1"/>
        </dgm:presLayoutVars>
      </dgm:prSet>
      <dgm:spPr/>
    </dgm:pt>
  </dgm:ptLst>
  <dgm:cxnLst>
    <dgm:cxn modelId="{EC4D0B22-A72E-4961-B22A-955482E708B4}" srcId="{471F978F-7751-4D74-B01A-966D90C6A20E}" destId="{8AD526C2-1685-46AD-9BD8-19F8A538D00B}" srcOrd="1" destOrd="0" parTransId="{D2FA5DC5-E303-4858-96C4-6B4AF4B407FA}" sibTransId="{6C1BB6AE-5ADF-4E7D-A732-6777111EBE9A}"/>
    <dgm:cxn modelId="{DFD8D73F-0D3A-4897-AC8F-22DAA3505C3D}" srcId="{471F978F-7751-4D74-B01A-966D90C6A20E}" destId="{B522F280-9255-4DCF-BEAE-80F047A8A942}" srcOrd="0" destOrd="0" parTransId="{84A6BE21-EC1D-470D-98B1-23DBEAF3205F}" sibTransId="{088125A1-5894-4F82-BF56-12014F7CA90D}"/>
    <dgm:cxn modelId="{B0EA3383-F8E7-45D4-A1C8-0BC44D8DD8D3}" type="presOf" srcId="{B522F280-9255-4DCF-BEAE-80F047A8A942}" destId="{53F1F63F-B9A2-433D-BE18-5DF4B2ABB218}" srcOrd="0" destOrd="0" presId="urn:diagrams.loki3.com/BracketList"/>
    <dgm:cxn modelId="{B9827987-08C1-4D8B-A8C5-92F514FBADC1}" srcId="{B522F280-9255-4DCF-BEAE-80F047A8A942}" destId="{9F8897D5-B934-4A91-B3CD-5CC131B8434D}" srcOrd="0" destOrd="0" parTransId="{65869C30-E3A8-4DD6-8678-A898CFFACEC8}" sibTransId="{EA68545D-6FD5-443D-8055-EEA66F1AB645}"/>
    <dgm:cxn modelId="{32051CB4-AB61-468C-B10A-86C8F876A97B}" type="presOf" srcId="{8AD526C2-1685-46AD-9BD8-19F8A538D00B}" destId="{65BDAD01-6776-4CB9-BFF2-216443F97169}" srcOrd="0" destOrd="0" presId="urn:diagrams.loki3.com/BracketList"/>
    <dgm:cxn modelId="{29013AB6-7650-4384-B504-BB865FEC97AD}" srcId="{8AD526C2-1685-46AD-9BD8-19F8A538D00B}" destId="{29E1B212-374C-42BB-8EEE-A86DC812E346}" srcOrd="0" destOrd="0" parTransId="{CDD532CF-3477-4A9F-A14C-B7139B17DAB7}" sibTransId="{689F3039-0650-486A-B273-91249A8C160C}"/>
    <dgm:cxn modelId="{198DCBC1-754C-4155-8ED2-71E5F3213416}" type="presOf" srcId="{29E1B212-374C-42BB-8EEE-A86DC812E346}" destId="{CD9EED4D-638B-474D-AE24-08FBE651B276}" srcOrd="0" destOrd="0" presId="urn:diagrams.loki3.com/BracketList"/>
    <dgm:cxn modelId="{CC392EDC-C58F-46EA-8523-E3F63EB40DEA}" type="presOf" srcId="{471F978F-7751-4D74-B01A-966D90C6A20E}" destId="{6B507A08-D714-4B5A-B369-1C2E338DCC69}" srcOrd="0" destOrd="0" presId="urn:diagrams.loki3.com/BracketList"/>
    <dgm:cxn modelId="{C91ECEE8-5467-46DA-869A-E0AF09E918D3}" type="presOf" srcId="{9F8897D5-B934-4A91-B3CD-5CC131B8434D}" destId="{F00A318C-B93B-479F-9F72-AC3816515D4B}" srcOrd="0" destOrd="0" presId="urn:diagrams.loki3.com/BracketList"/>
    <dgm:cxn modelId="{339D8595-0093-43A9-8B17-AB5ADCAE7782}" type="presParOf" srcId="{6B507A08-D714-4B5A-B369-1C2E338DCC69}" destId="{C1287E6A-30CE-45B1-8B3C-61DB0A7143D7}" srcOrd="0" destOrd="0" presId="urn:diagrams.loki3.com/BracketList"/>
    <dgm:cxn modelId="{5DDB272D-4BCC-4E99-806F-F2B362FF77B8}" type="presParOf" srcId="{C1287E6A-30CE-45B1-8B3C-61DB0A7143D7}" destId="{53F1F63F-B9A2-433D-BE18-5DF4B2ABB218}" srcOrd="0" destOrd="0" presId="urn:diagrams.loki3.com/BracketList"/>
    <dgm:cxn modelId="{E52656A6-8E57-4355-81BB-6FE28DEE6334}" type="presParOf" srcId="{C1287E6A-30CE-45B1-8B3C-61DB0A7143D7}" destId="{763D754D-F693-453E-93E6-17153F6064CA}" srcOrd="1" destOrd="0" presId="urn:diagrams.loki3.com/BracketList"/>
    <dgm:cxn modelId="{D0FFF96C-E09F-46F3-89AB-C5B76BFA8B39}" type="presParOf" srcId="{C1287E6A-30CE-45B1-8B3C-61DB0A7143D7}" destId="{23308EC3-902E-40F7-AB8E-75026761F825}" srcOrd="2" destOrd="0" presId="urn:diagrams.loki3.com/BracketList"/>
    <dgm:cxn modelId="{6E886E5F-BBEE-4CE8-8E35-51660BBEC426}" type="presParOf" srcId="{C1287E6A-30CE-45B1-8B3C-61DB0A7143D7}" destId="{F00A318C-B93B-479F-9F72-AC3816515D4B}" srcOrd="3" destOrd="0" presId="urn:diagrams.loki3.com/BracketList"/>
    <dgm:cxn modelId="{958006A4-2817-4CDF-8315-14FB206FD9CE}" type="presParOf" srcId="{6B507A08-D714-4B5A-B369-1C2E338DCC69}" destId="{1756D616-FB46-4A77-AC62-0C6566C384EF}" srcOrd="1" destOrd="0" presId="urn:diagrams.loki3.com/BracketList"/>
    <dgm:cxn modelId="{69E35270-4DFA-4CB3-AD87-6D4669CC8125}" type="presParOf" srcId="{6B507A08-D714-4B5A-B369-1C2E338DCC69}" destId="{79194924-06AC-4091-8282-6CB0F3B1C38E}" srcOrd="2" destOrd="0" presId="urn:diagrams.loki3.com/BracketList"/>
    <dgm:cxn modelId="{1FB00107-FA40-448E-84EB-4F92F227DA7D}" type="presParOf" srcId="{79194924-06AC-4091-8282-6CB0F3B1C38E}" destId="{65BDAD01-6776-4CB9-BFF2-216443F97169}" srcOrd="0" destOrd="0" presId="urn:diagrams.loki3.com/BracketList"/>
    <dgm:cxn modelId="{E0233469-1799-42B2-8754-6C086636DA9A}" type="presParOf" srcId="{79194924-06AC-4091-8282-6CB0F3B1C38E}" destId="{43B7459D-D82A-4911-A448-88AB790324D1}" srcOrd="1" destOrd="0" presId="urn:diagrams.loki3.com/BracketList"/>
    <dgm:cxn modelId="{00CA6900-FEC3-461E-B0D8-2C904A584B0A}" type="presParOf" srcId="{79194924-06AC-4091-8282-6CB0F3B1C38E}" destId="{817E7245-3F33-4711-A5FF-96C31C4E0700}" srcOrd="2" destOrd="0" presId="urn:diagrams.loki3.com/BracketList"/>
    <dgm:cxn modelId="{1958CF68-2AA2-437F-BF89-BBA939309057}" type="presParOf" srcId="{79194924-06AC-4091-8282-6CB0F3B1C38E}" destId="{CD9EED4D-638B-474D-AE24-08FBE651B276}" srcOrd="3" destOrd="0" presId="urn:diagrams.loki3.com/Bracket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317A9CAB-AFDC-4978-8F23-BA1D5DCA6FDC}" type="doc">
      <dgm:prSet loTypeId="urn:microsoft.com/office/officeart/2005/8/layout/StepDownProcess" loCatId="process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ID"/>
        </a:p>
      </dgm:t>
    </dgm:pt>
    <dgm:pt modelId="{618FFF6D-534F-4A93-BA1E-3ED750140B25}">
      <dgm:prSet phldrT="[Text]"/>
      <dgm:spPr/>
      <dgm:t>
        <a:bodyPr/>
        <a:lstStyle/>
        <a:p>
          <a:r>
            <a:rPr lang="en-US" dirty="0" err="1"/>
            <a:t>Prinsip</a:t>
          </a:r>
          <a:endParaRPr lang="en-ID" dirty="0"/>
        </a:p>
      </dgm:t>
    </dgm:pt>
    <dgm:pt modelId="{1F7EBB8D-A261-4EFB-87D6-7F4DF9FF2504}" type="parTrans" cxnId="{54E8ED39-064F-4F2E-8761-F6E2BDD4D341}">
      <dgm:prSet/>
      <dgm:spPr/>
      <dgm:t>
        <a:bodyPr/>
        <a:lstStyle/>
        <a:p>
          <a:endParaRPr lang="en-ID"/>
        </a:p>
      </dgm:t>
    </dgm:pt>
    <dgm:pt modelId="{8DAEA452-E5E9-428B-A8F8-D73D51750792}" type="sibTrans" cxnId="{54E8ED39-064F-4F2E-8761-F6E2BDD4D341}">
      <dgm:prSet/>
      <dgm:spPr/>
      <dgm:t>
        <a:bodyPr/>
        <a:lstStyle/>
        <a:p>
          <a:endParaRPr lang="en-ID"/>
        </a:p>
      </dgm:t>
    </dgm:pt>
    <dgm:pt modelId="{E6AD8C94-6E2E-480A-A8D6-5ACA49A5FC0F}">
      <dgm:prSet phldrT="[Text]"/>
      <dgm:spPr/>
      <dgm:t>
        <a:bodyPr/>
        <a:lstStyle/>
        <a:p>
          <a:r>
            <a:rPr lang="en-US" dirty="0" err="1"/>
            <a:t>Seseorang</a:t>
          </a:r>
          <a:r>
            <a:rPr lang="en-US" dirty="0"/>
            <a:t> </a:t>
          </a:r>
          <a:r>
            <a:rPr lang="en-US" dirty="0" err="1"/>
            <a:t>tdk</a:t>
          </a:r>
          <a:r>
            <a:rPr lang="en-US" dirty="0"/>
            <a:t> </a:t>
          </a:r>
          <a:r>
            <a:rPr lang="en-US" dirty="0" err="1"/>
            <a:t>boleh</a:t>
          </a:r>
          <a:r>
            <a:rPr lang="en-US" dirty="0"/>
            <a:t> </a:t>
          </a:r>
          <a:r>
            <a:rPr lang="en-US" dirty="0" err="1"/>
            <a:t>menikmati</a:t>
          </a:r>
          <a:r>
            <a:rPr lang="en-US" dirty="0"/>
            <a:t> </a:t>
          </a:r>
          <a:r>
            <a:rPr lang="en-US" dirty="0" err="1"/>
            <a:t>kebendaan</a:t>
          </a:r>
          <a:r>
            <a:rPr lang="en-US" dirty="0"/>
            <a:t> </a:t>
          </a:r>
          <a:r>
            <a:rPr lang="en-US" dirty="0" err="1"/>
            <a:t>milik</a:t>
          </a:r>
          <a:r>
            <a:rPr lang="en-US" dirty="0"/>
            <a:t> orang lain </a:t>
          </a:r>
          <a:r>
            <a:rPr lang="en-US" dirty="0" err="1"/>
            <a:t>tanpa</a:t>
          </a:r>
          <a:r>
            <a:rPr lang="en-US" dirty="0"/>
            <a:t> </a:t>
          </a:r>
          <a:r>
            <a:rPr lang="en-US" dirty="0" err="1"/>
            <a:t>izin</a:t>
          </a:r>
          <a:endParaRPr lang="en-ID" dirty="0"/>
        </a:p>
      </dgm:t>
    </dgm:pt>
    <dgm:pt modelId="{74E9E165-7D11-4906-B4BA-9CAB6B04BE9E}" type="parTrans" cxnId="{6FA6ABE3-C823-4ECA-8110-29010806AC4E}">
      <dgm:prSet/>
      <dgm:spPr/>
      <dgm:t>
        <a:bodyPr/>
        <a:lstStyle/>
        <a:p>
          <a:endParaRPr lang="en-ID"/>
        </a:p>
      </dgm:t>
    </dgm:pt>
    <dgm:pt modelId="{2107010A-1E94-4452-8719-959F82555563}" type="sibTrans" cxnId="{6FA6ABE3-C823-4ECA-8110-29010806AC4E}">
      <dgm:prSet/>
      <dgm:spPr/>
      <dgm:t>
        <a:bodyPr/>
        <a:lstStyle/>
        <a:p>
          <a:endParaRPr lang="en-ID"/>
        </a:p>
      </dgm:t>
    </dgm:pt>
    <dgm:pt modelId="{DD7FF508-1AB5-4C3A-B8AD-0524040D7099}">
      <dgm:prSet phldrT="[Text]"/>
      <dgm:spPr/>
      <dgm:t>
        <a:bodyPr/>
        <a:lstStyle/>
        <a:p>
          <a:r>
            <a:rPr lang="en-US" dirty="0"/>
            <a:t>Norma</a:t>
          </a:r>
          <a:endParaRPr lang="en-ID" dirty="0"/>
        </a:p>
      </dgm:t>
    </dgm:pt>
    <dgm:pt modelId="{B2061254-51F1-490A-9551-106C67066B14}" type="parTrans" cxnId="{10391046-EFAF-4729-951A-7918BEADC817}">
      <dgm:prSet/>
      <dgm:spPr/>
      <dgm:t>
        <a:bodyPr/>
        <a:lstStyle/>
        <a:p>
          <a:endParaRPr lang="en-ID"/>
        </a:p>
      </dgm:t>
    </dgm:pt>
    <dgm:pt modelId="{99B03FB5-D721-4F1A-9750-4EF01450AA92}" type="sibTrans" cxnId="{10391046-EFAF-4729-951A-7918BEADC817}">
      <dgm:prSet/>
      <dgm:spPr/>
      <dgm:t>
        <a:bodyPr/>
        <a:lstStyle/>
        <a:p>
          <a:endParaRPr lang="en-ID"/>
        </a:p>
      </dgm:t>
    </dgm:pt>
    <dgm:pt modelId="{ECC622D7-F01B-4996-AE45-F72F44EEC122}">
      <dgm:prSet phldrT="[Text]"/>
      <dgm:spPr/>
      <dgm:t>
        <a:bodyPr/>
        <a:lstStyle/>
        <a:p>
          <a:r>
            <a:rPr lang="en-US" dirty="0" err="1"/>
            <a:t>Dilarang</a:t>
          </a:r>
          <a:r>
            <a:rPr lang="en-US" dirty="0"/>
            <a:t> </a:t>
          </a:r>
          <a:r>
            <a:rPr lang="en-US" dirty="0" err="1"/>
            <a:t>mencuri</a:t>
          </a:r>
          <a:endParaRPr lang="en-ID" dirty="0"/>
        </a:p>
      </dgm:t>
    </dgm:pt>
    <dgm:pt modelId="{75275A78-BB59-4732-8B65-7BA9A9FDE7DB}" type="parTrans" cxnId="{17660E13-5D3E-4161-92F5-53A01C082FFA}">
      <dgm:prSet/>
      <dgm:spPr/>
      <dgm:t>
        <a:bodyPr/>
        <a:lstStyle/>
        <a:p>
          <a:endParaRPr lang="en-ID"/>
        </a:p>
      </dgm:t>
    </dgm:pt>
    <dgm:pt modelId="{D8805FD8-7109-45D8-ACFF-6B12F698CECE}" type="sibTrans" cxnId="{17660E13-5D3E-4161-92F5-53A01C082FFA}">
      <dgm:prSet/>
      <dgm:spPr/>
      <dgm:t>
        <a:bodyPr/>
        <a:lstStyle/>
        <a:p>
          <a:endParaRPr lang="en-ID"/>
        </a:p>
      </dgm:t>
    </dgm:pt>
    <dgm:pt modelId="{699FC3E4-B44A-4B34-8D17-3E94DF7C4D66}">
      <dgm:prSet phldrT="[Text]"/>
      <dgm:spPr/>
      <dgm:t>
        <a:bodyPr/>
        <a:lstStyle/>
        <a:p>
          <a:r>
            <a:rPr lang="en-US" dirty="0" err="1"/>
            <a:t>Aturan</a:t>
          </a:r>
          <a:endParaRPr lang="en-ID" dirty="0"/>
        </a:p>
      </dgm:t>
    </dgm:pt>
    <dgm:pt modelId="{883351F3-24A4-4FAB-B340-B1BFAB48A55B}" type="parTrans" cxnId="{36F48BD1-04C5-4897-B774-C5BD71FDFCAB}">
      <dgm:prSet/>
      <dgm:spPr/>
      <dgm:t>
        <a:bodyPr/>
        <a:lstStyle/>
        <a:p>
          <a:endParaRPr lang="en-ID"/>
        </a:p>
      </dgm:t>
    </dgm:pt>
    <dgm:pt modelId="{8EED9562-C5DC-466C-9F75-82D56EADE7F8}" type="sibTrans" cxnId="{36F48BD1-04C5-4897-B774-C5BD71FDFCAB}">
      <dgm:prSet/>
      <dgm:spPr/>
      <dgm:t>
        <a:bodyPr/>
        <a:lstStyle/>
        <a:p>
          <a:endParaRPr lang="en-ID"/>
        </a:p>
      </dgm:t>
    </dgm:pt>
    <dgm:pt modelId="{33490F6E-F65F-4F11-9E29-274374BC771C}">
      <dgm:prSet phldrT="[Text]"/>
      <dgm:spPr/>
      <dgm:t>
        <a:bodyPr/>
        <a:lstStyle/>
        <a:p>
          <a:r>
            <a:rPr lang="en-US" dirty="0" err="1"/>
            <a:t>Pasal</a:t>
          </a:r>
          <a:r>
            <a:rPr lang="en-US" dirty="0"/>
            <a:t> 362 KUHP</a:t>
          </a:r>
          <a:endParaRPr lang="en-ID" dirty="0"/>
        </a:p>
      </dgm:t>
    </dgm:pt>
    <dgm:pt modelId="{FBAEA390-E84B-4A65-8B46-CD751D7946D8}" type="parTrans" cxnId="{4564A490-0056-4509-9E24-9D70900D3F01}">
      <dgm:prSet/>
      <dgm:spPr/>
      <dgm:t>
        <a:bodyPr/>
        <a:lstStyle/>
        <a:p>
          <a:endParaRPr lang="en-ID"/>
        </a:p>
      </dgm:t>
    </dgm:pt>
    <dgm:pt modelId="{B7E0EE2A-51C0-4212-A5FA-8E01D2D52C42}" type="sibTrans" cxnId="{4564A490-0056-4509-9E24-9D70900D3F01}">
      <dgm:prSet/>
      <dgm:spPr/>
      <dgm:t>
        <a:bodyPr/>
        <a:lstStyle/>
        <a:p>
          <a:endParaRPr lang="en-ID"/>
        </a:p>
      </dgm:t>
    </dgm:pt>
    <dgm:pt modelId="{29888D99-D3BE-467C-B102-8034BA9793F4}" type="pres">
      <dgm:prSet presAssocID="{317A9CAB-AFDC-4978-8F23-BA1D5DCA6FDC}" presName="rootnode" presStyleCnt="0">
        <dgm:presLayoutVars>
          <dgm:chMax/>
          <dgm:chPref/>
          <dgm:dir/>
          <dgm:animLvl val="lvl"/>
        </dgm:presLayoutVars>
      </dgm:prSet>
      <dgm:spPr/>
    </dgm:pt>
    <dgm:pt modelId="{CB9544AA-1178-4F3D-BDBC-D42298329DF9}" type="pres">
      <dgm:prSet presAssocID="{618FFF6D-534F-4A93-BA1E-3ED750140B25}" presName="composite" presStyleCnt="0"/>
      <dgm:spPr/>
    </dgm:pt>
    <dgm:pt modelId="{4434E172-AE61-496A-806A-F8E8685783E6}" type="pres">
      <dgm:prSet presAssocID="{618FFF6D-534F-4A93-BA1E-3ED750140B25}" presName="bentUpArrow1" presStyleLbl="alignImgPlace1" presStyleIdx="0" presStyleCnt="2"/>
      <dgm:spPr/>
    </dgm:pt>
    <dgm:pt modelId="{4073ED08-B23C-4D9B-A98C-332F86D0ED04}" type="pres">
      <dgm:prSet presAssocID="{618FFF6D-534F-4A93-BA1E-3ED750140B25}" presName="ParentText" presStyleLbl="node1" presStyleIdx="0" presStyleCnt="3">
        <dgm:presLayoutVars>
          <dgm:chMax val="1"/>
          <dgm:chPref val="1"/>
          <dgm:bulletEnabled val="1"/>
        </dgm:presLayoutVars>
      </dgm:prSet>
      <dgm:spPr/>
    </dgm:pt>
    <dgm:pt modelId="{83999E33-3DE5-4F74-9FCA-9E9D1BA695CC}" type="pres">
      <dgm:prSet presAssocID="{618FFF6D-534F-4A93-BA1E-3ED750140B25}" presName="ChildText" presStyleLbl="revTx" presStyleIdx="0" presStyleCnt="3">
        <dgm:presLayoutVars>
          <dgm:chMax val="0"/>
          <dgm:chPref val="0"/>
          <dgm:bulletEnabled val="1"/>
        </dgm:presLayoutVars>
      </dgm:prSet>
      <dgm:spPr/>
    </dgm:pt>
    <dgm:pt modelId="{99FA812E-DBF2-483A-B650-3E9ADD675409}" type="pres">
      <dgm:prSet presAssocID="{8DAEA452-E5E9-428B-A8F8-D73D51750792}" presName="sibTrans" presStyleCnt="0"/>
      <dgm:spPr/>
    </dgm:pt>
    <dgm:pt modelId="{10052E41-10BA-42E7-BE5A-12F82DE7DCF1}" type="pres">
      <dgm:prSet presAssocID="{DD7FF508-1AB5-4C3A-B8AD-0524040D7099}" presName="composite" presStyleCnt="0"/>
      <dgm:spPr/>
    </dgm:pt>
    <dgm:pt modelId="{9EB38C00-0297-49A3-8A28-834697840759}" type="pres">
      <dgm:prSet presAssocID="{DD7FF508-1AB5-4C3A-B8AD-0524040D7099}" presName="bentUpArrow1" presStyleLbl="alignImgPlace1" presStyleIdx="1" presStyleCnt="2"/>
      <dgm:spPr/>
    </dgm:pt>
    <dgm:pt modelId="{6F62B37B-5536-41B4-8AC0-FE96373530D7}" type="pres">
      <dgm:prSet presAssocID="{DD7FF508-1AB5-4C3A-B8AD-0524040D7099}" presName="ParentText" presStyleLbl="node1" presStyleIdx="1" presStyleCnt="3">
        <dgm:presLayoutVars>
          <dgm:chMax val="1"/>
          <dgm:chPref val="1"/>
          <dgm:bulletEnabled val="1"/>
        </dgm:presLayoutVars>
      </dgm:prSet>
      <dgm:spPr/>
    </dgm:pt>
    <dgm:pt modelId="{8C098058-ED0F-4AD1-8D65-78789A5733F7}" type="pres">
      <dgm:prSet presAssocID="{DD7FF508-1AB5-4C3A-B8AD-0524040D7099}" presName="ChildText" presStyleLbl="revTx" presStyleIdx="1" presStyleCnt="3">
        <dgm:presLayoutVars>
          <dgm:chMax val="0"/>
          <dgm:chPref val="0"/>
          <dgm:bulletEnabled val="1"/>
        </dgm:presLayoutVars>
      </dgm:prSet>
      <dgm:spPr/>
    </dgm:pt>
    <dgm:pt modelId="{44273CD0-03AD-43CC-B630-055B254840B3}" type="pres">
      <dgm:prSet presAssocID="{99B03FB5-D721-4F1A-9750-4EF01450AA92}" presName="sibTrans" presStyleCnt="0"/>
      <dgm:spPr/>
    </dgm:pt>
    <dgm:pt modelId="{7C7F6D42-DFB0-420B-8983-32A99512F94E}" type="pres">
      <dgm:prSet presAssocID="{699FC3E4-B44A-4B34-8D17-3E94DF7C4D66}" presName="composite" presStyleCnt="0"/>
      <dgm:spPr/>
    </dgm:pt>
    <dgm:pt modelId="{E6E90150-1851-477C-A98B-2CF01BF17619}" type="pres">
      <dgm:prSet presAssocID="{699FC3E4-B44A-4B34-8D17-3E94DF7C4D66}" presName="ParentText" presStyleLbl="node1" presStyleIdx="2" presStyleCnt="3">
        <dgm:presLayoutVars>
          <dgm:chMax val="1"/>
          <dgm:chPref val="1"/>
          <dgm:bulletEnabled val="1"/>
        </dgm:presLayoutVars>
      </dgm:prSet>
      <dgm:spPr/>
    </dgm:pt>
    <dgm:pt modelId="{3E2CF46F-82C8-4DF7-96B7-92659AF41019}" type="pres">
      <dgm:prSet presAssocID="{699FC3E4-B44A-4B34-8D17-3E94DF7C4D66}" presName="FinalChildText" presStyleLbl="revTx" presStyleIdx="2" presStyleCnt="3">
        <dgm:presLayoutVars>
          <dgm:chMax val="0"/>
          <dgm:chPref val="0"/>
          <dgm:bulletEnabled val="1"/>
        </dgm:presLayoutVars>
      </dgm:prSet>
      <dgm:spPr/>
    </dgm:pt>
  </dgm:ptLst>
  <dgm:cxnLst>
    <dgm:cxn modelId="{F4E79901-7F74-4395-994B-ABB235D5F165}" type="presOf" srcId="{ECC622D7-F01B-4996-AE45-F72F44EEC122}" destId="{8C098058-ED0F-4AD1-8D65-78789A5733F7}" srcOrd="0" destOrd="0" presId="urn:microsoft.com/office/officeart/2005/8/layout/StepDownProcess"/>
    <dgm:cxn modelId="{17660E13-5D3E-4161-92F5-53A01C082FFA}" srcId="{DD7FF508-1AB5-4C3A-B8AD-0524040D7099}" destId="{ECC622D7-F01B-4996-AE45-F72F44EEC122}" srcOrd="0" destOrd="0" parTransId="{75275A78-BB59-4732-8B65-7BA9A9FDE7DB}" sibTransId="{D8805FD8-7109-45D8-ACFF-6B12F698CECE}"/>
    <dgm:cxn modelId="{54E8ED39-064F-4F2E-8761-F6E2BDD4D341}" srcId="{317A9CAB-AFDC-4978-8F23-BA1D5DCA6FDC}" destId="{618FFF6D-534F-4A93-BA1E-3ED750140B25}" srcOrd="0" destOrd="0" parTransId="{1F7EBB8D-A261-4EFB-87D6-7F4DF9FF2504}" sibTransId="{8DAEA452-E5E9-428B-A8F8-D73D51750792}"/>
    <dgm:cxn modelId="{10391046-EFAF-4729-951A-7918BEADC817}" srcId="{317A9CAB-AFDC-4978-8F23-BA1D5DCA6FDC}" destId="{DD7FF508-1AB5-4C3A-B8AD-0524040D7099}" srcOrd="1" destOrd="0" parTransId="{B2061254-51F1-490A-9551-106C67066B14}" sibTransId="{99B03FB5-D721-4F1A-9750-4EF01450AA92}"/>
    <dgm:cxn modelId="{86DAD978-1059-4E1B-AF70-9D707652B909}" type="presOf" srcId="{DD7FF508-1AB5-4C3A-B8AD-0524040D7099}" destId="{6F62B37B-5536-41B4-8AC0-FE96373530D7}" srcOrd="0" destOrd="0" presId="urn:microsoft.com/office/officeart/2005/8/layout/StepDownProcess"/>
    <dgm:cxn modelId="{9903DC80-95A9-4C8D-8858-FD1D051B5ED8}" type="presOf" srcId="{33490F6E-F65F-4F11-9E29-274374BC771C}" destId="{3E2CF46F-82C8-4DF7-96B7-92659AF41019}" srcOrd="0" destOrd="0" presId="urn:microsoft.com/office/officeart/2005/8/layout/StepDownProcess"/>
    <dgm:cxn modelId="{F5F46F84-0B18-4B9E-A4CB-16F18708DF2D}" type="presOf" srcId="{699FC3E4-B44A-4B34-8D17-3E94DF7C4D66}" destId="{E6E90150-1851-477C-A98B-2CF01BF17619}" srcOrd="0" destOrd="0" presId="urn:microsoft.com/office/officeart/2005/8/layout/StepDownProcess"/>
    <dgm:cxn modelId="{4564A490-0056-4509-9E24-9D70900D3F01}" srcId="{699FC3E4-B44A-4B34-8D17-3E94DF7C4D66}" destId="{33490F6E-F65F-4F11-9E29-274374BC771C}" srcOrd="0" destOrd="0" parTransId="{FBAEA390-E84B-4A65-8B46-CD751D7946D8}" sibTransId="{B7E0EE2A-51C0-4212-A5FA-8E01D2D52C42}"/>
    <dgm:cxn modelId="{A787E9B4-EDEC-4540-B596-8FCE41C5594D}" type="presOf" srcId="{618FFF6D-534F-4A93-BA1E-3ED750140B25}" destId="{4073ED08-B23C-4D9B-A98C-332F86D0ED04}" srcOrd="0" destOrd="0" presId="urn:microsoft.com/office/officeart/2005/8/layout/StepDownProcess"/>
    <dgm:cxn modelId="{36F48BD1-04C5-4897-B774-C5BD71FDFCAB}" srcId="{317A9CAB-AFDC-4978-8F23-BA1D5DCA6FDC}" destId="{699FC3E4-B44A-4B34-8D17-3E94DF7C4D66}" srcOrd="2" destOrd="0" parTransId="{883351F3-24A4-4FAB-B340-B1BFAB48A55B}" sibTransId="{8EED9562-C5DC-466C-9F75-82D56EADE7F8}"/>
    <dgm:cxn modelId="{860C45D3-CE82-47FA-B1C6-B22E801FAF4D}" type="presOf" srcId="{E6AD8C94-6E2E-480A-A8D6-5ACA49A5FC0F}" destId="{83999E33-3DE5-4F74-9FCA-9E9D1BA695CC}" srcOrd="0" destOrd="0" presId="urn:microsoft.com/office/officeart/2005/8/layout/StepDownProcess"/>
    <dgm:cxn modelId="{3439D5D8-4A20-4859-BD3E-70589787BF7E}" type="presOf" srcId="{317A9CAB-AFDC-4978-8F23-BA1D5DCA6FDC}" destId="{29888D99-D3BE-467C-B102-8034BA9793F4}" srcOrd="0" destOrd="0" presId="urn:microsoft.com/office/officeart/2005/8/layout/StepDownProcess"/>
    <dgm:cxn modelId="{6FA6ABE3-C823-4ECA-8110-29010806AC4E}" srcId="{618FFF6D-534F-4A93-BA1E-3ED750140B25}" destId="{E6AD8C94-6E2E-480A-A8D6-5ACA49A5FC0F}" srcOrd="0" destOrd="0" parTransId="{74E9E165-7D11-4906-B4BA-9CAB6B04BE9E}" sibTransId="{2107010A-1E94-4452-8719-959F82555563}"/>
    <dgm:cxn modelId="{EE2A4AD8-F8FD-48EB-B8FA-C4B901B37EAB}" type="presParOf" srcId="{29888D99-D3BE-467C-B102-8034BA9793F4}" destId="{CB9544AA-1178-4F3D-BDBC-D42298329DF9}" srcOrd="0" destOrd="0" presId="urn:microsoft.com/office/officeart/2005/8/layout/StepDownProcess"/>
    <dgm:cxn modelId="{414DC714-1D62-44F5-9AF3-D6B7DDBE9DB5}" type="presParOf" srcId="{CB9544AA-1178-4F3D-BDBC-D42298329DF9}" destId="{4434E172-AE61-496A-806A-F8E8685783E6}" srcOrd="0" destOrd="0" presId="urn:microsoft.com/office/officeart/2005/8/layout/StepDownProcess"/>
    <dgm:cxn modelId="{6E253414-5B49-4ACA-A046-7B601AE1355B}" type="presParOf" srcId="{CB9544AA-1178-4F3D-BDBC-D42298329DF9}" destId="{4073ED08-B23C-4D9B-A98C-332F86D0ED04}" srcOrd="1" destOrd="0" presId="urn:microsoft.com/office/officeart/2005/8/layout/StepDownProcess"/>
    <dgm:cxn modelId="{1F8AD1AB-4713-4237-B915-E5AABAD02FBA}" type="presParOf" srcId="{CB9544AA-1178-4F3D-BDBC-D42298329DF9}" destId="{83999E33-3DE5-4F74-9FCA-9E9D1BA695CC}" srcOrd="2" destOrd="0" presId="urn:microsoft.com/office/officeart/2005/8/layout/StepDownProcess"/>
    <dgm:cxn modelId="{B0AA6A10-6BFE-48C8-B6F3-F319B60C5533}" type="presParOf" srcId="{29888D99-D3BE-467C-B102-8034BA9793F4}" destId="{99FA812E-DBF2-483A-B650-3E9ADD675409}" srcOrd="1" destOrd="0" presId="urn:microsoft.com/office/officeart/2005/8/layout/StepDownProcess"/>
    <dgm:cxn modelId="{B4A7DC69-94EA-4EE0-B19B-20F551E799C2}" type="presParOf" srcId="{29888D99-D3BE-467C-B102-8034BA9793F4}" destId="{10052E41-10BA-42E7-BE5A-12F82DE7DCF1}" srcOrd="2" destOrd="0" presId="urn:microsoft.com/office/officeart/2005/8/layout/StepDownProcess"/>
    <dgm:cxn modelId="{FB94B3EF-8E42-4FAF-97B8-3CE6D71F17AC}" type="presParOf" srcId="{10052E41-10BA-42E7-BE5A-12F82DE7DCF1}" destId="{9EB38C00-0297-49A3-8A28-834697840759}" srcOrd="0" destOrd="0" presId="urn:microsoft.com/office/officeart/2005/8/layout/StepDownProcess"/>
    <dgm:cxn modelId="{E2167F4A-2150-4655-BA20-505431CCCDD5}" type="presParOf" srcId="{10052E41-10BA-42E7-BE5A-12F82DE7DCF1}" destId="{6F62B37B-5536-41B4-8AC0-FE96373530D7}" srcOrd="1" destOrd="0" presId="urn:microsoft.com/office/officeart/2005/8/layout/StepDownProcess"/>
    <dgm:cxn modelId="{B56925C2-157A-4981-B0B4-23797911EEB7}" type="presParOf" srcId="{10052E41-10BA-42E7-BE5A-12F82DE7DCF1}" destId="{8C098058-ED0F-4AD1-8D65-78789A5733F7}" srcOrd="2" destOrd="0" presId="urn:microsoft.com/office/officeart/2005/8/layout/StepDownProcess"/>
    <dgm:cxn modelId="{44175D5F-87EC-4D71-A8D4-96F29BBF7BC7}" type="presParOf" srcId="{29888D99-D3BE-467C-B102-8034BA9793F4}" destId="{44273CD0-03AD-43CC-B630-055B254840B3}" srcOrd="3" destOrd="0" presId="urn:microsoft.com/office/officeart/2005/8/layout/StepDownProcess"/>
    <dgm:cxn modelId="{4FEDAD44-C24F-42F1-AEE7-2A39D01ABB05}" type="presParOf" srcId="{29888D99-D3BE-467C-B102-8034BA9793F4}" destId="{7C7F6D42-DFB0-420B-8983-32A99512F94E}" srcOrd="4" destOrd="0" presId="urn:microsoft.com/office/officeart/2005/8/layout/StepDownProcess"/>
    <dgm:cxn modelId="{A10EC668-17AF-4FCD-939C-13A83FFE5F2A}" type="presParOf" srcId="{7C7F6D42-DFB0-420B-8983-32A99512F94E}" destId="{E6E90150-1851-477C-A98B-2CF01BF17619}" srcOrd="0" destOrd="0" presId="urn:microsoft.com/office/officeart/2005/8/layout/StepDownProcess"/>
    <dgm:cxn modelId="{15CBF2C4-A0C1-481C-A9FC-7C4BAB565D32}" type="presParOf" srcId="{7C7F6D42-DFB0-420B-8983-32A99512F94E}" destId="{3E2CF46F-82C8-4DF7-96B7-92659AF41019}" srcOrd="1" destOrd="0" presId="urn:microsoft.com/office/officeart/2005/8/layout/StepDown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3701137-33E5-4D8C-9F8A-275C7B032C18}" type="doc">
      <dgm:prSet loTypeId="urn:microsoft.com/office/officeart/2005/8/layout/vList5" loCatId="list" qsTypeId="urn:microsoft.com/office/officeart/2005/8/quickstyle/3d2" qsCatId="3D" csTypeId="urn:microsoft.com/office/officeart/2005/8/colors/colorful3" csCatId="colorful" phldr="1"/>
      <dgm:spPr/>
      <dgm:t>
        <a:bodyPr/>
        <a:lstStyle/>
        <a:p>
          <a:endParaRPr lang="en-ID"/>
        </a:p>
      </dgm:t>
    </dgm:pt>
    <dgm:pt modelId="{CEA2834F-BFE6-4979-862E-4A64059DDB9A}">
      <dgm:prSet phldrT="[Text]"/>
      <dgm:spPr/>
      <dgm:t>
        <a:bodyPr/>
        <a:lstStyle/>
        <a:p>
          <a:r>
            <a:rPr lang="en-US" dirty="0"/>
            <a:t>Lawrence M. Friedman</a:t>
          </a:r>
          <a:endParaRPr lang="en-ID" dirty="0"/>
        </a:p>
      </dgm:t>
    </dgm:pt>
    <dgm:pt modelId="{903900AF-264A-4E59-9698-F72E694392D3}" type="parTrans" cxnId="{16BE373D-59B1-4209-A33F-03F8AA868CF4}">
      <dgm:prSet/>
      <dgm:spPr/>
      <dgm:t>
        <a:bodyPr/>
        <a:lstStyle/>
        <a:p>
          <a:endParaRPr lang="en-ID"/>
        </a:p>
      </dgm:t>
    </dgm:pt>
    <dgm:pt modelId="{D8EDB55C-C14E-43BF-BC52-5119C75E1ED3}" type="sibTrans" cxnId="{16BE373D-59B1-4209-A33F-03F8AA868CF4}">
      <dgm:prSet/>
      <dgm:spPr/>
      <dgm:t>
        <a:bodyPr/>
        <a:lstStyle/>
        <a:p>
          <a:endParaRPr lang="en-ID"/>
        </a:p>
      </dgm:t>
    </dgm:pt>
    <dgm:pt modelId="{E3212BB7-B227-41F0-86CD-4305521A3C7B}">
      <dgm:prSet phldrT="[Text]"/>
      <dgm:spPr/>
      <dgm:t>
        <a:bodyPr/>
        <a:lstStyle/>
        <a:p>
          <a:r>
            <a:rPr lang="en-US" dirty="0" err="1"/>
            <a:t>Aturan</a:t>
          </a:r>
          <a:r>
            <a:rPr lang="en-US" dirty="0"/>
            <a:t> </a:t>
          </a:r>
          <a:r>
            <a:rPr lang="en-US" dirty="0" err="1"/>
            <a:t>atau</a:t>
          </a:r>
          <a:r>
            <a:rPr lang="en-US" dirty="0"/>
            <a:t> </a:t>
          </a:r>
          <a:r>
            <a:rPr lang="en-US" dirty="0" err="1"/>
            <a:t>kaidah</a:t>
          </a:r>
          <a:r>
            <a:rPr lang="en-US" dirty="0"/>
            <a:t> yang </a:t>
          </a:r>
          <a:r>
            <a:rPr lang="en-US" dirty="0" err="1"/>
            <a:t>lebih</a:t>
          </a:r>
          <a:r>
            <a:rPr lang="en-US" dirty="0"/>
            <a:t> </a:t>
          </a:r>
          <a:r>
            <a:rPr lang="en-US" dirty="0" err="1"/>
            <a:t>tinggi</a:t>
          </a:r>
          <a:r>
            <a:rPr lang="en-US" dirty="0"/>
            <a:t>. Dari </a:t>
          </a:r>
          <a:r>
            <a:rPr lang="en-US" dirty="0" err="1"/>
            <a:t>prinsip</a:t>
          </a:r>
          <a:r>
            <a:rPr lang="en-US" dirty="0"/>
            <a:t> </a:t>
          </a:r>
          <a:r>
            <a:rPr lang="en-US" dirty="0" err="1"/>
            <a:t>itu</a:t>
          </a:r>
          <a:r>
            <a:rPr lang="en-US" dirty="0"/>
            <a:t> </a:t>
          </a:r>
          <a:r>
            <a:rPr lang="en-US" dirty="0" err="1"/>
            <a:t>dibuat</a:t>
          </a:r>
          <a:r>
            <a:rPr lang="en-US" dirty="0"/>
            <a:t> </a:t>
          </a:r>
          <a:r>
            <a:rPr lang="en-US" dirty="0" err="1"/>
            <a:t>aturan</a:t>
          </a:r>
          <a:r>
            <a:rPr lang="en-US" dirty="0"/>
            <a:t> </a:t>
          </a:r>
          <a:r>
            <a:rPr lang="en-US" dirty="0" err="1"/>
            <a:t>atau</a:t>
          </a:r>
          <a:r>
            <a:rPr lang="en-US" dirty="0"/>
            <a:t> </a:t>
          </a:r>
          <a:r>
            <a:rPr lang="en-US" dirty="0" err="1"/>
            <a:t>kaidah</a:t>
          </a:r>
          <a:r>
            <a:rPr lang="en-US" dirty="0"/>
            <a:t> lain.</a:t>
          </a:r>
          <a:endParaRPr lang="en-ID" dirty="0"/>
        </a:p>
      </dgm:t>
    </dgm:pt>
    <dgm:pt modelId="{2ABFF43C-E55B-49D2-ABB8-A56139DF8F30}" type="parTrans" cxnId="{240C957E-77F6-49C1-BF78-2569E6624740}">
      <dgm:prSet/>
      <dgm:spPr/>
      <dgm:t>
        <a:bodyPr/>
        <a:lstStyle/>
        <a:p>
          <a:endParaRPr lang="en-ID"/>
        </a:p>
      </dgm:t>
    </dgm:pt>
    <dgm:pt modelId="{8CDEF565-75D2-4A20-87E4-4B0ED308AEBB}" type="sibTrans" cxnId="{240C957E-77F6-49C1-BF78-2569E6624740}">
      <dgm:prSet/>
      <dgm:spPr/>
      <dgm:t>
        <a:bodyPr/>
        <a:lstStyle/>
        <a:p>
          <a:endParaRPr lang="en-ID"/>
        </a:p>
      </dgm:t>
    </dgm:pt>
    <dgm:pt modelId="{8C569ED7-1077-4BD0-B1B8-F516FF970010}">
      <dgm:prSet phldrT="[Text]"/>
      <dgm:spPr/>
      <dgm:t>
        <a:bodyPr/>
        <a:lstStyle/>
        <a:p>
          <a:r>
            <a:rPr lang="en-US" dirty="0"/>
            <a:t>Paton</a:t>
          </a:r>
          <a:endParaRPr lang="en-ID" dirty="0"/>
        </a:p>
      </dgm:t>
    </dgm:pt>
    <dgm:pt modelId="{A319D728-8994-4763-999D-E8800DEEE959}" type="parTrans" cxnId="{920C8E0C-D355-4508-9BAE-0E0D5FC5A8AE}">
      <dgm:prSet/>
      <dgm:spPr/>
      <dgm:t>
        <a:bodyPr/>
        <a:lstStyle/>
        <a:p>
          <a:endParaRPr lang="en-ID"/>
        </a:p>
      </dgm:t>
    </dgm:pt>
    <dgm:pt modelId="{770D6CB2-BC7D-400A-8607-2062EFBA4C17}" type="sibTrans" cxnId="{920C8E0C-D355-4508-9BAE-0E0D5FC5A8AE}">
      <dgm:prSet/>
      <dgm:spPr/>
      <dgm:t>
        <a:bodyPr/>
        <a:lstStyle/>
        <a:p>
          <a:endParaRPr lang="en-ID"/>
        </a:p>
      </dgm:t>
    </dgm:pt>
    <dgm:pt modelId="{F57E7CB6-CE4A-42E5-A6AD-90CC8AD19B8E}">
      <dgm:prSet phldrT="[Text]"/>
      <dgm:spPr/>
      <dgm:t>
        <a:bodyPr/>
        <a:lstStyle/>
        <a:p>
          <a:r>
            <a:rPr lang="en-US" dirty="0" err="1"/>
            <a:t>Prinsip</a:t>
          </a:r>
          <a:r>
            <a:rPr lang="en-US" dirty="0"/>
            <a:t> </a:t>
          </a:r>
          <a:r>
            <a:rPr lang="en-US" dirty="0" err="1"/>
            <a:t>atau</a:t>
          </a:r>
          <a:r>
            <a:rPr lang="en-US" dirty="0"/>
            <a:t> </a:t>
          </a:r>
          <a:r>
            <a:rPr lang="en-US" dirty="0" err="1"/>
            <a:t>asas</a:t>
          </a:r>
          <a:r>
            <a:rPr lang="en-US" dirty="0"/>
            <a:t> </a:t>
          </a:r>
          <a:r>
            <a:rPr lang="en-US" dirty="0" err="1"/>
            <a:t>adalah</a:t>
          </a:r>
          <a:r>
            <a:rPr lang="en-US" dirty="0"/>
            <a:t> </a:t>
          </a:r>
          <a:r>
            <a:rPr lang="en-US" dirty="0" err="1"/>
            <a:t>landasan</a:t>
          </a:r>
          <a:r>
            <a:rPr lang="en-US" dirty="0"/>
            <a:t> yang </a:t>
          </a:r>
          <a:r>
            <a:rPr lang="en-US" dirty="0" err="1"/>
            <a:t>luas</a:t>
          </a:r>
          <a:r>
            <a:rPr lang="en-US" dirty="0"/>
            <a:t> </a:t>
          </a:r>
          <a:r>
            <a:rPr lang="en-US" dirty="0" err="1"/>
            <a:t>bagi</a:t>
          </a:r>
          <a:r>
            <a:rPr lang="en-US" dirty="0"/>
            <a:t> </a:t>
          </a:r>
          <a:r>
            <a:rPr lang="en-US" dirty="0" err="1"/>
            <a:t>lahirnya</a:t>
          </a:r>
          <a:r>
            <a:rPr lang="en-US" dirty="0"/>
            <a:t> </a:t>
          </a:r>
          <a:r>
            <a:rPr lang="en-US" dirty="0" err="1"/>
            <a:t>norma</a:t>
          </a:r>
          <a:r>
            <a:rPr lang="en-US" dirty="0"/>
            <a:t> </a:t>
          </a:r>
          <a:r>
            <a:rPr lang="en-US" dirty="0" err="1"/>
            <a:t>hukum</a:t>
          </a:r>
          <a:r>
            <a:rPr lang="en-US" dirty="0"/>
            <a:t>.</a:t>
          </a:r>
          <a:endParaRPr lang="en-ID" dirty="0"/>
        </a:p>
      </dgm:t>
    </dgm:pt>
    <dgm:pt modelId="{7C97D014-6C4D-4375-84CB-531D2E1FF4B8}" type="parTrans" cxnId="{F6E4262F-9741-4B70-A2F4-1400C485A69C}">
      <dgm:prSet/>
      <dgm:spPr/>
      <dgm:t>
        <a:bodyPr/>
        <a:lstStyle/>
        <a:p>
          <a:endParaRPr lang="en-ID"/>
        </a:p>
      </dgm:t>
    </dgm:pt>
    <dgm:pt modelId="{AFB5546D-819A-4FCD-90D0-9C87E3A5CE51}" type="sibTrans" cxnId="{F6E4262F-9741-4B70-A2F4-1400C485A69C}">
      <dgm:prSet/>
      <dgm:spPr/>
      <dgm:t>
        <a:bodyPr/>
        <a:lstStyle/>
        <a:p>
          <a:endParaRPr lang="en-ID"/>
        </a:p>
      </dgm:t>
    </dgm:pt>
    <dgm:pt modelId="{F049ADFF-044A-4812-86F2-402E1815E2A5}">
      <dgm:prSet phldrT="[Text]"/>
      <dgm:spPr/>
      <dgm:t>
        <a:bodyPr/>
        <a:lstStyle/>
        <a:p>
          <a:r>
            <a:rPr lang="en-US" dirty="0"/>
            <a:t>Alexander Kiss</a:t>
          </a:r>
          <a:endParaRPr lang="en-ID" dirty="0"/>
        </a:p>
      </dgm:t>
    </dgm:pt>
    <dgm:pt modelId="{90E17D5D-8B98-4731-9C05-4D8E9CB0A181}" type="parTrans" cxnId="{01ABF438-7DEB-4035-9D8A-A82EE888718C}">
      <dgm:prSet/>
      <dgm:spPr/>
      <dgm:t>
        <a:bodyPr/>
        <a:lstStyle/>
        <a:p>
          <a:endParaRPr lang="en-ID"/>
        </a:p>
      </dgm:t>
    </dgm:pt>
    <dgm:pt modelId="{CB72C0B0-EB43-456F-867C-725269F27059}" type="sibTrans" cxnId="{01ABF438-7DEB-4035-9D8A-A82EE888718C}">
      <dgm:prSet/>
      <dgm:spPr/>
      <dgm:t>
        <a:bodyPr/>
        <a:lstStyle/>
        <a:p>
          <a:endParaRPr lang="en-ID"/>
        </a:p>
      </dgm:t>
    </dgm:pt>
    <dgm:pt modelId="{1690A703-A800-4A15-9837-F9F6CA247AA7}">
      <dgm:prSet phldrT="[Text]"/>
      <dgm:spPr/>
      <dgm:t>
        <a:bodyPr/>
        <a:lstStyle/>
        <a:p>
          <a:r>
            <a:rPr lang="en-US" dirty="0" err="1"/>
            <a:t>Prinsip</a:t>
          </a:r>
          <a:r>
            <a:rPr lang="en-US" dirty="0"/>
            <a:t> </a:t>
          </a:r>
          <a:r>
            <a:rPr lang="en-US" dirty="0" err="1"/>
            <a:t>menunjukkan</a:t>
          </a:r>
          <a:r>
            <a:rPr lang="en-US" dirty="0"/>
            <a:t> </a:t>
          </a:r>
          <a:r>
            <a:rPr lang="en-US" dirty="0" err="1"/>
            <a:t>suatu</a:t>
          </a:r>
          <a:r>
            <a:rPr lang="en-US" dirty="0"/>
            <a:t> fundament </a:t>
          </a:r>
          <a:r>
            <a:rPr lang="en-US" dirty="0" err="1"/>
            <a:t>atau</a:t>
          </a:r>
          <a:r>
            <a:rPr lang="en-US" dirty="0"/>
            <a:t> </a:t>
          </a:r>
          <a:r>
            <a:rPr lang="en-US" dirty="0" err="1"/>
            <a:t>dasar</a:t>
          </a:r>
          <a:r>
            <a:rPr lang="en-US" dirty="0"/>
            <a:t> </a:t>
          </a:r>
          <a:r>
            <a:rPr lang="en-US" dirty="0" err="1"/>
            <a:t>yg</a:t>
          </a:r>
          <a:r>
            <a:rPr lang="en-US" dirty="0"/>
            <a:t> </a:t>
          </a:r>
          <a:r>
            <a:rPr lang="en-US" dirty="0" err="1"/>
            <a:t>berperan</a:t>
          </a:r>
          <a:r>
            <a:rPr lang="en-US" dirty="0"/>
            <a:t> </a:t>
          </a:r>
          <a:r>
            <a:rPr lang="en-US" dirty="0" err="1"/>
            <a:t>penting</a:t>
          </a:r>
          <a:r>
            <a:rPr lang="en-US" dirty="0"/>
            <a:t> </a:t>
          </a:r>
          <a:r>
            <a:rPr lang="en-US" dirty="0" err="1"/>
            <a:t>dlm</a:t>
          </a:r>
          <a:r>
            <a:rPr lang="en-US" dirty="0"/>
            <a:t> </a:t>
          </a:r>
          <a:r>
            <a:rPr lang="en-US" dirty="0" err="1"/>
            <a:t>pembentukan</a:t>
          </a:r>
          <a:r>
            <a:rPr lang="en-US" dirty="0"/>
            <a:t>, </a:t>
          </a:r>
          <a:r>
            <a:rPr lang="en-US" dirty="0" err="1"/>
            <a:t>pembangunan</a:t>
          </a:r>
          <a:r>
            <a:rPr lang="en-US" dirty="0"/>
            <a:t>, dan </a:t>
          </a:r>
          <a:r>
            <a:rPr lang="en-US" dirty="0" err="1"/>
            <a:t>penerapan</a:t>
          </a:r>
          <a:r>
            <a:rPr lang="en-US" dirty="0"/>
            <a:t> </a:t>
          </a:r>
          <a:r>
            <a:rPr lang="en-US" dirty="0" err="1"/>
            <a:t>hukum</a:t>
          </a:r>
          <a:endParaRPr lang="en-ID" dirty="0"/>
        </a:p>
      </dgm:t>
    </dgm:pt>
    <dgm:pt modelId="{09A95E78-0C0D-483F-BC32-08AC40013F83}" type="parTrans" cxnId="{CCDAF4D0-B08B-483B-B48A-5656AF0962E2}">
      <dgm:prSet/>
      <dgm:spPr/>
      <dgm:t>
        <a:bodyPr/>
        <a:lstStyle/>
        <a:p>
          <a:endParaRPr lang="en-ID"/>
        </a:p>
      </dgm:t>
    </dgm:pt>
    <dgm:pt modelId="{59998DED-2F7B-49AB-ABBB-1630D385B9C3}" type="sibTrans" cxnId="{CCDAF4D0-B08B-483B-B48A-5656AF0962E2}">
      <dgm:prSet/>
      <dgm:spPr/>
      <dgm:t>
        <a:bodyPr/>
        <a:lstStyle/>
        <a:p>
          <a:endParaRPr lang="en-ID"/>
        </a:p>
      </dgm:t>
    </dgm:pt>
    <dgm:pt modelId="{E296B5A5-A6B5-464A-8FD3-C12F2E62C749}" type="pres">
      <dgm:prSet presAssocID="{53701137-33E5-4D8C-9F8A-275C7B032C18}" presName="Name0" presStyleCnt="0">
        <dgm:presLayoutVars>
          <dgm:dir/>
          <dgm:animLvl val="lvl"/>
          <dgm:resizeHandles val="exact"/>
        </dgm:presLayoutVars>
      </dgm:prSet>
      <dgm:spPr/>
    </dgm:pt>
    <dgm:pt modelId="{D854A0EB-AECC-47DF-98B0-F80FF5DCB9A5}" type="pres">
      <dgm:prSet presAssocID="{CEA2834F-BFE6-4979-862E-4A64059DDB9A}" presName="linNode" presStyleCnt="0"/>
      <dgm:spPr/>
    </dgm:pt>
    <dgm:pt modelId="{682145DF-9BE8-4EC6-A35C-47C058D03A4F}" type="pres">
      <dgm:prSet presAssocID="{CEA2834F-BFE6-4979-862E-4A64059DDB9A}" presName="parentText" presStyleLbl="node1" presStyleIdx="0" presStyleCnt="3">
        <dgm:presLayoutVars>
          <dgm:chMax val="1"/>
          <dgm:bulletEnabled val="1"/>
        </dgm:presLayoutVars>
      </dgm:prSet>
      <dgm:spPr/>
    </dgm:pt>
    <dgm:pt modelId="{E3F5FD4B-9C20-4AF2-84D4-107BAA0EDE22}" type="pres">
      <dgm:prSet presAssocID="{CEA2834F-BFE6-4979-862E-4A64059DDB9A}" presName="descendantText" presStyleLbl="alignAccFollowNode1" presStyleIdx="0" presStyleCnt="3">
        <dgm:presLayoutVars>
          <dgm:bulletEnabled val="1"/>
        </dgm:presLayoutVars>
      </dgm:prSet>
      <dgm:spPr/>
    </dgm:pt>
    <dgm:pt modelId="{10756158-0C6F-472E-B914-6DDA504DF35E}" type="pres">
      <dgm:prSet presAssocID="{D8EDB55C-C14E-43BF-BC52-5119C75E1ED3}" presName="sp" presStyleCnt="0"/>
      <dgm:spPr/>
    </dgm:pt>
    <dgm:pt modelId="{EBCC616B-611D-41F1-A29E-8B7CA7BDA06B}" type="pres">
      <dgm:prSet presAssocID="{8C569ED7-1077-4BD0-B1B8-F516FF970010}" presName="linNode" presStyleCnt="0"/>
      <dgm:spPr/>
    </dgm:pt>
    <dgm:pt modelId="{9A291E56-BB07-41E2-99F6-ED8B7E92D65D}" type="pres">
      <dgm:prSet presAssocID="{8C569ED7-1077-4BD0-B1B8-F516FF970010}" presName="parentText" presStyleLbl="node1" presStyleIdx="1" presStyleCnt="3">
        <dgm:presLayoutVars>
          <dgm:chMax val="1"/>
          <dgm:bulletEnabled val="1"/>
        </dgm:presLayoutVars>
      </dgm:prSet>
      <dgm:spPr/>
    </dgm:pt>
    <dgm:pt modelId="{4257F9BD-716E-49E3-804A-F08DF12E975E}" type="pres">
      <dgm:prSet presAssocID="{8C569ED7-1077-4BD0-B1B8-F516FF970010}" presName="descendantText" presStyleLbl="alignAccFollowNode1" presStyleIdx="1" presStyleCnt="3">
        <dgm:presLayoutVars>
          <dgm:bulletEnabled val="1"/>
        </dgm:presLayoutVars>
      </dgm:prSet>
      <dgm:spPr/>
    </dgm:pt>
    <dgm:pt modelId="{5926568C-9F03-455C-B61B-3F5758B01DFC}" type="pres">
      <dgm:prSet presAssocID="{770D6CB2-BC7D-400A-8607-2062EFBA4C17}" presName="sp" presStyleCnt="0"/>
      <dgm:spPr/>
    </dgm:pt>
    <dgm:pt modelId="{67D48671-A9CE-419E-B6CC-28C90EBB135B}" type="pres">
      <dgm:prSet presAssocID="{F049ADFF-044A-4812-86F2-402E1815E2A5}" presName="linNode" presStyleCnt="0"/>
      <dgm:spPr/>
    </dgm:pt>
    <dgm:pt modelId="{C6013CF1-7F1E-4208-9CF1-E49CA6F97512}" type="pres">
      <dgm:prSet presAssocID="{F049ADFF-044A-4812-86F2-402E1815E2A5}" presName="parentText" presStyleLbl="node1" presStyleIdx="2" presStyleCnt="3">
        <dgm:presLayoutVars>
          <dgm:chMax val="1"/>
          <dgm:bulletEnabled val="1"/>
        </dgm:presLayoutVars>
      </dgm:prSet>
      <dgm:spPr/>
    </dgm:pt>
    <dgm:pt modelId="{591761FF-36CA-4422-B583-1AADAA336966}" type="pres">
      <dgm:prSet presAssocID="{F049ADFF-044A-4812-86F2-402E1815E2A5}" presName="descendantText" presStyleLbl="alignAccFollowNode1" presStyleIdx="2" presStyleCnt="3">
        <dgm:presLayoutVars>
          <dgm:bulletEnabled val="1"/>
        </dgm:presLayoutVars>
      </dgm:prSet>
      <dgm:spPr/>
    </dgm:pt>
  </dgm:ptLst>
  <dgm:cxnLst>
    <dgm:cxn modelId="{920C8E0C-D355-4508-9BAE-0E0D5FC5A8AE}" srcId="{53701137-33E5-4D8C-9F8A-275C7B032C18}" destId="{8C569ED7-1077-4BD0-B1B8-F516FF970010}" srcOrd="1" destOrd="0" parTransId="{A319D728-8994-4763-999D-E8800DEEE959}" sibTransId="{770D6CB2-BC7D-400A-8607-2062EFBA4C17}"/>
    <dgm:cxn modelId="{8CE48410-7BF6-4CBF-B63F-7F7385C7D125}" type="presOf" srcId="{CEA2834F-BFE6-4979-862E-4A64059DDB9A}" destId="{682145DF-9BE8-4EC6-A35C-47C058D03A4F}" srcOrd="0" destOrd="0" presId="urn:microsoft.com/office/officeart/2005/8/layout/vList5"/>
    <dgm:cxn modelId="{F6E4262F-9741-4B70-A2F4-1400C485A69C}" srcId="{8C569ED7-1077-4BD0-B1B8-F516FF970010}" destId="{F57E7CB6-CE4A-42E5-A6AD-90CC8AD19B8E}" srcOrd="0" destOrd="0" parTransId="{7C97D014-6C4D-4375-84CB-531D2E1FF4B8}" sibTransId="{AFB5546D-819A-4FCD-90D0-9C87E3A5CE51}"/>
    <dgm:cxn modelId="{01ABF438-7DEB-4035-9D8A-A82EE888718C}" srcId="{53701137-33E5-4D8C-9F8A-275C7B032C18}" destId="{F049ADFF-044A-4812-86F2-402E1815E2A5}" srcOrd="2" destOrd="0" parTransId="{90E17D5D-8B98-4731-9C05-4D8E9CB0A181}" sibTransId="{CB72C0B0-EB43-456F-867C-725269F27059}"/>
    <dgm:cxn modelId="{16BE373D-59B1-4209-A33F-03F8AA868CF4}" srcId="{53701137-33E5-4D8C-9F8A-275C7B032C18}" destId="{CEA2834F-BFE6-4979-862E-4A64059DDB9A}" srcOrd="0" destOrd="0" parTransId="{903900AF-264A-4E59-9698-F72E694392D3}" sibTransId="{D8EDB55C-C14E-43BF-BC52-5119C75E1ED3}"/>
    <dgm:cxn modelId="{F7C0B249-75E7-4CB9-8580-754D379BCE5E}" type="presOf" srcId="{F049ADFF-044A-4812-86F2-402E1815E2A5}" destId="{C6013CF1-7F1E-4208-9CF1-E49CA6F97512}" srcOrd="0" destOrd="0" presId="urn:microsoft.com/office/officeart/2005/8/layout/vList5"/>
    <dgm:cxn modelId="{1CE6BD4E-D251-4905-948F-7995585DEA4F}" type="presOf" srcId="{8C569ED7-1077-4BD0-B1B8-F516FF970010}" destId="{9A291E56-BB07-41E2-99F6-ED8B7E92D65D}" srcOrd="0" destOrd="0" presId="urn:microsoft.com/office/officeart/2005/8/layout/vList5"/>
    <dgm:cxn modelId="{71AB927E-1BEF-48C2-86F0-4C02FFC887FF}" type="presOf" srcId="{53701137-33E5-4D8C-9F8A-275C7B032C18}" destId="{E296B5A5-A6B5-464A-8FD3-C12F2E62C749}" srcOrd="0" destOrd="0" presId="urn:microsoft.com/office/officeart/2005/8/layout/vList5"/>
    <dgm:cxn modelId="{240C957E-77F6-49C1-BF78-2569E6624740}" srcId="{CEA2834F-BFE6-4979-862E-4A64059DDB9A}" destId="{E3212BB7-B227-41F0-86CD-4305521A3C7B}" srcOrd="0" destOrd="0" parTransId="{2ABFF43C-E55B-49D2-ABB8-A56139DF8F30}" sibTransId="{8CDEF565-75D2-4A20-87E4-4B0ED308AEBB}"/>
    <dgm:cxn modelId="{0F43748D-0FA0-4A2E-963D-1E73531354CA}" type="presOf" srcId="{E3212BB7-B227-41F0-86CD-4305521A3C7B}" destId="{E3F5FD4B-9C20-4AF2-84D4-107BAA0EDE22}" srcOrd="0" destOrd="0" presId="urn:microsoft.com/office/officeart/2005/8/layout/vList5"/>
    <dgm:cxn modelId="{D2EAFCBC-7C48-46D1-AB2A-D6D8217EBC04}" type="presOf" srcId="{1690A703-A800-4A15-9837-F9F6CA247AA7}" destId="{591761FF-36CA-4422-B583-1AADAA336966}" srcOrd="0" destOrd="0" presId="urn:microsoft.com/office/officeart/2005/8/layout/vList5"/>
    <dgm:cxn modelId="{7F9E41CE-C3CD-4507-B70E-0F14A38B7F3B}" type="presOf" srcId="{F57E7CB6-CE4A-42E5-A6AD-90CC8AD19B8E}" destId="{4257F9BD-716E-49E3-804A-F08DF12E975E}" srcOrd="0" destOrd="0" presId="urn:microsoft.com/office/officeart/2005/8/layout/vList5"/>
    <dgm:cxn modelId="{CCDAF4D0-B08B-483B-B48A-5656AF0962E2}" srcId="{F049ADFF-044A-4812-86F2-402E1815E2A5}" destId="{1690A703-A800-4A15-9837-F9F6CA247AA7}" srcOrd="0" destOrd="0" parTransId="{09A95E78-0C0D-483F-BC32-08AC40013F83}" sibTransId="{59998DED-2F7B-49AB-ABBB-1630D385B9C3}"/>
    <dgm:cxn modelId="{0C70809A-F184-457F-A420-A326BD1FB7C6}" type="presParOf" srcId="{E296B5A5-A6B5-464A-8FD3-C12F2E62C749}" destId="{D854A0EB-AECC-47DF-98B0-F80FF5DCB9A5}" srcOrd="0" destOrd="0" presId="urn:microsoft.com/office/officeart/2005/8/layout/vList5"/>
    <dgm:cxn modelId="{5F84AD9E-D0D3-48B3-8648-F2EEAAA6D5C9}" type="presParOf" srcId="{D854A0EB-AECC-47DF-98B0-F80FF5DCB9A5}" destId="{682145DF-9BE8-4EC6-A35C-47C058D03A4F}" srcOrd="0" destOrd="0" presId="urn:microsoft.com/office/officeart/2005/8/layout/vList5"/>
    <dgm:cxn modelId="{3FE2B9D5-C309-49AF-B52A-D69D108112DC}" type="presParOf" srcId="{D854A0EB-AECC-47DF-98B0-F80FF5DCB9A5}" destId="{E3F5FD4B-9C20-4AF2-84D4-107BAA0EDE22}" srcOrd="1" destOrd="0" presId="urn:microsoft.com/office/officeart/2005/8/layout/vList5"/>
    <dgm:cxn modelId="{7FCCA436-6657-47E3-9802-8D8CEE08E570}" type="presParOf" srcId="{E296B5A5-A6B5-464A-8FD3-C12F2E62C749}" destId="{10756158-0C6F-472E-B914-6DDA504DF35E}" srcOrd="1" destOrd="0" presId="urn:microsoft.com/office/officeart/2005/8/layout/vList5"/>
    <dgm:cxn modelId="{3D54FC7D-137F-449E-8769-40AABF3C0FF3}" type="presParOf" srcId="{E296B5A5-A6B5-464A-8FD3-C12F2E62C749}" destId="{EBCC616B-611D-41F1-A29E-8B7CA7BDA06B}" srcOrd="2" destOrd="0" presId="urn:microsoft.com/office/officeart/2005/8/layout/vList5"/>
    <dgm:cxn modelId="{C90E34F8-1640-483D-8ECC-C2949147757A}" type="presParOf" srcId="{EBCC616B-611D-41F1-A29E-8B7CA7BDA06B}" destId="{9A291E56-BB07-41E2-99F6-ED8B7E92D65D}" srcOrd="0" destOrd="0" presId="urn:microsoft.com/office/officeart/2005/8/layout/vList5"/>
    <dgm:cxn modelId="{1ACBA7F8-C8BF-4CD1-9343-7F61AB58D9C8}" type="presParOf" srcId="{EBCC616B-611D-41F1-A29E-8B7CA7BDA06B}" destId="{4257F9BD-716E-49E3-804A-F08DF12E975E}" srcOrd="1" destOrd="0" presId="urn:microsoft.com/office/officeart/2005/8/layout/vList5"/>
    <dgm:cxn modelId="{04FC33BE-44D8-46D1-A5A7-F74F0699FCC1}" type="presParOf" srcId="{E296B5A5-A6B5-464A-8FD3-C12F2E62C749}" destId="{5926568C-9F03-455C-B61B-3F5758B01DFC}" srcOrd="3" destOrd="0" presId="urn:microsoft.com/office/officeart/2005/8/layout/vList5"/>
    <dgm:cxn modelId="{F01E4ACA-9D50-4CE7-BE4D-C3CDBB583525}" type="presParOf" srcId="{E296B5A5-A6B5-464A-8FD3-C12F2E62C749}" destId="{67D48671-A9CE-419E-B6CC-28C90EBB135B}" srcOrd="4" destOrd="0" presId="urn:microsoft.com/office/officeart/2005/8/layout/vList5"/>
    <dgm:cxn modelId="{E6E0C171-A098-4239-B4B3-072DEBFAB5C2}" type="presParOf" srcId="{67D48671-A9CE-419E-B6CC-28C90EBB135B}" destId="{C6013CF1-7F1E-4208-9CF1-E49CA6F97512}" srcOrd="0" destOrd="0" presId="urn:microsoft.com/office/officeart/2005/8/layout/vList5"/>
    <dgm:cxn modelId="{C5511034-5817-4B03-9183-5977029BDA2D}" type="presParOf" srcId="{67D48671-A9CE-419E-B6CC-28C90EBB135B}" destId="{591761FF-36CA-4422-B583-1AADAA336966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58A2309-C20E-43A0-87B2-56A7C9F13D6F}" type="doc">
      <dgm:prSet loTypeId="urn:microsoft.com/office/officeart/2008/layout/VerticalCurvedList" loCatId="list" qsTypeId="urn:microsoft.com/office/officeart/2005/8/quickstyle/3d2" qsCatId="3D" csTypeId="urn:microsoft.com/office/officeart/2005/8/colors/accent0_3" csCatId="mainScheme" phldr="1"/>
      <dgm:spPr/>
      <dgm:t>
        <a:bodyPr/>
        <a:lstStyle/>
        <a:p>
          <a:endParaRPr lang="en-ID"/>
        </a:p>
      </dgm:t>
    </dgm:pt>
    <dgm:pt modelId="{4A7891A1-F8FE-440D-80E0-E9F0A4444AAB}">
      <dgm:prSet phldrT="[Text]"/>
      <dgm:spPr/>
      <dgm:t>
        <a:bodyPr/>
        <a:lstStyle/>
        <a:p>
          <a:r>
            <a:rPr lang="en-US" dirty="0"/>
            <a:t>Norma </a:t>
          </a:r>
          <a:r>
            <a:rPr lang="en-US" dirty="0" err="1"/>
            <a:t>adalah</a:t>
          </a:r>
          <a:r>
            <a:rPr lang="en-US" dirty="0"/>
            <a:t> </a:t>
          </a:r>
          <a:r>
            <a:rPr lang="en-US" dirty="0" err="1"/>
            <a:t>standar</a:t>
          </a:r>
          <a:r>
            <a:rPr lang="en-US" dirty="0"/>
            <a:t> </a:t>
          </a:r>
          <a:r>
            <a:rPr lang="en-US" dirty="0" err="1"/>
            <a:t>atau</a:t>
          </a:r>
          <a:r>
            <a:rPr lang="en-US" dirty="0"/>
            <a:t> </a:t>
          </a:r>
          <a:r>
            <a:rPr lang="en-US" dirty="0" err="1"/>
            <a:t>ukuran</a:t>
          </a:r>
          <a:r>
            <a:rPr lang="en-US" dirty="0"/>
            <a:t> </a:t>
          </a:r>
          <a:r>
            <a:rPr lang="en-US" dirty="0" err="1"/>
            <a:t>perilaku</a:t>
          </a:r>
          <a:r>
            <a:rPr lang="en-US" dirty="0"/>
            <a:t> </a:t>
          </a:r>
          <a:r>
            <a:rPr lang="en-US" dirty="0" err="1"/>
            <a:t>yg</a:t>
          </a:r>
          <a:r>
            <a:rPr lang="en-US" dirty="0"/>
            <a:t> </a:t>
          </a:r>
          <a:r>
            <a:rPr lang="en-US" dirty="0" err="1"/>
            <a:t>layak</a:t>
          </a:r>
          <a:endParaRPr lang="en-ID" dirty="0"/>
        </a:p>
      </dgm:t>
    </dgm:pt>
    <dgm:pt modelId="{BF93AD7D-F368-4B8C-A722-8B1A332585F5}" type="parTrans" cxnId="{5E9D6EB3-217A-44BD-9DB9-ADC1B5FAAE12}">
      <dgm:prSet/>
      <dgm:spPr/>
      <dgm:t>
        <a:bodyPr/>
        <a:lstStyle/>
        <a:p>
          <a:endParaRPr lang="en-ID"/>
        </a:p>
      </dgm:t>
    </dgm:pt>
    <dgm:pt modelId="{72A8BDDB-401E-4B01-953F-64F5777AB623}" type="sibTrans" cxnId="{5E9D6EB3-217A-44BD-9DB9-ADC1B5FAAE12}">
      <dgm:prSet/>
      <dgm:spPr/>
      <dgm:t>
        <a:bodyPr/>
        <a:lstStyle/>
        <a:p>
          <a:endParaRPr lang="en-ID"/>
        </a:p>
      </dgm:t>
    </dgm:pt>
    <dgm:pt modelId="{A83B2685-F2BB-4DAF-8BA7-2EFE02AA270A}">
      <dgm:prSet phldrT="[Text]"/>
      <dgm:spPr/>
      <dgm:t>
        <a:bodyPr/>
        <a:lstStyle/>
        <a:p>
          <a:r>
            <a:rPr lang="en-US" dirty="0"/>
            <a:t>Norma </a:t>
          </a:r>
          <a:r>
            <a:rPr lang="en-US" dirty="0" err="1"/>
            <a:t>adalah</a:t>
          </a:r>
          <a:r>
            <a:rPr lang="en-US" dirty="0"/>
            <a:t> </a:t>
          </a:r>
          <a:r>
            <a:rPr lang="en-US" dirty="0" err="1"/>
            <a:t>standar</a:t>
          </a:r>
          <a:r>
            <a:rPr lang="en-US" dirty="0"/>
            <a:t> </a:t>
          </a:r>
          <a:r>
            <a:rPr lang="en-US" dirty="0" err="1"/>
            <a:t>atau</a:t>
          </a:r>
          <a:r>
            <a:rPr lang="en-US" dirty="0"/>
            <a:t> </a:t>
          </a:r>
          <a:r>
            <a:rPr lang="en-US" dirty="0" err="1"/>
            <a:t>ukuran</a:t>
          </a:r>
          <a:r>
            <a:rPr lang="en-US" dirty="0"/>
            <a:t> </a:t>
          </a:r>
          <a:r>
            <a:rPr lang="en-US" dirty="0" err="1"/>
            <a:t>perilaku</a:t>
          </a:r>
          <a:r>
            <a:rPr lang="en-US" dirty="0"/>
            <a:t> </a:t>
          </a:r>
          <a:r>
            <a:rPr lang="en-US" dirty="0" err="1"/>
            <a:t>sosial</a:t>
          </a:r>
          <a:endParaRPr lang="en-ID" dirty="0"/>
        </a:p>
      </dgm:t>
    </dgm:pt>
    <dgm:pt modelId="{DF807824-C969-45A1-8E91-456F50709319}" type="parTrans" cxnId="{01E6E41B-12D9-4961-93D9-A63CE04016D9}">
      <dgm:prSet/>
      <dgm:spPr/>
      <dgm:t>
        <a:bodyPr/>
        <a:lstStyle/>
        <a:p>
          <a:endParaRPr lang="en-ID"/>
        </a:p>
      </dgm:t>
    </dgm:pt>
    <dgm:pt modelId="{0BFC940B-1CEE-4FC4-801E-32F168C4CAFA}" type="sibTrans" cxnId="{01E6E41B-12D9-4961-93D9-A63CE04016D9}">
      <dgm:prSet/>
      <dgm:spPr/>
      <dgm:t>
        <a:bodyPr/>
        <a:lstStyle/>
        <a:p>
          <a:endParaRPr lang="en-ID"/>
        </a:p>
      </dgm:t>
    </dgm:pt>
    <dgm:pt modelId="{1E81ED51-EBB3-41D4-950E-8882025616E8}">
      <dgm:prSet phldrT="[Text]"/>
      <dgm:spPr/>
      <dgm:t>
        <a:bodyPr/>
        <a:lstStyle/>
        <a:p>
          <a:r>
            <a:rPr lang="en-US" dirty="0"/>
            <a:t>Norma </a:t>
          </a:r>
          <a:r>
            <a:rPr lang="en-US" dirty="0" err="1"/>
            <a:t>adalah</a:t>
          </a:r>
          <a:r>
            <a:rPr lang="en-US" dirty="0"/>
            <a:t> </a:t>
          </a:r>
          <a:r>
            <a:rPr lang="en-US" dirty="0" err="1"/>
            <a:t>pedoman</a:t>
          </a:r>
          <a:r>
            <a:rPr lang="en-US" dirty="0"/>
            <a:t> </a:t>
          </a:r>
          <a:r>
            <a:rPr lang="en-US" dirty="0" err="1"/>
            <a:t>berperilaku</a:t>
          </a:r>
          <a:endParaRPr lang="en-ID" dirty="0"/>
        </a:p>
      </dgm:t>
    </dgm:pt>
    <dgm:pt modelId="{872359C1-5FB4-43F9-AB09-868EB7E22C48}" type="parTrans" cxnId="{3EDC6E07-DA0F-4792-AFB5-BD6A28FA4636}">
      <dgm:prSet/>
      <dgm:spPr/>
      <dgm:t>
        <a:bodyPr/>
        <a:lstStyle/>
        <a:p>
          <a:endParaRPr lang="en-ID"/>
        </a:p>
      </dgm:t>
    </dgm:pt>
    <dgm:pt modelId="{8EB45FDE-8B0F-42AA-9F2D-89C4E8990DAF}" type="sibTrans" cxnId="{3EDC6E07-DA0F-4792-AFB5-BD6A28FA4636}">
      <dgm:prSet/>
      <dgm:spPr/>
      <dgm:t>
        <a:bodyPr/>
        <a:lstStyle/>
        <a:p>
          <a:endParaRPr lang="en-ID"/>
        </a:p>
      </dgm:t>
    </dgm:pt>
    <dgm:pt modelId="{9EC034C8-ADCA-41E3-B9E1-253004DF3C28}" type="pres">
      <dgm:prSet presAssocID="{058A2309-C20E-43A0-87B2-56A7C9F13D6F}" presName="Name0" presStyleCnt="0">
        <dgm:presLayoutVars>
          <dgm:chMax val="7"/>
          <dgm:chPref val="7"/>
          <dgm:dir/>
        </dgm:presLayoutVars>
      </dgm:prSet>
      <dgm:spPr/>
    </dgm:pt>
    <dgm:pt modelId="{2D81E6DD-50EF-42E4-8C83-BCBEFAA56279}" type="pres">
      <dgm:prSet presAssocID="{058A2309-C20E-43A0-87B2-56A7C9F13D6F}" presName="Name1" presStyleCnt="0"/>
      <dgm:spPr/>
    </dgm:pt>
    <dgm:pt modelId="{839EE3CA-A9FA-49D1-A795-D7047957C268}" type="pres">
      <dgm:prSet presAssocID="{058A2309-C20E-43A0-87B2-56A7C9F13D6F}" presName="cycle" presStyleCnt="0"/>
      <dgm:spPr/>
    </dgm:pt>
    <dgm:pt modelId="{546BFF39-9238-4480-8A33-8B5B7ABC7FAB}" type="pres">
      <dgm:prSet presAssocID="{058A2309-C20E-43A0-87B2-56A7C9F13D6F}" presName="srcNode" presStyleLbl="node1" presStyleIdx="0" presStyleCnt="3"/>
      <dgm:spPr/>
    </dgm:pt>
    <dgm:pt modelId="{4EE41C09-3994-4972-A833-C805A8C51443}" type="pres">
      <dgm:prSet presAssocID="{058A2309-C20E-43A0-87B2-56A7C9F13D6F}" presName="conn" presStyleLbl="parChTrans1D2" presStyleIdx="0" presStyleCnt="1"/>
      <dgm:spPr/>
    </dgm:pt>
    <dgm:pt modelId="{1E0C674E-466C-4D40-9329-05FEF18892E6}" type="pres">
      <dgm:prSet presAssocID="{058A2309-C20E-43A0-87B2-56A7C9F13D6F}" presName="extraNode" presStyleLbl="node1" presStyleIdx="0" presStyleCnt="3"/>
      <dgm:spPr/>
    </dgm:pt>
    <dgm:pt modelId="{EB73DF79-1954-4265-AFA0-53940CA3F969}" type="pres">
      <dgm:prSet presAssocID="{058A2309-C20E-43A0-87B2-56A7C9F13D6F}" presName="dstNode" presStyleLbl="node1" presStyleIdx="0" presStyleCnt="3"/>
      <dgm:spPr/>
    </dgm:pt>
    <dgm:pt modelId="{2D0AF26A-82C8-438F-AA96-A268CA5185FA}" type="pres">
      <dgm:prSet presAssocID="{4A7891A1-F8FE-440D-80E0-E9F0A4444AAB}" presName="text_1" presStyleLbl="node1" presStyleIdx="0" presStyleCnt="3">
        <dgm:presLayoutVars>
          <dgm:bulletEnabled val="1"/>
        </dgm:presLayoutVars>
      </dgm:prSet>
      <dgm:spPr/>
    </dgm:pt>
    <dgm:pt modelId="{EA2FA77C-ADC0-4BC5-B0FE-C37689D0DA38}" type="pres">
      <dgm:prSet presAssocID="{4A7891A1-F8FE-440D-80E0-E9F0A4444AAB}" presName="accent_1" presStyleCnt="0"/>
      <dgm:spPr/>
    </dgm:pt>
    <dgm:pt modelId="{C1D3F2F2-BA66-4239-9C99-B0E4E95150BA}" type="pres">
      <dgm:prSet presAssocID="{4A7891A1-F8FE-440D-80E0-E9F0A4444AAB}" presName="accentRepeatNode" presStyleLbl="solidFgAcc1" presStyleIdx="0" presStyleCnt="3"/>
      <dgm:spPr/>
    </dgm:pt>
    <dgm:pt modelId="{ACA0D2BB-FB22-4868-9D04-C3D1B639B367}" type="pres">
      <dgm:prSet presAssocID="{A83B2685-F2BB-4DAF-8BA7-2EFE02AA270A}" presName="text_2" presStyleLbl="node1" presStyleIdx="1" presStyleCnt="3">
        <dgm:presLayoutVars>
          <dgm:bulletEnabled val="1"/>
        </dgm:presLayoutVars>
      </dgm:prSet>
      <dgm:spPr/>
    </dgm:pt>
    <dgm:pt modelId="{FE4742D1-03AA-4FDA-923F-7A529A73E21E}" type="pres">
      <dgm:prSet presAssocID="{A83B2685-F2BB-4DAF-8BA7-2EFE02AA270A}" presName="accent_2" presStyleCnt="0"/>
      <dgm:spPr/>
    </dgm:pt>
    <dgm:pt modelId="{65520055-DA9D-44E5-B521-98F402A3C3D9}" type="pres">
      <dgm:prSet presAssocID="{A83B2685-F2BB-4DAF-8BA7-2EFE02AA270A}" presName="accentRepeatNode" presStyleLbl="solidFgAcc1" presStyleIdx="1" presStyleCnt="3"/>
      <dgm:spPr/>
    </dgm:pt>
    <dgm:pt modelId="{23EB7777-4289-4DBE-9B47-1F1CFB7F5A24}" type="pres">
      <dgm:prSet presAssocID="{1E81ED51-EBB3-41D4-950E-8882025616E8}" presName="text_3" presStyleLbl="node1" presStyleIdx="2" presStyleCnt="3">
        <dgm:presLayoutVars>
          <dgm:bulletEnabled val="1"/>
        </dgm:presLayoutVars>
      </dgm:prSet>
      <dgm:spPr/>
    </dgm:pt>
    <dgm:pt modelId="{CE1C786E-486E-4C2F-ADB0-CF8B7A4E04BD}" type="pres">
      <dgm:prSet presAssocID="{1E81ED51-EBB3-41D4-950E-8882025616E8}" presName="accent_3" presStyleCnt="0"/>
      <dgm:spPr/>
    </dgm:pt>
    <dgm:pt modelId="{28132D8D-A240-45B9-884C-C1B96D3FED84}" type="pres">
      <dgm:prSet presAssocID="{1E81ED51-EBB3-41D4-950E-8882025616E8}" presName="accentRepeatNode" presStyleLbl="solidFgAcc1" presStyleIdx="2" presStyleCnt="3"/>
      <dgm:spPr/>
    </dgm:pt>
  </dgm:ptLst>
  <dgm:cxnLst>
    <dgm:cxn modelId="{3EDC6E07-DA0F-4792-AFB5-BD6A28FA4636}" srcId="{058A2309-C20E-43A0-87B2-56A7C9F13D6F}" destId="{1E81ED51-EBB3-41D4-950E-8882025616E8}" srcOrd="2" destOrd="0" parTransId="{872359C1-5FB4-43F9-AB09-868EB7E22C48}" sibTransId="{8EB45FDE-8B0F-42AA-9F2D-89C4E8990DAF}"/>
    <dgm:cxn modelId="{01E6E41B-12D9-4961-93D9-A63CE04016D9}" srcId="{058A2309-C20E-43A0-87B2-56A7C9F13D6F}" destId="{A83B2685-F2BB-4DAF-8BA7-2EFE02AA270A}" srcOrd="1" destOrd="0" parTransId="{DF807824-C969-45A1-8E91-456F50709319}" sibTransId="{0BFC940B-1CEE-4FC4-801E-32F168C4CAFA}"/>
    <dgm:cxn modelId="{23C9183C-9187-4064-8D72-C769249E5E8A}" type="presOf" srcId="{A83B2685-F2BB-4DAF-8BA7-2EFE02AA270A}" destId="{ACA0D2BB-FB22-4868-9D04-C3D1B639B367}" srcOrd="0" destOrd="0" presId="urn:microsoft.com/office/officeart/2008/layout/VerticalCurvedList"/>
    <dgm:cxn modelId="{24D91643-D39B-4DEC-B79B-388682433F06}" type="presOf" srcId="{72A8BDDB-401E-4B01-953F-64F5777AB623}" destId="{4EE41C09-3994-4972-A833-C805A8C51443}" srcOrd="0" destOrd="0" presId="urn:microsoft.com/office/officeart/2008/layout/VerticalCurvedList"/>
    <dgm:cxn modelId="{DD9F856A-7B90-4136-8E90-0033622892C3}" type="presOf" srcId="{1E81ED51-EBB3-41D4-950E-8882025616E8}" destId="{23EB7777-4289-4DBE-9B47-1F1CFB7F5A24}" srcOrd="0" destOrd="0" presId="urn:microsoft.com/office/officeart/2008/layout/VerticalCurvedList"/>
    <dgm:cxn modelId="{4DC17B6B-528E-478A-9FF0-8B42E9BF3D4F}" type="presOf" srcId="{4A7891A1-F8FE-440D-80E0-E9F0A4444AAB}" destId="{2D0AF26A-82C8-438F-AA96-A268CA5185FA}" srcOrd="0" destOrd="0" presId="urn:microsoft.com/office/officeart/2008/layout/VerticalCurvedList"/>
    <dgm:cxn modelId="{5E9D6EB3-217A-44BD-9DB9-ADC1B5FAAE12}" srcId="{058A2309-C20E-43A0-87B2-56A7C9F13D6F}" destId="{4A7891A1-F8FE-440D-80E0-E9F0A4444AAB}" srcOrd="0" destOrd="0" parTransId="{BF93AD7D-F368-4B8C-A722-8B1A332585F5}" sibTransId="{72A8BDDB-401E-4B01-953F-64F5777AB623}"/>
    <dgm:cxn modelId="{50E2B5E3-C889-4D86-A225-74FD8E538217}" type="presOf" srcId="{058A2309-C20E-43A0-87B2-56A7C9F13D6F}" destId="{9EC034C8-ADCA-41E3-B9E1-253004DF3C28}" srcOrd="0" destOrd="0" presId="urn:microsoft.com/office/officeart/2008/layout/VerticalCurvedList"/>
    <dgm:cxn modelId="{D80D75D6-D201-4E67-B005-7C947BC89504}" type="presParOf" srcId="{9EC034C8-ADCA-41E3-B9E1-253004DF3C28}" destId="{2D81E6DD-50EF-42E4-8C83-BCBEFAA56279}" srcOrd="0" destOrd="0" presId="urn:microsoft.com/office/officeart/2008/layout/VerticalCurvedList"/>
    <dgm:cxn modelId="{B8B33836-7F11-44DA-897E-DFB4DD92EAA7}" type="presParOf" srcId="{2D81E6DD-50EF-42E4-8C83-BCBEFAA56279}" destId="{839EE3CA-A9FA-49D1-A795-D7047957C268}" srcOrd="0" destOrd="0" presId="urn:microsoft.com/office/officeart/2008/layout/VerticalCurvedList"/>
    <dgm:cxn modelId="{48A190B5-FCA8-474E-B683-EDF5EA31EEF1}" type="presParOf" srcId="{839EE3CA-A9FA-49D1-A795-D7047957C268}" destId="{546BFF39-9238-4480-8A33-8B5B7ABC7FAB}" srcOrd="0" destOrd="0" presId="urn:microsoft.com/office/officeart/2008/layout/VerticalCurvedList"/>
    <dgm:cxn modelId="{E1FB623C-716C-4F29-8F01-7CC26A8CC392}" type="presParOf" srcId="{839EE3CA-A9FA-49D1-A795-D7047957C268}" destId="{4EE41C09-3994-4972-A833-C805A8C51443}" srcOrd="1" destOrd="0" presId="urn:microsoft.com/office/officeart/2008/layout/VerticalCurvedList"/>
    <dgm:cxn modelId="{6910E822-8C0F-42B0-8E83-D2C7E32C782C}" type="presParOf" srcId="{839EE3CA-A9FA-49D1-A795-D7047957C268}" destId="{1E0C674E-466C-4D40-9329-05FEF18892E6}" srcOrd="2" destOrd="0" presId="urn:microsoft.com/office/officeart/2008/layout/VerticalCurvedList"/>
    <dgm:cxn modelId="{79C6422E-5948-42D6-9541-7474B005788D}" type="presParOf" srcId="{839EE3CA-A9FA-49D1-A795-D7047957C268}" destId="{EB73DF79-1954-4265-AFA0-53940CA3F969}" srcOrd="3" destOrd="0" presId="urn:microsoft.com/office/officeart/2008/layout/VerticalCurvedList"/>
    <dgm:cxn modelId="{F705082C-1C3F-4282-B6CC-DC0DC75E84FB}" type="presParOf" srcId="{2D81E6DD-50EF-42E4-8C83-BCBEFAA56279}" destId="{2D0AF26A-82C8-438F-AA96-A268CA5185FA}" srcOrd="1" destOrd="0" presId="urn:microsoft.com/office/officeart/2008/layout/VerticalCurvedList"/>
    <dgm:cxn modelId="{DD22CDAC-EE0E-4711-90BB-C94CC4C2197D}" type="presParOf" srcId="{2D81E6DD-50EF-42E4-8C83-BCBEFAA56279}" destId="{EA2FA77C-ADC0-4BC5-B0FE-C37689D0DA38}" srcOrd="2" destOrd="0" presId="urn:microsoft.com/office/officeart/2008/layout/VerticalCurvedList"/>
    <dgm:cxn modelId="{F3301ACE-ACA6-4CAD-A9D6-CE9DF55A862D}" type="presParOf" srcId="{EA2FA77C-ADC0-4BC5-B0FE-C37689D0DA38}" destId="{C1D3F2F2-BA66-4239-9C99-B0E4E95150BA}" srcOrd="0" destOrd="0" presId="urn:microsoft.com/office/officeart/2008/layout/VerticalCurvedList"/>
    <dgm:cxn modelId="{EA806CB9-193C-4353-AD19-F1580F335648}" type="presParOf" srcId="{2D81E6DD-50EF-42E4-8C83-BCBEFAA56279}" destId="{ACA0D2BB-FB22-4868-9D04-C3D1B639B367}" srcOrd="3" destOrd="0" presId="urn:microsoft.com/office/officeart/2008/layout/VerticalCurvedList"/>
    <dgm:cxn modelId="{15A639A3-B405-4C57-B5A3-9432750D8C40}" type="presParOf" srcId="{2D81E6DD-50EF-42E4-8C83-BCBEFAA56279}" destId="{FE4742D1-03AA-4FDA-923F-7A529A73E21E}" srcOrd="4" destOrd="0" presId="urn:microsoft.com/office/officeart/2008/layout/VerticalCurvedList"/>
    <dgm:cxn modelId="{98E93624-9F03-47A8-BBBB-A3E59A239D87}" type="presParOf" srcId="{FE4742D1-03AA-4FDA-923F-7A529A73E21E}" destId="{65520055-DA9D-44E5-B521-98F402A3C3D9}" srcOrd="0" destOrd="0" presId="urn:microsoft.com/office/officeart/2008/layout/VerticalCurvedList"/>
    <dgm:cxn modelId="{FD6E9064-6EEE-4D76-AD20-B96659D6C80A}" type="presParOf" srcId="{2D81E6DD-50EF-42E4-8C83-BCBEFAA56279}" destId="{23EB7777-4289-4DBE-9B47-1F1CFB7F5A24}" srcOrd="5" destOrd="0" presId="urn:microsoft.com/office/officeart/2008/layout/VerticalCurvedList"/>
    <dgm:cxn modelId="{DE3F76B9-A556-43CA-ABB6-759189F87A5C}" type="presParOf" srcId="{2D81E6DD-50EF-42E4-8C83-BCBEFAA56279}" destId="{CE1C786E-486E-4C2F-ADB0-CF8B7A4E04BD}" srcOrd="6" destOrd="0" presId="urn:microsoft.com/office/officeart/2008/layout/VerticalCurvedList"/>
    <dgm:cxn modelId="{A34D4AF4-0617-4127-9C0C-551DBEF77E0C}" type="presParOf" srcId="{CE1C786E-486E-4C2F-ADB0-CF8B7A4E04BD}" destId="{28132D8D-A240-45B9-884C-C1B96D3FED84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9D6BF530-9946-4C9B-9981-96E272A3FED0}" type="doc">
      <dgm:prSet loTypeId="urn:microsoft.com/office/officeart/2005/8/layout/radial4" loCatId="relationship" qsTypeId="urn:microsoft.com/office/officeart/2005/8/quickstyle/simple2" qsCatId="simple" csTypeId="urn:microsoft.com/office/officeart/2005/8/colors/colorful2" csCatId="colorful" phldr="1"/>
      <dgm:spPr/>
      <dgm:t>
        <a:bodyPr/>
        <a:lstStyle/>
        <a:p>
          <a:endParaRPr lang="en-ID"/>
        </a:p>
      </dgm:t>
    </dgm:pt>
    <dgm:pt modelId="{FFBD519B-8A20-4097-B272-B41A69C28003}">
      <dgm:prSet phldrT="[Text]"/>
      <dgm:spPr/>
      <dgm:t>
        <a:bodyPr/>
        <a:lstStyle/>
        <a:p>
          <a:r>
            <a:rPr lang="en-US" dirty="0"/>
            <a:t>Norma</a:t>
          </a:r>
          <a:endParaRPr lang="en-ID" dirty="0"/>
        </a:p>
      </dgm:t>
    </dgm:pt>
    <dgm:pt modelId="{932BCD97-D853-45DA-B4FF-23451F11A376}" type="parTrans" cxnId="{1660B65E-D533-4E60-A99C-0B2389759149}">
      <dgm:prSet/>
      <dgm:spPr/>
      <dgm:t>
        <a:bodyPr/>
        <a:lstStyle/>
        <a:p>
          <a:endParaRPr lang="en-ID"/>
        </a:p>
      </dgm:t>
    </dgm:pt>
    <dgm:pt modelId="{2C71988A-5870-4645-88B5-58510533B333}" type="sibTrans" cxnId="{1660B65E-D533-4E60-A99C-0B2389759149}">
      <dgm:prSet/>
      <dgm:spPr/>
      <dgm:t>
        <a:bodyPr/>
        <a:lstStyle/>
        <a:p>
          <a:endParaRPr lang="en-ID"/>
        </a:p>
      </dgm:t>
    </dgm:pt>
    <dgm:pt modelId="{EEB76C73-5646-4228-9060-16C629E3E4EC}">
      <dgm:prSet phldrT="[Text]"/>
      <dgm:spPr/>
      <dgm:t>
        <a:bodyPr/>
        <a:lstStyle/>
        <a:p>
          <a:r>
            <a:rPr lang="en-US" dirty="0" err="1"/>
            <a:t>Aturan</a:t>
          </a:r>
          <a:r>
            <a:rPr lang="en-US" dirty="0"/>
            <a:t> (Rule)</a:t>
          </a:r>
          <a:endParaRPr lang="en-ID" dirty="0"/>
        </a:p>
      </dgm:t>
    </dgm:pt>
    <dgm:pt modelId="{BB8BA1A5-D450-4064-A165-A97349F550C0}" type="parTrans" cxnId="{4DFBBDFD-8EFA-4B25-9CEF-AB0D722B4D48}">
      <dgm:prSet/>
      <dgm:spPr/>
      <dgm:t>
        <a:bodyPr/>
        <a:lstStyle/>
        <a:p>
          <a:endParaRPr lang="en-ID"/>
        </a:p>
      </dgm:t>
    </dgm:pt>
    <dgm:pt modelId="{157DE204-5C06-4411-A5E5-7690189D88C4}" type="sibTrans" cxnId="{4DFBBDFD-8EFA-4B25-9CEF-AB0D722B4D48}">
      <dgm:prSet/>
      <dgm:spPr/>
      <dgm:t>
        <a:bodyPr/>
        <a:lstStyle/>
        <a:p>
          <a:endParaRPr lang="en-ID"/>
        </a:p>
      </dgm:t>
    </dgm:pt>
    <dgm:pt modelId="{81637339-FAF8-4EF6-8AFA-3C42A49D8A2C}">
      <dgm:prSet phldrT="[Text]"/>
      <dgm:spPr/>
      <dgm:t>
        <a:bodyPr/>
        <a:lstStyle/>
        <a:p>
          <a:r>
            <a:rPr lang="en-US" dirty="0"/>
            <a:t>Regulation</a:t>
          </a:r>
          <a:endParaRPr lang="en-ID" dirty="0"/>
        </a:p>
      </dgm:t>
    </dgm:pt>
    <dgm:pt modelId="{7E81816A-732B-4749-848F-79E7C9964B17}" type="parTrans" cxnId="{232E6826-75C2-4F25-8C59-F00C66E49482}">
      <dgm:prSet/>
      <dgm:spPr/>
      <dgm:t>
        <a:bodyPr/>
        <a:lstStyle/>
        <a:p>
          <a:endParaRPr lang="en-ID"/>
        </a:p>
      </dgm:t>
    </dgm:pt>
    <dgm:pt modelId="{925168D0-F010-400E-9F71-CFCEE4BDD519}" type="sibTrans" cxnId="{232E6826-75C2-4F25-8C59-F00C66E49482}">
      <dgm:prSet/>
      <dgm:spPr/>
      <dgm:t>
        <a:bodyPr/>
        <a:lstStyle/>
        <a:p>
          <a:endParaRPr lang="en-ID"/>
        </a:p>
      </dgm:t>
    </dgm:pt>
    <dgm:pt modelId="{E1E28422-2B63-4BAF-A13C-ACB68945E0B9}">
      <dgm:prSet phldrT="[Text]"/>
      <dgm:spPr/>
      <dgm:t>
        <a:bodyPr/>
        <a:lstStyle/>
        <a:p>
          <a:r>
            <a:rPr lang="en-US" dirty="0"/>
            <a:t>Directive</a:t>
          </a:r>
          <a:endParaRPr lang="en-ID" dirty="0"/>
        </a:p>
      </dgm:t>
    </dgm:pt>
    <dgm:pt modelId="{BD154040-6B11-4363-8CEA-D5FB2AC7B82D}" type="parTrans" cxnId="{05E260BB-B510-4BE1-A92A-210086AF98D1}">
      <dgm:prSet/>
      <dgm:spPr/>
      <dgm:t>
        <a:bodyPr/>
        <a:lstStyle/>
        <a:p>
          <a:endParaRPr lang="en-ID"/>
        </a:p>
      </dgm:t>
    </dgm:pt>
    <dgm:pt modelId="{907C1496-371F-440E-817E-D14DF963594A}" type="sibTrans" cxnId="{05E260BB-B510-4BE1-A92A-210086AF98D1}">
      <dgm:prSet/>
      <dgm:spPr/>
      <dgm:t>
        <a:bodyPr/>
        <a:lstStyle/>
        <a:p>
          <a:endParaRPr lang="en-ID"/>
        </a:p>
      </dgm:t>
    </dgm:pt>
    <dgm:pt modelId="{ABB4D54A-012A-4D05-A67C-AA817CE3779F}" type="pres">
      <dgm:prSet presAssocID="{9D6BF530-9946-4C9B-9981-96E272A3FED0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200DD812-2080-4050-8D06-66ED4D2D520B}" type="pres">
      <dgm:prSet presAssocID="{FFBD519B-8A20-4097-B272-B41A69C28003}" presName="centerShape" presStyleLbl="node0" presStyleIdx="0" presStyleCnt="1"/>
      <dgm:spPr/>
    </dgm:pt>
    <dgm:pt modelId="{39FEEDD8-712D-4F99-B463-C8C7D0187387}" type="pres">
      <dgm:prSet presAssocID="{BB8BA1A5-D450-4064-A165-A97349F550C0}" presName="parTrans" presStyleLbl="bgSibTrans2D1" presStyleIdx="0" presStyleCnt="3"/>
      <dgm:spPr/>
    </dgm:pt>
    <dgm:pt modelId="{71B968FB-7704-426C-9060-45082658006D}" type="pres">
      <dgm:prSet presAssocID="{EEB76C73-5646-4228-9060-16C629E3E4EC}" presName="node" presStyleLbl="node1" presStyleIdx="0" presStyleCnt="3">
        <dgm:presLayoutVars>
          <dgm:bulletEnabled val="1"/>
        </dgm:presLayoutVars>
      </dgm:prSet>
      <dgm:spPr/>
    </dgm:pt>
    <dgm:pt modelId="{C51522FB-D817-445A-8B73-81131A71F7E4}" type="pres">
      <dgm:prSet presAssocID="{7E81816A-732B-4749-848F-79E7C9964B17}" presName="parTrans" presStyleLbl="bgSibTrans2D1" presStyleIdx="1" presStyleCnt="3"/>
      <dgm:spPr/>
    </dgm:pt>
    <dgm:pt modelId="{F8D2D9C0-8129-41E6-A31B-D6FAEFB439CE}" type="pres">
      <dgm:prSet presAssocID="{81637339-FAF8-4EF6-8AFA-3C42A49D8A2C}" presName="node" presStyleLbl="node1" presStyleIdx="1" presStyleCnt="3">
        <dgm:presLayoutVars>
          <dgm:bulletEnabled val="1"/>
        </dgm:presLayoutVars>
      </dgm:prSet>
      <dgm:spPr/>
    </dgm:pt>
    <dgm:pt modelId="{83033933-0CD2-4907-BA15-0EB5580355C1}" type="pres">
      <dgm:prSet presAssocID="{BD154040-6B11-4363-8CEA-D5FB2AC7B82D}" presName="parTrans" presStyleLbl="bgSibTrans2D1" presStyleIdx="2" presStyleCnt="3"/>
      <dgm:spPr/>
    </dgm:pt>
    <dgm:pt modelId="{11D7B85A-DE3E-4C4E-8889-48302CEDAB8C}" type="pres">
      <dgm:prSet presAssocID="{E1E28422-2B63-4BAF-A13C-ACB68945E0B9}" presName="node" presStyleLbl="node1" presStyleIdx="2" presStyleCnt="3">
        <dgm:presLayoutVars>
          <dgm:bulletEnabled val="1"/>
        </dgm:presLayoutVars>
      </dgm:prSet>
      <dgm:spPr/>
    </dgm:pt>
  </dgm:ptLst>
  <dgm:cxnLst>
    <dgm:cxn modelId="{5C2FCB19-F3D0-4FAB-9037-362AB6C03421}" type="presOf" srcId="{81637339-FAF8-4EF6-8AFA-3C42A49D8A2C}" destId="{F8D2D9C0-8129-41E6-A31B-D6FAEFB439CE}" srcOrd="0" destOrd="0" presId="urn:microsoft.com/office/officeart/2005/8/layout/radial4"/>
    <dgm:cxn modelId="{232E6826-75C2-4F25-8C59-F00C66E49482}" srcId="{FFBD519B-8A20-4097-B272-B41A69C28003}" destId="{81637339-FAF8-4EF6-8AFA-3C42A49D8A2C}" srcOrd="1" destOrd="0" parTransId="{7E81816A-732B-4749-848F-79E7C9964B17}" sibTransId="{925168D0-F010-400E-9F71-CFCEE4BDD519}"/>
    <dgm:cxn modelId="{14DE9838-034D-451A-A14E-DA693E3A0553}" type="presOf" srcId="{9D6BF530-9946-4C9B-9981-96E272A3FED0}" destId="{ABB4D54A-012A-4D05-A67C-AA817CE3779F}" srcOrd="0" destOrd="0" presId="urn:microsoft.com/office/officeart/2005/8/layout/radial4"/>
    <dgm:cxn modelId="{1660B65E-D533-4E60-A99C-0B2389759149}" srcId="{9D6BF530-9946-4C9B-9981-96E272A3FED0}" destId="{FFBD519B-8A20-4097-B272-B41A69C28003}" srcOrd="0" destOrd="0" parTransId="{932BCD97-D853-45DA-B4FF-23451F11A376}" sibTransId="{2C71988A-5870-4645-88B5-58510533B333}"/>
    <dgm:cxn modelId="{EEEE0C47-2E47-48E2-BA75-2871FF04D979}" type="presOf" srcId="{FFBD519B-8A20-4097-B272-B41A69C28003}" destId="{200DD812-2080-4050-8D06-66ED4D2D520B}" srcOrd="0" destOrd="0" presId="urn:microsoft.com/office/officeart/2005/8/layout/radial4"/>
    <dgm:cxn modelId="{42E36348-6793-4501-8488-B6C80A40D4E4}" type="presOf" srcId="{E1E28422-2B63-4BAF-A13C-ACB68945E0B9}" destId="{11D7B85A-DE3E-4C4E-8889-48302CEDAB8C}" srcOrd="0" destOrd="0" presId="urn:microsoft.com/office/officeart/2005/8/layout/radial4"/>
    <dgm:cxn modelId="{77AEF64E-805E-494C-8713-66B7BD4AC9C1}" type="presOf" srcId="{BD154040-6B11-4363-8CEA-D5FB2AC7B82D}" destId="{83033933-0CD2-4907-BA15-0EB5580355C1}" srcOrd="0" destOrd="0" presId="urn:microsoft.com/office/officeart/2005/8/layout/radial4"/>
    <dgm:cxn modelId="{05E260BB-B510-4BE1-A92A-210086AF98D1}" srcId="{FFBD519B-8A20-4097-B272-B41A69C28003}" destId="{E1E28422-2B63-4BAF-A13C-ACB68945E0B9}" srcOrd="2" destOrd="0" parTransId="{BD154040-6B11-4363-8CEA-D5FB2AC7B82D}" sibTransId="{907C1496-371F-440E-817E-D14DF963594A}"/>
    <dgm:cxn modelId="{1D2F6BC6-D3BE-40E3-89DD-E92DE3EBDA7E}" type="presOf" srcId="{EEB76C73-5646-4228-9060-16C629E3E4EC}" destId="{71B968FB-7704-426C-9060-45082658006D}" srcOrd="0" destOrd="0" presId="urn:microsoft.com/office/officeart/2005/8/layout/radial4"/>
    <dgm:cxn modelId="{4089B5D9-C428-4E83-BD01-B6080C954A41}" type="presOf" srcId="{7E81816A-732B-4749-848F-79E7C9964B17}" destId="{C51522FB-D817-445A-8B73-81131A71F7E4}" srcOrd="0" destOrd="0" presId="urn:microsoft.com/office/officeart/2005/8/layout/radial4"/>
    <dgm:cxn modelId="{4CB886F0-D2F3-4D31-ACC8-AC37A3DEA9C0}" type="presOf" srcId="{BB8BA1A5-D450-4064-A165-A97349F550C0}" destId="{39FEEDD8-712D-4F99-B463-C8C7D0187387}" srcOrd="0" destOrd="0" presId="urn:microsoft.com/office/officeart/2005/8/layout/radial4"/>
    <dgm:cxn modelId="{4DFBBDFD-8EFA-4B25-9CEF-AB0D722B4D48}" srcId="{FFBD519B-8A20-4097-B272-B41A69C28003}" destId="{EEB76C73-5646-4228-9060-16C629E3E4EC}" srcOrd="0" destOrd="0" parTransId="{BB8BA1A5-D450-4064-A165-A97349F550C0}" sibTransId="{157DE204-5C06-4411-A5E5-7690189D88C4}"/>
    <dgm:cxn modelId="{34743166-9CDF-4B1A-8797-C5BA94AD1DF7}" type="presParOf" srcId="{ABB4D54A-012A-4D05-A67C-AA817CE3779F}" destId="{200DD812-2080-4050-8D06-66ED4D2D520B}" srcOrd="0" destOrd="0" presId="urn:microsoft.com/office/officeart/2005/8/layout/radial4"/>
    <dgm:cxn modelId="{09E89941-ACF6-4A6B-9DA6-BFEC78CFA605}" type="presParOf" srcId="{ABB4D54A-012A-4D05-A67C-AA817CE3779F}" destId="{39FEEDD8-712D-4F99-B463-C8C7D0187387}" srcOrd="1" destOrd="0" presId="urn:microsoft.com/office/officeart/2005/8/layout/radial4"/>
    <dgm:cxn modelId="{7F1B5917-A396-4AD5-8022-5C978E472CEB}" type="presParOf" srcId="{ABB4D54A-012A-4D05-A67C-AA817CE3779F}" destId="{71B968FB-7704-426C-9060-45082658006D}" srcOrd="2" destOrd="0" presId="urn:microsoft.com/office/officeart/2005/8/layout/radial4"/>
    <dgm:cxn modelId="{2BBEA84C-901D-4458-9810-0AF84ADE9100}" type="presParOf" srcId="{ABB4D54A-012A-4D05-A67C-AA817CE3779F}" destId="{C51522FB-D817-445A-8B73-81131A71F7E4}" srcOrd="3" destOrd="0" presId="urn:microsoft.com/office/officeart/2005/8/layout/radial4"/>
    <dgm:cxn modelId="{4ACD3573-3F6B-40D2-A9E0-1E994604BC99}" type="presParOf" srcId="{ABB4D54A-012A-4D05-A67C-AA817CE3779F}" destId="{F8D2D9C0-8129-41E6-A31B-D6FAEFB439CE}" srcOrd="4" destOrd="0" presId="urn:microsoft.com/office/officeart/2005/8/layout/radial4"/>
    <dgm:cxn modelId="{DB37F6C0-A01D-4B60-AE5A-A2E0FC496ABF}" type="presParOf" srcId="{ABB4D54A-012A-4D05-A67C-AA817CE3779F}" destId="{83033933-0CD2-4907-BA15-0EB5580355C1}" srcOrd="5" destOrd="0" presId="urn:microsoft.com/office/officeart/2005/8/layout/radial4"/>
    <dgm:cxn modelId="{B18BF339-C899-46A6-B5C7-B2CC8FDC8299}" type="presParOf" srcId="{ABB4D54A-012A-4D05-A67C-AA817CE3779F}" destId="{11D7B85A-DE3E-4C4E-8889-48302CEDAB8C}" srcOrd="6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F1AA228D-7C69-4BCD-AD56-C506376CF50A}" type="doc">
      <dgm:prSet loTypeId="urn:microsoft.com/office/officeart/2005/8/layout/vList5" loCatId="list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n-ID"/>
        </a:p>
      </dgm:t>
    </dgm:pt>
    <dgm:pt modelId="{9F8EC4B0-3F59-4A9D-A2F4-16ED51C75016}">
      <dgm:prSet phldrT="[Text]"/>
      <dgm:spPr/>
      <dgm:t>
        <a:bodyPr/>
        <a:lstStyle/>
        <a:p>
          <a:r>
            <a:rPr lang="en-US" dirty="0" err="1"/>
            <a:t>Aturan</a:t>
          </a:r>
          <a:r>
            <a:rPr lang="en-US" dirty="0"/>
            <a:t> (Rule)</a:t>
          </a:r>
          <a:endParaRPr lang="en-ID" dirty="0"/>
        </a:p>
      </dgm:t>
    </dgm:pt>
    <dgm:pt modelId="{7BE5AB3B-16BB-4829-A9BB-2684ECF55BDF}" type="parTrans" cxnId="{57E8ABF4-42F4-41EB-AC83-D9B334D8F671}">
      <dgm:prSet/>
      <dgm:spPr/>
      <dgm:t>
        <a:bodyPr/>
        <a:lstStyle/>
        <a:p>
          <a:endParaRPr lang="en-ID"/>
        </a:p>
      </dgm:t>
    </dgm:pt>
    <dgm:pt modelId="{93131844-AC29-42A5-A14A-EBF18E52DC1D}" type="sibTrans" cxnId="{57E8ABF4-42F4-41EB-AC83-D9B334D8F671}">
      <dgm:prSet/>
      <dgm:spPr/>
      <dgm:t>
        <a:bodyPr/>
        <a:lstStyle/>
        <a:p>
          <a:endParaRPr lang="en-ID"/>
        </a:p>
      </dgm:t>
    </dgm:pt>
    <dgm:pt modelId="{9C7A6F02-2F79-4676-958A-9F8D8296A9D7}">
      <dgm:prSet phldrT="[Text]"/>
      <dgm:spPr/>
      <dgm:t>
        <a:bodyPr/>
        <a:lstStyle/>
        <a:p>
          <a:r>
            <a:rPr lang="en-US" dirty="0" err="1"/>
            <a:t>Menetapkan</a:t>
          </a:r>
          <a:r>
            <a:rPr lang="en-US" dirty="0"/>
            <a:t> Langkah </a:t>
          </a:r>
          <a:r>
            <a:rPr lang="en-US" dirty="0" err="1"/>
            <a:t>yg</a:t>
          </a:r>
          <a:r>
            <a:rPr lang="en-US" dirty="0"/>
            <a:t> </a:t>
          </a:r>
          <a:r>
            <a:rPr lang="en-US" dirty="0" err="1"/>
            <a:t>benar</a:t>
          </a:r>
          <a:r>
            <a:rPr lang="en-US" dirty="0"/>
            <a:t>, </a:t>
          </a:r>
          <a:r>
            <a:rPr lang="en-US" dirty="0" err="1"/>
            <a:t>pembolehan</a:t>
          </a:r>
          <a:r>
            <a:rPr lang="en-US" dirty="0"/>
            <a:t>, </a:t>
          </a:r>
          <a:r>
            <a:rPr lang="en-US" dirty="0" err="1"/>
            <a:t>larangan</a:t>
          </a:r>
          <a:r>
            <a:rPr lang="en-US" dirty="0"/>
            <a:t>, </a:t>
          </a:r>
          <a:r>
            <a:rPr lang="en-US" dirty="0" err="1"/>
            <a:t>kewajiban</a:t>
          </a:r>
          <a:r>
            <a:rPr lang="en-US" dirty="0"/>
            <a:t>.</a:t>
          </a:r>
          <a:endParaRPr lang="en-ID" dirty="0"/>
        </a:p>
      </dgm:t>
    </dgm:pt>
    <dgm:pt modelId="{40653E97-999F-41F0-B7FD-206794F9D7C8}" type="parTrans" cxnId="{B0A3B239-C54B-41E4-A17D-EC3EEDE9C5B2}">
      <dgm:prSet/>
      <dgm:spPr/>
      <dgm:t>
        <a:bodyPr/>
        <a:lstStyle/>
        <a:p>
          <a:endParaRPr lang="en-ID"/>
        </a:p>
      </dgm:t>
    </dgm:pt>
    <dgm:pt modelId="{128D3630-2CA8-4542-8758-EE64990EA709}" type="sibTrans" cxnId="{B0A3B239-C54B-41E4-A17D-EC3EEDE9C5B2}">
      <dgm:prSet/>
      <dgm:spPr/>
      <dgm:t>
        <a:bodyPr/>
        <a:lstStyle/>
        <a:p>
          <a:endParaRPr lang="en-ID"/>
        </a:p>
      </dgm:t>
    </dgm:pt>
    <dgm:pt modelId="{A9155D10-2DEA-4856-A43D-9C0B49D0338C}">
      <dgm:prSet phldrT="[Text]"/>
      <dgm:spPr/>
      <dgm:t>
        <a:bodyPr/>
        <a:lstStyle/>
        <a:p>
          <a:r>
            <a:rPr lang="en-US" dirty="0"/>
            <a:t>Regulation</a:t>
          </a:r>
          <a:endParaRPr lang="en-ID" dirty="0"/>
        </a:p>
      </dgm:t>
    </dgm:pt>
    <dgm:pt modelId="{0A1F4529-2512-4DF5-808A-B4F581AE54E0}" type="parTrans" cxnId="{C9DD517F-7507-4BDC-B491-FC92D38E827D}">
      <dgm:prSet/>
      <dgm:spPr/>
      <dgm:t>
        <a:bodyPr/>
        <a:lstStyle/>
        <a:p>
          <a:endParaRPr lang="en-ID"/>
        </a:p>
      </dgm:t>
    </dgm:pt>
    <dgm:pt modelId="{7E7FABE4-C637-4C4D-9F8D-BB03BC54E084}" type="sibTrans" cxnId="{C9DD517F-7507-4BDC-B491-FC92D38E827D}">
      <dgm:prSet/>
      <dgm:spPr/>
      <dgm:t>
        <a:bodyPr/>
        <a:lstStyle/>
        <a:p>
          <a:endParaRPr lang="en-ID"/>
        </a:p>
      </dgm:t>
    </dgm:pt>
    <dgm:pt modelId="{E8F65E6D-F8B0-4AB3-95A9-316A7AA60DF8}">
      <dgm:prSet phldrT="[Text]"/>
      <dgm:spPr/>
      <dgm:t>
        <a:bodyPr/>
        <a:lstStyle/>
        <a:p>
          <a:r>
            <a:rPr lang="en-US" dirty="0" err="1"/>
            <a:t>Perintah</a:t>
          </a:r>
          <a:r>
            <a:rPr lang="en-US" dirty="0"/>
            <a:t> </a:t>
          </a:r>
          <a:r>
            <a:rPr lang="en-US" dirty="0" err="1"/>
            <a:t>atau</a:t>
          </a:r>
          <a:r>
            <a:rPr lang="en-US" dirty="0"/>
            <a:t> </a:t>
          </a:r>
          <a:r>
            <a:rPr lang="en-US" dirty="0" err="1"/>
            <a:t>izin</a:t>
          </a:r>
          <a:r>
            <a:rPr lang="en-US" dirty="0"/>
            <a:t> </a:t>
          </a:r>
          <a:r>
            <a:rPr lang="en-US" dirty="0" err="1"/>
            <a:t>yg</a:t>
          </a:r>
          <a:r>
            <a:rPr lang="en-US" dirty="0"/>
            <a:t> </a:t>
          </a:r>
          <a:r>
            <a:rPr lang="en-US" dirty="0" err="1"/>
            <a:t>diberikan</a:t>
          </a:r>
          <a:r>
            <a:rPr lang="en-US" dirty="0"/>
            <a:t> oleh </a:t>
          </a:r>
          <a:r>
            <a:rPr lang="en-US" dirty="0" err="1"/>
            <a:t>seseorang</a:t>
          </a:r>
          <a:r>
            <a:rPr lang="en-US" dirty="0"/>
            <a:t> </a:t>
          </a:r>
          <a:r>
            <a:rPr lang="en-US" dirty="0" err="1"/>
            <a:t>yg</a:t>
          </a:r>
          <a:r>
            <a:rPr lang="en-US" dirty="0"/>
            <a:t> </a:t>
          </a:r>
          <a:r>
            <a:rPr lang="en-US" dirty="0" err="1"/>
            <a:t>memegang</a:t>
          </a:r>
          <a:r>
            <a:rPr lang="en-US" dirty="0"/>
            <a:t> </a:t>
          </a:r>
          <a:r>
            <a:rPr lang="en-US" dirty="0" err="1"/>
            <a:t>jabatan</a:t>
          </a:r>
          <a:r>
            <a:rPr lang="en-US" dirty="0"/>
            <a:t>/</a:t>
          </a:r>
          <a:r>
            <a:rPr lang="en-US" dirty="0" err="1"/>
            <a:t>posisi</a:t>
          </a:r>
          <a:r>
            <a:rPr lang="en-US" dirty="0"/>
            <a:t> </a:t>
          </a:r>
          <a:r>
            <a:rPr lang="en-US" dirty="0" err="1"/>
            <a:t>yg</a:t>
          </a:r>
          <a:r>
            <a:rPr lang="en-US" dirty="0"/>
            <a:t> </a:t>
          </a:r>
          <a:r>
            <a:rPr lang="en-US" dirty="0" err="1"/>
            <a:t>lebih</a:t>
          </a:r>
          <a:r>
            <a:rPr lang="en-US" dirty="0"/>
            <a:t> </a:t>
          </a:r>
          <a:r>
            <a:rPr lang="en-US" dirty="0" err="1"/>
            <a:t>tinggi</a:t>
          </a:r>
          <a:r>
            <a:rPr lang="en-US" dirty="0"/>
            <a:t>.</a:t>
          </a:r>
          <a:endParaRPr lang="en-ID" dirty="0"/>
        </a:p>
      </dgm:t>
    </dgm:pt>
    <dgm:pt modelId="{17C47309-9CFB-4EE7-B040-8EF6A3984F90}" type="parTrans" cxnId="{4EE936A3-09A9-4375-8E3D-D723ABE0F9E2}">
      <dgm:prSet/>
      <dgm:spPr/>
      <dgm:t>
        <a:bodyPr/>
        <a:lstStyle/>
        <a:p>
          <a:endParaRPr lang="en-ID"/>
        </a:p>
      </dgm:t>
    </dgm:pt>
    <dgm:pt modelId="{112D6015-FB59-41F4-ABC1-BFC5BD16D71A}" type="sibTrans" cxnId="{4EE936A3-09A9-4375-8E3D-D723ABE0F9E2}">
      <dgm:prSet/>
      <dgm:spPr/>
      <dgm:t>
        <a:bodyPr/>
        <a:lstStyle/>
        <a:p>
          <a:endParaRPr lang="en-ID"/>
        </a:p>
      </dgm:t>
    </dgm:pt>
    <dgm:pt modelId="{8A781356-2F03-4555-8199-B0A5391D397C}">
      <dgm:prSet phldrT="[Text]"/>
      <dgm:spPr/>
      <dgm:t>
        <a:bodyPr/>
        <a:lstStyle/>
        <a:p>
          <a:r>
            <a:rPr lang="en-US" dirty="0"/>
            <a:t>Directive</a:t>
          </a:r>
          <a:endParaRPr lang="en-ID" dirty="0"/>
        </a:p>
      </dgm:t>
    </dgm:pt>
    <dgm:pt modelId="{ECF391FB-4FC7-44D5-902F-EFD8FBCC5A36}" type="parTrans" cxnId="{5BDCC7B8-3F20-4F93-9C05-DD50C71323C8}">
      <dgm:prSet/>
      <dgm:spPr/>
      <dgm:t>
        <a:bodyPr/>
        <a:lstStyle/>
        <a:p>
          <a:endParaRPr lang="en-ID"/>
        </a:p>
      </dgm:t>
    </dgm:pt>
    <dgm:pt modelId="{24CC4CBB-EF4C-4ACC-847A-2C600A8BCD3C}" type="sibTrans" cxnId="{5BDCC7B8-3F20-4F93-9C05-DD50C71323C8}">
      <dgm:prSet/>
      <dgm:spPr/>
      <dgm:t>
        <a:bodyPr/>
        <a:lstStyle/>
        <a:p>
          <a:endParaRPr lang="en-ID"/>
        </a:p>
      </dgm:t>
    </dgm:pt>
    <dgm:pt modelId="{725A2288-18D2-449F-8065-21FE55123309}">
      <dgm:prSet phldrT="[Text]"/>
      <dgm:spPr/>
      <dgm:t>
        <a:bodyPr/>
        <a:lstStyle/>
        <a:p>
          <a:r>
            <a:rPr lang="en-US" dirty="0"/>
            <a:t>Norma </a:t>
          </a:r>
          <a:r>
            <a:rPr lang="en-US" dirty="0" err="1"/>
            <a:t>yg</a:t>
          </a:r>
          <a:r>
            <a:rPr lang="en-US" dirty="0"/>
            <a:t> </a:t>
          </a:r>
          <a:r>
            <a:rPr lang="en-US" dirty="0" err="1"/>
            <a:t>digunakan</a:t>
          </a:r>
          <a:r>
            <a:rPr lang="en-US" dirty="0"/>
            <a:t> </a:t>
          </a:r>
          <a:r>
            <a:rPr lang="en-US" dirty="0" err="1"/>
            <a:t>utk</a:t>
          </a:r>
          <a:r>
            <a:rPr lang="en-US" dirty="0"/>
            <a:t> </a:t>
          </a:r>
          <a:r>
            <a:rPr lang="en-US" dirty="0" err="1"/>
            <a:t>mencapai</a:t>
          </a:r>
          <a:r>
            <a:rPr lang="en-US" dirty="0"/>
            <a:t> </a:t>
          </a:r>
          <a:r>
            <a:rPr lang="en-US" dirty="0" err="1"/>
            <a:t>tujuan</a:t>
          </a:r>
          <a:r>
            <a:rPr lang="en-US" dirty="0"/>
            <a:t> </a:t>
          </a:r>
          <a:r>
            <a:rPr lang="en-US" dirty="0" err="1"/>
            <a:t>akhir</a:t>
          </a:r>
          <a:r>
            <a:rPr lang="en-US" dirty="0"/>
            <a:t> </a:t>
          </a:r>
          <a:r>
            <a:rPr lang="en-US" dirty="0" err="1"/>
            <a:t>tertentu</a:t>
          </a:r>
          <a:r>
            <a:rPr lang="en-US" dirty="0"/>
            <a:t>.</a:t>
          </a:r>
          <a:endParaRPr lang="en-ID" dirty="0"/>
        </a:p>
      </dgm:t>
    </dgm:pt>
    <dgm:pt modelId="{F30C437E-DD6D-4F4C-BC03-864A2A0A58C3}" type="parTrans" cxnId="{761A2B3D-39C4-481A-B592-A85955B1189D}">
      <dgm:prSet/>
      <dgm:spPr/>
      <dgm:t>
        <a:bodyPr/>
        <a:lstStyle/>
        <a:p>
          <a:endParaRPr lang="en-ID"/>
        </a:p>
      </dgm:t>
    </dgm:pt>
    <dgm:pt modelId="{C3CA5157-B32C-45A6-BE26-DB959E56D598}" type="sibTrans" cxnId="{761A2B3D-39C4-481A-B592-A85955B1189D}">
      <dgm:prSet/>
      <dgm:spPr/>
      <dgm:t>
        <a:bodyPr/>
        <a:lstStyle/>
        <a:p>
          <a:endParaRPr lang="en-ID"/>
        </a:p>
      </dgm:t>
    </dgm:pt>
    <dgm:pt modelId="{F67B60DA-1EF6-40EF-B410-47FCF58679BA}" type="pres">
      <dgm:prSet presAssocID="{F1AA228D-7C69-4BCD-AD56-C506376CF50A}" presName="Name0" presStyleCnt="0">
        <dgm:presLayoutVars>
          <dgm:dir/>
          <dgm:animLvl val="lvl"/>
          <dgm:resizeHandles val="exact"/>
        </dgm:presLayoutVars>
      </dgm:prSet>
      <dgm:spPr/>
    </dgm:pt>
    <dgm:pt modelId="{BE7938E2-C8DC-4E1F-B673-1A00094AEC67}" type="pres">
      <dgm:prSet presAssocID="{9F8EC4B0-3F59-4A9D-A2F4-16ED51C75016}" presName="linNode" presStyleCnt="0"/>
      <dgm:spPr/>
    </dgm:pt>
    <dgm:pt modelId="{41243861-2678-48F0-835D-26CF45AC59AF}" type="pres">
      <dgm:prSet presAssocID="{9F8EC4B0-3F59-4A9D-A2F4-16ED51C75016}" presName="parentText" presStyleLbl="node1" presStyleIdx="0" presStyleCnt="3">
        <dgm:presLayoutVars>
          <dgm:chMax val="1"/>
          <dgm:bulletEnabled val="1"/>
        </dgm:presLayoutVars>
      </dgm:prSet>
      <dgm:spPr/>
    </dgm:pt>
    <dgm:pt modelId="{BC389DA2-BCF9-48A3-8B2C-503EE4BC0512}" type="pres">
      <dgm:prSet presAssocID="{9F8EC4B0-3F59-4A9D-A2F4-16ED51C75016}" presName="descendantText" presStyleLbl="alignAccFollowNode1" presStyleIdx="0" presStyleCnt="3">
        <dgm:presLayoutVars>
          <dgm:bulletEnabled val="1"/>
        </dgm:presLayoutVars>
      </dgm:prSet>
      <dgm:spPr/>
    </dgm:pt>
    <dgm:pt modelId="{9ED098E0-8CB3-4B88-8F54-E5E1CE3745BC}" type="pres">
      <dgm:prSet presAssocID="{93131844-AC29-42A5-A14A-EBF18E52DC1D}" presName="sp" presStyleCnt="0"/>
      <dgm:spPr/>
    </dgm:pt>
    <dgm:pt modelId="{404AAB9B-6ECA-4216-9321-DE404BF5DF2A}" type="pres">
      <dgm:prSet presAssocID="{A9155D10-2DEA-4856-A43D-9C0B49D0338C}" presName="linNode" presStyleCnt="0"/>
      <dgm:spPr/>
    </dgm:pt>
    <dgm:pt modelId="{1BEAA7CC-3E2E-40B3-B494-4370C123F72C}" type="pres">
      <dgm:prSet presAssocID="{A9155D10-2DEA-4856-A43D-9C0B49D0338C}" presName="parentText" presStyleLbl="node1" presStyleIdx="1" presStyleCnt="3">
        <dgm:presLayoutVars>
          <dgm:chMax val="1"/>
          <dgm:bulletEnabled val="1"/>
        </dgm:presLayoutVars>
      </dgm:prSet>
      <dgm:spPr/>
    </dgm:pt>
    <dgm:pt modelId="{4200F645-3491-428D-AEC7-38247901582D}" type="pres">
      <dgm:prSet presAssocID="{A9155D10-2DEA-4856-A43D-9C0B49D0338C}" presName="descendantText" presStyleLbl="alignAccFollowNode1" presStyleIdx="1" presStyleCnt="3">
        <dgm:presLayoutVars>
          <dgm:bulletEnabled val="1"/>
        </dgm:presLayoutVars>
      </dgm:prSet>
      <dgm:spPr/>
    </dgm:pt>
    <dgm:pt modelId="{A732D225-96F1-4954-87E5-C71F8D1B1FED}" type="pres">
      <dgm:prSet presAssocID="{7E7FABE4-C637-4C4D-9F8D-BB03BC54E084}" presName="sp" presStyleCnt="0"/>
      <dgm:spPr/>
    </dgm:pt>
    <dgm:pt modelId="{D36765A5-D139-4BDC-9630-B4E11AF16615}" type="pres">
      <dgm:prSet presAssocID="{8A781356-2F03-4555-8199-B0A5391D397C}" presName="linNode" presStyleCnt="0"/>
      <dgm:spPr/>
    </dgm:pt>
    <dgm:pt modelId="{13BDD773-9F6A-4A57-9076-CB7E01BC4E19}" type="pres">
      <dgm:prSet presAssocID="{8A781356-2F03-4555-8199-B0A5391D397C}" presName="parentText" presStyleLbl="node1" presStyleIdx="2" presStyleCnt="3">
        <dgm:presLayoutVars>
          <dgm:chMax val="1"/>
          <dgm:bulletEnabled val="1"/>
        </dgm:presLayoutVars>
      </dgm:prSet>
      <dgm:spPr/>
    </dgm:pt>
    <dgm:pt modelId="{65A90C90-FB16-48F0-9BAE-DC89FCEBAF94}" type="pres">
      <dgm:prSet presAssocID="{8A781356-2F03-4555-8199-B0A5391D397C}" presName="descendantText" presStyleLbl="alignAccFollowNode1" presStyleIdx="2" presStyleCnt="3">
        <dgm:presLayoutVars>
          <dgm:bulletEnabled val="1"/>
        </dgm:presLayoutVars>
      </dgm:prSet>
      <dgm:spPr/>
    </dgm:pt>
  </dgm:ptLst>
  <dgm:cxnLst>
    <dgm:cxn modelId="{729D5F21-C04F-44C6-B95E-FECBBB7E040E}" type="presOf" srcId="{9F8EC4B0-3F59-4A9D-A2F4-16ED51C75016}" destId="{41243861-2678-48F0-835D-26CF45AC59AF}" srcOrd="0" destOrd="0" presId="urn:microsoft.com/office/officeart/2005/8/layout/vList5"/>
    <dgm:cxn modelId="{6EB87728-CEC4-4FDF-838D-2DB2305C4DAB}" type="presOf" srcId="{F1AA228D-7C69-4BCD-AD56-C506376CF50A}" destId="{F67B60DA-1EF6-40EF-B410-47FCF58679BA}" srcOrd="0" destOrd="0" presId="urn:microsoft.com/office/officeart/2005/8/layout/vList5"/>
    <dgm:cxn modelId="{B0A3B239-C54B-41E4-A17D-EC3EEDE9C5B2}" srcId="{9F8EC4B0-3F59-4A9D-A2F4-16ED51C75016}" destId="{9C7A6F02-2F79-4676-958A-9F8D8296A9D7}" srcOrd="0" destOrd="0" parTransId="{40653E97-999F-41F0-B7FD-206794F9D7C8}" sibTransId="{128D3630-2CA8-4542-8758-EE64990EA709}"/>
    <dgm:cxn modelId="{761A2B3D-39C4-481A-B592-A85955B1189D}" srcId="{8A781356-2F03-4555-8199-B0A5391D397C}" destId="{725A2288-18D2-449F-8065-21FE55123309}" srcOrd="0" destOrd="0" parTransId="{F30C437E-DD6D-4F4C-BC03-864A2A0A58C3}" sibTransId="{C3CA5157-B32C-45A6-BE26-DB959E56D598}"/>
    <dgm:cxn modelId="{105F076B-EF0A-499B-A11D-91D6ED3CD757}" type="presOf" srcId="{8A781356-2F03-4555-8199-B0A5391D397C}" destId="{13BDD773-9F6A-4A57-9076-CB7E01BC4E19}" srcOrd="0" destOrd="0" presId="urn:microsoft.com/office/officeart/2005/8/layout/vList5"/>
    <dgm:cxn modelId="{89728350-D3C7-4F30-88E9-610726797338}" type="presOf" srcId="{A9155D10-2DEA-4856-A43D-9C0B49D0338C}" destId="{1BEAA7CC-3E2E-40B3-B494-4370C123F72C}" srcOrd="0" destOrd="0" presId="urn:microsoft.com/office/officeart/2005/8/layout/vList5"/>
    <dgm:cxn modelId="{1E14CB58-7B7C-4DB1-9BEF-0CDC5744834A}" type="presOf" srcId="{725A2288-18D2-449F-8065-21FE55123309}" destId="{65A90C90-FB16-48F0-9BAE-DC89FCEBAF94}" srcOrd="0" destOrd="0" presId="urn:microsoft.com/office/officeart/2005/8/layout/vList5"/>
    <dgm:cxn modelId="{D9543A7C-AE98-4481-B0D3-68D4FE46F31E}" type="presOf" srcId="{9C7A6F02-2F79-4676-958A-9F8D8296A9D7}" destId="{BC389DA2-BCF9-48A3-8B2C-503EE4BC0512}" srcOrd="0" destOrd="0" presId="urn:microsoft.com/office/officeart/2005/8/layout/vList5"/>
    <dgm:cxn modelId="{C9DD517F-7507-4BDC-B491-FC92D38E827D}" srcId="{F1AA228D-7C69-4BCD-AD56-C506376CF50A}" destId="{A9155D10-2DEA-4856-A43D-9C0B49D0338C}" srcOrd="1" destOrd="0" parTransId="{0A1F4529-2512-4DF5-808A-B4F581AE54E0}" sibTransId="{7E7FABE4-C637-4C4D-9F8D-BB03BC54E084}"/>
    <dgm:cxn modelId="{4EE936A3-09A9-4375-8E3D-D723ABE0F9E2}" srcId="{A9155D10-2DEA-4856-A43D-9C0B49D0338C}" destId="{E8F65E6D-F8B0-4AB3-95A9-316A7AA60DF8}" srcOrd="0" destOrd="0" parTransId="{17C47309-9CFB-4EE7-B040-8EF6A3984F90}" sibTransId="{112D6015-FB59-41F4-ABC1-BFC5BD16D71A}"/>
    <dgm:cxn modelId="{90C14DB5-9D5E-4282-8C02-9903BB18777A}" type="presOf" srcId="{E8F65E6D-F8B0-4AB3-95A9-316A7AA60DF8}" destId="{4200F645-3491-428D-AEC7-38247901582D}" srcOrd="0" destOrd="0" presId="urn:microsoft.com/office/officeart/2005/8/layout/vList5"/>
    <dgm:cxn modelId="{5BDCC7B8-3F20-4F93-9C05-DD50C71323C8}" srcId="{F1AA228D-7C69-4BCD-AD56-C506376CF50A}" destId="{8A781356-2F03-4555-8199-B0A5391D397C}" srcOrd="2" destOrd="0" parTransId="{ECF391FB-4FC7-44D5-902F-EFD8FBCC5A36}" sibTransId="{24CC4CBB-EF4C-4ACC-847A-2C600A8BCD3C}"/>
    <dgm:cxn modelId="{57E8ABF4-42F4-41EB-AC83-D9B334D8F671}" srcId="{F1AA228D-7C69-4BCD-AD56-C506376CF50A}" destId="{9F8EC4B0-3F59-4A9D-A2F4-16ED51C75016}" srcOrd="0" destOrd="0" parTransId="{7BE5AB3B-16BB-4829-A9BB-2684ECF55BDF}" sibTransId="{93131844-AC29-42A5-A14A-EBF18E52DC1D}"/>
    <dgm:cxn modelId="{998C5469-5DF6-4F66-A775-3ED393BB7945}" type="presParOf" srcId="{F67B60DA-1EF6-40EF-B410-47FCF58679BA}" destId="{BE7938E2-C8DC-4E1F-B673-1A00094AEC67}" srcOrd="0" destOrd="0" presId="urn:microsoft.com/office/officeart/2005/8/layout/vList5"/>
    <dgm:cxn modelId="{5F18FCFD-0FA4-46D4-8D4B-B26995CA04D9}" type="presParOf" srcId="{BE7938E2-C8DC-4E1F-B673-1A00094AEC67}" destId="{41243861-2678-48F0-835D-26CF45AC59AF}" srcOrd="0" destOrd="0" presId="urn:microsoft.com/office/officeart/2005/8/layout/vList5"/>
    <dgm:cxn modelId="{26FB53D8-DBBE-45B9-8676-E6BABD36138A}" type="presParOf" srcId="{BE7938E2-C8DC-4E1F-B673-1A00094AEC67}" destId="{BC389DA2-BCF9-48A3-8B2C-503EE4BC0512}" srcOrd="1" destOrd="0" presId="urn:microsoft.com/office/officeart/2005/8/layout/vList5"/>
    <dgm:cxn modelId="{0141C2D3-97F6-46AC-ABA6-076B03865B55}" type="presParOf" srcId="{F67B60DA-1EF6-40EF-B410-47FCF58679BA}" destId="{9ED098E0-8CB3-4B88-8F54-E5E1CE3745BC}" srcOrd="1" destOrd="0" presId="urn:microsoft.com/office/officeart/2005/8/layout/vList5"/>
    <dgm:cxn modelId="{31A8FBFC-8D7A-482D-A360-17D454D963E4}" type="presParOf" srcId="{F67B60DA-1EF6-40EF-B410-47FCF58679BA}" destId="{404AAB9B-6ECA-4216-9321-DE404BF5DF2A}" srcOrd="2" destOrd="0" presId="urn:microsoft.com/office/officeart/2005/8/layout/vList5"/>
    <dgm:cxn modelId="{10EEAB92-4C37-4262-9D09-20975236E0C7}" type="presParOf" srcId="{404AAB9B-6ECA-4216-9321-DE404BF5DF2A}" destId="{1BEAA7CC-3E2E-40B3-B494-4370C123F72C}" srcOrd="0" destOrd="0" presId="urn:microsoft.com/office/officeart/2005/8/layout/vList5"/>
    <dgm:cxn modelId="{B61C2F9F-021C-4E85-A681-6BE8EBFC1DD1}" type="presParOf" srcId="{404AAB9B-6ECA-4216-9321-DE404BF5DF2A}" destId="{4200F645-3491-428D-AEC7-38247901582D}" srcOrd="1" destOrd="0" presId="urn:microsoft.com/office/officeart/2005/8/layout/vList5"/>
    <dgm:cxn modelId="{D6CEB358-0B56-40E9-B8B1-A612D174DF47}" type="presParOf" srcId="{F67B60DA-1EF6-40EF-B410-47FCF58679BA}" destId="{A732D225-96F1-4954-87E5-C71F8D1B1FED}" srcOrd="3" destOrd="0" presId="urn:microsoft.com/office/officeart/2005/8/layout/vList5"/>
    <dgm:cxn modelId="{55BCE45E-9099-4DE6-A98E-4381B9EA6992}" type="presParOf" srcId="{F67B60DA-1EF6-40EF-B410-47FCF58679BA}" destId="{D36765A5-D139-4BDC-9630-B4E11AF16615}" srcOrd="4" destOrd="0" presId="urn:microsoft.com/office/officeart/2005/8/layout/vList5"/>
    <dgm:cxn modelId="{8BB98765-E0F0-4400-A313-2E36CFE7A5EA}" type="presParOf" srcId="{D36765A5-D139-4BDC-9630-B4E11AF16615}" destId="{13BDD773-9F6A-4A57-9076-CB7E01BC4E19}" srcOrd="0" destOrd="0" presId="urn:microsoft.com/office/officeart/2005/8/layout/vList5"/>
    <dgm:cxn modelId="{7ED7D945-41E6-46FB-863B-09265A93E028}" type="presParOf" srcId="{D36765A5-D139-4BDC-9630-B4E11AF16615}" destId="{65A90C90-FB16-48F0-9BAE-DC89FCEBAF94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289F413D-EC90-44C7-9BF6-4B0CC11A2484}" type="doc">
      <dgm:prSet loTypeId="urn:microsoft.com/office/officeart/2005/8/layout/funnel1" loCatId="process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en-ID"/>
        </a:p>
      </dgm:t>
    </dgm:pt>
    <dgm:pt modelId="{D75C64D5-746D-4DDD-8D59-A8C8B3F92A72}">
      <dgm:prSet phldrT="[Text]"/>
      <dgm:spPr/>
      <dgm:t>
        <a:bodyPr/>
        <a:lstStyle/>
        <a:p>
          <a:r>
            <a:rPr lang="en-US" dirty="0" err="1"/>
            <a:t>Kewenangan</a:t>
          </a:r>
          <a:endParaRPr lang="en-ID" dirty="0"/>
        </a:p>
      </dgm:t>
    </dgm:pt>
    <dgm:pt modelId="{10506D59-44F1-4FB5-AE12-BD38182E54D4}" type="parTrans" cxnId="{F3CB610B-3182-4A3F-B2FB-DCB21328036B}">
      <dgm:prSet/>
      <dgm:spPr/>
      <dgm:t>
        <a:bodyPr/>
        <a:lstStyle/>
        <a:p>
          <a:endParaRPr lang="en-ID"/>
        </a:p>
      </dgm:t>
    </dgm:pt>
    <dgm:pt modelId="{EC1BDAF1-D82B-419C-8127-B612FF8982A9}" type="sibTrans" cxnId="{F3CB610B-3182-4A3F-B2FB-DCB21328036B}">
      <dgm:prSet/>
      <dgm:spPr/>
      <dgm:t>
        <a:bodyPr/>
        <a:lstStyle/>
        <a:p>
          <a:endParaRPr lang="en-ID"/>
        </a:p>
      </dgm:t>
    </dgm:pt>
    <dgm:pt modelId="{1CE09BF5-3DB9-40A7-BA90-8490F740A984}">
      <dgm:prSet phldrT="[Text]"/>
      <dgm:spPr/>
      <dgm:t>
        <a:bodyPr/>
        <a:lstStyle/>
        <a:p>
          <a:r>
            <a:rPr lang="en-US" dirty="0" err="1"/>
            <a:t>Perintah</a:t>
          </a:r>
          <a:endParaRPr lang="en-ID" dirty="0"/>
        </a:p>
      </dgm:t>
    </dgm:pt>
    <dgm:pt modelId="{EE5F5F83-21E3-43D4-95C3-FDBE8680CB09}" type="parTrans" cxnId="{DD2E0D63-8261-4496-8481-48A5085B43AA}">
      <dgm:prSet/>
      <dgm:spPr/>
      <dgm:t>
        <a:bodyPr/>
        <a:lstStyle/>
        <a:p>
          <a:endParaRPr lang="en-ID"/>
        </a:p>
      </dgm:t>
    </dgm:pt>
    <dgm:pt modelId="{914695F0-57C1-4D23-9303-ADA2C17814BA}" type="sibTrans" cxnId="{DD2E0D63-8261-4496-8481-48A5085B43AA}">
      <dgm:prSet/>
      <dgm:spPr/>
      <dgm:t>
        <a:bodyPr/>
        <a:lstStyle/>
        <a:p>
          <a:endParaRPr lang="en-ID"/>
        </a:p>
      </dgm:t>
    </dgm:pt>
    <dgm:pt modelId="{46ECB8B0-7DCD-4869-A31D-B6546D19A412}">
      <dgm:prSet phldrT="[Text]"/>
      <dgm:spPr/>
      <dgm:t>
        <a:bodyPr/>
        <a:lstStyle/>
        <a:p>
          <a:r>
            <a:rPr lang="en-US" dirty="0" err="1"/>
            <a:t>Kebolehan</a:t>
          </a:r>
          <a:endParaRPr lang="en-ID" dirty="0"/>
        </a:p>
      </dgm:t>
    </dgm:pt>
    <dgm:pt modelId="{2D51987D-444B-4499-9622-AFD46B613AD0}" type="parTrans" cxnId="{C5B74E1F-8CC8-4B85-9AC3-39B307A737EC}">
      <dgm:prSet/>
      <dgm:spPr/>
      <dgm:t>
        <a:bodyPr/>
        <a:lstStyle/>
        <a:p>
          <a:endParaRPr lang="en-ID"/>
        </a:p>
      </dgm:t>
    </dgm:pt>
    <dgm:pt modelId="{10E345D3-22FF-4B60-83F9-C6A30A38AD51}" type="sibTrans" cxnId="{C5B74E1F-8CC8-4B85-9AC3-39B307A737EC}">
      <dgm:prSet/>
      <dgm:spPr/>
      <dgm:t>
        <a:bodyPr/>
        <a:lstStyle/>
        <a:p>
          <a:endParaRPr lang="en-ID"/>
        </a:p>
      </dgm:t>
    </dgm:pt>
    <dgm:pt modelId="{4FD18A3E-6F24-493C-983E-BDB96CCB1BF9}">
      <dgm:prSet phldrT="[Text]"/>
      <dgm:spPr/>
      <dgm:t>
        <a:bodyPr/>
        <a:lstStyle/>
        <a:p>
          <a:r>
            <a:rPr lang="en-US" b="1" dirty="0"/>
            <a:t>Isi Norma</a:t>
          </a:r>
          <a:endParaRPr lang="en-ID" b="1" dirty="0"/>
        </a:p>
      </dgm:t>
    </dgm:pt>
    <dgm:pt modelId="{6A5E510A-D32F-4A9E-B984-EBAD7E8B1349}" type="parTrans" cxnId="{32268C08-784B-4715-B4AC-4F782D7EC96E}">
      <dgm:prSet/>
      <dgm:spPr/>
      <dgm:t>
        <a:bodyPr/>
        <a:lstStyle/>
        <a:p>
          <a:endParaRPr lang="en-ID"/>
        </a:p>
      </dgm:t>
    </dgm:pt>
    <dgm:pt modelId="{8EC1E7AA-B8E9-40B5-9E0B-CB2EBDBD2078}" type="sibTrans" cxnId="{32268C08-784B-4715-B4AC-4F782D7EC96E}">
      <dgm:prSet/>
      <dgm:spPr/>
      <dgm:t>
        <a:bodyPr/>
        <a:lstStyle/>
        <a:p>
          <a:endParaRPr lang="en-ID"/>
        </a:p>
      </dgm:t>
    </dgm:pt>
    <dgm:pt modelId="{42516683-9D3A-4CD6-81DD-34159F1B563D}" type="pres">
      <dgm:prSet presAssocID="{289F413D-EC90-44C7-9BF6-4B0CC11A2484}" presName="Name0" presStyleCnt="0">
        <dgm:presLayoutVars>
          <dgm:chMax val="4"/>
          <dgm:resizeHandles val="exact"/>
        </dgm:presLayoutVars>
      </dgm:prSet>
      <dgm:spPr/>
    </dgm:pt>
    <dgm:pt modelId="{3C443F78-C06F-4FC3-AEF1-00B343D048DA}" type="pres">
      <dgm:prSet presAssocID="{289F413D-EC90-44C7-9BF6-4B0CC11A2484}" presName="ellipse" presStyleLbl="trBgShp" presStyleIdx="0" presStyleCnt="1"/>
      <dgm:spPr/>
    </dgm:pt>
    <dgm:pt modelId="{6FF24730-64F7-498A-A9EC-51E85CDD7ECB}" type="pres">
      <dgm:prSet presAssocID="{289F413D-EC90-44C7-9BF6-4B0CC11A2484}" presName="arrow1" presStyleLbl="fgShp" presStyleIdx="0" presStyleCnt="1"/>
      <dgm:spPr/>
    </dgm:pt>
    <dgm:pt modelId="{44AD21BE-1830-46DF-8951-7395E5F1E36B}" type="pres">
      <dgm:prSet presAssocID="{289F413D-EC90-44C7-9BF6-4B0CC11A2484}" presName="rectangle" presStyleLbl="revTx" presStyleIdx="0" presStyleCnt="1">
        <dgm:presLayoutVars>
          <dgm:bulletEnabled val="1"/>
        </dgm:presLayoutVars>
      </dgm:prSet>
      <dgm:spPr/>
    </dgm:pt>
    <dgm:pt modelId="{D64CD627-ADB8-429D-97AB-9C7704B487AD}" type="pres">
      <dgm:prSet presAssocID="{1CE09BF5-3DB9-40A7-BA90-8490F740A984}" presName="item1" presStyleLbl="node1" presStyleIdx="0" presStyleCnt="3">
        <dgm:presLayoutVars>
          <dgm:bulletEnabled val="1"/>
        </dgm:presLayoutVars>
      </dgm:prSet>
      <dgm:spPr/>
    </dgm:pt>
    <dgm:pt modelId="{5ACD268B-A90B-431B-9BF1-4E5D8E491C45}" type="pres">
      <dgm:prSet presAssocID="{46ECB8B0-7DCD-4869-A31D-B6546D19A412}" presName="item2" presStyleLbl="node1" presStyleIdx="1" presStyleCnt="3">
        <dgm:presLayoutVars>
          <dgm:bulletEnabled val="1"/>
        </dgm:presLayoutVars>
      </dgm:prSet>
      <dgm:spPr/>
    </dgm:pt>
    <dgm:pt modelId="{39C5A7AB-CEB9-4296-9308-B2C615402F65}" type="pres">
      <dgm:prSet presAssocID="{4FD18A3E-6F24-493C-983E-BDB96CCB1BF9}" presName="item3" presStyleLbl="node1" presStyleIdx="2" presStyleCnt="3">
        <dgm:presLayoutVars>
          <dgm:bulletEnabled val="1"/>
        </dgm:presLayoutVars>
      </dgm:prSet>
      <dgm:spPr/>
    </dgm:pt>
    <dgm:pt modelId="{CB77FC1C-DED5-421E-8BFD-298CFA77D854}" type="pres">
      <dgm:prSet presAssocID="{289F413D-EC90-44C7-9BF6-4B0CC11A2484}" presName="funnel" presStyleLbl="trAlignAcc1" presStyleIdx="0" presStyleCnt="1"/>
      <dgm:spPr/>
    </dgm:pt>
  </dgm:ptLst>
  <dgm:cxnLst>
    <dgm:cxn modelId="{32268C08-784B-4715-B4AC-4F782D7EC96E}" srcId="{289F413D-EC90-44C7-9BF6-4B0CC11A2484}" destId="{4FD18A3E-6F24-493C-983E-BDB96CCB1BF9}" srcOrd="3" destOrd="0" parTransId="{6A5E510A-D32F-4A9E-B984-EBAD7E8B1349}" sibTransId="{8EC1E7AA-B8E9-40B5-9E0B-CB2EBDBD2078}"/>
    <dgm:cxn modelId="{F3CB610B-3182-4A3F-B2FB-DCB21328036B}" srcId="{289F413D-EC90-44C7-9BF6-4B0CC11A2484}" destId="{D75C64D5-746D-4DDD-8D59-A8C8B3F92A72}" srcOrd="0" destOrd="0" parTransId="{10506D59-44F1-4FB5-AE12-BD38182E54D4}" sibTransId="{EC1BDAF1-D82B-419C-8127-B612FF8982A9}"/>
    <dgm:cxn modelId="{C6499311-E3D7-4489-A7DC-6A2CD33C020E}" type="presOf" srcId="{1CE09BF5-3DB9-40A7-BA90-8490F740A984}" destId="{5ACD268B-A90B-431B-9BF1-4E5D8E491C45}" srcOrd="0" destOrd="0" presId="urn:microsoft.com/office/officeart/2005/8/layout/funnel1"/>
    <dgm:cxn modelId="{24DC651D-A35A-4FE8-AA6C-59DFB05072E2}" type="presOf" srcId="{4FD18A3E-6F24-493C-983E-BDB96CCB1BF9}" destId="{44AD21BE-1830-46DF-8951-7395E5F1E36B}" srcOrd="0" destOrd="0" presId="urn:microsoft.com/office/officeart/2005/8/layout/funnel1"/>
    <dgm:cxn modelId="{C5B74E1F-8CC8-4B85-9AC3-39B307A737EC}" srcId="{289F413D-EC90-44C7-9BF6-4B0CC11A2484}" destId="{46ECB8B0-7DCD-4869-A31D-B6546D19A412}" srcOrd="2" destOrd="0" parTransId="{2D51987D-444B-4499-9622-AFD46B613AD0}" sibTransId="{10E345D3-22FF-4B60-83F9-C6A30A38AD51}"/>
    <dgm:cxn modelId="{3AF7CE60-5F4F-493E-94B3-2C7820739641}" type="presOf" srcId="{289F413D-EC90-44C7-9BF6-4B0CC11A2484}" destId="{42516683-9D3A-4CD6-81DD-34159F1B563D}" srcOrd="0" destOrd="0" presId="urn:microsoft.com/office/officeart/2005/8/layout/funnel1"/>
    <dgm:cxn modelId="{DD2E0D63-8261-4496-8481-48A5085B43AA}" srcId="{289F413D-EC90-44C7-9BF6-4B0CC11A2484}" destId="{1CE09BF5-3DB9-40A7-BA90-8490F740A984}" srcOrd="1" destOrd="0" parTransId="{EE5F5F83-21E3-43D4-95C3-FDBE8680CB09}" sibTransId="{914695F0-57C1-4D23-9303-ADA2C17814BA}"/>
    <dgm:cxn modelId="{BE948FB6-C6D6-4823-84BB-E5880BB6F236}" type="presOf" srcId="{D75C64D5-746D-4DDD-8D59-A8C8B3F92A72}" destId="{39C5A7AB-CEB9-4296-9308-B2C615402F65}" srcOrd="0" destOrd="0" presId="urn:microsoft.com/office/officeart/2005/8/layout/funnel1"/>
    <dgm:cxn modelId="{D98000F9-60A3-4B0F-ADDD-917194CC04C0}" type="presOf" srcId="{46ECB8B0-7DCD-4869-A31D-B6546D19A412}" destId="{D64CD627-ADB8-429D-97AB-9C7704B487AD}" srcOrd="0" destOrd="0" presId="urn:microsoft.com/office/officeart/2005/8/layout/funnel1"/>
    <dgm:cxn modelId="{AB2E5176-48AA-4785-B19E-A7A02F6A348B}" type="presParOf" srcId="{42516683-9D3A-4CD6-81DD-34159F1B563D}" destId="{3C443F78-C06F-4FC3-AEF1-00B343D048DA}" srcOrd="0" destOrd="0" presId="urn:microsoft.com/office/officeart/2005/8/layout/funnel1"/>
    <dgm:cxn modelId="{18213C82-00A9-47FE-AE3E-3B144A1AEE92}" type="presParOf" srcId="{42516683-9D3A-4CD6-81DD-34159F1B563D}" destId="{6FF24730-64F7-498A-A9EC-51E85CDD7ECB}" srcOrd="1" destOrd="0" presId="urn:microsoft.com/office/officeart/2005/8/layout/funnel1"/>
    <dgm:cxn modelId="{D4B6A43A-8A97-4728-9905-98DE0AFCC46A}" type="presParOf" srcId="{42516683-9D3A-4CD6-81DD-34159F1B563D}" destId="{44AD21BE-1830-46DF-8951-7395E5F1E36B}" srcOrd="2" destOrd="0" presId="urn:microsoft.com/office/officeart/2005/8/layout/funnel1"/>
    <dgm:cxn modelId="{36F4B77B-A232-4FAC-8B82-10E0129A149E}" type="presParOf" srcId="{42516683-9D3A-4CD6-81DD-34159F1B563D}" destId="{D64CD627-ADB8-429D-97AB-9C7704B487AD}" srcOrd="3" destOrd="0" presId="urn:microsoft.com/office/officeart/2005/8/layout/funnel1"/>
    <dgm:cxn modelId="{27E12543-E6A0-435E-8E2A-4F619973D87F}" type="presParOf" srcId="{42516683-9D3A-4CD6-81DD-34159F1B563D}" destId="{5ACD268B-A90B-431B-9BF1-4E5D8E491C45}" srcOrd="4" destOrd="0" presId="urn:microsoft.com/office/officeart/2005/8/layout/funnel1"/>
    <dgm:cxn modelId="{A54EE7F2-1568-4377-AF21-8B0F89D1E71F}" type="presParOf" srcId="{42516683-9D3A-4CD6-81DD-34159F1B563D}" destId="{39C5A7AB-CEB9-4296-9308-B2C615402F65}" srcOrd="5" destOrd="0" presId="urn:microsoft.com/office/officeart/2005/8/layout/funnel1"/>
    <dgm:cxn modelId="{E0D13C9E-F57B-41BC-9A9D-1F7EF6E3A319}" type="presParOf" srcId="{42516683-9D3A-4CD6-81DD-34159F1B563D}" destId="{CB77FC1C-DED5-421E-8BFD-298CFA77D854}" srcOrd="6" destOrd="0" presId="urn:microsoft.com/office/officeart/2005/8/layout/funnel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FBC7C97E-DB8E-40DD-89AB-9FD2FAE90BE9}" type="doc">
      <dgm:prSet loTypeId="urn:microsoft.com/office/officeart/2005/8/layout/equation2" loCatId="process" qsTypeId="urn:microsoft.com/office/officeart/2005/8/quickstyle/simple3" qsCatId="simple" csTypeId="urn:microsoft.com/office/officeart/2005/8/colors/colorful1" csCatId="colorful" phldr="1"/>
      <dgm:spPr/>
    </dgm:pt>
    <dgm:pt modelId="{340CE84A-7A91-42CD-B223-A88BC0C6C5B1}">
      <dgm:prSet phldrT="[Text]"/>
      <dgm:spPr/>
      <dgm:t>
        <a:bodyPr/>
        <a:lstStyle/>
        <a:p>
          <a:r>
            <a:rPr lang="en-US" dirty="0" err="1"/>
            <a:t>Normatif</a:t>
          </a:r>
          <a:endParaRPr lang="en-ID" dirty="0"/>
        </a:p>
      </dgm:t>
    </dgm:pt>
    <dgm:pt modelId="{64FAA5DE-53F8-41EA-AE6E-C703951D2EB7}" type="parTrans" cxnId="{ECCDDEF8-566B-4DC2-BAFF-1F4DC1BFF462}">
      <dgm:prSet/>
      <dgm:spPr/>
      <dgm:t>
        <a:bodyPr/>
        <a:lstStyle/>
        <a:p>
          <a:endParaRPr lang="en-ID"/>
        </a:p>
      </dgm:t>
    </dgm:pt>
    <dgm:pt modelId="{1CD482E7-0393-40F4-A133-4E67801C2363}" type="sibTrans" cxnId="{ECCDDEF8-566B-4DC2-BAFF-1F4DC1BFF462}">
      <dgm:prSet/>
      <dgm:spPr/>
      <dgm:t>
        <a:bodyPr/>
        <a:lstStyle/>
        <a:p>
          <a:endParaRPr lang="en-ID"/>
        </a:p>
      </dgm:t>
    </dgm:pt>
    <dgm:pt modelId="{59610B29-20EB-46BC-9FF8-E6F6C22E5F2C}">
      <dgm:prSet phldrT="[Text]"/>
      <dgm:spPr/>
      <dgm:t>
        <a:bodyPr/>
        <a:lstStyle/>
        <a:p>
          <a:r>
            <a:rPr lang="en-US" dirty="0" err="1"/>
            <a:t>Faktual</a:t>
          </a:r>
          <a:endParaRPr lang="en-ID" dirty="0"/>
        </a:p>
      </dgm:t>
    </dgm:pt>
    <dgm:pt modelId="{D39E73CC-5F6B-4162-9A12-8B0D5D75FC74}" type="parTrans" cxnId="{17B40871-A61B-47A7-9B19-5D2D3736C09D}">
      <dgm:prSet/>
      <dgm:spPr/>
      <dgm:t>
        <a:bodyPr/>
        <a:lstStyle/>
        <a:p>
          <a:endParaRPr lang="en-ID"/>
        </a:p>
      </dgm:t>
    </dgm:pt>
    <dgm:pt modelId="{41E732E3-1025-4706-9253-FAC0A92BB8E5}" type="sibTrans" cxnId="{17B40871-A61B-47A7-9B19-5D2D3736C09D}">
      <dgm:prSet/>
      <dgm:spPr/>
      <dgm:t>
        <a:bodyPr/>
        <a:lstStyle/>
        <a:p>
          <a:endParaRPr lang="en-ID"/>
        </a:p>
      </dgm:t>
    </dgm:pt>
    <dgm:pt modelId="{B810C1EB-B368-4B13-8257-3D9F00686A1A}">
      <dgm:prSet phldrT="[Text]"/>
      <dgm:spPr/>
      <dgm:t>
        <a:bodyPr/>
        <a:lstStyle/>
        <a:p>
          <a:r>
            <a:rPr lang="en-US" dirty="0" err="1"/>
            <a:t>Aturan</a:t>
          </a:r>
          <a:endParaRPr lang="en-ID" dirty="0"/>
        </a:p>
      </dgm:t>
    </dgm:pt>
    <dgm:pt modelId="{BA302BBE-F999-4297-BD24-745893BAFECA}" type="parTrans" cxnId="{FEC97ABE-1AEA-423D-846F-9F14687F004B}">
      <dgm:prSet/>
      <dgm:spPr/>
      <dgm:t>
        <a:bodyPr/>
        <a:lstStyle/>
        <a:p>
          <a:endParaRPr lang="en-ID"/>
        </a:p>
      </dgm:t>
    </dgm:pt>
    <dgm:pt modelId="{DB3288D3-8923-403F-AB8D-B255BF86E824}" type="sibTrans" cxnId="{FEC97ABE-1AEA-423D-846F-9F14687F004B}">
      <dgm:prSet/>
      <dgm:spPr/>
      <dgm:t>
        <a:bodyPr/>
        <a:lstStyle/>
        <a:p>
          <a:endParaRPr lang="en-ID"/>
        </a:p>
      </dgm:t>
    </dgm:pt>
    <dgm:pt modelId="{46EA0457-9F0B-4798-8015-28650F4192F4}" type="pres">
      <dgm:prSet presAssocID="{FBC7C97E-DB8E-40DD-89AB-9FD2FAE90BE9}" presName="Name0" presStyleCnt="0">
        <dgm:presLayoutVars>
          <dgm:dir/>
          <dgm:resizeHandles val="exact"/>
        </dgm:presLayoutVars>
      </dgm:prSet>
      <dgm:spPr/>
    </dgm:pt>
    <dgm:pt modelId="{1C4269AD-F6B2-47EC-820E-C00BCAC5EC9A}" type="pres">
      <dgm:prSet presAssocID="{FBC7C97E-DB8E-40DD-89AB-9FD2FAE90BE9}" presName="vNodes" presStyleCnt="0"/>
      <dgm:spPr/>
    </dgm:pt>
    <dgm:pt modelId="{2655A6B8-D961-41DE-8D7E-EF47EBF1F159}" type="pres">
      <dgm:prSet presAssocID="{340CE84A-7A91-42CD-B223-A88BC0C6C5B1}" presName="node" presStyleLbl="node1" presStyleIdx="0" presStyleCnt="3">
        <dgm:presLayoutVars>
          <dgm:bulletEnabled val="1"/>
        </dgm:presLayoutVars>
      </dgm:prSet>
      <dgm:spPr/>
    </dgm:pt>
    <dgm:pt modelId="{C65690DF-FBE2-4367-8007-51CAD069213D}" type="pres">
      <dgm:prSet presAssocID="{1CD482E7-0393-40F4-A133-4E67801C2363}" presName="spacerT" presStyleCnt="0"/>
      <dgm:spPr/>
    </dgm:pt>
    <dgm:pt modelId="{F54237ED-B666-4BBA-BAB2-C5467ACC1F00}" type="pres">
      <dgm:prSet presAssocID="{1CD482E7-0393-40F4-A133-4E67801C2363}" presName="sibTrans" presStyleLbl="sibTrans2D1" presStyleIdx="0" presStyleCnt="2"/>
      <dgm:spPr/>
    </dgm:pt>
    <dgm:pt modelId="{A985641F-AA37-4F4A-9534-A2862F9CDE2C}" type="pres">
      <dgm:prSet presAssocID="{1CD482E7-0393-40F4-A133-4E67801C2363}" presName="spacerB" presStyleCnt="0"/>
      <dgm:spPr/>
    </dgm:pt>
    <dgm:pt modelId="{CDD45346-8325-4B77-8270-572B46A922DF}" type="pres">
      <dgm:prSet presAssocID="{59610B29-20EB-46BC-9FF8-E6F6C22E5F2C}" presName="node" presStyleLbl="node1" presStyleIdx="1" presStyleCnt="3">
        <dgm:presLayoutVars>
          <dgm:bulletEnabled val="1"/>
        </dgm:presLayoutVars>
      </dgm:prSet>
      <dgm:spPr/>
    </dgm:pt>
    <dgm:pt modelId="{ADD55661-D676-4E07-BA53-AADE34D26061}" type="pres">
      <dgm:prSet presAssocID="{FBC7C97E-DB8E-40DD-89AB-9FD2FAE90BE9}" presName="sibTransLast" presStyleLbl="sibTrans2D1" presStyleIdx="1" presStyleCnt="2"/>
      <dgm:spPr/>
    </dgm:pt>
    <dgm:pt modelId="{32DE1514-5B69-4A06-B4B8-C0906875BF52}" type="pres">
      <dgm:prSet presAssocID="{FBC7C97E-DB8E-40DD-89AB-9FD2FAE90BE9}" presName="connectorText" presStyleLbl="sibTrans2D1" presStyleIdx="1" presStyleCnt="2"/>
      <dgm:spPr/>
    </dgm:pt>
    <dgm:pt modelId="{1953973E-93BA-488D-89F0-686CBAE09A0B}" type="pres">
      <dgm:prSet presAssocID="{FBC7C97E-DB8E-40DD-89AB-9FD2FAE90BE9}" presName="lastNode" presStyleLbl="node1" presStyleIdx="2" presStyleCnt="3">
        <dgm:presLayoutVars>
          <dgm:bulletEnabled val="1"/>
        </dgm:presLayoutVars>
      </dgm:prSet>
      <dgm:spPr/>
    </dgm:pt>
  </dgm:ptLst>
  <dgm:cxnLst>
    <dgm:cxn modelId="{77E37511-4B23-4C93-B077-92BC99A077BB}" type="presOf" srcId="{B810C1EB-B368-4B13-8257-3D9F00686A1A}" destId="{1953973E-93BA-488D-89F0-686CBAE09A0B}" srcOrd="0" destOrd="0" presId="urn:microsoft.com/office/officeart/2005/8/layout/equation2"/>
    <dgm:cxn modelId="{17B40871-A61B-47A7-9B19-5D2D3736C09D}" srcId="{FBC7C97E-DB8E-40DD-89AB-9FD2FAE90BE9}" destId="{59610B29-20EB-46BC-9FF8-E6F6C22E5F2C}" srcOrd="1" destOrd="0" parTransId="{D39E73CC-5F6B-4162-9A12-8B0D5D75FC74}" sibTransId="{41E732E3-1025-4706-9253-FAC0A92BB8E5}"/>
    <dgm:cxn modelId="{CAA03892-072A-4966-A42B-26B931BDCEFE}" type="presOf" srcId="{41E732E3-1025-4706-9253-FAC0A92BB8E5}" destId="{32DE1514-5B69-4A06-B4B8-C0906875BF52}" srcOrd="1" destOrd="0" presId="urn:microsoft.com/office/officeart/2005/8/layout/equation2"/>
    <dgm:cxn modelId="{F82BEEAF-A4E0-434B-B45E-2F8450771ABF}" type="presOf" srcId="{340CE84A-7A91-42CD-B223-A88BC0C6C5B1}" destId="{2655A6B8-D961-41DE-8D7E-EF47EBF1F159}" srcOrd="0" destOrd="0" presId="urn:microsoft.com/office/officeart/2005/8/layout/equation2"/>
    <dgm:cxn modelId="{D2CAEDB2-9D18-4A75-BC6E-DC6E138E4336}" type="presOf" srcId="{41E732E3-1025-4706-9253-FAC0A92BB8E5}" destId="{ADD55661-D676-4E07-BA53-AADE34D26061}" srcOrd="0" destOrd="0" presId="urn:microsoft.com/office/officeart/2005/8/layout/equation2"/>
    <dgm:cxn modelId="{FEC97ABE-1AEA-423D-846F-9F14687F004B}" srcId="{FBC7C97E-DB8E-40DD-89AB-9FD2FAE90BE9}" destId="{B810C1EB-B368-4B13-8257-3D9F00686A1A}" srcOrd="2" destOrd="0" parTransId="{BA302BBE-F999-4297-BD24-745893BAFECA}" sibTransId="{DB3288D3-8923-403F-AB8D-B255BF86E824}"/>
    <dgm:cxn modelId="{5E8DD8D9-D21F-46CD-BBF1-A59A4FB6B1D6}" type="presOf" srcId="{59610B29-20EB-46BC-9FF8-E6F6C22E5F2C}" destId="{CDD45346-8325-4B77-8270-572B46A922DF}" srcOrd="0" destOrd="0" presId="urn:microsoft.com/office/officeart/2005/8/layout/equation2"/>
    <dgm:cxn modelId="{8AEC01E0-8B45-4797-BA16-91E8B9530406}" type="presOf" srcId="{FBC7C97E-DB8E-40DD-89AB-9FD2FAE90BE9}" destId="{46EA0457-9F0B-4798-8015-28650F4192F4}" srcOrd="0" destOrd="0" presId="urn:microsoft.com/office/officeart/2005/8/layout/equation2"/>
    <dgm:cxn modelId="{0BA906ED-9E22-407B-9D9F-F059FCF6D6E8}" type="presOf" srcId="{1CD482E7-0393-40F4-A133-4E67801C2363}" destId="{F54237ED-B666-4BBA-BAB2-C5467ACC1F00}" srcOrd="0" destOrd="0" presId="urn:microsoft.com/office/officeart/2005/8/layout/equation2"/>
    <dgm:cxn modelId="{ECCDDEF8-566B-4DC2-BAFF-1F4DC1BFF462}" srcId="{FBC7C97E-DB8E-40DD-89AB-9FD2FAE90BE9}" destId="{340CE84A-7A91-42CD-B223-A88BC0C6C5B1}" srcOrd="0" destOrd="0" parTransId="{64FAA5DE-53F8-41EA-AE6E-C703951D2EB7}" sibTransId="{1CD482E7-0393-40F4-A133-4E67801C2363}"/>
    <dgm:cxn modelId="{F7BA8F67-831E-4DE0-9819-964E6F312DA5}" type="presParOf" srcId="{46EA0457-9F0B-4798-8015-28650F4192F4}" destId="{1C4269AD-F6B2-47EC-820E-C00BCAC5EC9A}" srcOrd="0" destOrd="0" presId="urn:microsoft.com/office/officeart/2005/8/layout/equation2"/>
    <dgm:cxn modelId="{AFD02D16-7B80-456D-9CEB-1A52637C1DD7}" type="presParOf" srcId="{1C4269AD-F6B2-47EC-820E-C00BCAC5EC9A}" destId="{2655A6B8-D961-41DE-8D7E-EF47EBF1F159}" srcOrd="0" destOrd="0" presId="urn:microsoft.com/office/officeart/2005/8/layout/equation2"/>
    <dgm:cxn modelId="{36DFA4A4-3E11-44AB-93B9-1A5AED1AAF9B}" type="presParOf" srcId="{1C4269AD-F6B2-47EC-820E-C00BCAC5EC9A}" destId="{C65690DF-FBE2-4367-8007-51CAD069213D}" srcOrd="1" destOrd="0" presId="urn:microsoft.com/office/officeart/2005/8/layout/equation2"/>
    <dgm:cxn modelId="{D43831B5-6E4D-4B50-AA9F-D268319152CA}" type="presParOf" srcId="{1C4269AD-F6B2-47EC-820E-C00BCAC5EC9A}" destId="{F54237ED-B666-4BBA-BAB2-C5467ACC1F00}" srcOrd="2" destOrd="0" presId="urn:microsoft.com/office/officeart/2005/8/layout/equation2"/>
    <dgm:cxn modelId="{182B04F2-06DA-44CA-9183-7BCC3454E0CF}" type="presParOf" srcId="{1C4269AD-F6B2-47EC-820E-C00BCAC5EC9A}" destId="{A985641F-AA37-4F4A-9534-A2862F9CDE2C}" srcOrd="3" destOrd="0" presId="urn:microsoft.com/office/officeart/2005/8/layout/equation2"/>
    <dgm:cxn modelId="{9A75EFEE-221C-4DB8-9FF9-16A200E91A23}" type="presParOf" srcId="{1C4269AD-F6B2-47EC-820E-C00BCAC5EC9A}" destId="{CDD45346-8325-4B77-8270-572B46A922DF}" srcOrd="4" destOrd="0" presId="urn:microsoft.com/office/officeart/2005/8/layout/equation2"/>
    <dgm:cxn modelId="{3F641768-F646-4A98-89EE-B0B2F515E26A}" type="presParOf" srcId="{46EA0457-9F0B-4798-8015-28650F4192F4}" destId="{ADD55661-D676-4E07-BA53-AADE34D26061}" srcOrd="1" destOrd="0" presId="urn:microsoft.com/office/officeart/2005/8/layout/equation2"/>
    <dgm:cxn modelId="{74F0E2E1-A9EA-49D0-AA5C-EAF22C689901}" type="presParOf" srcId="{ADD55661-D676-4E07-BA53-AADE34D26061}" destId="{32DE1514-5B69-4A06-B4B8-C0906875BF52}" srcOrd="0" destOrd="0" presId="urn:microsoft.com/office/officeart/2005/8/layout/equation2"/>
    <dgm:cxn modelId="{AF10A2CE-CF1A-429A-B7F3-66B134095737}" type="presParOf" srcId="{46EA0457-9F0B-4798-8015-28650F4192F4}" destId="{1953973E-93BA-488D-89F0-686CBAE09A0B}" srcOrd="2" destOrd="0" presId="urn:microsoft.com/office/officeart/2005/8/layout/equati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79427D8E-86BE-496A-A992-B2D288FDCFE6}" type="doc">
      <dgm:prSet loTypeId="urn:microsoft.com/office/officeart/2005/8/layout/vList6" loCatId="list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en-ID"/>
        </a:p>
      </dgm:t>
    </dgm:pt>
    <dgm:pt modelId="{5AAA1BB8-152F-4A98-B222-92E5430872C8}">
      <dgm:prSet phldrT="[Text]"/>
      <dgm:spPr/>
      <dgm:t>
        <a:bodyPr/>
        <a:lstStyle/>
        <a:p>
          <a:r>
            <a:rPr lang="en-US" dirty="0" err="1"/>
            <a:t>Normatif</a:t>
          </a:r>
          <a:endParaRPr lang="en-ID" dirty="0"/>
        </a:p>
      </dgm:t>
    </dgm:pt>
    <dgm:pt modelId="{465EACBF-AA34-44D0-88B2-02C5913752E8}" type="parTrans" cxnId="{EF36FE45-82DD-45EC-B236-F300C919E46E}">
      <dgm:prSet/>
      <dgm:spPr/>
      <dgm:t>
        <a:bodyPr/>
        <a:lstStyle/>
        <a:p>
          <a:endParaRPr lang="en-ID"/>
        </a:p>
      </dgm:t>
    </dgm:pt>
    <dgm:pt modelId="{5019481E-CEFF-47A6-9C55-7513CB8CEB04}" type="sibTrans" cxnId="{EF36FE45-82DD-45EC-B236-F300C919E46E}">
      <dgm:prSet/>
      <dgm:spPr/>
      <dgm:t>
        <a:bodyPr/>
        <a:lstStyle/>
        <a:p>
          <a:endParaRPr lang="en-ID"/>
        </a:p>
      </dgm:t>
    </dgm:pt>
    <dgm:pt modelId="{BAE991F0-689A-4479-B776-DE56A6A04304}">
      <dgm:prSet phldrT="[Text]"/>
      <dgm:spPr/>
      <dgm:t>
        <a:bodyPr/>
        <a:lstStyle/>
        <a:p>
          <a:r>
            <a:rPr lang="en-US" dirty="0" err="1"/>
            <a:t>Menyatakan</a:t>
          </a:r>
          <a:r>
            <a:rPr lang="en-US" dirty="0"/>
            <a:t> </a:t>
          </a:r>
          <a:r>
            <a:rPr lang="en-US" dirty="0" err="1"/>
            <a:t>apa</a:t>
          </a:r>
          <a:r>
            <a:rPr lang="en-US" dirty="0"/>
            <a:t> </a:t>
          </a:r>
          <a:r>
            <a:rPr lang="en-US" dirty="0" err="1"/>
            <a:t>yg</a:t>
          </a:r>
          <a:r>
            <a:rPr lang="en-US" dirty="0"/>
            <a:t> </a:t>
          </a:r>
          <a:r>
            <a:rPr lang="en-US" dirty="0" err="1"/>
            <a:t>seharusnya</a:t>
          </a:r>
          <a:r>
            <a:rPr lang="en-US" dirty="0"/>
            <a:t> </a:t>
          </a:r>
          <a:r>
            <a:rPr lang="en-US" dirty="0" err="1"/>
            <a:t>terjadi</a:t>
          </a:r>
          <a:endParaRPr lang="en-ID" dirty="0"/>
        </a:p>
      </dgm:t>
    </dgm:pt>
    <dgm:pt modelId="{1FA983D9-FFBB-4D46-8543-0E062EB33A67}" type="parTrans" cxnId="{23080426-1249-439D-BECA-EA73AA9CC07A}">
      <dgm:prSet/>
      <dgm:spPr/>
      <dgm:t>
        <a:bodyPr/>
        <a:lstStyle/>
        <a:p>
          <a:endParaRPr lang="en-ID"/>
        </a:p>
      </dgm:t>
    </dgm:pt>
    <dgm:pt modelId="{D4266A92-E685-4D51-BF66-8EA4778EA4BF}" type="sibTrans" cxnId="{23080426-1249-439D-BECA-EA73AA9CC07A}">
      <dgm:prSet/>
      <dgm:spPr/>
      <dgm:t>
        <a:bodyPr/>
        <a:lstStyle/>
        <a:p>
          <a:endParaRPr lang="en-ID"/>
        </a:p>
      </dgm:t>
    </dgm:pt>
    <dgm:pt modelId="{5D58B5E7-DED9-4EDF-A4AD-7910AD7872B0}">
      <dgm:prSet phldrT="[Text]"/>
      <dgm:spPr/>
      <dgm:t>
        <a:bodyPr/>
        <a:lstStyle/>
        <a:p>
          <a:r>
            <a:rPr lang="en-US" dirty="0" err="1"/>
            <a:t>Faktual</a:t>
          </a:r>
          <a:endParaRPr lang="en-ID" dirty="0"/>
        </a:p>
      </dgm:t>
    </dgm:pt>
    <dgm:pt modelId="{0CCAAD98-563E-41D5-982B-694C44D3D4D3}" type="parTrans" cxnId="{6A80DAD7-C962-4FB3-8799-645FC2D1764F}">
      <dgm:prSet/>
      <dgm:spPr/>
      <dgm:t>
        <a:bodyPr/>
        <a:lstStyle/>
        <a:p>
          <a:endParaRPr lang="en-ID"/>
        </a:p>
      </dgm:t>
    </dgm:pt>
    <dgm:pt modelId="{A7664F2F-CFB3-421C-B614-CC7FC79E0AE2}" type="sibTrans" cxnId="{6A80DAD7-C962-4FB3-8799-645FC2D1764F}">
      <dgm:prSet/>
      <dgm:spPr/>
      <dgm:t>
        <a:bodyPr/>
        <a:lstStyle/>
        <a:p>
          <a:endParaRPr lang="en-ID"/>
        </a:p>
      </dgm:t>
    </dgm:pt>
    <dgm:pt modelId="{62CB2D98-A497-434E-867E-89E91A08D248}">
      <dgm:prSet phldrT="[Text]"/>
      <dgm:spPr/>
      <dgm:t>
        <a:bodyPr/>
        <a:lstStyle/>
        <a:p>
          <a:r>
            <a:rPr lang="en-US" dirty="0" err="1"/>
            <a:t>Menyatakan</a:t>
          </a:r>
          <a:r>
            <a:rPr lang="en-US" dirty="0"/>
            <a:t> </a:t>
          </a:r>
          <a:r>
            <a:rPr lang="en-US" dirty="0" err="1"/>
            <a:t>apa</a:t>
          </a:r>
          <a:r>
            <a:rPr lang="en-US" dirty="0"/>
            <a:t> yang </a:t>
          </a:r>
          <a:r>
            <a:rPr lang="en-US" dirty="0" err="1"/>
            <a:t>terjadi</a:t>
          </a:r>
          <a:r>
            <a:rPr lang="en-US" dirty="0"/>
            <a:t> </a:t>
          </a:r>
          <a:endParaRPr lang="en-ID" dirty="0"/>
        </a:p>
      </dgm:t>
    </dgm:pt>
    <dgm:pt modelId="{08E799C1-A3DA-4F58-9FC2-E1F8781FA62A}" type="parTrans" cxnId="{DD65ACBF-C998-4E04-ABD6-C23179E68574}">
      <dgm:prSet/>
      <dgm:spPr/>
      <dgm:t>
        <a:bodyPr/>
        <a:lstStyle/>
        <a:p>
          <a:endParaRPr lang="en-ID"/>
        </a:p>
      </dgm:t>
    </dgm:pt>
    <dgm:pt modelId="{3656F6A0-0244-40FB-A4AB-4F76C47B9E4F}" type="sibTrans" cxnId="{DD65ACBF-C998-4E04-ABD6-C23179E68574}">
      <dgm:prSet/>
      <dgm:spPr/>
      <dgm:t>
        <a:bodyPr/>
        <a:lstStyle/>
        <a:p>
          <a:endParaRPr lang="en-ID"/>
        </a:p>
      </dgm:t>
    </dgm:pt>
    <dgm:pt modelId="{68536C7F-06F2-4032-97E5-0BE38A601139}" type="pres">
      <dgm:prSet presAssocID="{79427D8E-86BE-496A-A992-B2D288FDCFE6}" presName="Name0" presStyleCnt="0">
        <dgm:presLayoutVars>
          <dgm:dir/>
          <dgm:animLvl val="lvl"/>
          <dgm:resizeHandles/>
        </dgm:presLayoutVars>
      </dgm:prSet>
      <dgm:spPr/>
    </dgm:pt>
    <dgm:pt modelId="{BF4DA27C-7208-4C50-A409-20F2A65FD352}" type="pres">
      <dgm:prSet presAssocID="{5AAA1BB8-152F-4A98-B222-92E5430872C8}" presName="linNode" presStyleCnt="0"/>
      <dgm:spPr/>
    </dgm:pt>
    <dgm:pt modelId="{65E11B62-F2C4-4287-AE1C-1E188619739B}" type="pres">
      <dgm:prSet presAssocID="{5AAA1BB8-152F-4A98-B222-92E5430872C8}" presName="parentShp" presStyleLbl="node1" presStyleIdx="0" presStyleCnt="2">
        <dgm:presLayoutVars>
          <dgm:bulletEnabled val="1"/>
        </dgm:presLayoutVars>
      </dgm:prSet>
      <dgm:spPr/>
    </dgm:pt>
    <dgm:pt modelId="{3FF9504C-0E5D-40AC-852C-5120BEB1740B}" type="pres">
      <dgm:prSet presAssocID="{5AAA1BB8-152F-4A98-B222-92E5430872C8}" presName="childShp" presStyleLbl="bgAccFollowNode1" presStyleIdx="0" presStyleCnt="2">
        <dgm:presLayoutVars>
          <dgm:bulletEnabled val="1"/>
        </dgm:presLayoutVars>
      </dgm:prSet>
      <dgm:spPr/>
    </dgm:pt>
    <dgm:pt modelId="{C081EDE5-C373-447B-B04C-498344A18D65}" type="pres">
      <dgm:prSet presAssocID="{5019481E-CEFF-47A6-9C55-7513CB8CEB04}" presName="spacing" presStyleCnt="0"/>
      <dgm:spPr/>
    </dgm:pt>
    <dgm:pt modelId="{DF167035-1C3D-461B-BAB9-42F2CEF0D5DC}" type="pres">
      <dgm:prSet presAssocID="{5D58B5E7-DED9-4EDF-A4AD-7910AD7872B0}" presName="linNode" presStyleCnt="0"/>
      <dgm:spPr/>
    </dgm:pt>
    <dgm:pt modelId="{1CE9B2A0-FFAA-4010-85D4-84E95F8300C1}" type="pres">
      <dgm:prSet presAssocID="{5D58B5E7-DED9-4EDF-A4AD-7910AD7872B0}" presName="parentShp" presStyleLbl="node1" presStyleIdx="1" presStyleCnt="2">
        <dgm:presLayoutVars>
          <dgm:bulletEnabled val="1"/>
        </dgm:presLayoutVars>
      </dgm:prSet>
      <dgm:spPr/>
    </dgm:pt>
    <dgm:pt modelId="{96081C99-9157-4AFC-89C9-229AC1874DD0}" type="pres">
      <dgm:prSet presAssocID="{5D58B5E7-DED9-4EDF-A4AD-7910AD7872B0}" presName="childShp" presStyleLbl="bgAccFollowNode1" presStyleIdx="1" presStyleCnt="2">
        <dgm:presLayoutVars>
          <dgm:bulletEnabled val="1"/>
        </dgm:presLayoutVars>
      </dgm:prSet>
      <dgm:spPr/>
    </dgm:pt>
  </dgm:ptLst>
  <dgm:cxnLst>
    <dgm:cxn modelId="{23080426-1249-439D-BECA-EA73AA9CC07A}" srcId="{5AAA1BB8-152F-4A98-B222-92E5430872C8}" destId="{BAE991F0-689A-4479-B776-DE56A6A04304}" srcOrd="0" destOrd="0" parTransId="{1FA983D9-FFBB-4D46-8543-0E062EB33A67}" sibTransId="{D4266A92-E685-4D51-BF66-8EA4778EA4BF}"/>
    <dgm:cxn modelId="{EF36FE45-82DD-45EC-B236-F300C919E46E}" srcId="{79427D8E-86BE-496A-A992-B2D288FDCFE6}" destId="{5AAA1BB8-152F-4A98-B222-92E5430872C8}" srcOrd="0" destOrd="0" parTransId="{465EACBF-AA34-44D0-88B2-02C5913752E8}" sibTransId="{5019481E-CEFF-47A6-9C55-7513CB8CEB04}"/>
    <dgm:cxn modelId="{31425E74-CAFC-493D-A287-E5B0000EA5B2}" type="presOf" srcId="{79427D8E-86BE-496A-A992-B2D288FDCFE6}" destId="{68536C7F-06F2-4032-97E5-0BE38A601139}" srcOrd="0" destOrd="0" presId="urn:microsoft.com/office/officeart/2005/8/layout/vList6"/>
    <dgm:cxn modelId="{9565D699-988F-4C1C-856E-D97708C722CD}" type="presOf" srcId="{5D58B5E7-DED9-4EDF-A4AD-7910AD7872B0}" destId="{1CE9B2A0-FFAA-4010-85D4-84E95F8300C1}" srcOrd="0" destOrd="0" presId="urn:microsoft.com/office/officeart/2005/8/layout/vList6"/>
    <dgm:cxn modelId="{DD65ACBF-C998-4E04-ABD6-C23179E68574}" srcId="{5D58B5E7-DED9-4EDF-A4AD-7910AD7872B0}" destId="{62CB2D98-A497-434E-867E-89E91A08D248}" srcOrd="0" destOrd="0" parTransId="{08E799C1-A3DA-4F58-9FC2-E1F8781FA62A}" sibTransId="{3656F6A0-0244-40FB-A4AB-4F76C47B9E4F}"/>
    <dgm:cxn modelId="{6A80DAD7-C962-4FB3-8799-645FC2D1764F}" srcId="{79427D8E-86BE-496A-A992-B2D288FDCFE6}" destId="{5D58B5E7-DED9-4EDF-A4AD-7910AD7872B0}" srcOrd="1" destOrd="0" parTransId="{0CCAAD98-563E-41D5-982B-694C44D3D4D3}" sibTransId="{A7664F2F-CFB3-421C-B614-CC7FC79E0AE2}"/>
    <dgm:cxn modelId="{50C9C2E2-D630-401F-AA26-BC23730062AB}" type="presOf" srcId="{62CB2D98-A497-434E-867E-89E91A08D248}" destId="{96081C99-9157-4AFC-89C9-229AC1874DD0}" srcOrd="0" destOrd="0" presId="urn:microsoft.com/office/officeart/2005/8/layout/vList6"/>
    <dgm:cxn modelId="{47589BEB-6C39-4775-BE4E-D0E3D11D5B61}" type="presOf" srcId="{BAE991F0-689A-4479-B776-DE56A6A04304}" destId="{3FF9504C-0E5D-40AC-852C-5120BEB1740B}" srcOrd="0" destOrd="0" presId="urn:microsoft.com/office/officeart/2005/8/layout/vList6"/>
    <dgm:cxn modelId="{B1F966F8-B3DD-4674-B62C-C6BD9A875D97}" type="presOf" srcId="{5AAA1BB8-152F-4A98-B222-92E5430872C8}" destId="{65E11B62-F2C4-4287-AE1C-1E188619739B}" srcOrd="0" destOrd="0" presId="urn:microsoft.com/office/officeart/2005/8/layout/vList6"/>
    <dgm:cxn modelId="{0396FDAF-65F4-4536-AEE2-69006EEB0B9E}" type="presParOf" srcId="{68536C7F-06F2-4032-97E5-0BE38A601139}" destId="{BF4DA27C-7208-4C50-A409-20F2A65FD352}" srcOrd="0" destOrd="0" presId="urn:microsoft.com/office/officeart/2005/8/layout/vList6"/>
    <dgm:cxn modelId="{6952F844-AD4A-474B-8F62-C6054B243913}" type="presParOf" srcId="{BF4DA27C-7208-4C50-A409-20F2A65FD352}" destId="{65E11B62-F2C4-4287-AE1C-1E188619739B}" srcOrd="0" destOrd="0" presId="urn:microsoft.com/office/officeart/2005/8/layout/vList6"/>
    <dgm:cxn modelId="{1B1F91D2-D4E3-46A9-9C89-F596695DD5A8}" type="presParOf" srcId="{BF4DA27C-7208-4C50-A409-20F2A65FD352}" destId="{3FF9504C-0E5D-40AC-852C-5120BEB1740B}" srcOrd="1" destOrd="0" presId="urn:microsoft.com/office/officeart/2005/8/layout/vList6"/>
    <dgm:cxn modelId="{7308609E-E44D-4C5E-A025-B3D7434E4BFD}" type="presParOf" srcId="{68536C7F-06F2-4032-97E5-0BE38A601139}" destId="{C081EDE5-C373-447B-B04C-498344A18D65}" srcOrd="1" destOrd="0" presId="urn:microsoft.com/office/officeart/2005/8/layout/vList6"/>
    <dgm:cxn modelId="{F347916E-07DC-4965-93C2-7AB7333E4949}" type="presParOf" srcId="{68536C7F-06F2-4032-97E5-0BE38A601139}" destId="{DF167035-1C3D-461B-BAB9-42F2CEF0D5DC}" srcOrd="2" destOrd="0" presId="urn:microsoft.com/office/officeart/2005/8/layout/vList6"/>
    <dgm:cxn modelId="{921752E3-38BA-489C-8FF4-8E3B93CC4EEF}" type="presParOf" srcId="{DF167035-1C3D-461B-BAB9-42F2CEF0D5DC}" destId="{1CE9B2A0-FFAA-4010-85D4-84E95F8300C1}" srcOrd="0" destOrd="0" presId="urn:microsoft.com/office/officeart/2005/8/layout/vList6"/>
    <dgm:cxn modelId="{33E1D56B-BC9B-43C9-9DB9-E581E579313F}" type="presParOf" srcId="{DF167035-1C3D-461B-BAB9-42F2CEF0D5DC}" destId="{96081C99-9157-4AFC-89C9-229AC1874DD0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EC6E7219-02BC-4215-B99D-B0E81FD8D3B6}" type="doc">
      <dgm:prSet loTypeId="urn:microsoft.com/office/officeart/2005/8/layout/pyramid1" loCatId="pyramid" qsTypeId="urn:microsoft.com/office/officeart/2005/8/quickstyle/simple1" qsCatId="simple" csTypeId="urn:microsoft.com/office/officeart/2005/8/colors/colorful3" csCatId="colorful" phldr="1"/>
      <dgm:spPr/>
    </dgm:pt>
    <dgm:pt modelId="{208E504D-D570-4695-9A2A-3EE268181FE3}">
      <dgm:prSet phldrT="[Text]" custT="1"/>
      <dgm:spPr/>
      <dgm:t>
        <a:bodyPr/>
        <a:lstStyle/>
        <a:p>
          <a:pPr>
            <a:lnSpc>
              <a:spcPct val="90000"/>
            </a:lnSpc>
          </a:pPr>
          <a:endParaRPr lang="en-US" sz="4800" dirty="0"/>
        </a:p>
        <a:p>
          <a:pPr>
            <a:lnSpc>
              <a:spcPct val="100000"/>
            </a:lnSpc>
          </a:pPr>
          <a:r>
            <a:rPr lang="en-US" sz="4800" dirty="0" err="1"/>
            <a:t>Prinsip</a:t>
          </a:r>
          <a:endParaRPr lang="en-ID" sz="4800" dirty="0"/>
        </a:p>
      </dgm:t>
    </dgm:pt>
    <dgm:pt modelId="{FEAEFC01-3D0C-4B01-8B7C-92094017531F}" type="parTrans" cxnId="{70A27CD2-A670-47A0-89C3-86699405E721}">
      <dgm:prSet/>
      <dgm:spPr/>
      <dgm:t>
        <a:bodyPr/>
        <a:lstStyle/>
        <a:p>
          <a:endParaRPr lang="en-ID"/>
        </a:p>
      </dgm:t>
    </dgm:pt>
    <dgm:pt modelId="{7EFA670A-1C7E-44EF-B81F-088EA09A6408}" type="sibTrans" cxnId="{70A27CD2-A670-47A0-89C3-86699405E721}">
      <dgm:prSet/>
      <dgm:spPr/>
      <dgm:t>
        <a:bodyPr/>
        <a:lstStyle/>
        <a:p>
          <a:endParaRPr lang="en-ID"/>
        </a:p>
      </dgm:t>
    </dgm:pt>
    <dgm:pt modelId="{C3BCB384-CEB2-43DF-B5A2-65F344A21BAF}">
      <dgm:prSet phldrT="[Text]"/>
      <dgm:spPr/>
      <dgm:t>
        <a:bodyPr/>
        <a:lstStyle/>
        <a:p>
          <a:r>
            <a:rPr lang="en-US" dirty="0"/>
            <a:t>Norma</a:t>
          </a:r>
          <a:endParaRPr lang="en-ID" dirty="0"/>
        </a:p>
      </dgm:t>
    </dgm:pt>
    <dgm:pt modelId="{34A00A69-0A44-464D-82A8-16713B9D22BD}" type="parTrans" cxnId="{9BDD333C-A2B8-4C96-9AEF-69D2F0837ABB}">
      <dgm:prSet/>
      <dgm:spPr/>
      <dgm:t>
        <a:bodyPr/>
        <a:lstStyle/>
        <a:p>
          <a:endParaRPr lang="en-ID"/>
        </a:p>
      </dgm:t>
    </dgm:pt>
    <dgm:pt modelId="{B1CADC6A-3F70-4B81-926F-2A439909C914}" type="sibTrans" cxnId="{9BDD333C-A2B8-4C96-9AEF-69D2F0837ABB}">
      <dgm:prSet/>
      <dgm:spPr/>
      <dgm:t>
        <a:bodyPr/>
        <a:lstStyle/>
        <a:p>
          <a:endParaRPr lang="en-ID"/>
        </a:p>
      </dgm:t>
    </dgm:pt>
    <dgm:pt modelId="{7FA92FDB-60D5-45F1-8F7C-0C0FF0A750A5}">
      <dgm:prSet phldrT="[Text]"/>
      <dgm:spPr/>
      <dgm:t>
        <a:bodyPr/>
        <a:lstStyle/>
        <a:p>
          <a:r>
            <a:rPr lang="en-US" dirty="0" err="1"/>
            <a:t>Aturan</a:t>
          </a:r>
          <a:endParaRPr lang="en-ID" dirty="0"/>
        </a:p>
      </dgm:t>
    </dgm:pt>
    <dgm:pt modelId="{508EE950-5F69-44FF-83F7-B28B7AD8EED2}" type="parTrans" cxnId="{50B6DA10-DC26-4AEE-9F31-54C81F567B55}">
      <dgm:prSet/>
      <dgm:spPr/>
      <dgm:t>
        <a:bodyPr/>
        <a:lstStyle/>
        <a:p>
          <a:endParaRPr lang="en-ID"/>
        </a:p>
      </dgm:t>
    </dgm:pt>
    <dgm:pt modelId="{DCD3F161-095D-4F4B-AC76-5E054A4434A6}" type="sibTrans" cxnId="{50B6DA10-DC26-4AEE-9F31-54C81F567B55}">
      <dgm:prSet/>
      <dgm:spPr/>
      <dgm:t>
        <a:bodyPr/>
        <a:lstStyle/>
        <a:p>
          <a:endParaRPr lang="en-ID"/>
        </a:p>
      </dgm:t>
    </dgm:pt>
    <dgm:pt modelId="{22C01EC8-BF50-43E0-8020-28C913F20A18}" type="pres">
      <dgm:prSet presAssocID="{EC6E7219-02BC-4215-B99D-B0E81FD8D3B6}" presName="Name0" presStyleCnt="0">
        <dgm:presLayoutVars>
          <dgm:dir/>
          <dgm:animLvl val="lvl"/>
          <dgm:resizeHandles val="exact"/>
        </dgm:presLayoutVars>
      </dgm:prSet>
      <dgm:spPr/>
    </dgm:pt>
    <dgm:pt modelId="{A7DE466D-756D-49BF-A55F-F6DAE3EE789A}" type="pres">
      <dgm:prSet presAssocID="{208E504D-D570-4695-9A2A-3EE268181FE3}" presName="Name8" presStyleCnt="0"/>
      <dgm:spPr/>
    </dgm:pt>
    <dgm:pt modelId="{5479A008-998F-413D-927D-A0B0C276A00A}" type="pres">
      <dgm:prSet presAssocID="{208E504D-D570-4695-9A2A-3EE268181FE3}" presName="level" presStyleLbl="node1" presStyleIdx="0" presStyleCnt="3">
        <dgm:presLayoutVars>
          <dgm:chMax val="1"/>
          <dgm:bulletEnabled val="1"/>
        </dgm:presLayoutVars>
      </dgm:prSet>
      <dgm:spPr/>
    </dgm:pt>
    <dgm:pt modelId="{885F847F-21A8-4B41-9599-3FCD23BABB10}" type="pres">
      <dgm:prSet presAssocID="{208E504D-D570-4695-9A2A-3EE268181FE3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2DA03778-EDFC-4D03-8EE2-91FA59760DAA}" type="pres">
      <dgm:prSet presAssocID="{C3BCB384-CEB2-43DF-B5A2-65F344A21BAF}" presName="Name8" presStyleCnt="0"/>
      <dgm:spPr/>
    </dgm:pt>
    <dgm:pt modelId="{D7D3C965-4C2D-4D72-A88D-05E1E76804DF}" type="pres">
      <dgm:prSet presAssocID="{C3BCB384-CEB2-43DF-B5A2-65F344A21BAF}" presName="level" presStyleLbl="node1" presStyleIdx="1" presStyleCnt="3">
        <dgm:presLayoutVars>
          <dgm:chMax val="1"/>
          <dgm:bulletEnabled val="1"/>
        </dgm:presLayoutVars>
      </dgm:prSet>
      <dgm:spPr/>
    </dgm:pt>
    <dgm:pt modelId="{63CD4396-60EB-428A-862B-9E1EDDF714E7}" type="pres">
      <dgm:prSet presAssocID="{C3BCB384-CEB2-43DF-B5A2-65F344A21BAF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3BD032F5-1FF6-413C-9222-A95A630A6FF6}" type="pres">
      <dgm:prSet presAssocID="{7FA92FDB-60D5-45F1-8F7C-0C0FF0A750A5}" presName="Name8" presStyleCnt="0"/>
      <dgm:spPr/>
    </dgm:pt>
    <dgm:pt modelId="{1C2F80C6-90B5-445A-9B9D-C251518F1BF9}" type="pres">
      <dgm:prSet presAssocID="{7FA92FDB-60D5-45F1-8F7C-0C0FF0A750A5}" presName="level" presStyleLbl="node1" presStyleIdx="2" presStyleCnt="3">
        <dgm:presLayoutVars>
          <dgm:chMax val="1"/>
          <dgm:bulletEnabled val="1"/>
        </dgm:presLayoutVars>
      </dgm:prSet>
      <dgm:spPr/>
    </dgm:pt>
    <dgm:pt modelId="{743BB401-FFF6-48E6-80CC-24C1219EBFEB}" type="pres">
      <dgm:prSet presAssocID="{7FA92FDB-60D5-45F1-8F7C-0C0FF0A750A5}" presName="levelTx" presStyleLbl="revTx" presStyleIdx="0" presStyleCnt="0">
        <dgm:presLayoutVars>
          <dgm:chMax val="1"/>
          <dgm:bulletEnabled val="1"/>
        </dgm:presLayoutVars>
      </dgm:prSet>
      <dgm:spPr/>
    </dgm:pt>
  </dgm:ptLst>
  <dgm:cxnLst>
    <dgm:cxn modelId="{50B6DA10-DC26-4AEE-9F31-54C81F567B55}" srcId="{EC6E7219-02BC-4215-B99D-B0E81FD8D3B6}" destId="{7FA92FDB-60D5-45F1-8F7C-0C0FF0A750A5}" srcOrd="2" destOrd="0" parTransId="{508EE950-5F69-44FF-83F7-B28B7AD8EED2}" sibTransId="{DCD3F161-095D-4F4B-AC76-5E054A4434A6}"/>
    <dgm:cxn modelId="{3AF6081A-4955-49F8-8B53-8794E427002A}" type="presOf" srcId="{EC6E7219-02BC-4215-B99D-B0E81FD8D3B6}" destId="{22C01EC8-BF50-43E0-8020-28C913F20A18}" srcOrd="0" destOrd="0" presId="urn:microsoft.com/office/officeart/2005/8/layout/pyramid1"/>
    <dgm:cxn modelId="{1AB71E32-86A6-428F-A5EE-D86F51B9E8D1}" type="presOf" srcId="{C3BCB384-CEB2-43DF-B5A2-65F344A21BAF}" destId="{63CD4396-60EB-428A-862B-9E1EDDF714E7}" srcOrd="1" destOrd="0" presId="urn:microsoft.com/office/officeart/2005/8/layout/pyramid1"/>
    <dgm:cxn modelId="{9BDD333C-A2B8-4C96-9AEF-69D2F0837ABB}" srcId="{EC6E7219-02BC-4215-B99D-B0E81FD8D3B6}" destId="{C3BCB384-CEB2-43DF-B5A2-65F344A21BAF}" srcOrd="1" destOrd="0" parTransId="{34A00A69-0A44-464D-82A8-16713B9D22BD}" sibTransId="{B1CADC6A-3F70-4B81-926F-2A439909C914}"/>
    <dgm:cxn modelId="{B929897C-CF55-4733-B5B8-DAA4C977B452}" type="presOf" srcId="{7FA92FDB-60D5-45F1-8F7C-0C0FF0A750A5}" destId="{743BB401-FFF6-48E6-80CC-24C1219EBFEB}" srcOrd="1" destOrd="0" presId="urn:microsoft.com/office/officeart/2005/8/layout/pyramid1"/>
    <dgm:cxn modelId="{2DE2E38D-FDFA-4280-A644-B0DA46840B03}" type="presOf" srcId="{C3BCB384-CEB2-43DF-B5A2-65F344A21BAF}" destId="{D7D3C965-4C2D-4D72-A88D-05E1E76804DF}" srcOrd="0" destOrd="0" presId="urn:microsoft.com/office/officeart/2005/8/layout/pyramid1"/>
    <dgm:cxn modelId="{57F24F95-82E4-4130-B05F-3954C88B4251}" type="presOf" srcId="{208E504D-D570-4695-9A2A-3EE268181FE3}" destId="{885F847F-21A8-4B41-9599-3FCD23BABB10}" srcOrd="1" destOrd="0" presId="urn:microsoft.com/office/officeart/2005/8/layout/pyramid1"/>
    <dgm:cxn modelId="{7BD771C7-113D-48AB-9144-0865BF7C1326}" type="presOf" srcId="{208E504D-D570-4695-9A2A-3EE268181FE3}" destId="{5479A008-998F-413D-927D-A0B0C276A00A}" srcOrd="0" destOrd="0" presId="urn:microsoft.com/office/officeart/2005/8/layout/pyramid1"/>
    <dgm:cxn modelId="{70A27CD2-A670-47A0-89C3-86699405E721}" srcId="{EC6E7219-02BC-4215-B99D-B0E81FD8D3B6}" destId="{208E504D-D570-4695-9A2A-3EE268181FE3}" srcOrd="0" destOrd="0" parTransId="{FEAEFC01-3D0C-4B01-8B7C-92094017531F}" sibTransId="{7EFA670A-1C7E-44EF-B81F-088EA09A6408}"/>
    <dgm:cxn modelId="{95D9A7FF-B6D2-434C-968B-D1C8BE4B120E}" type="presOf" srcId="{7FA92FDB-60D5-45F1-8F7C-0C0FF0A750A5}" destId="{1C2F80C6-90B5-445A-9B9D-C251518F1BF9}" srcOrd="0" destOrd="0" presId="urn:microsoft.com/office/officeart/2005/8/layout/pyramid1"/>
    <dgm:cxn modelId="{F2EA874D-666C-4580-8241-6D8F6CBB525E}" type="presParOf" srcId="{22C01EC8-BF50-43E0-8020-28C913F20A18}" destId="{A7DE466D-756D-49BF-A55F-F6DAE3EE789A}" srcOrd="0" destOrd="0" presId="urn:microsoft.com/office/officeart/2005/8/layout/pyramid1"/>
    <dgm:cxn modelId="{806C6E9D-6E9F-45FB-97B5-2F7976F078D6}" type="presParOf" srcId="{A7DE466D-756D-49BF-A55F-F6DAE3EE789A}" destId="{5479A008-998F-413D-927D-A0B0C276A00A}" srcOrd="0" destOrd="0" presId="urn:microsoft.com/office/officeart/2005/8/layout/pyramid1"/>
    <dgm:cxn modelId="{6E95FAF8-0520-4019-89B6-7D5D3AFA378E}" type="presParOf" srcId="{A7DE466D-756D-49BF-A55F-F6DAE3EE789A}" destId="{885F847F-21A8-4B41-9599-3FCD23BABB10}" srcOrd="1" destOrd="0" presId="urn:microsoft.com/office/officeart/2005/8/layout/pyramid1"/>
    <dgm:cxn modelId="{5C0F77F6-6A59-4F57-9861-B26C00212E93}" type="presParOf" srcId="{22C01EC8-BF50-43E0-8020-28C913F20A18}" destId="{2DA03778-EDFC-4D03-8EE2-91FA59760DAA}" srcOrd="1" destOrd="0" presId="urn:microsoft.com/office/officeart/2005/8/layout/pyramid1"/>
    <dgm:cxn modelId="{B045C1EA-5513-496F-A39C-416EF6305784}" type="presParOf" srcId="{2DA03778-EDFC-4D03-8EE2-91FA59760DAA}" destId="{D7D3C965-4C2D-4D72-A88D-05E1E76804DF}" srcOrd="0" destOrd="0" presId="urn:microsoft.com/office/officeart/2005/8/layout/pyramid1"/>
    <dgm:cxn modelId="{DC11C322-53E3-4367-AE46-4579C648BF28}" type="presParOf" srcId="{2DA03778-EDFC-4D03-8EE2-91FA59760DAA}" destId="{63CD4396-60EB-428A-862B-9E1EDDF714E7}" srcOrd="1" destOrd="0" presId="urn:microsoft.com/office/officeart/2005/8/layout/pyramid1"/>
    <dgm:cxn modelId="{11754F63-7A98-4C0C-B67D-2111AC6620DE}" type="presParOf" srcId="{22C01EC8-BF50-43E0-8020-28C913F20A18}" destId="{3BD032F5-1FF6-413C-9222-A95A630A6FF6}" srcOrd="2" destOrd="0" presId="urn:microsoft.com/office/officeart/2005/8/layout/pyramid1"/>
    <dgm:cxn modelId="{30D7A590-BF21-43AB-894D-B78AD1609A09}" type="presParOf" srcId="{3BD032F5-1FF6-413C-9222-A95A630A6FF6}" destId="{1C2F80C6-90B5-445A-9B9D-C251518F1BF9}" srcOrd="0" destOrd="0" presId="urn:microsoft.com/office/officeart/2005/8/layout/pyramid1"/>
    <dgm:cxn modelId="{EAA3BB15-0774-43D3-9C59-1CD0CD62DBB2}" type="presParOf" srcId="{3BD032F5-1FF6-413C-9222-A95A630A6FF6}" destId="{743BB401-FFF6-48E6-80CC-24C1219EBFEB}" srcOrd="1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3F1F63F-B9A2-433D-BE18-5DF4B2ABB218}">
      <dsp:nvSpPr>
        <dsp:cNvPr id="0" name=""/>
        <dsp:cNvSpPr/>
      </dsp:nvSpPr>
      <dsp:spPr>
        <a:xfrm>
          <a:off x="3978" y="700215"/>
          <a:ext cx="2034822" cy="123626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3144" tIns="93980" rIns="263144" bIns="93980" numCol="1" spcCol="1270" anchor="ctr" anchorCtr="0">
          <a:noAutofit/>
        </a:bodyPr>
        <a:lstStyle/>
        <a:p>
          <a:pPr marL="0" lvl="0" indent="0" algn="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700" kern="1200" dirty="0" err="1"/>
            <a:t>Erward</a:t>
          </a:r>
          <a:r>
            <a:rPr lang="en-US" sz="3700" kern="1200" dirty="0"/>
            <a:t>. D</a:t>
          </a:r>
          <a:endParaRPr lang="en-ID" sz="3700" kern="1200" dirty="0"/>
        </a:p>
      </dsp:txBody>
      <dsp:txXfrm>
        <a:off x="3978" y="700215"/>
        <a:ext cx="2034822" cy="1236262"/>
      </dsp:txXfrm>
    </dsp:sp>
    <dsp:sp modelId="{763D754D-F693-453E-93E6-17153F6064CA}">
      <dsp:nvSpPr>
        <dsp:cNvPr id="0" name=""/>
        <dsp:cNvSpPr/>
      </dsp:nvSpPr>
      <dsp:spPr>
        <a:xfrm>
          <a:off x="2038801" y="140034"/>
          <a:ext cx="406964" cy="2356625"/>
        </a:xfrm>
        <a:prstGeom prst="leftBrace">
          <a:avLst>
            <a:gd name="adj1" fmla="val 35000"/>
            <a:gd name="adj2" fmla="val 50000"/>
          </a:avLst>
        </a:prstGeom>
        <a:noFill/>
        <a:ln w="9525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00A318C-B93B-479F-9F72-AC3816515D4B}">
      <dsp:nvSpPr>
        <dsp:cNvPr id="0" name=""/>
        <dsp:cNvSpPr/>
      </dsp:nvSpPr>
      <dsp:spPr>
        <a:xfrm>
          <a:off x="2608551" y="140034"/>
          <a:ext cx="5534718" cy="2356625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marL="285750" lvl="1" indent="-285750" algn="l" defTabSz="1644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700" kern="1200" dirty="0" err="1"/>
            <a:t>Anggapan</a:t>
          </a:r>
          <a:r>
            <a:rPr lang="en-US" sz="3700" kern="1200" dirty="0"/>
            <a:t> fundamental yang </a:t>
          </a:r>
          <a:r>
            <a:rPr lang="en-US" sz="3700" kern="1200" dirty="0" err="1"/>
            <a:t>tidak</a:t>
          </a:r>
          <a:r>
            <a:rPr lang="en-US" sz="3700" kern="1200" dirty="0"/>
            <a:t> </a:t>
          </a:r>
          <a:r>
            <a:rPr lang="en-US" sz="3700" kern="1200" dirty="0" err="1"/>
            <a:t>menutup</a:t>
          </a:r>
          <a:r>
            <a:rPr lang="en-US" sz="3700" kern="1200" dirty="0"/>
            <a:t> </a:t>
          </a:r>
          <a:r>
            <a:rPr lang="en-US" sz="3700" kern="1200" dirty="0" err="1"/>
            <a:t>untuk</a:t>
          </a:r>
          <a:r>
            <a:rPr lang="en-US" sz="3700" kern="1200" dirty="0"/>
            <a:t> </a:t>
          </a:r>
          <a:r>
            <a:rPr lang="en-US" sz="3700" kern="1200" dirty="0" err="1"/>
            <a:t>penyelidikan</a:t>
          </a:r>
          <a:r>
            <a:rPr lang="en-US" sz="3700" kern="1200" dirty="0"/>
            <a:t> </a:t>
          </a:r>
          <a:r>
            <a:rPr lang="en-US" sz="3700" kern="1200" dirty="0" err="1"/>
            <a:t>lebih</a:t>
          </a:r>
          <a:r>
            <a:rPr lang="en-US" sz="3700" kern="1200" dirty="0"/>
            <a:t> </a:t>
          </a:r>
          <a:r>
            <a:rPr lang="en-US" sz="3700" kern="1200" dirty="0" err="1"/>
            <a:t>lanjut</a:t>
          </a:r>
          <a:endParaRPr lang="en-ID" sz="3700" kern="1200" dirty="0"/>
        </a:p>
      </dsp:txBody>
      <dsp:txXfrm>
        <a:off x="2608551" y="140034"/>
        <a:ext cx="5534718" cy="2356625"/>
      </dsp:txXfrm>
    </dsp:sp>
    <dsp:sp modelId="{65BDAD01-6776-4CB9-BFF2-216443F97169}">
      <dsp:nvSpPr>
        <dsp:cNvPr id="0" name=""/>
        <dsp:cNvSpPr/>
      </dsp:nvSpPr>
      <dsp:spPr>
        <a:xfrm>
          <a:off x="3978" y="2938925"/>
          <a:ext cx="2034822" cy="123626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3144" tIns="93980" rIns="263144" bIns="93980" numCol="1" spcCol="1270" anchor="ctr" anchorCtr="0">
          <a:noAutofit/>
        </a:bodyPr>
        <a:lstStyle/>
        <a:p>
          <a:pPr marL="0" lvl="0" indent="0" algn="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700" kern="1200" dirty="0"/>
            <a:t>Jordan Daci</a:t>
          </a:r>
          <a:endParaRPr lang="en-ID" sz="3700" kern="1200" dirty="0"/>
        </a:p>
      </dsp:txBody>
      <dsp:txXfrm>
        <a:off x="3978" y="2938925"/>
        <a:ext cx="2034822" cy="1236262"/>
      </dsp:txXfrm>
    </dsp:sp>
    <dsp:sp modelId="{43B7459D-D82A-4911-A448-88AB790324D1}">
      <dsp:nvSpPr>
        <dsp:cNvPr id="0" name=""/>
        <dsp:cNvSpPr/>
      </dsp:nvSpPr>
      <dsp:spPr>
        <a:xfrm>
          <a:off x="2038801" y="2629859"/>
          <a:ext cx="406964" cy="1854393"/>
        </a:xfrm>
        <a:prstGeom prst="leftBrace">
          <a:avLst>
            <a:gd name="adj1" fmla="val 35000"/>
            <a:gd name="adj2" fmla="val 50000"/>
          </a:avLst>
        </a:prstGeom>
        <a:noFill/>
        <a:ln w="9525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D9EED4D-638B-474D-AE24-08FBE651B276}">
      <dsp:nvSpPr>
        <dsp:cNvPr id="0" name=""/>
        <dsp:cNvSpPr/>
      </dsp:nvSpPr>
      <dsp:spPr>
        <a:xfrm>
          <a:off x="2608551" y="2629859"/>
          <a:ext cx="5534718" cy="1854393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marL="285750" lvl="1" indent="-285750" algn="l" defTabSz="1644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700" kern="1200" dirty="0"/>
            <a:t>Norma </a:t>
          </a:r>
          <a:r>
            <a:rPr lang="en-US" sz="3700" kern="1200" dirty="0" err="1"/>
            <a:t>dasar</a:t>
          </a:r>
          <a:r>
            <a:rPr lang="en-US" sz="3700" kern="1200" dirty="0"/>
            <a:t> yang </a:t>
          </a:r>
          <a:r>
            <a:rPr lang="en-US" sz="3700" kern="1200" dirty="0" err="1"/>
            <a:t>merupakan</a:t>
          </a:r>
          <a:r>
            <a:rPr lang="en-US" sz="3700" kern="1200" dirty="0"/>
            <a:t> </a:t>
          </a:r>
          <a:r>
            <a:rPr lang="en-US" sz="3700" kern="1200" dirty="0" err="1"/>
            <a:t>asal</a:t>
          </a:r>
          <a:r>
            <a:rPr lang="en-US" sz="3700" kern="1200" dirty="0"/>
            <a:t> </a:t>
          </a:r>
          <a:r>
            <a:rPr lang="en-US" sz="3700" kern="1200" dirty="0" err="1"/>
            <a:t>norma</a:t>
          </a:r>
          <a:r>
            <a:rPr lang="en-US" sz="3700" kern="1200" dirty="0"/>
            <a:t> lain</a:t>
          </a:r>
          <a:endParaRPr lang="en-ID" sz="3700" kern="1200" dirty="0"/>
        </a:p>
      </dsp:txBody>
      <dsp:txXfrm>
        <a:off x="2608551" y="2629859"/>
        <a:ext cx="5534718" cy="1854393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434E172-AE61-496A-806A-F8E8685783E6}">
      <dsp:nvSpPr>
        <dsp:cNvPr id="0" name=""/>
        <dsp:cNvSpPr/>
      </dsp:nvSpPr>
      <dsp:spPr>
        <a:xfrm rot="5400000">
          <a:off x="1033010" y="1393151"/>
          <a:ext cx="1232122" cy="1402727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073ED08-B23C-4D9B-A98C-332F86D0ED04}">
      <dsp:nvSpPr>
        <dsp:cNvPr id="0" name=""/>
        <dsp:cNvSpPr/>
      </dsp:nvSpPr>
      <dsp:spPr>
        <a:xfrm>
          <a:off x="706573" y="27319"/>
          <a:ext cx="2074168" cy="1451850"/>
        </a:xfrm>
        <a:prstGeom prst="roundRect">
          <a:avLst>
            <a:gd name="adj" fmla="val 1667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400" kern="1200" dirty="0" err="1"/>
            <a:t>Prinsip</a:t>
          </a:r>
          <a:endParaRPr lang="en-ID" sz="4400" kern="1200" dirty="0"/>
        </a:p>
      </dsp:txBody>
      <dsp:txXfrm>
        <a:off x="777459" y="98205"/>
        <a:ext cx="1932396" cy="1310078"/>
      </dsp:txXfrm>
    </dsp:sp>
    <dsp:sp modelId="{83999E33-3DE5-4F74-9FCA-9E9D1BA695CC}">
      <dsp:nvSpPr>
        <dsp:cNvPr id="0" name=""/>
        <dsp:cNvSpPr/>
      </dsp:nvSpPr>
      <dsp:spPr>
        <a:xfrm>
          <a:off x="2780741" y="165786"/>
          <a:ext cx="1508552" cy="11734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 dirty="0" err="1"/>
            <a:t>Seseorang</a:t>
          </a:r>
          <a:r>
            <a:rPr lang="en-US" sz="1400" kern="1200" dirty="0"/>
            <a:t> </a:t>
          </a:r>
          <a:r>
            <a:rPr lang="en-US" sz="1400" kern="1200" dirty="0" err="1"/>
            <a:t>tdk</a:t>
          </a:r>
          <a:r>
            <a:rPr lang="en-US" sz="1400" kern="1200" dirty="0"/>
            <a:t> </a:t>
          </a:r>
          <a:r>
            <a:rPr lang="en-US" sz="1400" kern="1200" dirty="0" err="1"/>
            <a:t>boleh</a:t>
          </a:r>
          <a:r>
            <a:rPr lang="en-US" sz="1400" kern="1200" dirty="0"/>
            <a:t> </a:t>
          </a:r>
          <a:r>
            <a:rPr lang="en-US" sz="1400" kern="1200" dirty="0" err="1"/>
            <a:t>menikmati</a:t>
          </a:r>
          <a:r>
            <a:rPr lang="en-US" sz="1400" kern="1200" dirty="0"/>
            <a:t> </a:t>
          </a:r>
          <a:r>
            <a:rPr lang="en-US" sz="1400" kern="1200" dirty="0" err="1"/>
            <a:t>kebendaan</a:t>
          </a:r>
          <a:r>
            <a:rPr lang="en-US" sz="1400" kern="1200" dirty="0"/>
            <a:t> </a:t>
          </a:r>
          <a:r>
            <a:rPr lang="en-US" sz="1400" kern="1200" dirty="0" err="1"/>
            <a:t>milik</a:t>
          </a:r>
          <a:r>
            <a:rPr lang="en-US" sz="1400" kern="1200" dirty="0"/>
            <a:t> orang lain </a:t>
          </a:r>
          <a:r>
            <a:rPr lang="en-US" sz="1400" kern="1200" dirty="0" err="1"/>
            <a:t>tanpa</a:t>
          </a:r>
          <a:r>
            <a:rPr lang="en-US" sz="1400" kern="1200" dirty="0"/>
            <a:t> </a:t>
          </a:r>
          <a:r>
            <a:rPr lang="en-US" sz="1400" kern="1200" dirty="0" err="1"/>
            <a:t>izin</a:t>
          </a:r>
          <a:endParaRPr lang="en-ID" sz="1400" kern="1200" dirty="0"/>
        </a:p>
      </dsp:txBody>
      <dsp:txXfrm>
        <a:off x="2780741" y="165786"/>
        <a:ext cx="1508552" cy="1173449"/>
      </dsp:txXfrm>
    </dsp:sp>
    <dsp:sp modelId="{9EB38C00-0297-49A3-8A28-834697840759}">
      <dsp:nvSpPr>
        <dsp:cNvPr id="0" name=""/>
        <dsp:cNvSpPr/>
      </dsp:nvSpPr>
      <dsp:spPr>
        <a:xfrm rot="5400000">
          <a:off x="2752716" y="3024058"/>
          <a:ext cx="1232122" cy="1402727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-13089511"/>
            <a:satOff val="-703"/>
            <a:lumOff val="1136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F62B37B-5536-41B4-8AC0-FE96373530D7}">
      <dsp:nvSpPr>
        <dsp:cNvPr id="0" name=""/>
        <dsp:cNvSpPr/>
      </dsp:nvSpPr>
      <dsp:spPr>
        <a:xfrm>
          <a:off x="2426279" y="1658226"/>
          <a:ext cx="2074168" cy="1451850"/>
        </a:xfrm>
        <a:prstGeom prst="roundRect">
          <a:avLst>
            <a:gd name="adj" fmla="val 1667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400" kern="1200" dirty="0"/>
            <a:t>Norma</a:t>
          </a:r>
          <a:endParaRPr lang="en-ID" sz="4400" kern="1200" dirty="0"/>
        </a:p>
      </dsp:txBody>
      <dsp:txXfrm>
        <a:off x="2497165" y="1729112"/>
        <a:ext cx="1932396" cy="1310078"/>
      </dsp:txXfrm>
    </dsp:sp>
    <dsp:sp modelId="{8C098058-ED0F-4AD1-8D65-78789A5733F7}">
      <dsp:nvSpPr>
        <dsp:cNvPr id="0" name=""/>
        <dsp:cNvSpPr/>
      </dsp:nvSpPr>
      <dsp:spPr>
        <a:xfrm>
          <a:off x="4500448" y="1796693"/>
          <a:ext cx="1508552" cy="11734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 dirty="0" err="1"/>
            <a:t>Dilarang</a:t>
          </a:r>
          <a:r>
            <a:rPr lang="en-US" sz="1400" kern="1200" dirty="0"/>
            <a:t> </a:t>
          </a:r>
          <a:r>
            <a:rPr lang="en-US" sz="1400" kern="1200" dirty="0" err="1"/>
            <a:t>mencuri</a:t>
          </a:r>
          <a:endParaRPr lang="en-ID" sz="1400" kern="1200" dirty="0"/>
        </a:p>
      </dsp:txBody>
      <dsp:txXfrm>
        <a:off x="4500448" y="1796693"/>
        <a:ext cx="1508552" cy="1173449"/>
      </dsp:txXfrm>
    </dsp:sp>
    <dsp:sp modelId="{E6E90150-1851-477C-A98B-2CF01BF17619}">
      <dsp:nvSpPr>
        <dsp:cNvPr id="0" name=""/>
        <dsp:cNvSpPr/>
      </dsp:nvSpPr>
      <dsp:spPr>
        <a:xfrm>
          <a:off x="4145985" y="3289134"/>
          <a:ext cx="2074168" cy="1451850"/>
        </a:xfrm>
        <a:prstGeom prst="roundRect">
          <a:avLst>
            <a:gd name="adj" fmla="val 1667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400" kern="1200" dirty="0" err="1"/>
            <a:t>Aturan</a:t>
          </a:r>
          <a:endParaRPr lang="en-ID" sz="4400" kern="1200" dirty="0"/>
        </a:p>
      </dsp:txBody>
      <dsp:txXfrm>
        <a:off x="4216871" y="3360020"/>
        <a:ext cx="1932396" cy="1310078"/>
      </dsp:txXfrm>
    </dsp:sp>
    <dsp:sp modelId="{3E2CF46F-82C8-4DF7-96B7-92659AF41019}">
      <dsp:nvSpPr>
        <dsp:cNvPr id="0" name=""/>
        <dsp:cNvSpPr/>
      </dsp:nvSpPr>
      <dsp:spPr>
        <a:xfrm>
          <a:off x="6220154" y="3427601"/>
          <a:ext cx="1508552" cy="11734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200" kern="1200" dirty="0" err="1"/>
            <a:t>Pasal</a:t>
          </a:r>
          <a:r>
            <a:rPr lang="en-US" sz="2200" kern="1200" dirty="0"/>
            <a:t> 362 KUHP</a:t>
          </a:r>
          <a:endParaRPr lang="en-ID" sz="2200" kern="1200" dirty="0"/>
        </a:p>
      </dsp:txBody>
      <dsp:txXfrm>
        <a:off x="6220154" y="3427601"/>
        <a:ext cx="1508552" cy="117344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3F5FD4B-9C20-4AF2-84D4-107BAA0EDE22}">
      <dsp:nvSpPr>
        <dsp:cNvPr id="0" name=""/>
        <dsp:cNvSpPr/>
      </dsp:nvSpPr>
      <dsp:spPr>
        <a:xfrm rot="5400000">
          <a:off x="4815697" y="-1813885"/>
          <a:ext cx="1155070" cy="5075983"/>
        </a:xfrm>
        <a:prstGeom prst="round2Same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kern="1200" dirty="0" err="1"/>
            <a:t>Aturan</a:t>
          </a:r>
          <a:r>
            <a:rPr lang="en-US" sz="1900" kern="1200" dirty="0"/>
            <a:t> </a:t>
          </a:r>
          <a:r>
            <a:rPr lang="en-US" sz="1900" kern="1200" dirty="0" err="1"/>
            <a:t>atau</a:t>
          </a:r>
          <a:r>
            <a:rPr lang="en-US" sz="1900" kern="1200" dirty="0"/>
            <a:t> </a:t>
          </a:r>
          <a:r>
            <a:rPr lang="en-US" sz="1900" kern="1200" dirty="0" err="1"/>
            <a:t>kaidah</a:t>
          </a:r>
          <a:r>
            <a:rPr lang="en-US" sz="1900" kern="1200" dirty="0"/>
            <a:t> yang </a:t>
          </a:r>
          <a:r>
            <a:rPr lang="en-US" sz="1900" kern="1200" dirty="0" err="1"/>
            <a:t>lebih</a:t>
          </a:r>
          <a:r>
            <a:rPr lang="en-US" sz="1900" kern="1200" dirty="0"/>
            <a:t> </a:t>
          </a:r>
          <a:r>
            <a:rPr lang="en-US" sz="1900" kern="1200" dirty="0" err="1"/>
            <a:t>tinggi</a:t>
          </a:r>
          <a:r>
            <a:rPr lang="en-US" sz="1900" kern="1200" dirty="0"/>
            <a:t>. Dari </a:t>
          </a:r>
          <a:r>
            <a:rPr lang="en-US" sz="1900" kern="1200" dirty="0" err="1"/>
            <a:t>prinsip</a:t>
          </a:r>
          <a:r>
            <a:rPr lang="en-US" sz="1900" kern="1200" dirty="0"/>
            <a:t> </a:t>
          </a:r>
          <a:r>
            <a:rPr lang="en-US" sz="1900" kern="1200" dirty="0" err="1"/>
            <a:t>itu</a:t>
          </a:r>
          <a:r>
            <a:rPr lang="en-US" sz="1900" kern="1200" dirty="0"/>
            <a:t> </a:t>
          </a:r>
          <a:r>
            <a:rPr lang="en-US" sz="1900" kern="1200" dirty="0" err="1"/>
            <a:t>dibuat</a:t>
          </a:r>
          <a:r>
            <a:rPr lang="en-US" sz="1900" kern="1200" dirty="0"/>
            <a:t> </a:t>
          </a:r>
          <a:r>
            <a:rPr lang="en-US" sz="1900" kern="1200" dirty="0" err="1"/>
            <a:t>aturan</a:t>
          </a:r>
          <a:r>
            <a:rPr lang="en-US" sz="1900" kern="1200" dirty="0"/>
            <a:t> </a:t>
          </a:r>
          <a:r>
            <a:rPr lang="en-US" sz="1900" kern="1200" dirty="0" err="1"/>
            <a:t>atau</a:t>
          </a:r>
          <a:r>
            <a:rPr lang="en-US" sz="1900" kern="1200" dirty="0"/>
            <a:t> </a:t>
          </a:r>
          <a:r>
            <a:rPr lang="en-US" sz="1900" kern="1200" dirty="0" err="1"/>
            <a:t>kaidah</a:t>
          </a:r>
          <a:r>
            <a:rPr lang="en-US" sz="1900" kern="1200" dirty="0"/>
            <a:t> lain.</a:t>
          </a:r>
          <a:endParaRPr lang="en-ID" sz="1900" kern="1200" dirty="0"/>
        </a:p>
      </dsp:txBody>
      <dsp:txXfrm rot="-5400000">
        <a:off x="2855241" y="202957"/>
        <a:ext cx="5019597" cy="1042298"/>
      </dsp:txXfrm>
    </dsp:sp>
    <dsp:sp modelId="{682145DF-9BE8-4EC6-A35C-47C058D03A4F}">
      <dsp:nvSpPr>
        <dsp:cNvPr id="0" name=""/>
        <dsp:cNvSpPr/>
      </dsp:nvSpPr>
      <dsp:spPr>
        <a:xfrm>
          <a:off x="0" y="2187"/>
          <a:ext cx="2855240" cy="1443837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7160" tIns="68580" rIns="137160" bIns="6858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 dirty="0"/>
            <a:t>Lawrence M. Friedman</a:t>
          </a:r>
          <a:endParaRPr lang="en-ID" sz="3600" kern="1200" dirty="0"/>
        </a:p>
      </dsp:txBody>
      <dsp:txXfrm>
        <a:off x="70482" y="72669"/>
        <a:ext cx="2714276" cy="1302873"/>
      </dsp:txXfrm>
    </dsp:sp>
    <dsp:sp modelId="{4257F9BD-716E-49E3-804A-F08DF12E975E}">
      <dsp:nvSpPr>
        <dsp:cNvPr id="0" name=""/>
        <dsp:cNvSpPr/>
      </dsp:nvSpPr>
      <dsp:spPr>
        <a:xfrm rot="5400000">
          <a:off x="4815697" y="-297855"/>
          <a:ext cx="1155070" cy="5075983"/>
        </a:xfrm>
        <a:prstGeom prst="round2SameRect">
          <a:avLst/>
        </a:prstGeom>
        <a:solidFill>
          <a:schemeClr val="accent3">
            <a:tint val="40000"/>
            <a:alpha val="90000"/>
            <a:hueOff val="5358427"/>
            <a:satOff val="-6896"/>
            <a:lumOff val="-537"/>
            <a:alphaOff val="0"/>
          </a:schemeClr>
        </a:solidFill>
        <a:ln w="9525" cap="flat" cmpd="sng" algn="ctr">
          <a:solidFill>
            <a:schemeClr val="accent3">
              <a:tint val="40000"/>
              <a:alpha val="90000"/>
              <a:hueOff val="5358427"/>
              <a:satOff val="-6896"/>
              <a:lumOff val="-537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kern="1200" dirty="0" err="1"/>
            <a:t>Prinsip</a:t>
          </a:r>
          <a:r>
            <a:rPr lang="en-US" sz="1900" kern="1200" dirty="0"/>
            <a:t> </a:t>
          </a:r>
          <a:r>
            <a:rPr lang="en-US" sz="1900" kern="1200" dirty="0" err="1"/>
            <a:t>atau</a:t>
          </a:r>
          <a:r>
            <a:rPr lang="en-US" sz="1900" kern="1200" dirty="0"/>
            <a:t> </a:t>
          </a:r>
          <a:r>
            <a:rPr lang="en-US" sz="1900" kern="1200" dirty="0" err="1"/>
            <a:t>asas</a:t>
          </a:r>
          <a:r>
            <a:rPr lang="en-US" sz="1900" kern="1200" dirty="0"/>
            <a:t> </a:t>
          </a:r>
          <a:r>
            <a:rPr lang="en-US" sz="1900" kern="1200" dirty="0" err="1"/>
            <a:t>adalah</a:t>
          </a:r>
          <a:r>
            <a:rPr lang="en-US" sz="1900" kern="1200" dirty="0"/>
            <a:t> </a:t>
          </a:r>
          <a:r>
            <a:rPr lang="en-US" sz="1900" kern="1200" dirty="0" err="1"/>
            <a:t>landasan</a:t>
          </a:r>
          <a:r>
            <a:rPr lang="en-US" sz="1900" kern="1200" dirty="0"/>
            <a:t> yang </a:t>
          </a:r>
          <a:r>
            <a:rPr lang="en-US" sz="1900" kern="1200" dirty="0" err="1"/>
            <a:t>luas</a:t>
          </a:r>
          <a:r>
            <a:rPr lang="en-US" sz="1900" kern="1200" dirty="0"/>
            <a:t> </a:t>
          </a:r>
          <a:r>
            <a:rPr lang="en-US" sz="1900" kern="1200" dirty="0" err="1"/>
            <a:t>bagi</a:t>
          </a:r>
          <a:r>
            <a:rPr lang="en-US" sz="1900" kern="1200" dirty="0"/>
            <a:t> </a:t>
          </a:r>
          <a:r>
            <a:rPr lang="en-US" sz="1900" kern="1200" dirty="0" err="1"/>
            <a:t>lahirnya</a:t>
          </a:r>
          <a:r>
            <a:rPr lang="en-US" sz="1900" kern="1200" dirty="0"/>
            <a:t> </a:t>
          </a:r>
          <a:r>
            <a:rPr lang="en-US" sz="1900" kern="1200" dirty="0" err="1"/>
            <a:t>norma</a:t>
          </a:r>
          <a:r>
            <a:rPr lang="en-US" sz="1900" kern="1200" dirty="0"/>
            <a:t> </a:t>
          </a:r>
          <a:r>
            <a:rPr lang="en-US" sz="1900" kern="1200" dirty="0" err="1"/>
            <a:t>hukum</a:t>
          </a:r>
          <a:r>
            <a:rPr lang="en-US" sz="1900" kern="1200" dirty="0"/>
            <a:t>.</a:t>
          </a:r>
          <a:endParaRPr lang="en-ID" sz="1900" kern="1200" dirty="0"/>
        </a:p>
      </dsp:txBody>
      <dsp:txXfrm rot="-5400000">
        <a:off x="2855241" y="1718987"/>
        <a:ext cx="5019597" cy="1042298"/>
      </dsp:txXfrm>
    </dsp:sp>
    <dsp:sp modelId="{9A291E56-BB07-41E2-99F6-ED8B7E92D65D}">
      <dsp:nvSpPr>
        <dsp:cNvPr id="0" name=""/>
        <dsp:cNvSpPr/>
      </dsp:nvSpPr>
      <dsp:spPr>
        <a:xfrm>
          <a:off x="0" y="1518217"/>
          <a:ext cx="2855240" cy="1443837"/>
        </a:xfrm>
        <a:prstGeom prst="roundRect">
          <a:avLst/>
        </a:prstGeom>
        <a:gradFill rotWithShape="0">
          <a:gsLst>
            <a:gs pos="0">
              <a:schemeClr val="accent3">
                <a:hueOff val="5625132"/>
                <a:satOff val="-8440"/>
                <a:lumOff val="-1373"/>
                <a:alphaOff val="0"/>
                <a:shade val="51000"/>
                <a:satMod val="130000"/>
              </a:schemeClr>
            </a:gs>
            <a:gs pos="80000">
              <a:schemeClr val="accent3">
                <a:hueOff val="5625132"/>
                <a:satOff val="-8440"/>
                <a:lumOff val="-1373"/>
                <a:alphaOff val="0"/>
                <a:shade val="93000"/>
                <a:satMod val="130000"/>
              </a:schemeClr>
            </a:gs>
            <a:gs pos="100000">
              <a:schemeClr val="accent3">
                <a:hueOff val="5625132"/>
                <a:satOff val="-8440"/>
                <a:lumOff val="-1373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7160" tIns="68580" rIns="137160" bIns="6858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 dirty="0"/>
            <a:t>Paton</a:t>
          </a:r>
          <a:endParaRPr lang="en-ID" sz="3600" kern="1200" dirty="0"/>
        </a:p>
      </dsp:txBody>
      <dsp:txXfrm>
        <a:off x="70482" y="1588699"/>
        <a:ext cx="2714276" cy="1302873"/>
      </dsp:txXfrm>
    </dsp:sp>
    <dsp:sp modelId="{591761FF-36CA-4422-B583-1AADAA336966}">
      <dsp:nvSpPr>
        <dsp:cNvPr id="0" name=""/>
        <dsp:cNvSpPr/>
      </dsp:nvSpPr>
      <dsp:spPr>
        <a:xfrm rot="5400000">
          <a:off x="4815697" y="1218173"/>
          <a:ext cx="1155070" cy="5075983"/>
        </a:xfrm>
        <a:prstGeom prst="round2SameRect">
          <a:avLst/>
        </a:prstGeom>
        <a:solidFill>
          <a:schemeClr val="accent3">
            <a:tint val="40000"/>
            <a:alpha val="90000"/>
            <a:hueOff val="10716854"/>
            <a:satOff val="-13793"/>
            <a:lumOff val="-1075"/>
            <a:alphaOff val="0"/>
          </a:schemeClr>
        </a:solidFill>
        <a:ln w="9525" cap="flat" cmpd="sng" algn="ctr">
          <a:solidFill>
            <a:schemeClr val="accent3">
              <a:tint val="40000"/>
              <a:alpha val="90000"/>
              <a:hueOff val="10716854"/>
              <a:satOff val="-13793"/>
              <a:lumOff val="-1075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kern="1200" dirty="0" err="1"/>
            <a:t>Prinsip</a:t>
          </a:r>
          <a:r>
            <a:rPr lang="en-US" sz="1900" kern="1200" dirty="0"/>
            <a:t> </a:t>
          </a:r>
          <a:r>
            <a:rPr lang="en-US" sz="1900" kern="1200" dirty="0" err="1"/>
            <a:t>menunjukkan</a:t>
          </a:r>
          <a:r>
            <a:rPr lang="en-US" sz="1900" kern="1200" dirty="0"/>
            <a:t> </a:t>
          </a:r>
          <a:r>
            <a:rPr lang="en-US" sz="1900" kern="1200" dirty="0" err="1"/>
            <a:t>suatu</a:t>
          </a:r>
          <a:r>
            <a:rPr lang="en-US" sz="1900" kern="1200" dirty="0"/>
            <a:t> fundament </a:t>
          </a:r>
          <a:r>
            <a:rPr lang="en-US" sz="1900" kern="1200" dirty="0" err="1"/>
            <a:t>atau</a:t>
          </a:r>
          <a:r>
            <a:rPr lang="en-US" sz="1900" kern="1200" dirty="0"/>
            <a:t> </a:t>
          </a:r>
          <a:r>
            <a:rPr lang="en-US" sz="1900" kern="1200" dirty="0" err="1"/>
            <a:t>dasar</a:t>
          </a:r>
          <a:r>
            <a:rPr lang="en-US" sz="1900" kern="1200" dirty="0"/>
            <a:t> </a:t>
          </a:r>
          <a:r>
            <a:rPr lang="en-US" sz="1900" kern="1200" dirty="0" err="1"/>
            <a:t>yg</a:t>
          </a:r>
          <a:r>
            <a:rPr lang="en-US" sz="1900" kern="1200" dirty="0"/>
            <a:t> </a:t>
          </a:r>
          <a:r>
            <a:rPr lang="en-US" sz="1900" kern="1200" dirty="0" err="1"/>
            <a:t>berperan</a:t>
          </a:r>
          <a:r>
            <a:rPr lang="en-US" sz="1900" kern="1200" dirty="0"/>
            <a:t> </a:t>
          </a:r>
          <a:r>
            <a:rPr lang="en-US" sz="1900" kern="1200" dirty="0" err="1"/>
            <a:t>penting</a:t>
          </a:r>
          <a:r>
            <a:rPr lang="en-US" sz="1900" kern="1200" dirty="0"/>
            <a:t> </a:t>
          </a:r>
          <a:r>
            <a:rPr lang="en-US" sz="1900" kern="1200" dirty="0" err="1"/>
            <a:t>dlm</a:t>
          </a:r>
          <a:r>
            <a:rPr lang="en-US" sz="1900" kern="1200" dirty="0"/>
            <a:t> </a:t>
          </a:r>
          <a:r>
            <a:rPr lang="en-US" sz="1900" kern="1200" dirty="0" err="1"/>
            <a:t>pembentukan</a:t>
          </a:r>
          <a:r>
            <a:rPr lang="en-US" sz="1900" kern="1200" dirty="0"/>
            <a:t>, </a:t>
          </a:r>
          <a:r>
            <a:rPr lang="en-US" sz="1900" kern="1200" dirty="0" err="1"/>
            <a:t>pembangunan</a:t>
          </a:r>
          <a:r>
            <a:rPr lang="en-US" sz="1900" kern="1200" dirty="0"/>
            <a:t>, dan </a:t>
          </a:r>
          <a:r>
            <a:rPr lang="en-US" sz="1900" kern="1200" dirty="0" err="1"/>
            <a:t>penerapan</a:t>
          </a:r>
          <a:r>
            <a:rPr lang="en-US" sz="1900" kern="1200" dirty="0"/>
            <a:t> </a:t>
          </a:r>
          <a:r>
            <a:rPr lang="en-US" sz="1900" kern="1200" dirty="0" err="1"/>
            <a:t>hukum</a:t>
          </a:r>
          <a:endParaRPr lang="en-ID" sz="1900" kern="1200" dirty="0"/>
        </a:p>
      </dsp:txBody>
      <dsp:txXfrm rot="-5400000">
        <a:off x="2855241" y="3235015"/>
        <a:ext cx="5019597" cy="1042298"/>
      </dsp:txXfrm>
    </dsp:sp>
    <dsp:sp modelId="{C6013CF1-7F1E-4208-9CF1-E49CA6F97512}">
      <dsp:nvSpPr>
        <dsp:cNvPr id="0" name=""/>
        <dsp:cNvSpPr/>
      </dsp:nvSpPr>
      <dsp:spPr>
        <a:xfrm>
          <a:off x="0" y="3034246"/>
          <a:ext cx="2855240" cy="1443837"/>
        </a:xfrm>
        <a:prstGeom prst="roundRect">
          <a:avLst/>
        </a:prstGeom>
        <a:gradFill rotWithShape="0">
          <a:gsLst>
            <a:gs pos="0">
              <a:schemeClr val="accent3">
                <a:hueOff val="11250264"/>
                <a:satOff val="-16880"/>
                <a:lumOff val="-2745"/>
                <a:alphaOff val="0"/>
                <a:shade val="51000"/>
                <a:satMod val="130000"/>
              </a:schemeClr>
            </a:gs>
            <a:gs pos="80000">
              <a:schemeClr val="accent3">
                <a:hueOff val="11250264"/>
                <a:satOff val="-16880"/>
                <a:lumOff val="-2745"/>
                <a:alphaOff val="0"/>
                <a:shade val="93000"/>
                <a:satMod val="130000"/>
              </a:schemeClr>
            </a:gs>
            <a:gs pos="100000">
              <a:schemeClr val="accent3">
                <a:hueOff val="11250264"/>
                <a:satOff val="-16880"/>
                <a:lumOff val="-2745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7160" tIns="68580" rIns="137160" bIns="6858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 dirty="0"/>
            <a:t>Alexander Kiss</a:t>
          </a:r>
          <a:endParaRPr lang="en-ID" sz="3600" kern="1200" dirty="0"/>
        </a:p>
      </dsp:txBody>
      <dsp:txXfrm>
        <a:off x="70482" y="3104728"/>
        <a:ext cx="2714276" cy="130287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EE41C09-3994-4972-A833-C805A8C51443}">
      <dsp:nvSpPr>
        <dsp:cNvPr id="0" name=""/>
        <dsp:cNvSpPr/>
      </dsp:nvSpPr>
      <dsp:spPr>
        <a:xfrm>
          <a:off x="-5309339" y="-813162"/>
          <a:ext cx="6322621" cy="6322621"/>
        </a:xfrm>
        <a:prstGeom prst="blockArc">
          <a:avLst>
            <a:gd name="adj1" fmla="val 18900000"/>
            <a:gd name="adj2" fmla="val 2700000"/>
            <a:gd name="adj3" fmla="val 342"/>
          </a:avLst>
        </a:prstGeom>
        <a:noFill/>
        <a:ln w="254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D0AF26A-82C8-438F-AA96-A268CA5185FA}">
      <dsp:nvSpPr>
        <dsp:cNvPr id="0" name=""/>
        <dsp:cNvSpPr/>
      </dsp:nvSpPr>
      <dsp:spPr>
        <a:xfrm>
          <a:off x="651845" y="469629"/>
          <a:ext cx="7512945" cy="939259"/>
        </a:xfrm>
        <a:prstGeom prst="rec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dk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45537" tIns="71120" rIns="71120" bIns="7112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Norma </a:t>
          </a:r>
          <a:r>
            <a:rPr lang="en-US" sz="2800" kern="1200" dirty="0" err="1"/>
            <a:t>adalah</a:t>
          </a:r>
          <a:r>
            <a:rPr lang="en-US" sz="2800" kern="1200" dirty="0"/>
            <a:t> </a:t>
          </a:r>
          <a:r>
            <a:rPr lang="en-US" sz="2800" kern="1200" dirty="0" err="1"/>
            <a:t>standar</a:t>
          </a:r>
          <a:r>
            <a:rPr lang="en-US" sz="2800" kern="1200" dirty="0"/>
            <a:t> </a:t>
          </a:r>
          <a:r>
            <a:rPr lang="en-US" sz="2800" kern="1200" dirty="0" err="1"/>
            <a:t>atau</a:t>
          </a:r>
          <a:r>
            <a:rPr lang="en-US" sz="2800" kern="1200" dirty="0"/>
            <a:t> </a:t>
          </a:r>
          <a:r>
            <a:rPr lang="en-US" sz="2800" kern="1200" dirty="0" err="1"/>
            <a:t>ukuran</a:t>
          </a:r>
          <a:r>
            <a:rPr lang="en-US" sz="2800" kern="1200" dirty="0"/>
            <a:t> </a:t>
          </a:r>
          <a:r>
            <a:rPr lang="en-US" sz="2800" kern="1200" dirty="0" err="1"/>
            <a:t>perilaku</a:t>
          </a:r>
          <a:r>
            <a:rPr lang="en-US" sz="2800" kern="1200" dirty="0"/>
            <a:t> </a:t>
          </a:r>
          <a:r>
            <a:rPr lang="en-US" sz="2800" kern="1200" dirty="0" err="1"/>
            <a:t>yg</a:t>
          </a:r>
          <a:r>
            <a:rPr lang="en-US" sz="2800" kern="1200" dirty="0"/>
            <a:t> </a:t>
          </a:r>
          <a:r>
            <a:rPr lang="en-US" sz="2800" kern="1200" dirty="0" err="1"/>
            <a:t>layak</a:t>
          </a:r>
          <a:endParaRPr lang="en-ID" sz="2800" kern="1200" dirty="0"/>
        </a:p>
      </dsp:txBody>
      <dsp:txXfrm>
        <a:off x="651845" y="469629"/>
        <a:ext cx="7512945" cy="939259"/>
      </dsp:txXfrm>
    </dsp:sp>
    <dsp:sp modelId="{C1D3F2F2-BA66-4239-9C99-B0E4E95150BA}">
      <dsp:nvSpPr>
        <dsp:cNvPr id="0" name=""/>
        <dsp:cNvSpPr/>
      </dsp:nvSpPr>
      <dsp:spPr>
        <a:xfrm>
          <a:off x="64808" y="352222"/>
          <a:ext cx="1174074" cy="1174074"/>
        </a:xfrm>
        <a:prstGeom prst="ellipse">
          <a:avLst/>
        </a:prstGeom>
        <a:solidFill>
          <a:schemeClr val="lt2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0800" h="190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ACA0D2BB-FB22-4868-9D04-C3D1B639B367}">
      <dsp:nvSpPr>
        <dsp:cNvPr id="0" name=""/>
        <dsp:cNvSpPr/>
      </dsp:nvSpPr>
      <dsp:spPr>
        <a:xfrm>
          <a:off x="993266" y="1878518"/>
          <a:ext cx="7171524" cy="939259"/>
        </a:xfrm>
        <a:prstGeom prst="rec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dk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45537" tIns="71120" rIns="71120" bIns="7112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Norma </a:t>
          </a:r>
          <a:r>
            <a:rPr lang="en-US" sz="2800" kern="1200" dirty="0" err="1"/>
            <a:t>adalah</a:t>
          </a:r>
          <a:r>
            <a:rPr lang="en-US" sz="2800" kern="1200" dirty="0"/>
            <a:t> </a:t>
          </a:r>
          <a:r>
            <a:rPr lang="en-US" sz="2800" kern="1200" dirty="0" err="1"/>
            <a:t>standar</a:t>
          </a:r>
          <a:r>
            <a:rPr lang="en-US" sz="2800" kern="1200" dirty="0"/>
            <a:t> </a:t>
          </a:r>
          <a:r>
            <a:rPr lang="en-US" sz="2800" kern="1200" dirty="0" err="1"/>
            <a:t>atau</a:t>
          </a:r>
          <a:r>
            <a:rPr lang="en-US" sz="2800" kern="1200" dirty="0"/>
            <a:t> </a:t>
          </a:r>
          <a:r>
            <a:rPr lang="en-US" sz="2800" kern="1200" dirty="0" err="1"/>
            <a:t>ukuran</a:t>
          </a:r>
          <a:r>
            <a:rPr lang="en-US" sz="2800" kern="1200" dirty="0"/>
            <a:t> </a:t>
          </a:r>
          <a:r>
            <a:rPr lang="en-US" sz="2800" kern="1200" dirty="0" err="1"/>
            <a:t>perilaku</a:t>
          </a:r>
          <a:r>
            <a:rPr lang="en-US" sz="2800" kern="1200" dirty="0"/>
            <a:t> </a:t>
          </a:r>
          <a:r>
            <a:rPr lang="en-US" sz="2800" kern="1200" dirty="0" err="1"/>
            <a:t>sosial</a:t>
          </a:r>
          <a:endParaRPr lang="en-ID" sz="2800" kern="1200" dirty="0"/>
        </a:p>
      </dsp:txBody>
      <dsp:txXfrm>
        <a:off x="993266" y="1878518"/>
        <a:ext cx="7171524" cy="939259"/>
      </dsp:txXfrm>
    </dsp:sp>
    <dsp:sp modelId="{65520055-DA9D-44E5-B521-98F402A3C3D9}">
      <dsp:nvSpPr>
        <dsp:cNvPr id="0" name=""/>
        <dsp:cNvSpPr/>
      </dsp:nvSpPr>
      <dsp:spPr>
        <a:xfrm>
          <a:off x="406229" y="1761110"/>
          <a:ext cx="1174074" cy="1174074"/>
        </a:xfrm>
        <a:prstGeom prst="ellipse">
          <a:avLst/>
        </a:prstGeom>
        <a:solidFill>
          <a:schemeClr val="lt2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0800" h="190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23EB7777-4289-4DBE-9B47-1F1CFB7F5A24}">
      <dsp:nvSpPr>
        <dsp:cNvPr id="0" name=""/>
        <dsp:cNvSpPr/>
      </dsp:nvSpPr>
      <dsp:spPr>
        <a:xfrm>
          <a:off x="651845" y="3287407"/>
          <a:ext cx="7512945" cy="939259"/>
        </a:xfrm>
        <a:prstGeom prst="rec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dk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45537" tIns="71120" rIns="71120" bIns="7112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Norma </a:t>
          </a:r>
          <a:r>
            <a:rPr lang="en-US" sz="2800" kern="1200" dirty="0" err="1"/>
            <a:t>adalah</a:t>
          </a:r>
          <a:r>
            <a:rPr lang="en-US" sz="2800" kern="1200" dirty="0"/>
            <a:t> </a:t>
          </a:r>
          <a:r>
            <a:rPr lang="en-US" sz="2800" kern="1200" dirty="0" err="1"/>
            <a:t>pedoman</a:t>
          </a:r>
          <a:r>
            <a:rPr lang="en-US" sz="2800" kern="1200" dirty="0"/>
            <a:t> </a:t>
          </a:r>
          <a:r>
            <a:rPr lang="en-US" sz="2800" kern="1200" dirty="0" err="1"/>
            <a:t>berperilaku</a:t>
          </a:r>
          <a:endParaRPr lang="en-ID" sz="2800" kern="1200" dirty="0"/>
        </a:p>
      </dsp:txBody>
      <dsp:txXfrm>
        <a:off x="651845" y="3287407"/>
        <a:ext cx="7512945" cy="939259"/>
      </dsp:txXfrm>
    </dsp:sp>
    <dsp:sp modelId="{28132D8D-A240-45B9-884C-C1B96D3FED84}">
      <dsp:nvSpPr>
        <dsp:cNvPr id="0" name=""/>
        <dsp:cNvSpPr/>
      </dsp:nvSpPr>
      <dsp:spPr>
        <a:xfrm>
          <a:off x="64808" y="3169999"/>
          <a:ext cx="1174074" cy="1174074"/>
        </a:xfrm>
        <a:prstGeom prst="ellipse">
          <a:avLst/>
        </a:prstGeom>
        <a:solidFill>
          <a:schemeClr val="lt2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0800" h="190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00DD812-2080-4050-8D06-66ED4D2D520B}">
      <dsp:nvSpPr>
        <dsp:cNvPr id="0" name=""/>
        <dsp:cNvSpPr/>
      </dsp:nvSpPr>
      <dsp:spPr>
        <a:xfrm>
          <a:off x="3088430" y="2443169"/>
          <a:ext cx="2052738" cy="205273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4765" tIns="24765" rIns="24765" bIns="24765" numCol="1" spcCol="1270" anchor="ctr" anchorCtr="0">
          <a:noAutofit/>
        </a:bodyPr>
        <a:lstStyle/>
        <a:p>
          <a:pPr marL="0" lvl="0" indent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900" kern="1200" dirty="0"/>
            <a:t>Norma</a:t>
          </a:r>
          <a:endParaRPr lang="en-ID" sz="3900" kern="1200" dirty="0"/>
        </a:p>
      </dsp:txBody>
      <dsp:txXfrm>
        <a:off x="3389047" y="2743786"/>
        <a:ext cx="1451504" cy="1451504"/>
      </dsp:txXfrm>
    </dsp:sp>
    <dsp:sp modelId="{39FEEDD8-712D-4F99-B463-C8C7D0187387}">
      <dsp:nvSpPr>
        <dsp:cNvPr id="0" name=""/>
        <dsp:cNvSpPr/>
      </dsp:nvSpPr>
      <dsp:spPr>
        <a:xfrm rot="12900000">
          <a:off x="1769703" y="2085165"/>
          <a:ext cx="1571524" cy="585030"/>
        </a:xfrm>
        <a:prstGeom prst="lef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71B968FB-7704-426C-9060-45082658006D}">
      <dsp:nvSpPr>
        <dsp:cNvPr id="0" name=""/>
        <dsp:cNvSpPr/>
      </dsp:nvSpPr>
      <dsp:spPr>
        <a:xfrm>
          <a:off x="936755" y="1146945"/>
          <a:ext cx="1950101" cy="1560081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9055" tIns="59055" rIns="59055" bIns="59055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 dirty="0" err="1"/>
            <a:t>Aturan</a:t>
          </a:r>
          <a:r>
            <a:rPr lang="en-US" sz="3100" kern="1200" dirty="0"/>
            <a:t> (Rule)</a:t>
          </a:r>
          <a:endParaRPr lang="en-ID" sz="3100" kern="1200" dirty="0"/>
        </a:p>
      </dsp:txBody>
      <dsp:txXfrm>
        <a:off x="982448" y="1192638"/>
        <a:ext cx="1858715" cy="1468695"/>
      </dsp:txXfrm>
    </dsp:sp>
    <dsp:sp modelId="{C51522FB-D817-445A-8B73-81131A71F7E4}">
      <dsp:nvSpPr>
        <dsp:cNvPr id="0" name=""/>
        <dsp:cNvSpPr/>
      </dsp:nvSpPr>
      <dsp:spPr>
        <a:xfrm rot="16200000">
          <a:off x="3329037" y="1273427"/>
          <a:ext cx="1571524" cy="585030"/>
        </a:xfrm>
        <a:prstGeom prst="leftArrow">
          <a:avLst>
            <a:gd name="adj1" fmla="val 60000"/>
            <a:gd name="adj2" fmla="val 50000"/>
          </a:avLst>
        </a:prstGeom>
        <a:solidFill>
          <a:schemeClr val="accent2">
            <a:hueOff val="2340759"/>
            <a:satOff val="-2919"/>
            <a:lumOff val="686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F8D2D9C0-8129-41E6-A31B-D6FAEFB439CE}">
      <dsp:nvSpPr>
        <dsp:cNvPr id="0" name=""/>
        <dsp:cNvSpPr/>
      </dsp:nvSpPr>
      <dsp:spPr>
        <a:xfrm>
          <a:off x="3139749" y="139"/>
          <a:ext cx="1950101" cy="1560081"/>
        </a:xfrm>
        <a:prstGeom prst="roundRect">
          <a:avLst>
            <a:gd name="adj" fmla="val 10000"/>
          </a:avLst>
        </a:prstGeom>
        <a:solidFill>
          <a:schemeClr val="accent2">
            <a:hueOff val="2340759"/>
            <a:satOff val="-2919"/>
            <a:lumOff val="686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9055" tIns="59055" rIns="59055" bIns="59055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 dirty="0"/>
            <a:t>Regulation</a:t>
          </a:r>
          <a:endParaRPr lang="en-ID" sz="3100" kern="1200" dirty="0"/>
        </a:p>
      </dsp:txBody>
      <dsp:txXfrm>
        <a:off x="3185442" y="45832"/>
        <a:ext cx="1858715" cy="1468695"/>
      </dsp:txXfrm>
    </dsp:sp>
    <dsp:sp modelId="{83033933-0CD2-4907-BA15-0EB5580355C1}">
      <dsp:nvSpPr>
        <dsp:cNvPr id="0" name=""/>
        <dsp:cNvSpPr/>
      </dsp:nvSpPr>
      <dsp:spPr>
        <a:xfrm rot="19500000">
          <a:off x="4888372" y="2085165"/>
          <a:ext cx="1571524" cy="585030"/>
        </a:xfrm>
        <a:prstGeom prst="leftArrow">
          <a:avLst>
            <a:gd name="adj1" fmla="val 60000"/>
            <a:gd name="adj2" fmla="val 50000"/>
          </a:avLst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11D7B85A-DE3E-4C4E-8889-48302CEDAB8C}">
      <dsp:nvSpPr>
        <dsp:cNvPr id="0" name=""/>
        <dsp:cNvSpPr/>
      </dsp:nvSpPr>
      <dsp:spPr>
        <a:xfrm>
          <a:off x="5342742" y="1146945"/>
          <a:ext cx="1950101" cy="1560081"/>
        </a:xfrm>
        <a:prstGeom prst="roundRect">
          <a:avLst>
            <a:gd name="adj" fmla="val 10000"/>
          </a:avLst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9055" tIns="59055" rIns="59055" bIns="59055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 dirty="0"/>
            <a:t>Directive</a:t>
          </a:r>
          <a:endParaRPr lang="en-ID" sz="3100" kern="1200" dirty="0"/>
        </a:p>
      </dsp:txBody>
      <dsp:txXfrm>
        <a:off x="5388435" y="1192638"/>
        <a:ext cx="1858715" cy="1468695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C389DA2-BCF9-48A3-8B2C-503EE4BC0512}">
      <dsp:nvSpPr>
        <dsp:cNvPr id="0" name=""/>
        <dsp:cNvSpPr/>
      </dsp:nvSpPr>
      <dsp:spPr>
        <a:xfrm rot="5400000">
          <a:off x="4834369" y="-1766105"/>
          <a:ext cx="1299519" cy="5161533"/>
        </a:xfrm>
        <a:prstGeom prst="round2Same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47625" rIns="95250" bIns="47625" numCol="1" spcCol="1270" anchor="ctr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500" kern="1200" dirty="0" err="1"/>
            <a:t>Menetapkan</a:t>
          </a:r>
          <a:r>
            <a:rPr lang="en-US" sz="2500" kern="1200" dirty="0"/>
            <a:t> Langkah </a:t>
          </a:r>
          <a:r>
            <a:rPr lang="en-US" sz="2500" kern="1200" dirty="0" err="1"/>
            <a:t>yg</a:t>
          </a:r>
          <a:r>
            <a:rPr lang="en-US" sz="2500" kern="1200" dirty="0"/>
            <a:t> </a:t>
          </a:r>
          <a:r>
            <a:rPr lang="en-US" sz="2500" kern="1200" dirty="0" err="1"/>
            <a:t>benar</a:t>
          </a:r>
          <a:r>
            <a:rPr lang="en-US" sz="2500" kern="1200" dirty="0"/>
            <a:t>, </a:t>
          </a:r>
          <a:r>
            <a:rPr lang="en-US" sz="2500" kern="1200" dirty="0" err="1"/>
            <a:t>pembolehan</a:t>
          </a:r>
          <a:r>
            <a:rPr lang="en-US" sz="2500" kern="1200" dirty="0"/>
            <a:t>, </a:t>
          </a:r>
          <a:r>
            <a:rPr lang="en-US" sz="2500" kern="1200" dirty="0" err="1"/>
            <a:t>larangan</a:t>
          </a:r>
          <a:r>
            <a:rPr lang="en-US" sz="2500" kern="1200" dirty="0"/>
            <a:t>, </a:t>
          </a:r>
          <a:r>
            <a:rPr lang="en-US" sz="2500" kern="1200" dirty="0" err="1"/>
            <a:t>kewajiban</a:t>
          </a:r>
          <a:r>
            <a:rPr lang="en-US" sz="2500" kern="1200" dirty="0"/>
            <a:t>.</a:t>
          </a:r>
          <a:endParaRPr lang="en-ID" sz="2500" kern="1200" dirty="0"/>
        </a:p>
      </dsp:txBody>
      <dsp:txXfrm rot="-5400000">
        <a:off x="2903363" y="228338"/>
        <a:ext cx="5098096" cy="1172645"/>
      </dsp:txXfrm>
    </dsp:sp>
    <dsp:sp modelId="{41243861-2678-48F0-835D-26CF45AC59AF}">
      <dsp:nvSpPr>
        <dsp:cNvPr id="0" name=""/>
        <dsp:cNvSpPr/>
      </dsp:nvSpPr>
      <dsp:spPr>
        <a:xfrm>
          <a:off x="0" y="2461"/>
          <a:ext cx="2903362" cy="1624399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210" tIns="78105" rIns="156210" bIns="78105" numCol="1" spcCol="1270" anchor="ctr" anchorCtr="0">
          <a:noAutofit/>
        </a:bodyPr>
        <a:lstStyle/>
        <a:p>
          <a:pPr marL="0" lvl="0" indent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100" kern="1200" dirty="0" err="1"/>
            <a:t>Aturan</a:t>
          </a:r>
          <a:r>
            <a:rPr lang="en-US" sz="4100" kern="1200" dirty="0"/>
            <a:t> (Rule)</a:t>
          </a:r>
          <a:endParaRPr lang="en-ID" sz="4100" kern="1200" dirty="0"/>
        </a:p>
      </dsp:txBody>
      <dsp:txXfrm>
        <a:off x="79297" y="81758"/>
        <a:ext cx="2744768" cy="1465805"/>
      </dsp:txXfrm>
    </dsp:sp>
    <dsp:sp modelId="{4200F645-3491-428D-AEC7-38247901582D}">
      <dsp:nvSpPr>
        <dsp:cNvPr id="0" name=""/>
        <dsp:cNvSpPr/>
      </dsp:nvSpPr>
      <dsp:spPr>
        <a:xfrm rot="5400000">
          <a:off x="4834369" y="-60486"/>
          <a:ext cx="1299519" cy="5161533"/>
        </a:xfrm>
        <a:prstGeom prst="round2SameRect">
          <a:avLst/>
        </a:prstGeom>
        <a:solidFill>
          <a:schemeClr val="accent4">
            <a:tint val="40000"/>
            <a:alpha val="90000"/>
            <a:hueOff val="-1972855"/>
            <a:satOff val="11079"/>
            <a:lumOff val="704"/>
            <a:alphaOff val="0"/>
          </a:schemeClr>
        </a:solidFill>
        <a:ln w="25400" cap="flat" cmpd="sng" algn="ctr">
          <a:solidFill>
            <a:schemeClr val="accent4">
              <a:tint val="40000"/>
              <a:alpha val="90000"/>
              <a:hueOff val="-1972855"/>
              <a:satOff val="11079"/>
              <a:lumOff val="70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47625" rIns="95250" bIns="47625" numCol="1" spcCol="1270" anchor="ctr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500" kern="1200" dirty="0" err="1"/>
            <a:t>Perintah</a:t>
          </a:r>
          <a:r>
            <a:rPr lang="en-US" sz="2500" kern="1200" dirty="0"/>
            <a:t> </a:t>
          </a:r>
          <a:r>
            <a:rPr lang="en-US" sz="2500" kern="1200" dirty="0" err="1"/>
            <a:t>atau</a:t>
          </a:r>
          <a:r>
            <a:rPr lang="en-US" sz="2500" kern="1200" dirty="0"/>
            <a:t> </a:t>
          </a:r>
          <a:r>
            <a:rPr lang="en-US" sz="2500" kern="1200" dirty="0" err="1"/>
            <a:t>izin</a:t>
          </a:r>
          <a:r>
            <a:rPr lang="en-US" sz="2500" kern="1200" dirty="0"/>
            <a:t> </a:t>
          </a:r>
          <a:r>
            <a:rPr lang="en-US" sz="2500" kern="1200" dirty="0" err="1"/>
            <a:t>yg</a:t>
          </a:r>
          <a:r>
            <a:rPr lang="en-US" sz="2500" kern="1200" dirty="0"/>
            <a:t> </a:t>
          </a:r>
          <a:r>
            <a:rPr lang="en-US" sz="2500" kern="1200" dirty="0" err="1"/>
            <a:t>diberikan</a:t>
          </a:r>
          <a:r>
            <a:rPr lang="en-US" sz="2500" kern="1200" dirty="0"/>
            <a:t> oleh </a:t>
          </a:r>
          <a:r>
            <a:rPr lang="en-US" sz="2500" kern="1200" dirty="0" err="1"/>
            <a:t>seseorang</a:t>
          </a:r>
          <a:r>
            <a:rPr lang="en-US" sz="2500" kern="1200" dirty="0"/>
            <a:t> </a:t>
          </a:r>
          <a:r>
            <a:rPr lang="en-US" sz="2500" kern="1200" dirty="0" err="1"/>
            <a:t>yg</a:t>
          </a:r>
          <a:r>
            <a:rPr lang="en-US" sz="2500" kern="1200" dirty="0"/>
            <a:t> </a:t>
          </a:r>
          <a:r>
            <a:rPr lang="en-US" sz="2500" kern="1200" dirty="0" err="1"/>
            <a:t>memegang</a:t>
          </a:r>
          <a:r>
            <a:rPr lang="en-US" sz="2500" kern="1200" dirty="0"/>
            <a:t> </a:t>
          </a:r>
          <a:r>
            <a:rPr lang="en-US" sz="2500" kern="1200" dirty="0" err="1"/>
            <a:t>jabatan</a:t>
          </a:r>
          <a:r>
            <a:rPr lang="en-US" sz="2500" kern="1200" dirty="0"/>
            <a:t>/</a:t>
          </a:r>
          <a:r>
            <a:rPr lang="en-US" sz="2500" kern="1200" dirty="0" err="1"/>
            <a:t>posisi</a:t>
          </a:r>
          <a:r>
            <a:rPr lang="en-US" sz="2500" kern="1200" dirty="0"/>
            <a:t> </a:t>
          </a:r>
          <a:r>
            <a:rPr lang="en-US" sz="2500" kern="1200" dirty="0" err="1"/>
            <a:t>yg</a:t>
          </a:r>
          <a:r>
            <a:rPr lang="en-US" sz="2500" kern="1200" dirty="0"/>
            <a:t> </a:t>
          </a:r>
          <a:r>
            <a:rPr lang="en-US" sz="2500" kern="1200" dirty="0" err="1"/>
            <a:t>lebih</a:t>
          </a:r>
          <a:r>
            <a:rPr lang="en-US" sz="2500" kern="1200" dirty="0"/>
            <a:t> </a:t>
          </a:r>
          <a:r>
            <a:rPr lang="en-US" sz="2500" kern="1200" dirty="0" err="1"/>
            <a:t>tinggi</a:t>
          </a:r>
          <a:r>
            <a:rPr lang="en-US" sz="2500" kern="1200" dirty="0"/>
            <a:t>.</a:t>
          </a:r>
          <a:endParaRPr lang="en-ID" sz="2500" kern="1200" dirty="0"/>
        </a:p>
      </dsp:txBody>
      <dsp:txXfrm rot="-5400000">
        <a:off x="2903363" y="1933957"/>
        <a:ext cx="5098096" cy="1172645"/>
      </dsp:txXfrm>
    </dsp:sp>
    <dsp:sp modelId="{1BEAA7CC-3E2E-40B3-B494-4370C123F72C}">
      <dsp:nvSpPr>
        <dsp:cNvPr id="0" name=""/>
        <dsp:cNvSpPr/>
      </dsp:nvSpPr>
      <dsp:spPr>
        <a:xfrm>
          <a:off x="0" y="1708080"/>
          <a:ext cx="2903362" cy="1624399"/>
        </a:xfrm>
        <a:prstGeom prst="roundRect">
          <a:avLst/>
        </a:prstGeom>
        <a:solidFill>
          <a:schemeClr val="accent4">
            <a:hueOff val="-2232385"/>
            <a:satOff val="13449"/>
            <a:lumOff val="107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210" tIns="78105" rIns="156210" bIns="78105" numCol="1" spcCol="1270" anchor="ctr" anchorCtr="0">
          <a:noAutofit/>
        </a:bodyPr>
        <a:lstStyle/>
        <a:p>
          <a:pPr marL="0" lvl="0" indent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100" kern="1200" dirty="0"/>
            <a:t>Regulation</a:t>
          </a:r>
          <a:endParaRPr lang="en-ID" sz="4100" kern="1200" dirty="0"/>
        </a:p>
      </dsp:txBody>
      <dsp:txXfrm>
        <a:off x="79297" y="1787377"/>
        <a:ext cx="2744768" cy="1465805"/>
      </dsp:txXfrm>
    </dsp:sp>
    <dsp:sp modelId="{65A90C90-FB16-48F0-9BAE-DC89FCEBAF94}">
      <dsp:nvSpPr>
        <dsp:cNvPr id="0" name=""/>
        <dsp:cNvSpPr/>
      </dsp:nvSpPr>
      <dsp:spPr>
        <a:xfrm rot="5400000">
          <a:off x="4834369" y="1645132"/>
          <a:ext cx="1299519" cy="5161533"/>
        </a:xfrm>
        <a:prstGeom prst="round2SameRect">
          <a:avLst/>
        </a:prstGeom>
        <a:solidFill>
          <a:schemeClr val="accent4">
            <a:tint val="40000"/>
            <a:alpha val="90000"/>
            <a:hueOff val="-3945710"/>
            <a:satOff val="22157"/>
            <a:lumOff val="1408"/>
            <a:alphaOff val="0"/>
          </a:schemeClr>
        </a:solidFill>
        <a:ln w="25400" cap="flat" cmpd="sng" algn="ctr">
          <a:solidFill>
            <a:schemeClr val="accent4">
              <a:tint val="40000"/>
              <a:alpha val="90000"/>
              <a:hueOff val="-3945710"/>
              <a:satOff val="22157"/>
              <a:lumOff val="140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47625" rIns="95250" bIns="47625" numCol="1" spcCol="1270" anchor="ctr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500" kern="1200" dirty="0"/>
            <a:t>Norma </a:t>
          </a:r>
          <a:r>
            <a:rPr lang="en-US" sz="2500" kern="1200" dirty="0" err="1"/>
            <a:t>yg</a:t>
          </a:r>
          <a:r>
            <a:rPr lang="en-US" sz="2500" kern="1200" dirty="0"/>
            <a:t> </a:t>
          </a:r>
          <a:r>
            <a:rPr lang="en-US" sz="2500" kern="1200" dirty="0" err="1"/>
            <a:t>digunakan</a:t>
          </a:r>
          <a:r>
            <a:rPr lang="en-US" sz="2500" kern="1200" dirty="0"/>
            <a:t> </a:t>
          </a:r>
          <a:r>
            <a:rPr lang="en-US" sz="2500" kern="1200" dirty="0" err="1"/>
            <a:t>utk</a:t>
          </a:r>
          <a:r>
            <a:rPr lang="en-US" sz="2500" kern="1200" dirty="0"/>
            <a:t> </a:t>
          </a:r>
          <a:r>
            <a:rPr lang="en-US" sz="2500" kern="1200" dirty="0" err="1"/>
            <a:t>mencapai</a:t>
          </a:r>
          <a:r>
            <a:rPr lang="en-US" sz="2500" kern="1200" dirty="0"/>
            <a:t> </a:t>
          </a:r>
          <a:r>
            <a:rPr lang="en-US" sz="2500" kern="1200" dirty="0" err="1"/>
            <a:t>tujuan</a:t>
          </a:r>
          <a:r>
            <a:rPr lang="en-US" sz="2500" kern="1200" dirty="0"/>
            <a:t> </a:t>
          </a:r>
          <a:r>
            <a:rPr lang="en-US" sz="2500" kern="1200" dirty="0" err="1"/>
            <a:t>akhir</a:t>
          </a:r>
          <a:r>
            <a:rPr lang="en-US" sz="2500" kern="1200" dirty="0"/>
            <a:t> </a:t>
          </a:r>
          <a:r>
            <a:rPr lang="en-US" sz="2500" kern="1200" dirty="0" err="1"/>
            <a:t>tertentu</a:t>
          </a:r>
          <a:r>
            <a:rPr lang="en-US" sz="2500" kern="1200" dirty="0"/>
            <a:t>.</a:t>
          </a:r>
          <a:endParaRPr lang="en-ID" sz="2500" kern="1200" dirty="0"/>
        </a:p>
      </dsp:txBody>
      <dsp:txXfrm rot="-5400000">
        <a:off x="2903363" y="3639576"/>
        <a:ext cx="5098096" cy="1172645"/>
      </dsp:txXfrm>
    </dsp:sp>
    <dsp:sp modelId="{13BDD773-9F6A-4A57-9076-CB7E01BC4E19}">
      <dsp:nvSpPr>
        <dsp:cNvPr id="0" name=""/>
        <dsp:cNvSpPr/>
      </dsp:nvSpPr>
      <dsp:spPr>
        <a:xfrm>
          <a:off x="0" y="3413699"/>
          <a:ext cx="2903362" cy="1624399"/>
        </a:xfrm>
        <a:prstGeom prst="roundRect">
          <a:avLst/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210" tIns="78105" rIns="156210" bIns="78105" numCol="1" spcCol="1270" anchor="ctr" anchorCtr="0">
          <a:noAutofit/>
        </a:bodyPr>
        <a:lstStyle/>
        <a:p>
          <a:pPr marL="0" lvl="0" indent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100" kern="1200" dirty="0"/>
            <a:t>Directive</a:t>
          </a:r>
          <a:endParaRPr lang="en-ID" sz="4100" kern="1200" dirty="0"/>
        </a:p>
      </dsp:txBody>
      <dsp:txXfrm>
        <a:off x="79297" y="3492996"/>
        <a:ext cx="2744768" cy="1465805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C443F78-C06F-4FC3-AEF1-00B343D048DA}">
      <dsp:nvSpPr>
        <dsp:cNvPr id="0" name=""/>
        <dsp:cNvSpPr/>
      </dsp:nvSpPr>
      <dsp:spPr>
        <a:xfrm>
          <a:off x="1826347" y="225250"/>
          <a:ext cx="4470346" cy="1552492"/>
        </a:xfrm>
        <a:prstGeom prst="ellipse">
          <a:avLst/>
        </a:prstGeom>
        <a:solidFill>
          <a:schemeClr val="accent2">
            <a:tint val="50000"/>
            <a:alpha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FF24730-64F7-498A-A9EC-51E85CDD7ECB}">
      <dsp:nvSpPr>
        <dsp:cNvPr id="0" name=""/>
        <dsp:cNvSpPr/>
      </dsp:nvSpPr>
      <dsp:spPr>
        <a:xfrm>
          <a:off x="3635278" y="4026777"/>
          <a:ext cx="866346" cy="554461"/>
        </a:xfrm>
        <a:prstGeom prst="downArrow">
          <a:avLst/>
        </a:prstGeom>
        <a:solidFill>
          <a:schemeClr val="accent2">
            <a:tint val="6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4AD21BE-1830-46DF-8951-7395E5F1E36B}">
      <dsp:nvSpPr>
        <dsp:cNvPr id="0" name=""/>
        <dsp:cNvSpPr/>
      </dsp:nvSpPr>
      <dsp:spPr>
        <a:xfrm>
          <a:off x="1989220" y="4470346"/>
          <a:ext cx="4158462" cy="103961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6032" tIns="256032" rIns="256032" bIns="256032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b="1" kern="1200" dirty="0"/>
            <a:t>Isi Norma</a:t>
          </a:r>
          <a:endParaRPr lang="en-ID" sz="3600" b="1" kern="1200" dirty="0"/>
        </a:p>
      </dsp:txBody>
      <dsp:txXfrm>
        <a:off x="1989220" y="4470346"/>
        <a:ext cx="4158462" cy="1039615"/>
      </dsp:txXfrm>
    </dsp:sp>
    <dsp:sp modelId="{D64CD627-ADB8-429D-97AB-9C7704B487AD}">
      <dsp:nvSpPr>
        <dsp:cNvPr id="0" name=""/>
        <dsp:cNvSpPr/>
      </dsp:nvSpPr>
      <dsp:spPr>
        <a:xfrm>
          <a:off x="3451613" y="1897644"/>
          <a:ext cx="1559423" cy="155942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 err="1"/>
            <a:t>Kebolehan</a:t>
          </a:r>
          <a:endParaRPr lang="en-ID" sz="1600" kern="1200" dirty="0"/>
        </a:p>
      </dsp:txBody>
      <dsp:txXfrm>
        <a:off x="3679985" y="2126016"/>
        <a:ext cx="1102679" cy="1102679"/>
      </dsp:txXfrm>
    </dsp:sp>
    <dsp:sp modelId="{5ACD268B-A90B-431B-9BF1-4E5D8E491C45}">
      <dsp:nvSpPr>
        <dsp:cNvPr id="0" name=""/>
        <dsp:cNvSpPr/>
      </dsp:nvSpPr>
      <dsp:spPr>
        <a:xfrm>
          <a:off x="2335759" y="727730"/>
          <a:ext cx="1559423" cy="155942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 err="1"/>
            <a:t>Perintah</a:t>
          </a:r>
          <a:endParaRPr lang="en-ID" sz="1600" kern="1200" dirty="0"/>
        </a:p>
      </dsp:txBody>
      <dsp:txXfrm>
        <a:off x="2564131" y="956102"/>
        <a:ext cx="1102679" cy="1102679"/>
      </dsp:txXfrm>
    </dsp:sp>
    <dsp:sp modelId="{39C5A7AB-CEB9-4296-9308-B2C615402F65}">
      <dsp:nvSpPr>
        <dsp:cNvPr id="0" name=""/>
        <dsp:cNvSpPr/>
      </dsp:nvSpPr>
      <dsp:spPr>
        <a:xfrm>
          <a:off x="3929836" y="350696"/>
          <a:ext cx="1559423" cy="155942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 err="1"/>
            <a:t>Kewenangan</a:t>
          </a:r>
          <a:endParaRPr lang="en-ID" sz="1600" kern="1200" dirty="0"/>
        </a:p>
      </dsp:txBody>
      <dsp:txXfrm>
        <a:off x="4158208" y="579068"/>
        <a:ext cx="1102679" cy="1102679"/>
      </dsp:txXfrm>
    </dsp:sp>
    <dsp:sp modelId="{CB77FC1C-DED5-421E-8BFD-298CFA77D854}">
      <dsp:nvSpPr>
        <dsp:cNvPr id="0" name=""/>
        <dsp:cNvSpPr/>
      </dsp:nvSpPr>
      <dsp:spPr>
        <a:xfrm>
          <a:off x="1642682" y="34653"/>
          <a:ext cx="4851539" cy="3881231"/>
        </a:xfrm>
        <a:prstGeom prst="funnel">
          <a:avLst/>
        </a:prstGeom>
        <a:solidFill>
          <a:schemeClr val="accent2">
            <a:alpha val="4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655A6B8-D961-41DE-8D7E-EF47EBF1F159}">
      <dsp:nvSpPr>
        <dsp:cNvPr id="0" name=""/>
        <dsp:cNvSpPr/>
      </dsp:nvSpPr>
      <dsp:spPr>
        <a:xfrm>
          <a:off x="760848" y="620"/>
          <a:ext cx="1837557" cy="1837557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 err="1"/>
            <a:t>Normatif</a:t>
          </a:r>
          <a:endParaRPr lang="en-ID" sz="2600" kern="1200" dirty="0"/>
        </a:p>
      </dsp:txBody>
      <dsp:txXfrm>
        <a:off x="1029952" y="269724"/>
        <a:ext cx="1299349" cy="1299349"/>
      </dsp:txXfrm>
    </dsp:sp>
    <dsp:sp modelId="{F54237ED-B666-4BBA-BAB2-C5467ACC1F00}">
      <dsp:nvSpPr>
        <dsp:cNvPr id="0" name=""/>
        <dsp:cNvSpPr/>
      </dsp:nvSpPr>
      <dsp:spPr>
        <a:xfrm>
          <a:off x="1146735" y="1987388"/>
          <a:ext cx="1065783" cy="1065783"/>
        </a:xfrm>
        <a:prstGeom prst="mathPlus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D" sz="1700" kern="1200"/>
        </a:p>
      </dsp:txBody>
      <dsp:txXfrm>
        <a:off x="1288005" y="2394943"/>
        <a:ext cx="783243" cy="250673"/>
      </dsp:txXfrm>
    </dsp:sp>
    <dsp:sp modelId="{CDD45346-8325-4B77-8270-572B46A922DF}">
      <dsp:nvSpPr>
        <dsp:cNvPr id="0" name=""/>
        <dsp:cNvSpPr/>
      </dsp:nvSpPr>
      <dsp:spPr>
        <a:xfrm>
          <a:off x="760848" y="3202381"/>
          <a:ext cx="1837557" cy="1837557"/>
        </a:xfrm>
        <a:prstGeom prst="ellips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 err="1"/>
            <a:t>Faktual</a:t>
          </a:r>
          <a:endParaRPr lang="en-ID" sz="2600" kern="1200" dirty="0"/>
        </a:p>
      </dsp:txBody>
      <dsp:txXfrm>
        <a:off x="1029952" y="3471485"/>
        <a:ext cx="1299349" cy="1299349"/>
      </dsp:txXfrm>
    </dsp:sp>
    <dsp:sp modelId="{ADD55661-D676-4E07-BA53-AADE34D26061}">
      <dsp:nvSpPr>
        <dsp:cNvPr id="0" name=""/>
        <dsp:cNvSpPr/>
      </dsp:nvSpPr>
      <dsp:spPr>
        <a:xfrm>
          <a:off x="2874039" y="2178494"/>
          <a:ext cx="584343" cy="683571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D" sz="2100" kern="1200"/>
        </a:p>
      </dsp:txBody>
      <dsp:txXfrm>
        <a:off x="2874039" y="2315208"/>
        <a:ext cx="409040" cy="410143"/>
      </dsp:txXfrm>
    </dsp:sp>
    <dsp:sp modelId="{1953973E-93BA-488D-89F0-686CBAE09A0B}">
      <dsp:nvSpPr>
        <dsp:cNvPr id="0" name=""/>
        <dsp:cNvSpPr/>
      </dsp:nvSpPr>
      <dsp:spPr>
        <a:xfrm>
          <a:off x="3700940" y="682722"/>
          <a:ext cx="3675115" cy="3675115"/>
        </a:xfrm>
        <a:prstGeom prst="ellips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2550" tIns="82550" rIns="82550" bIns="8255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500" kern="1200" dirty="0" err="1"/>
            <a:t>Aturan</a:t>
          </a:r>
          <a:endParaRPr lang="en-ID" sz="6500" kern="1200" dirty="0"/>
        </a:p>
      </dsp:txBody>
      <dsp:txXfrm>
        <a:off x="4239148" y="1220930"/>
        <a:ext cx="2598699" cy="2598699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FF9504C-0E5D-40AC-852C-5120BEB1740B}">
      <dsp:nvSpPr>
        <dsp:cNvPr id="0" name=""/>
        <dsp:cNvSpPr/>
      </dsp:nvSpPr>
      <dsp:spPr>
        <a:xfrm>
          <a:off x="3283564" y="606"/>
          <a:ext cx="4925347" cy="2365399"/>
        </a:xfrm>
        <a:prstGeom prst="rightArrow">
          <a:avLst>
            <a:gd name="adj1" fmla="val 75000"/>
            <a:gd name="adj2" fmla="val 50000"/>
          </a:avLst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035" tIns="26035" rIns="26035" bIns="26035" numCol="1" spcCol="1270" anchor="t" anchorCtr="0">
          <a:noAutofit/>
        </a:bodyPr>
        <a:lstStyle/>
        <a:p>
          <a:pPr marL="285750" lvl="1" indent="-285750" algn="l" defTabSz="1822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4100" kern="1200" dirty="0" err="1"/>
            <a:t>Menyatakan</a:t>
          </a:r>
          <a:r>
            <a:rPr lang="en-US" sz="4100" kern="1200" dirty="0"/>
            <a:t> </a:t>
          </a:r>
          <a:r>
            <a:rPr lang="en-US" sz="4100" kern="1200" dirty="0" err="1"/>
            <a:t>apa</a:t>
          </a:r>
          <a:r>
            <a:rPr lang="en-US" sz="4100" kern="1200" dirty="0"/>
            <a:t> </a:t>
          </a:r>
          <a:r>
            <a:rPr lang="en-US" sz="4100" kern="1200" dirty="0" err="1"/>
            <a:t>yg</a:t>
          </a:r>
          <a:r>
            <a:rPr lang="en-US" sz="4100" kern="1200" dirty="0"/>
            <a:t> </a:t>
          </a:r>
          <a:r>
            <a:rPr lang="en-US" sz="4100" kern="1200" dirty="0" err="1"/>
            <a:t>seharusnya</a:t>
          </a:r>
          <a:r>
            <a:rPr lang="en-US" sz="4100" kern="1200" dirty="0"/>
            <a:t> </a:t>
          </a:r>
          <a:r>
            <a:rPr lang="en-US" sz="4100" kern="1200" dirty="0" err="1"/>
            <a:t>terjadi</a:t>
          </a:r>
          <a:endParaRPr lang="en-ID" sz="4100" kern="1200" dirty="0"/>
        </a:p>
      </dsp:txBody>
      <dsp:txXfrm>
        <a:off x="3283564" y="296281"/>
        <a:ext cx="4038322" cy="1774049"/>
      </dsp:txXfrm>
    </dsp:sp>
    <dsp:sp modelId="{65E11B62-F2C4-4287-AE1C-1E188619739B}">
      <dsp:nvSpPr>
        <dsp:cNvPr id="0" name=""/>
        <dsp:cNvSpPr/>
      </dsp:nvSpPr>
      <dsp:spPr>
        <a:xfrm>
          <a:off x="0" y="606"/>
          <a:ext cx="3283564" cy="2365399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5740" tIns="102870" rIns="205740" bIns="102870" numCol="1" spcCol="1270" anchor="ctr" anchorCtr="0">
          <a:noAutofit/>
        </a:bodyPr>
        <a:lstStyle/>
        <a:p>
          <a:pPr marL="0" lvl="0" indent="0" algn="ct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400" kern="1200" dirty="0" err="1"/>
            <a:t>Normatif</a:t>
          </a:r>
          <a:endParaRPr lang="en-ID" sz="5400" kern="1200" dirty="0"/>
        </a:p>
      </dsp:txBody>
      <dsp:txXfrm>
        <a:off x="115469" y="116075"/>
        <a:ext cx="3052626" cy="2134461"/>
      </dsp:txXfrm>
    </dsp:sp>
    <dsp:sp modelId="{96081C99-9157-4AFC-89C9-229AC1874DD0}">
      <dsp:nvSpPr>
        <dsp:cNvPr id="0" name=""/>
        <dsp:cNvSpPr/>
      </dsp:nvSpPr>
      <dsp:spPr>
        <a:xfrm>
          <a:off x="3283564" y="2602545"/>
          <a:ext cx="4925347" cy="2365399"/>
        </a:xfrm>
        <a:prstGeom prst="rightArrow">
          <a:avLst>
            <a:gd name="adj1" fmla="val 75000"/>
            <a:gd name="adj2" fmla="val 50000"/>
          </a:avLst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035" tIns="26035" rIns="26035" bIns="26035" numCol="1" spcCol="1270" anchor="t" anchorCtr="0">
          <a:noAutofit/>
        </a:bodyPr>
        <a:lstStyle/>
        <a:p>
          <a:pPr marL="285750" lvl="1" indent="-285750" algn="l" defTabSz="1822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4100" kern="1200" dirty="0" err="1"/>
            <a:t>Menyatakan</a:t>
          </a:r>
          <a:r>
            <a:rPr lang="en-US" sz="4100" kern="1200" dirty="0"/>
            <a:t> </a:t>
          </a:r>
          <a:r>
            <a:rPr lang="en-US" sz="4100" kern="1200" dirty="0" err="1"/>
            <a:t>apa</a:t>
          </a:r>
          <a:r>
            <a:rPr lang="en-US" sz="4100" kern="1200" dirty="0"/>
            <a:t> yang </a:t>
          </a:r>
          <a:r>
            <a:rPr lang="en-US" sz="4100" kern="1200" dirty="0" err="1"/>
            <a:t>terjadi</a:t>
          </a:r>
          <a:r>
            <a:rPr lang="en-US" sz="4100" kern="1200" dirty="0"/>
            <a:t> </a:t>
          </a:r>
          <a:endParaRPr lang="en-ID" sz="4100" kern="1200" dirty="0"/>
        </a:p>
      </dsp:txBody>
      <dsp:txXfrm>
        <a:off x="3283564" y="2898220"/>
        <a:ext cx="4038322" cy="1774049"/>
      </dsp:txXfrm>
    </dsp:sp>
    <dsp:sp modelId="{1CE9B2A0-FFAA-4010-85D4-84E95F8300C1}">
      <dsp:nvSpPr>
        <dsp:cNvPr id="0" name=""/>
        <dsp:cNvSpPr/>
      </dsp:nvSpPr>
      <dsp:spPr>
        <a:xfrm>
          <a:off x="0" y="2602545"/>
          <a:ext cx="3283564" cy="2365399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5740" tIns="102870" rIns="205740" bIns="102870" numCol="1" spcCol="1270" anchor="ctr" anchorCtr="0">
          <a:noAutofit/>
        </a:bodyPr>
        <a:lstStyle/>
        <a:p>
          <a:pPr marL="0" lvl="0" indent="0" algn="ct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400" kern="1200" dirty="0" err="1"/>
            <a:t>Faktual</a:t>
          </a:r>
          <a:endParaRPr lang="en-ID" sz="5400" kern="1200" dirty="0"/>
        </a:p>
      </dsp:txBody>
      <dsp:txXfrm>
        <a:off x="115469" y="2718014"/>
        <a:ext cx="3052626" cy="2134461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479A008-998F-413D-927D-A0B0C276A00A}">
      <dsp:nvSpPr>
        <dsp:cNvPr id="0" name=""/>
        <dsp:cNvSpPr/>
      </dsp:nvSpPr>
      <dsp:spPr>
        <a:xfrm>
          <a:off x="2808312" y="0"/>
          <a:ext cx="2808312" cy="1541429"/>
        </a:xfrm>
        <a:prstGeom prst="trapezoid">
          <a:avLst>
            <a:gd name="adj" fmla="val 91094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4800" kern="1200" dirty="0"/>
        </a:p>
        <a:p>
          <a:pPr marL="0" lvl="0" indent="0" algn="ctr" defTabSz="21336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800" kern="1200" dirty="0" err="1"/>
            <a:t>Prinsip</a:t>
          </a:r>
          <a:endParaRPr lang="en-ID" sz="4800" kern="1200" dirty="0"/>
        </a:p>
      </dsp:txBody>
      <dsp:txXfrm>
        <a:off x="2808312" y="0"/>
        <a:ext cx="2808312" cy="1541429"/>
      </dsp:txXfrm>
    </dsp:sp>
    <dsp:sp modelId="{D7D3C965-4C2D-4D72-A88D-05E1E76804DF}">
      <dsp:nvSpPr>
        <dsp:cNvPr id="0" name=""/>
        <dsp:cNvSpPr/>
      </dsp:nvSpPr>
      <dsp:spPr>
        <a:xfrm>
          <a:off x="1404156" y="1541429"/>
          <a:ext cx="5616624" cy="1541429"/>
        </a:xfrm>
        <a:prstGeom prst="trapezoid">
          <a:avLst>
            <a:gd name="adj" fmla="val 91094"/>
          </a:avLst>
        </a:prstGeom>
        <a:solidFill>
          <a:schemeClr val="accent3">
            <a:hueOff val="5625132"/>
            <a:satOff val="-8440"/>
            <a:lumOff val="-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0" tIns="82550" rIns="82550" bIns="8255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500" kern="1200" dirty="0"/>
            <a:t>Norma</a:t>
          </a:r>
          <a:endParaRPr lang="en-ID" sz="6500" kern="1200" dirty="0"/>
        </a:p>
      </dsp:txBody>
      <dsp:txXfrm>
        <a:off x="2387065" y="1541429"/>
        <a:ext cx="3650805" cy="1541429"/>
      </dsp:txXfrm>
    </dsp:sp>
    <dsp:sp modelId="{1C2F80C6-90B5-445A-9B9D-C251518F1BF9}">
      <dsp:nvSpPr>
        <dsp:cNvPr id="0" name=""/>
        <dsp:cNvSpPr/>
      </dsp:nvSpPr>
      <dsp:spPr>
        <a:xfrm>
          <a:off x="0" y="3082858"/>
          <a:ext cx="8424936" cy="1541429"/>
        </a:xfrm>
        <a:prstGeom prst="trapezoid">
          <a:avLst>
            <a:gd name="adj" fmla="val 91094"/>
          </a:avLst>
        </a:prstGeom>
        <a:solidFill>
          <a:schemeClr val="accent3">
            <a:hueOff val="11250264"/>
            <a:satOff val="-16880"/>
            <a:lumOff val="-274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0" tIns="82550" rIns="82550" bIns="8255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500" kern="1200" dirty="0" err="1"/>
            <a:t>Aturan</a:t>
          </a:r>
          <a:endParaRPr lang="en-ID" sz="6500" kern="1200" dirty="0"/>
        </a:p>
      </dsp:txBody>
      <dsp:txXfrm>
        <a:off x="1474363" y="3082858"/>
        <a:ext cx="5476208" cy="154142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diagrams.loki3.com/BracketList">
  <dgm:title val="Vertical Bracket List"/>
  <dgm:desc val="Use to show grouped blocks of information.  Works well with large amounts of Level 2 text."/>
  <dgm:catLst>
    <dgm:cat type="list" pri="4110"/>
    <dgm:cat type="officeonline" pri="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3" srcId="0" destId="1" srcOrd="0" destOrd="0"/>
        <dgm:cxn modelId="4" srcId="1" destId="11" srcOrd="0" destOrd="0"/>
        <dgm:cxn modelId="5" srcId="0" destId="2" srcOrd="0" destOrd="0"/>
        <dgm:cxn modelId="6" srcId="2" destId="21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V" refType="primFontSz" refFor="des" refForName="parTx" fact="0.1"/>
      <dgm:constr type="primFontSz" for="des" forName="parTx" val="65"/>
      <dgm:constr type="primFontSz" for="des" forName="desTx" refType="primFontSz" refFor="des" refForName="parTx"/>
      <dgm:constr type="h" for="des" forName="parTx" refType="primFontSz" refFor="des" refForName="parTx" fact="0.55"/>
      <dgm:constr type="h" for="des" forName="bracket" refType="primFontSz" refFor="des" refForName="parTx" fact="0.55"/>
      <dgm:constr type="h" for="des" forName="desTx" refType="primFontSz" refFor="des" refForName="parTx" fact="0.55"/>
    </dgm:constrLst>
    <dgm:ruleLst>
      <dgm:rule type="primFontSz" for="des" forName="parTx" val="5" fact="NaN" max="NaN"/>
    </dgm:ruleLst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Tx" refType="w" fact="0.25"/>
          <dgm:constr type="w" for="ch" forName="bracket" refType="w" fact="0.05"/>
          <dgm:constr type="w" for="ch" forName="spH" refType="w" fact="0.02"/>
          <dgm:constr type="w" for="ch" forName="desTx" refType="w" fact="0.68"/>
          <dgm:constr type="h" for="ch" forName="bracket" refType="h" refFor="ch" refForName="desTx" op="gte"/>
          <dgm:constr type="h" for="ch" forName="bracket" refType="h" refFor="ch" refForName="parTx" op="gte"/>
          <dgm:constr type="h" for="ch" forName="desTx" refType="h" refFor="ch" refForName="parTx" op="gte"/>
        </dgm:constrLst>
        <dgm:ruleLst/>
        <dgm:layoutNode name="parTx" styleLbl="revTx">
          <dgm:varLst>
            <dgm:chMax val="1"/>
            <dgm:bulletEnabled val="1"/>
          </dgm:varLst>
          <dgm:choose name="Name8">
            <dgm:if name="Name9" func="var" arg="dir" op="equ" val="norm">
              <dgm:alg type="tx">
                <dgm:param type="parTxLTRAlign" val="r"/>
              </dgm:alg>
            </dgm:if>
            <dgm:else name="Name10">
              <dgm:alg type="tx">
                <dgm:param type="parTxLTRAlign" val="l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tMarg" refType="primFontSz" fact="0.2"/>
            <dgm:constr type="bMarg" refType="primFontSz" fact="0.2"/>
          </dgm:constrLst>
          <dgm:ruleLst>
            <dgm:rule type="h" val="INF" fact="NaN" max="NaN"/>
          </dgm:ruleLst>
        </dgm:layoutNode>
        <dgm:layoutNode name="bracket" styleLbl="parChTrans1D1">
          <dgm:alg type="sp"/>
          <dgm:choose name="Name11">
            <dgm:if name="Name12" func="var" arg="dir" op="equ" val="norm">
              <dgm:shape xmlns:r="http://schemas.openxmlformats.org/officeDocument/2006/relationships" type="leftBrace" r:blip="">
                <dgm:adjLst>
                  <dgm:adj idx="1" val="0.35"/>
                </dgm:adjLst>
              </dgm:shape>
            </dgm:if>
            <dgm:else name="Name13">
              <dgm:shape xmlns:r="http://schemas.openxmlformats.org/officeDocument/2006/relationships" rot="180" type="leftBrace" r:blip="">
                <dgm:adjLst>
                  <dgm:adj idx="1" val="0.35"/>
                </dgm:adjLst>
              </dgm:shape>
            </dgm:else>
          </dgm:choose>
          <dgm:presOf/>
        </dgm:layoutNode>
        <dgm:layoutNode name="spH">
          <dgm:alg type="sp"/>
        </dgm:layoutNode>
        <dgm:choose name="Name14">
          <dgm:if name="Name15" axis="ch" ptType="node" func="cnt" op="gte" val="1">
            <dgm:layoutNode name="desTx" styleLbl="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secFontSz" refType="primFontSz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h" val="INF" fact="NaN" max="NaN"/>
              </dgm:ruleLst>
            </dgm:layoutNode>
          </dgm:if>
          <dgm:else name="Name16"/>
        </dgm:choose>
      </dgm:layoutNode>
      <dgm:forEach name="Name17" axis="followSib" ptType="sibTrans" cnt="1">
        <dgm:layoutNode name="spV">
          <dgm:alg type="sp"/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StepDownProcess">
  <dgm:title val=""/>
  <dgm:desc val=""/>
  <dgm:catLst>
    <dgm:cat type="process" pri="1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t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t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hoose name="Name3">
      <dgm:if name="Name4" func="var" arg="dir" op="equ" val="norm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if>
      <dgm:else name="Name5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else>
    </dgm:choose>
    <dgm:forEach name="nodesForEach" axis="ch" ptType="node">
      <dgm:layoutNode name="composite">
        <dgm:alg type="composite">
          <dgm:param type="ar" val="1.2439"/>
        </dgm:alg>
        <dgm:shape xmlns:r="http://schemas.openxmlformats.org/officeDocument/2006/relationships" r:blip="">
          <dgm:adjLst/>
        </dgm:shape>
        <dgm:choose name="Name6">
          <dgm:if name="Name7" func="var" arg="dir" op="equ" val="norm">
            <dgm:constrLst>
              <dgm:constr type="l" for="ch" forName="bentUpArrow1" refType="w" fact="0.0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refFor="ch" refForName="ParentText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refFor="ch" refForName="ParentText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if>
          <dgm:else name="Name8">
            <dgm:constrLst>
              <dgm:constr type="r" for="ch" forName="bentUpArrow1" refType="w" fact="0.9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.4316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fact="0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fact="0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else>
        </dgm:choose>
        <dgm:choose name="Name9">
          <dgm:if name="Name10" axis="followSib" ptType="node" func="cnt" op="gte" val="1">
            <dgm:layoutNode name="bentUpArrow1" styleLbl="alignImgPlace1">
              <dgm:alg type="sp"/>
              <dgm:choose name="Name11">
                <dgm:if name="Name12" func="var" arg="dir" op="equ" val="norm">
                  <dgm:shape xmlns:r="http://schemas.openxmlformats.org/officeDocument/2006/relationships" rot="90" type="bentUpArrow" r:blip="">
                    <dgm:adjLst>
                      <dgm:adj idx="1" val="0.3284"/>
                      <dgm:adj idx="2" val="0.25"/>
                      <dgm:adj idx="3" val="0.3578"/>
                    </dgm:adjLst>
                  </dgm:shape>
                </dgm:if>
                <dgm:else name="Name13">
                  <dgm:shape xmlns:r="http://schemas.openxmlformats.org/officeDocument/2006/relationships" rot="180" type="bentArrow" r:blip="">
                    <dgm:adjLst>
                      <dgm:adj idx="1" val="0.3284"/>
                      <dgm:adj idx="2" val="0.25"/>
                      <dgm:adj idx="3" val="0.3578"/>
                      <dgm:adj idx="4" val="0"/>
                    </dgm:adjLst>
                  </dgm:shape>
                </dgm:else>
              </dgm:choose>
              <dgm:presOf/>
            </dgm:layoutNode>
          </dgm:if>
          <dgm:else name="Name14"/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66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15">
          <dgm:if name="Name16" axis="followSib" ptType="node" func="cnt" op="equ" val="0">
            <dgm:choose name="Name17">
              <dgm:if name="Name18" axis="ch" ptType="node" func="cnt" op="gte" val="1">
                <dgm:layoutNode name="FinalChildText" styleLbl="revTx">
                  <dgm:varLst>
                    <dgm:chMax val="0"/>
                    <dgm:chPref val="0"/>
                    <dgm:bulletEnabled val="1"/>
                  </dgm:varLst>
                  <dgm:alg type="tx">
                    <dgm:param type="stBulletLvl" val="1"/>
                    <dgm:param type="txAnchorVertCh" val="mid"/>
                    <dgm:param type="parTxLTRAlign" val="l"/>
                  </dgm:alg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9"/>
            </dgm:choose>
          </dgm:if>
          <dgm:else name="Name20">
            <dgm:layoutNode name="ChildText" styleLbl="revTx">
              <dgm:varLst>
                <dgm:chMax val="0"/>
                <dgm:chPref val="0"/>
                <dgm:bulletEnabled val="1"/>
              </dgm:varLst>
              <dgm:alg type="tx">
                <dgm:param type="stBulletLvl" val="1"/>
                <dgm:param type="txAnchorVertCh" val="mid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else>
        </dgm:choos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funnel1">
  <dgm:title val=""/>
  <dgm:desc val=""/>
  <dgm:catLst>
    <dgm:cat type="relationship" pri="2000"/>
    <dgm:cat type="process" pri="2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4"/>
      <dgm:resizeHandles val="exact"/>
    </dgm:varLst>
    <dgm:alg type="composite">
      <dgm:param type="ar" val="1.25"/>
    </dgm:alg>
    <dgm:shape xmlns:r="http://schemas.openxmlformats.org/officeDocument/2006/relationships" r:blip="">
      <dgm:adjLst/>
    </dgm:shape>
    <dgm:presOf/>
    <dgm:choose name="Name1">
      <dgm:if name="Name2" axis="ch" ptType="node" func="cnt" op="equ" val="2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w" for="ch" forName="item1" refType="w" fact="0.35"/>
          <dgm:constr type="h" for="ch" forName="item1" refType="w" fact="0.35"/>
          <dgm:constr type="t" for="ch" forName="item1" refType="h" fact="0.05"/>
          <dgm:constr type="l" for="ch" forName="item1" refType="w" fact="0.125"/>
          <dgm:constr type="primFontSz" for="ch" forName="item1" op="equ" val="65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if>
      <dgm:else name="Name3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primFontSz" for="ch" forName="rectangle" val="65"/>
          <dgm:constr type="w" for="ch" forName="item1" refType="w" fact="0.225"/>
          <dgm:constr type="h" for="ch" forName="item1" refType="w" fact="0.225"/>
          <dgm:constr type="t" for="ch" forName="item1" refType="h" fact="0.336"/>
          <dgm:constr type="l" for="ch" forName="item1" refType="w" fact="0.261"/>
          <dgm:constr type="primFontSz" for="ch" forName="item1" val="65"/>
          <dgm:constr type="w" for="ch" forName="item2" refType="w" fact="0.225"/>
          <dgm:constr type="h" for="ch" forName="item2" refType="w" fact="0.225"/>
          <dgm:constr type="t" for="ch" forName="item2" refType="h" fact="0.125"/>
          <dgm:constr type="l" for="ch" forName="item2" refType="w" fact="0.1"/>
          <dgm:constr type="primFontSz" for="ch" forName="item2" refType="primFontSz" refFor="ch" refForName="item1" op="equ"/>
          <dgm:constr type="w" for="ch" forName="item3" refType="w" fact="0.225"/>
          <dgm:constr type="h" for="ch" forName="item3" refType="w" fact="0.225"/>
          <dgm:constr type="t" for="ch" forName="item3" refType="h" fact="0.057"/>
          <dgm:constr type="l" for="ch" forName="item3" refType="w" fact="0.33"/>
          <dgm:constr type="primFontSz" for="ch" forName="item3" refType="primFontSz" refFor="ch" refForName="item1" op="equ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else>
    </dgm:choose>
    <dgm:ruleLst/>
    <dgm:choose name="Name4">
      <dgm:if name="Name5" axis="ch" ptType="node" func="cnt" op="gte" val="1">
        <dgm:layoutNode name="ellipse" styleLbl="tr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arrow1" styleLbl="fgShp">
          <dgm:alg type="sp"/>
          <dgm:shape xmlns:r="http://schemas.openxmlformats.org/officeDocument/2006/relationships" type="downArrow" r:blip="">
            <dgm:adjLst/>
          </dgm:shape>
          <dgm:presOf/>
          <dgm:constrLst/>
          <dgm:ruleLst/>
        </dgm:layoutNode>
        <dgm:layoutNode name="rectangle" styleLbl="revTx">
          <dgm:varLst>
            <dgm:bulletEnabled val="1"/>
          </dgm:varLst>
          <dgm:alg type="tx">
            <dgm:param type="txAnchorHorzCh" val="ctr"/>
          </dgm:alg>
          <dgm:shape xmlns:r="http://schemas.openxmlformats.org/officeDocument/2006/relationships" type="rect" r:blip="">
            <dgm:adjLst/>
          </dgm:shape>
          <dgm:choose name="Name6">
            <dgm:if name="Name7" axis="ch" ptType="node" func="cnt" op="equ" val="1">
              <dgm:presOf axis="ch desOrSelf" ptType="node node" st="1 1" cnt="1 0"/>
            </dgm:if>
            <dgm:if name="Name8" axis="ch" ptType="node" func="cnt" op="equ" val="2">
              <dgm:presOf axis="ch desOrSelf" ptType="node node" st="2 1" cnt="1 0"/>
            </dgm:if>
            <dgm:if name="Name9" axis="ch" ptType="node" func="cnt" op="equ" val="3">
              <dgm:presOf axis="ch desOrSelf" ptType="node node" st="3 1" cnt="1 0"/>
            </dgm:if>
            <dgm:else name="Name10">
              <dgm:presOf axis="ch desOrSelf" ptType="node node" st="4 1" cnt="1 0"/>
            </dgm:else>
          </dgm:choose>
          <dgm:constrLst/>
          <dgm:ruleLst>
            <dgm:rule type="primFontSz" val="5" fact="NaN" max="NaN"/>
          </dgm:ruleLst>
        </dgm:layoutNode>
        <dgm:forEach name="Name11" axis="ch" ptType="node" st="2" cnt="1">
          <dgm:layoutNode name="item1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2">
              <dgm:if name="Name13" axis="root ch" ptType="all node" func="cnt" op="equ" val="1">
                <dgm:presOf/>
              </dgm:if>
              <dgm:if name="Name14" axis="root ch" ptType="all node" func="cnt" op="equ" val="2">
                <dgm:presOf axis="root ch desOrSelf" ptType="all node node" st="1 1 1" cnt="0 1 0"/>
              </dgm:if>
              <dgm:if name="Name15" axis="root ch" ptType="all node" func="cnt" op="equ" val="3">
                <dgm:presOf axis="root ch desOrSelf" ptType="all node node" st="1 2 1" cnt="0 1 0"/>
              </dgm:if>
              <dgm:else name="Name16">
                <dgm:presOf axis="root ch desOrSelf" ptType="all node node" st="1 3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17" axis="ch" ptType="node" st="3" cnt="1">
          <dgm:layoutNode name="item2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8">
              <dgm:if name="Name19" axis="root ch" ptType="all node" func="cnt" op="equ" val="1">
                <dgm:presOf/>
              </dgm:if>
              <dgm:if name="Name20" axis="root ch" ptType="all node" func="cnt" op="equ" val="2">
                <dgm:presOf/>
              </dgm:if>
              <dgm:if name="Name21" axis="root ch" ptType="all node" func="cnt" op="equ" val="3">
                <dgm:presOf axis="root ch desOrSelf" ptType="all node node" st="1 1 1" cnt="0 1 0"/>
              </dgm:if>
              <dgm:else name="Name22">
                <dgm:presOf axis="root ch desOrSelf" ptType="all node node" st="1 2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23" axis="ch" ptType="node" st="4" cnt="1">
          <dgm:layoutNode name="item3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4">
              <dgm:if name="Name25" axis="root ch" ptType="all node" func="cnt" op="equ" val="1">
                <dgm:presOf/>
              </dgm:if>
              <dgm:if name="Name26" axis="root ch" ptType="all node" func="cnt" op="equ" val="2">
                <dgm:presOf/>
              </dgm:if>
              <dgm:if name="Name27" axis="root ch" ptType="all node" func="cnt" op="equ" val="3">
                <dgm:presOf/>
              </dgm:if>
              <dgm:else name="Name28">
                <dgm:presOf axis="root ch desOrSelf" ptType="all node node" st="1 1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layoutNode name="funnel" styleLbl="trAlignAcc1">
          <dgm:alg type="sp"/>
          <dgm:shape xmlns:r="http://schemas.openxmlformats.org/officeDocument/2006/relationships" type="funnel" r:blip="">
            <dgm:adjLst/>
          </dgm:shape>
          <dgm:presOf/>
          <dgm:constrLst/>
          <dgm:ruleLst/>
        </dgm:layoutNode>
      </dgm:if>
      <dgm:else name="Name29"/>
    </dgm:choos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equation2">
  <dgm:title val=""/>
  <dgm:desc val=""/>
  <dgm:catLst>
    <dgm:cat type="relationship" pri="18000"/>
    <dgm:cat type="process" pri="2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linDir" val="fromL"/>
          <dgm:param type="fallback" val="2D"/>
        </dgm:alg>
      </dgm:if>
      <dgm:else name="Name3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ch" ptType="node" func="cnt" op="gte" val="3">
        <dgm:constrLst>
          <dgm:constr type="h" for="des" forName="node" refType="w" fact="0.5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ch" forName="lastNode" op="equ" val="65"/>
          <dgm:constr type="primFontSz" for="des" forName="node" op="equ" val="65"/>
          <dgm:constr type="primFontSz" for="des" forName="sibTrans" val="55"/>
          <dgm:constr type="primFontSz" for="des" forName="sibTrans" refType="primFontSz" refFor="des" refForName="node" op="lte" fact="0.8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if>
      <dgm:else name="Name6">
        <dgm:constrLst>
          <dgm:constr type="h" for="des" forName="node" refType="w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des" forName="node" val="65"/>
          <dgm:constr type="primFontSz" for="ch" forName="lastNode" refType="primFontSz" refFor="des" refForName="node" op="equ"/>
          <dgm:constr type="primFontSz" for="des" forName="sibTrans" val="55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else>
    </dgm:choose>
    <dgm:ruleLst/>
    <dgm:choose name="Name7">
      <dgm:if name="Name8" axis="ch" ptType="node" func="cnt" op="gte" val="1">
        <dgm:layoutNode name="vNodes">
          <dgm:alg type="lin">
            <dgm:param type="linDir" val="fromT"/>
            <dgm:param type="fallback" val="2D"/>
          </dgm:alg>
          <dgm:shape xmlns:r="http://schemas.openxmlformats.org/officeDocument/2006/relationships" r:blip="">
            <dgm:adjLst/>
          </dgm:shape>
          <dgm:presOf/>
          <dgm:constrLst/>
          <dgm:ruleLst/>
          <dgm:forEach name="Name9" axis="ch" ptType="node">
            <dgm:choose name="Name10">
              <dgm:if name="Name11" axis="self" func="revPos" op="neq" val="1">
                <dgm:layoutNode name="node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  <dgm:choose name="Name12">
                  <dgm:if name="Name13" axis="self" ptType="node" func="revPos" op="gt" val="2">
                    <dgm:forEach name="sibTransForEach" axis="followSib" ptType="sibTrans" cnt="1">
                      <dgm:layoutNode name="spacerT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  <dgm:layoutNode name="sibTrans">
                        <dgm:alg type="tx"/>
                        <dgm:shape xmlns:r="http://schemas.openxmlformats.org/officeDocument/2006/relationships" type="mathPlus" r:blip="">
                          <dgm:adjLst/>
                        </dgm:shape>
                        <dgm:presOf axis="self"/>
                        <dgm:constrLst>
                          <dgm:constr type="h" refType="w"/>
                          <dgm:constr type="lMarg"/>
                          <dgm:constr type="rMarg"/>
                          <dgm:constr type="tMarg"/>
                          <dgm:constr type="bMarg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spacerB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</dgm:forEach>
                  </dgm:if>
                  <dgm:else name="Name14"/>
                </dgm:choose>
              </dgm:if>
              <dgm:else name="Name15"/>
            </dgm:choose>
          </dgm:forEach>
        </dgm:layoutNode>
        <dgm:choose name="Name16">
          <dgm:if name="Name17" axis="ch" ptType="node" func="cnt" op="gt" val="1">
            <dgm:layoutNode name="sibTransLast">
              <dgm:alg type="conn">
                <dgm:param type="begPts" val="auto"/>
                <dgm:param type="endPts" val="auto"/>
                <dgm:param type="srcNode" val="vNodes"/>
                <dgm:param type="dstNode" val="lastNode"/>
              </dgm:alg>
              <dgm:shape xmlns:r="http://schemas.openxmlformats.org/officeDocument/2006/relationships" type="conn" r:blip="">
                <dgm:adjLst/>
              </dgm:shape>
              <dgm:presOf axis="ch" ptType="sibTrans" st="-1" cnt="1"/>
              <dgm:constrLst>
                <dgm:constr type="h" refType="w" fact="0.62"/>
                <dgm:constr type="connDist"/>
                <dgm:constr type="begPad" refType="connDist" fact="0.25"/>
                <dgm:constr type="endPad" refType="connDist" fact="0.22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ch desOrSelf" ptType="sibTrans sibTrans" st="-1 1" cnt="1 0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if>
          <dgm:else name="Name18"/>
        </dgm:choose>
        <dgm:layoutNode name="lastNode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ellipse" r:blip="">
            <dgm:adjLst/>
          </dgm:shape>
          <dgm:presOf axis="ch desOrSelf" ptType="node node" st="-1 1" cnt="1 0"/>
          <dgm:constrLst>
            <dgm:constr type="h" refType="w"/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</dgm:if>
      <dgm:else name="Name19"/>
    </dgm:choose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comments" Target="../comments/comment1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6" Type="http://schemas.openxmlformats.org/officeDocument/2006/relationships/image" Target="../media/image3.png"/><Relationship Id="rId5" Type="http://schemas.openxmlformats.org/officeDocument/2006/relationships/image" Target="../media/image2.jpeg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5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26188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PRINSIP, NORMA, DAN ATURAN</a:t>
            </a:r>
            <a:endParaRPr lang="id-ID" sz="4000" b="1" dirty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.</a:t>
            </a:r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13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A3269867-5EB3-49FA-903B-8FEEDA61561D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-108520" y="4449306"/>
            <a:ext cx="9144000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MASHURIL ANWAR, S.H., M.H.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5F2F9DB4-4A11-4463-B4AD-41709C16FC4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72677109"/>
              </p:ext>
            </p:extLst>
          </p:nvPr>
        </p:nvGraphicFramePr>
        <p:xfrm>
          <a:off x="611560" y="980728"/>
          <a:ext cx="8064896" cy="50405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83960064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F5E266D7-753D-4F6A-B84A-961A23976DD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58419320"/>
              </p:ext>
            </p:extLst>
          </p:nvPr>
        </p:nvGraphicFramePr>
        <p:xfrm>
          <a:off x="467544" y="692696"/>
          <a:ext cx="8136904" cy="55446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04884461"/>
      </p:ext>
    </p:extLst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AC8EF883-0CE9-482E-BE2E-C325845D147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63240942"/>
              </p:ext>
            </p:extLst>
          </p:nvPr>
        </p:nvGraphicFramePr>
        <p:xfrm>
          <a:off x="107504" y="116632"/>
          <a:ext cx="8856984" cy="6558528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724369">
                  <a:extLst>
                    <a:ext uri="{9D8B030D-6E8A-4147-A177-3AD203B41FA5}">
                      <a16:colId xmlns:a16="http://schemas.microsoft.com/office/drawing/2014/main" val="121941731"/>
                    </a:ext>
                  </a:extLst>
                </a:gridCol>
                <a:gridCol w="7132615">
                  <a:extLst>
                    <a:ext uri="{9D8B030D-6E8A-4147-A177-3AD203B41FA5}">
                      <a16:colId xmlns:a16="http://schemas.microsoft.com/office/drawing/2014/main" val="3498601103"/>
                    </a:ext>
                  </a:extLst>
                </a:gridCol>
              </a:tblGrid>
              <a:tr h="432048"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Norma</a:t>
                      </a:r>
                      <a:endParaRPr lang="en-ID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err="1"/>
                        <a:t>Contoh</a:t>
                      </a:r>
                      <a:endParaRPr lang="en-ID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6315641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/>
                        <a:t>Perintah</a:t>
                      </a:r>
                      <a:endParaRPr lang="en-ID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UU No. 32 </a:t>
                      </a:r>
                      <a:r>
                        <a:rPr lang="en-US" sz="1400" dirty="0" err="1"/>
                        <a:t>Tahun</a:t>
                      </a:r>
                      <a:r>
                        <a:rPr lang="en-US" sz="1400" dirty="0"/>
                        <a:t> 2009 </a:t>
                      </a:r>
                      <a:r>
                        <a:rPr lang="en-US" sz="1400" dirty="0" err="1"/>
                        <a:t>tt</a:t>
                      </a:r>
                      <a:r>
                        <a:rPr lang="en-US" sz="1400" dirty="0"/>
                        <a:t> PPLH: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US" sz="1400" dirty="0" err="1"/>
                        <a:t>Pasal</a:t>
                      </a:r>
                      <a:r>
                        <a:rPr lang="en-US" sz="1400" dirty="0"/>
                        <a:t> 22 </a:t>
                      </a:r>
                      <a:r>
                        <a:rPr lang="en-US" sz="1400" dirty="0" err="1"/>
                        <a:t>ayat</a:t>
                      </a:r>
                      <a:r>
                        <a:rPr lang="en-US" sz="1400" dirty="0"/>
                        <a:t> (1), </a:t>
                      </a:r>
                      <a:r>
                        <a:rPr lang="en-US" sz="1400" dirty="0" err="1"/>
                        <a:t>setiap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usaha</a:t>
                      </a:r>
                      <a:r>
                        <a:rPr lang="en-US" sz="1400" dirty="0"/>
                        <a:t> dan/</a:t>
                      </a:r>
                      <a:r>
                        <a:rPr lang="en-US" sz="1400" dirty="0" err="1"/>
                        <a:t>atau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kegiatan</a:t>
                      </a:r>
                      <a:r>
                        <a:rPr lang="en-US" sz="1400" dirty="0"/>
                        <a:t> yang </a:t>
                      </a:r>
                      <a:r>
                        <a:rPr lang="en-US" sz="1400" dirty="0" err="1"/>
                        <a:t>berdampak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penting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terhadap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lingkungan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hidup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wajib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memiliki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amdal</a:t>
                      </a:r>
                      <a:r>
                        <a:rPr lang="en-US" sz="1400" dirty="0"/>
                        <a:t>.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US" sz="1400" dirty="0" err="1"/>
                        <a:t>Pasal</a:t>
                      </a:r>
                      <a:r>
                        <a:rPr lang="en-US" sz="1400" dirty="0"/>
                        <a:t> 34 </a:t>
                      </a:r>
                      <a:r>
                        <a:rPr lang="en-US" sz="1400" dirty="0" err="1"/>
                        <a:t>ayat</a:t>
                      </a:r>
                      <a:r>
                        <a:rPr lang="en-US" sz="1400" dirty="0"/>
                        <a:t> (1), </a:t>
                      </a:r>
                      <a:r>
                        <a:rPr lang="en-US" sz="1400" dirty="0" err="1"/>
                        <a:t>setiap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usaha</a:t>
                      </a:r>
                      <a:r>
                        <a:rPr lang="en-US" sz="1400" dirty="0"/>
                        <a:t> dan/</a:t>
                      </a:r>
                      <a:r>
                        <a:rPr lang="en-US" sz="1400" dirty="0" err="1"/>
                        <a:t>atau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kegiatan</a:t>
                      </a:r>
                      <a:r>
                        <a:rPr lang="en-US" sz="1400" dirty="0"/>
                        <a:t> yang </a:t>
                      </a:r>
                      <a:r>
                        <a:rPr lang="en-US" sz="1400" dirty="0" err="1"/>
                        <a:t>tidak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termasuk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dalam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kriteria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wajib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amdal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sebagaimana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dimaksud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dalam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Pasal</a:t>
                      </a:r>
                      <a:r>
                        <a:rPr lang="en-US" sz="1400" dirty="0"/>
                        <a:t> 23 </a:t>
                      </a:r>
                      <a:r>
                        <a:rPr lang="en-US" sz="1400" dirty="0" err="1"/>
                        <a:t>ayat</a:t>
                      </a:r>
                      <a:r>
                        <a:rPr lang="en-US" sz="1400" dirty="0"/>
                        <a:t> (1) </a:t>
                      </a:r>
                      <a:r>
                        <a:rPr lang="en-US" sz="1400" dirty="0" err="1"/>
                        <a:t>wajib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memiliki</a:t>
                      </a:r>
                      <a:r>
                        <a:rPr lang="en-US" sz="1400" dirty="0"/>
                        <a:t> UKLUPL.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US" sz="1400" dirty="0" err="1"/>
                        <a:t>Pasal</a:t>
                      </a:r>
                      <a:r>
                        <a:rPr lang="en-US" sz="1400" dirty="0"/>
                        <a:t> 36 </a:t>
                      </a:r>
                      <a:r>
                        <a:rPr lang="en-US" sz="1400" dirty="0" err="1"/>
                        <a:t>ayat</a:t>
                      </a:r>
                      <a:r>
                        <a:rPr lang="en-US" sz="1400" dirty="0"/>
                        <a:t> (1), </a:t>
                      </a:r>
                      <a:r>
                        <a:rPr lang="en-US" sz="1400" dirty="0" err="1"/>
                        <a:t>setiap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usaha</a:t>
                      </a:r>
                      <a:r>
                        <a:rPr lang="en-US" sz="1400" dirty="0"/>
                        <a:t> dan/</a:t>
                      </a:r>
                      <a:r>
                        <a:rPr lang="en-US" sz="1400" dirty="0" err="1"/>
                        <a:t>atau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kegiatan</a:t>
                      </a:r>
                      <a:r>
                        <a:rPr lang="en-US" sz="1400" dirty="0"/>
                        <a:t> yang </a:t>
                      </a:r>
                      <a:r>
                        <a:rPr lang="en-US" sz="1400" dirty="0" err="1"/>
                        <a:t>wajib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memiliki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amdal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atau</a:t>
                      </a:r>
                      <a:r>
                        <a:rPr lang="en-US" sz="1400" dirty="0"/>
                        <a:t> UKL UPL </a:t>
                      </a:r>
                      <a:r>
                        <a:rPr lang="en-US" sz="1400" dirty="0" err="1"/>
                        <a:t>wajib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memiliki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izin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lingkungan</a:t>
                      </a:r>
                      <a:r>
                        <a:rPr lang="en-US" sz="1400" dirty="0"/>
                        <a:t>. </a:t>
                      </a:r>
                      <a:endParaRPr lang="en-ID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86299322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/>
                        <a:t>Memberikan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Kewenangan</a:t>
                      </a:r>
                      <a:endParaRPr lang="en-ID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UUD </a:t>
                      </a:r>
                      <a:r>
                        <a:rPr lang="en-US" sz="1400" dirty="0" err="1"/>
                        <a:t>Tahun</a:t>
                      </a:r>
                      <a:r>
                        <a:rPr lang="en-US" sz="1400" dirty="0"/>
                        <a:t> 1945: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US" sz="1400" dirty="0" err="1"/>
                        <a:t>Pasal</a:t>
                      </a:r>
                      <a:r>
                        <a:rPr lang="en-US" sz="1400" dirty="0"/>
                        <a:t> 3 </a:t>
                      </a:r>
                      <a:r>
                        <a:rPr lang="en-US" sz="1400" dirty="0" err="1"/>
                        <a:t>ayat</a:t>
                      </a:r>
                      <a:r>
                        <a:rPr lang="en-US" sz="1400" dirty="0"/>
                        <a:t> (1), </a:t>
                      </a:r>
                      <a:r>
                        <a:rPr lang="en-US" sz="1400" dirty="0" err="1"/>
                        <a:t>Majelis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Permusyawaratan</a:t>
                      </a:r>
                      <a:r>
                        <a:rPr lang="en-US" sz="1400" dirty="0"/>
                        <a:t> Rakyat </a:t>
                      </a:r>
                      <a:r>
                        <a:rPr lang="en-US" sz="1400" dirty="0" err="1"/>
                        <a:t>berwenang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mengubah</a:t>
                      </a:r>
                      <a:r>
                        <a:rPr lang="en-US" sz="1400" dirty="0"/>
                        <a:t> dan </a:t>
                      </a:r>
                      <a:r>
                        <a:rPr lang="en-US" sz="1400" dirty="0" err="1"/>
                        <a:t>menetapkan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Undang-Undang</a:t>
                      </a:r>
                      <a:r>
                        <a:rPr lang="en-US" sz="1400" dirty="0"/>
                        <a:t> Dasar.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US" sz="1400" dirty="0" err="1"/>
                        <a:t>Pasal</a:t>
                      </a:r>
                      <a:r>
                        <a:rPr lang="en-US" sz="1400" dirty="0"/>
                        <a:t> 24A </a:t>
                      </a:r>
                      <a:r>
                        <a:rPr lang="en-US" sz="1400" dirty="0" err="1"/>
                        <a:t>ayat</a:t>
                      </a:r>
                      <a:r>
                        <a:rPr lang="en-US" sz="1400" dirty="0"/>
                        <a:t> (1), </a:t>
                      </a:r>
                      <a:r>
                        <a:rPr lang="en-US" sz="1400" dirty="0" err="1"/>
                        <a:t>Mahkamah</a:t>
                      </a:r>
                      <a:r>
                        <a:rPr lang="en-US" sz="1400" dirty="0"/>
                        <a:t> Agung </a:t>
                      </a:r>
                      <a:r>
                        <a:rPr lang="en-US" sz="1400" dirty="0" err="1"/>
                        <a:t>berwenang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mengadili</a:t>
                      </a:r>
                      <a:r>
                        <a:rPr lang="en-US" sz="1400" dirty="0"/>
                        <a:t> pada </a:t>
                      </a:r>
                      <a:r>
                        <a:rPr lang="en-US" sz="1400" dirty="0" err="1"/>
                        <a:t>tingkat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kasasi</a:t>
                      </a:r>
                      <a:r>
                        <a:rPr lang="en-US" sz="1400" dirty="0"/>
                        <a:t>, </a:t>
                      </a:r>
                      <a:r>
                        <a:rPr lang="en-US" sz="1400" dirty="0" err="1"/>
                        <a:t>menguji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peraturan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perundang-undangan</a:t>
                      </a:r>
                      <a:r>
                        <a:rPr lang="en-US" sz="1400" dirty="0"/>
                        <a:t> di </a:t>
                      </a:r>
                      <a:r>
                        <a:rPr lang="en-US" sz="1400" dirty="0" err="1"/>
                        <a:t>bawah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undang-undang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terhadap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undang-undang</a:t>
                      </a:r>
                      <a:r>
                        <a:rPr lang="en-US" sz="1400" dirty="0"/>
                        <a:t>, dan </a:t>
                      </a:r>
                      <a:r>
                        <a:rPr lang="en-US" sz="1400" dirty="0" err="1"/>
                        <a:t>mempunyai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wewenang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lainnya</a:t>
                      </a:r>
                      <a:r>
                        <a:rPr lang="en-US" sz="1400" dirty="0"/>
                        <a:t> yang </a:t>
                      </a:r>
                      <a:r>
                        <a:rPr lang="en-US" sz="1400" dirty="0" err="1"/>
                        <a:t>diberikan</a:t>
                      </a:r>
                      <a:r>
                        <a:rPr lang="en-US" sz="1400" dirty="0"/>
                        <a:t> oleh </a:t>
                      </a:r>
                      <a:r>
                        <a:rPr lang="en-US" sz="1400" dirty="0" err="1"/>
                        <a:t>undang-undang</a:t>
                      </a:r>
                      <a:r>
                        <a:rPr lang="en-US" sz="1400" dirty="0"/>
                        <a:t>.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US" sz="1400" dirty="0" err="1"/>
                        <a:t>Pasal</a:t>
                      </a:r>
                      <a:r>
                        <a:rPr lang="en-US" sz="1400" dirty="0"/>
                        <a:t> 24C </a:t>
                      </a:r>
                      <a:r>
                        <a:rPr lang="en-US" sz="1400" dirty="0" err="1"/>
                        <a:t>ayat</a:t>
                      </a:r>
                      <a:r>
                        <a:rPr lang="en-US" sz="1400" dirty="0"/>
                        <a:t> (1), </a:t>
                      </a:r>
                      <a:r>
                        <a:rPr lang="en-US" sz="1400" dirty="0" err="1"/>
                        <a:t>Mahkamah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Konstitusi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berwenang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mengadili</a:t>
                      </a:r>
                      <a:r>
                        <a:rPr lang="en-US" sz="1400" dirty="0"/>
                        <a:t> pada </a:t>
                      </a:r>
                      <a:r>
                        <a:rPr lang="en-US" sz="1400" dirty="0" err="1"/>
                        <a:t>tingkat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pertama</a:t>
                      </a:r>
                      <a:r>
                        <a:rPr lang="en-US" sz="1400" dirty="0"/>
                        <a:t> dan </a:t>
                      </a:r>
                      <a:r>
                        <a:rPr lang="en-US" sz="1400" dirty="0" err="1"/>
                        <a:t>terakhir</a:t>
                      </a:r>
                      <a:r>
                        <a:rPr lang="en-US" sz="1400" dirty="0"/>
                        <a:t> yang </a:t>
                      </a:r>
                      <a:r>
                        <a:rPr lang="en-US" sz="1400" dirty="0" err="1"/>
                        <a:t>putusannya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bersifat</a:t>
                      </a:r>
                      <a:r>
                        <a:rPr lang="en-US" sz="1400" dirty="0"/>
                        <a:t> final </a:t>
                      </a:r>
                      <a:r>
                        <a:rPr lang="en-US" sz="1400" dirty="0" err="1"/>
                        <a:t>untuk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menguji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undang-undang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terhadap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UndangUndang</a:t>
                      </a:r>
                      <a:r>
                        <a:rPr lang="en-US" sz="1400" dirty="0"/>
                        <a:t> Dasar, </a:t>
                      </a:r>
                      <a:r>
                        <a:rPr lang="en-US" sz="1400" dirty="0" err="1"/>
                        <a:t>memutus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sengketa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kewenangan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lembaga</a:t>
                      </a:r>
                      <a:r>
                        <a:rPr lang="en-US" sz="1400" dirty="0"/>
                        <a:t> negara yang </a:t>
                      </a:r>
                      <a:r>
                        <a:rPr lang="en-US" sz="1400" dirty="0" err="1"/>
                        <a:t>kewenangannya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diberikan</a:t>
                      </a:r>
                      <a:r>
                        <a:rPr lang="en-US" sz="1400" dirty="0"/>
                        <a:t> oleh </a:t>
                      </a:r>
                      <a:r>
                        <a:rPr lang="en-US" sz="1400" dirty="0" err="1"/>
                        <a:t>UndangUndang</a:t>
                      </a:r>
                      <a:r>
                        <a:rPr lang="en-US" sz="1400" dirty="0"/>
                        <a:t> Dasar, </a:t>
                      </a:r>
                      <a:r>
                        <a:rPr lang="en-US" sz="1400" dirty="0" err="1"/>
                        <a:t>memutus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pembubaran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partai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politik</a:t>
                      </a:r>
                      <a:r>
                        <a:rPr lang="en-US" sz="1400" dirty="0"/>
                        <a:t>, dan </a:t>
                      </a:r>
                      <a:r>
                        <a:rPr lang="en-US" sz="1400" dirty="0" err="1"/>
                        <a:t>memutus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perselisihan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tentang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hasil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pemilihan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umum</a:t>
                      </a:r>
                      <a:r>
                        <a:rPr lang="en-US" sz="1400" dirty="0"/>
                        <a:t>.</a:t>
                      </a:r>
                      <a:endParaRPr lang="en-ID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67695372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/>
                        <a:t>Mengizinkan</a:t>
                      </a:r>
                      <a:endParaRPr lang="en-ID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UU No. 33/2004 </a:t>
                      </a:r>
                      <a:r>
                        <a:rPr lang="en-US" sz="1400" dirty="0" err="1"/>
                        <a:t>tentang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Perimbangan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Keuangan</a:t>
                      </a:r>
                      <a:r>
                        <a:rPr lang="en-US" sz="1400" dirty="0"/>
                        <a:t> Antara </a:t>
                      </a:r>
                      <a:r>
                        <a:rPr lang="en-US" sz="1400" dirty="0" err="1"/>
                        <a:t>Pemerintah</a:t>
                      </a:r>
                      <a:r>
                        <a:rPr lang="en-US" sz="1400" dirty="0"/>
                        <a:t> Pusat dan Daerah:</a:t>
                      </a:r>
                    </a:p>
                    <a:p>
                      <a:r>
                        <a:rPr lang="en-ID" sz="1400" dirty="0" err="1"/>
                        <a:t>Pasal</a:t>
                      </a:r>
                      <a:r>
                        <a:rPr lang="en-ID" sz="1400" dirty="0"/>
                        <a:t> 57 </a:t>
                      </a:r>
                      <a:r>
                        <a:rPr lang="en-ID" sz="1400" dirty="0" err="1"/>
                        <a:t>ayat</a:t>
                      </a:r>
                      <a:r>
                        <a:rPr lang="en-ID" sz="1400" dirty="0"/>
                        <a:t> (1), </a:t>
                      </a:r>
                      <a:r>
                        <a:rPr lang="sv-SE" sz="1400" dirty="0"/>
                        <a:t>Daerah dapat menerbitkan Obligasi Daerah dalam mata uang Rupiah di pasar modal domestik.</a:t>
                      </a:r>
                      <a:endParaRPr lang="en-ID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51345305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/>
                        <a:t>Menderogasi</a:t>
                      </a:r>
                      <a:r>
                        <a:rPr lang="en-US" sz="1400" dirty="0"/>
                        <a:t>/</a:t>
                      </a:r>
                      <a:r>
                        <a:rPr lang="en-US" sz="1400" dirty="0" err="1"/>
                        <a:t>Membatalkan</a:t>
                      </a:r>
                      <a:endParaRPr lang="en-ID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UU No. 32 </a:t>
                      </a:r>
                      <a:r>
                        <a:rPr lang="en-US" sz="1400" dirty="0" err="1"/>
                        <a:t>Tahun</a:t>
                      </a:r>
                      <a:r>
                        <a:rPr lang="en-US" sz="1400" dirty="0"/>
                        <a:t> 2009 </a:t>
                      </a:r>
                      <a:r>
                        <a:rPr lang="en-US" sz="1400" dirty="0" err="1"/>
                        <a:t>tt</a:t>
                      </a:r>
                      <a:r>
                        <a:rPr lang="en-US" sz="1400" dirty="0"/>
                        <a:t> PPLH:</a:t>
                      </a:r>
                    </a:p>
                    <a:p>
                      <a:r>
                        <a:rPr lang="en-US" sz="1400" b="1" dirty="0" err="1"/>
                        <a:t>Pasal</a:t>
                      </a:r>
                      <a:r>
                        <a:rPr lang="en-US" sz="1400" b="1" dirty="0"/>
                        <a:t> 125</a:t>
                      </a:r>
                    </a:p>
                    <a:p>
                      <a:r>
                        <a:rPr lang="en-ID" sz="1400" dirty="0"/>
                        <a:t>Pada </a:t>
                      </a:r>
                      <a:r>
                        <a:rPr lang="en-ID" sz="1400" dirty="0" err="1"/>
                        <a:t>saat</a:t>
                      </a:r>
                      <a:r>
                        <a:rPr lang="en-ID" sz="1400" dirty="0"/>
                        <a:t> </a:t>
                      </a:r>
                      <a:r>
                        <a:rPr lang="en-ID" sz="1400" dirty="0" err="1"/>
                        <a:t>Undang-Undang</a:t>
                      </a:r>
                      <a:r>
                        <a:rPr lang="en-ID" sz="1400" dirty="0"/>
                        <a:t> </a:t>
                      </a:r>
                      <a:r>
                        <a:rPr lang="en-ID" sz="1400" dirty="0" err="1"/>
                        <a:t>ini</a:t>
                      </a:r>
                      <a:r>
                        <a:rPr lang="en-ID" sz="1400" dirty="0"/>
                        <a:t> </a:t>
                      </a:r>
                      <a:r>
                        <a:rPr lang="en-ID" sz="1400" dirty="0" err="1"/>
                        <a:t>mulai</a:t>
                      </a:r>
                      <a:r>
                        <a:rPr lang="en-ID" sz="1400" dirty="0"/>
                        <a:t> </a:t>
                      </a:r>
                      <a:r>
                        <a:rPr lang="en-ID" sz="1400" dirty="0" err="1"/>
                        <a:t>berlaku</a:t>
                      </a:r>
                      <a:r>
                        <a:rPr lang="en-ID" sz="1400" dirty="0"/>
                        <a:t>, </a:t>
                      </a:r>
                      <a:r>
                        <a:rPr lang="en-ID" sz="1400" dirty="0" err="1"/>
                        <a:t>Undang-Undang</a:t>
                      </a:r>
                      <a:r>
                        <a:rPr lang="en-ID" sz="1400" dirty="0"/>
                        <a:t> </a:t>
                      </a:r>
                      <a:r>
                        <a:rPr lang="en-ID" sz="1400" dirty="0" err="1"/>
                        <a:t>Nomor</a:t>
                      </a:r>
                      <a:r>
                        <a:rPr lang="en-ID" sz="1400" dirty="0"/>
                        <a:t> 23 </a:t>
                      </a:r>
                      <a:r>
                        <a:rPr lang="en-ID" sz="1400" dirty="0" err="1"/>
                        <a:t>Tahun</a:t>
                      </a:r>
                      <a:r>
                        <a:rPr lang="en-ID" sz="1400" dirty="0"/>
                        <a:t> 1997 </a:t>
                      </a:r>
                      <a:r>
                        <a:rPr lang="en-ID" sz="1400" dirty="0" err="1"/>
                        <a:t>tentang</a:t>
                      </a:r>
                      <a:r>
                        <a:rPr lang="en-ID" sz="1400" dirty="0"/>
                        <a:t> </a:t>
                      </a:r>
                      <a:r>
                        <a:rPr lang="en-ID" sz="1400" dirty="0" err="1"/>
                        <a:t>Pengelolaan</a:t>
                      </a:r>
                      <a:r>
                        <a:rPr lang="en-ID" sz="1400" dirty="0"/>
                        <a:t> </a:t>
                      </a:r>
                      <a:r>
                        <a:rPr lang="en-ID" sz="1400" dirty="0" err="1"/>
                        <a:t>Lingkungan</a:t>
                      </a:r>
                      <a:r>
                        <a:rPr lang="en-ID" sz="1400" dirty="0"/>
                        <a:t> </a:t>
                      </a:r>
                      <a:r>
                        <a:rPr lang="en-ID" sz="1400" dirty="0" err="1"/>
                        <a:t>Hidup</a:t>
                      </a:r>
                      <a:r>
                        <a:rPr lang="en-ID" sz="1400" dirty="0"/>
                        <a:t> (</a:t>
                      </a:r>
                      <a:r>
                        <a:rPr lang="en-ID" sz="1400" dirty="0" err="1"/>
                        <a:t>Lembaran</a:t>
                      </a:r>
                      <a:r>
                        <a:rPr lang="en-ID" sz="1400" dirty="0"/>
                        <a:t> Negara </a:t>
                      </a:r>
                      <a:r>
                        <a:rPr lang="en-ID" sz="1400" dirty="0" err="1"/>
                        <a:t>Republik</a:t>
                      </a:r>
                      <a:r>
                        <a:rPr lang="en-ID" sz="1400" dirty="0"/>
                        <a:t> Indonesia </a:t>
                      </a:r>
                      <a:r>
                        <a:rPr lang="en-ID" sz="1400" dirty="0" err="1"/>
                        <a:t>Tahun</a:t>
                      </a:r>
                      <a:r>
                        <a:rPr lang="en-ID" sz="1400" dirty="0"/>
                        <a:t> 1997 </a:t>
                      </a:r>
                      <a:r>
                        <a:rPr lang="en-ID" sz="1400" dirty="0" err="1"/>
                        <a:t>Nomor</a:t>
                      </a:r>
                      <a:r>
                        <a:rPr lang="en-ID" sz="1400" dirty="0"/>
                        <a:t> 68, </a:t>
                      </a:r>
                      <a:r>
                        <a:rPr lang="en-ID" sz="1400" dirty="0" err="1"/>
                        <a:t>Tambahan</a:t>
                      </a:r>
                      <a:r>
                        <a:rPr lang="en-ID" sz="1400" dirty="0"/>
                        <a:t> </a:t>
                      </a:r>
                      <a:r>
                        <a:rPr lang="en-ID" sz="1400" dirty="0" err="1"/>
                        <a:t>Lembaran</a:t>
                      </a:r>
                      <a:r>
                        <a:rPr lang="en-ID" sz="1400" dirty="0"/>
                        <a:t> Negara </a:t>
                      </a:r>
                      <a:r>
                        <a:rPr lang="en-ID" sz="1400" dirty="0" err="1"/>
                        <a:t>Republik</a:t>
                      </a:r>
                      <a:r>
                        <a:rPr lang="en-ID" sz="1400" dirty="0"/>
                        <a:t> Indonesia </a:t>
                      </a:r>
                      <a:r>
                        <a:rPr lang="en-ID" sz="1400" dirty="0" err="1"/>
                        <a:t>Nomor</a:t>
                      </a:r>
                      <a:r>
                        <a:rPr lang="en-ID" sz="1400" dirty="0"/>
                        <a:t> 3699) </a:t>
                      </a:r>
                      <a:r>
                        <a:rPr lang="en-ID" sz="1400" dirty="0" err="1"/>
                        <a:t>dicabut</a:t>
                      </a:r>
                      <a:r>
                        <a:rPr lang="en-ID" sz="1400" dirty="0"/>
                        <a:t> dan </a:t>
                      </a:r>
                      <a:r>
                        <a:rPr lang="en-ID" sz="1400" dirty="0" err="1"/>
                        <a:t>dinyatakan</a:t>
                      </a:r>
                      <a:r>
                        <a:rPr lang="en-ID" sz="1400" dirty="0"/>
                        <a:t> </a:t>
                      </a:r>
                      <a:r>
                        <a:rPr lang="en-ID" sz="1400" dirty="0" err="1"/>
                        <a:t>tidak</a:t>
                      </a:r>
                      <a:r>
                        <a:rPr lang="en-ID" sz="1400" dirty="0"/>
                        <a:t> </a:t>
                      </a:r>
                      <a:r>
                        <a:rPr lang="en-ID" sz="1400" dirty="0" err="1"/>
                        <a:t>berlaku</a:t>
                      </a:r>
                      <a:r>
                        <a:rPr lang="en-ID" sz="1400" dirty="0"/>
                        <a:t>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14048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92944494"/>
      </p:ext>
    </p:extLst>
  </p:cSld>
  <p:clrMapOvr>
    <a:masterClrMapping/>
  </p:clrMapOvr>
  <p:transition spd="slow"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40466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 err="1">
                <a:latin typeface="Cambria" panose="02040503050406030204" pitchFamily="18" charset="0"/>
              </a:rPr>
              <a:t>Aturan</a:t>
            </a:r>
            <a:endParaRPr lang="id-ID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1484784"/>
            <a:ext cx="8229600" cy="42050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Aturan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pernyataan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yg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secara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formal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menetapkan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cara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ukuran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perilaku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Aturan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ditetapkan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oleh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pihak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berwenang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mudah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utk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diubah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Aturan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norma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umum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yg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memerintahkan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menuntut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suatu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tingkah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laku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/Tindakan.</a:t>
            </a:r>
            <a:endParaRPr lang="id-ID" sz="3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3505228"/>
      </p:ext>
    </p:extLst>
  </p:cSld>
  <p:clrMapOvr>
    <a:masterClrMapping/>
  </p:clrMapOvr>
  <p:transition spd="slow">
    <p:fade thruBlk="1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3AEDFFE6-BFAC-4D36-97FE-0F0427FEB74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842954463"/>
              </p:ext>
            </p:extLst>
          </p:nvPr>
        </p:nvGraphicFramePr>
        <p:xfrm>
          <a:off x="539552" y="980728"/>
          <a:ext cx="8136904" cy="50405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15488265"/>
      </p:ext>
    </p:extLst>
  </p:cSld>
  <p:clrMapOvr>
    <a:masterClrMapping/>
  </p:clrMapOvr>
  <p:transition spd="slow">
    <p:fade thruBlk="1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77883D77-BF55-4F27-A05C-BB433F02E90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31583747"/>
              </p:ext>
            </p:extLst>
          </p:nvPr>
        </p:nvGraphicFramePr>
        <p:xfrm>
          <a:off x="467544" y="908720"/>
          <a:ext cx="8208912" cy="49685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66716710"/>
      </p:ext>
    </p:extLst>
  </p:cSld>
  <p:clrMapOvr>
    <a:masterClrMapping/>
  </p:clrMapOvr>
  <p:transition spd="slow">
    <p:fade thruBlk="1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1484784"/>
            <a:ext cx="8229600" cy="42050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en-US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Aturan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hukum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boleh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berisi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hal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mustahil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dilakukan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en-US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Aturan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hukum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yg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mustahil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wajib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dipatuhi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(ultra posse nemo obligator).</a:t>
            </a:r>
            <a:endParaRPr lang="id-ID" sz="3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8601655"/>
      </p:ext>
    </p:extLst>
  </p:cSld>
  <p:clrMapOvr>
    <a:masterClrMapping/>
  </p:clrMapOvr>
  <p:transition spd="slow">
    <p:fade thruBlk="1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40466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 err="1">
                <a:latin typeface="Cambria" panose="02040503050406030204" pitchFamily="18" charset="0"/>
              </a:rPr>
              <a:t>Hubungan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Prinsip</a:t>
            </a:r>
            <a:r>
              <a:rPr lang="en-US" dirty="0">
                <a:latin typeface="Cambria" panose="02040503050406030204" pitchFamily="18" charset="0"/>
              </a:rPr>
              <a:t>, Norma, dan </a:t>
            </a:r>
            <a:r>
              <a:rPr lang="en-US" dirty="0" err="1">
                <a:latin typeface="Cambria" panose="02040503050406030204" pitchFamily="18" charset="0"/>
              </a:rPr>
              <a:t>Aturan</a:t>
            </a:r>
            <a:endParaRPr lang="id-ID" dirty="0"/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8918E744-95AF-4A3D-85C1-55D793F07E7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72294181"/>
              </p:ext>
            </p:extLst>
          </p:nvPr>
        </p:nvGraphicFramePr>
        <p:xfrm>
          <a:off x="395536" y="1397000"/>
          <a:ext cx="8424936" cy="46242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16599021"/>
      </p:ext>
    </p:extLst>
  </p:cSld>
  <p:clrMapOvr>
    <a:masterClrMapping/>
  </p:clrMapOvr>
  <p:transition spd="slow">
    <p:fade thruBlk="1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764704"/>
            <a:ext cx="8229600" cy="51125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Prinsip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norma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dan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aturan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memiliki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makna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yg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berbeda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tetapi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ketiganya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memiliki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hubungan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yg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erat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Prinsip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&amp; Norma: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Prinsip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hukum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merupakan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landasan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lahirnya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norma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hukum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Norma &amp;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aturan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Norma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isi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aturan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hukum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Ex: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Aturan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Pasal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362 KUHP, </a:t>
            </a:r>
            <a:r>
              <a:rPr lang="sv-SE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pencurian dapat dihukum dengan pidana penjara selama maksimal 5 tahun.</a:t>
            </a:r>
            <a:endParaRPr lang="en-US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5994291"/>
      </p:ext>
    </p:extLst>
  </p:cSld>
  <p:clrMapOvr>
    <a:masterClrMapping/>
  </p:clrMapOvr>
  <p:transition spd="slow">
    <p:fade thruBlk="1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34178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 err="1">
                <a:latin typeface="Cambria" panose="02040503050406030204" pitchFamily="18" charset="0"/>
              </a:rPr>
              <a:t>Hubungan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Prinsip</a:t>
            </a:r>
            <a:r>
              <a:rPr lang="en-US" dirty="0">
                <a:latin typeface="Cambria" panose="02040503050406030204" pitchFamily="18" charset="0"/>
              </a:rPr>
              <a:t>, Norma, dan </a:t>
            </a:r>
            <a:r>
              <a:rPr lang="en-US" dirty="0" err="1">
                <a:latin typeface="Cambria" panose="02040503050406030204" pitchFamily="18" charset="0"/>
              </a:rPr>
              <a:t>Aturan</a:t>
            </a:r>
            <a:endParaRPr lang="id-ID" dirty="0"/>
          </a:p>
        </p:txBody>
      </p:sp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C05F2679-7757-4686-9D0B-0A20C206D30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81639333"/>
              </p:ext>
            </p:extLst>
          </p:nvPr>
        </p:nvGraphicFramePr>
        <p:xfrm>
          <a:off x="251520" y="1340768"/>
          <a:ext cx="8435280" cy="47683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29877630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26064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Prinsip</a:t>
            </a:r>
            <a:endParaRPr kumimoji="0" lang="id-ID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CEE2F248-32E7-4B34-B15D-E195EEF30E2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05289907"/>
              </p:ext>
            </p:extLst>
          </p:nvPr>
        </p:nvGraphicFramePr>
        <p:xfrm>
          <a:off x="539552" y="1268760"/>
          <a:ext cx="8147248" cy="46242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91362876"/>
      </p:ext>
    </p:extLst>
  </p:cSld>
  <p:clrMapOvr>
    <a:masterClrMapping/>
  </p:clrMapOvr>
  <p:transition spd="slow">
    <p:fade thruBlk="1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764704"/>
            <a:ext cx="8229600" cy="51125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Jika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terjadi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konflik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aturan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maka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akan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diselesaikan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penerapan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asas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prinsip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Jika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terjadi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konflik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norma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makan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akan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diselesaika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penerapan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asas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prinsip</a:t>
            </a:r>
            <a:r>
              <a:rPr lang="en-US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endParaRPr lang="en-US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Ex: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Asas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lex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specialis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lex superior, lex posterior.</a:t>
            </a:r>
          </a:p>
        </p:txBody>
      </p:sp>
    </p:spTree>
    <p:extLst>
      <p:ext uri="{BB962C8B-B14F-4D97-AF65-F5344CB8AC3E}">
        <p14:creationId xmlns:p14="http://schemas.microsoft.com/office/powerpoint/2010/main" val="414533618"/>
      </p:ext>
    </p:extLst>
  </p:cSld>
  <p:clrMapOvr>
    <a:masterClrMapping/>
  </p:clrMapOvr>
  <p:transition spd="slow">
    <p:fade thruBlk="1"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/>
              <a:t>	</a:t>
            </a:r>
          </a:p>
          <a:p>
            <a:endParaRPr lang="en-US" sz="4000" b="1"/>
          </a:p>
          <a:p>
            <a:endParaRPr lang="id-ID" sz="2400" b="1">
              <a:sym typeface="Wingdings" panose="05000000000000000000" pitchFamily="2" charset="2"/>
            </a:endParaRPr>
          </a:p>
          <a:p>
            <a:r>
              <a:rPr lang="id-ID" sz="4000" b="1">
                <a:sym typeface="Wingdings" panose="05000000000000000000" pitchFamily="2" charset="2"/>
              </a:rPr>
              <a:t> </a:t>
            </a:r>
            <a:r>
              <a:rPr lang="en-US" sz="4000" b="1"/>
              <a:t>END</a:t>
            </a:r>
            <a:r>
              <a:rPr lang="id-ID" sz="4000" b="1"/>
              <a:t> </a:t>
            </a:r>
            <a:r>
              <a:rPr lang="id-ID" sz="4000" b="1">
                <a:sym typeface="Wingdings" panose="05000000000000000000" pitchFamily="2" charset="2"/>
              </a:rPr>
              <a:t>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1196752"/>
            <a:ext cx="8229600" cy="398904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en-US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Menurut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Black’s Law Dictionary, </a:t>
            </a:r>
            <a:r>
              <a:rPr lang="en-US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prinsip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dasar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suatu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aturan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hukum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suatu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doktrin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en-US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Prinsip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sesuatu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yg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fundamental yang </a:t>
            </a:r>
            <a:r>
              <a:rPr lang="en-US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menempatkan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aturan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hukum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yg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baik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en-US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Prinsip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dasar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kebenaran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doktrin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hukum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yg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tdk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perlu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dipersoalkan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lagi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87567083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332656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 err="1">
                <a:latin typeface="Cambria" panose="02040503050406030204" pitchFamily="18" charset="0"/>
              </a:rPr>
              <a:t>Prinsip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Menurut</a:t>
            </a:r>
            <a:r>
              <a:rPr lang="en-US" dirty="0">
                <a:latin typeface="Cambria" panose="02040503050406030204" pitchFamily="18" charset="0"/>
              </a:rPr>
              <a:t> Para Ahli</a:t>
            </a:r>
            <a:endParaRPr lang="id-ID" dirty="0"/>
          </a:p>
        </p:txBody>
      </p:sp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9F47421C-049E-457C-A7AC-A0ABE1166D6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92932290"/>
              </p:ext>
            </p:extLst>
          </p:nvPr>
        </p:nvGraphicFramePr>
        <p:xfrm>
          <a:off x="755576" y="1397000"/>
          <a:ext cx="7931224" cy="44802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28590384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1484784"/>
            <a:ext cx="8229600" cy="39890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Menurut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Takdir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Rahmadi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prinsip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asas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hukum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kaidah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yg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memiliki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kedudukan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lebih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tinggi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Sudikno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Mertokusumo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menyatakan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bahwa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asas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hukum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bukan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merupakan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hukum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konkret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melainkan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pikiran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dasar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umum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abstrak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id-ID" sz="3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7477049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 err="1">
                <a:latin typeface="Cambria" panose="02040503050406030204" pitchFamily="18" charset="0"/>
              </a:rPr>
              <a:t>Asas</a:t>
            </a:r>
            <a:r>
              <a:rPr lang="en-US" dirty="0">
                <a:latin typeface="Cambria" panose="02040503050406030204" pitchFamily="18" charset="0"/>
              </a:rPr>
              <a:t>/</a:t>
            </a:r>
            <a:r>
              <a:rPr lang="en-US" dirty="0" err="1">
                <a:latin typeface="Cambria" panose="02040503050406030204" pitchFamily="18" charset="0"/>
              </a:rPr>
              <a:t>Prinsip</a:t>
            </a:r>
            <a:r>
              <a:rPr lang="en-US" dirty="0">
                <a:latin typeface="Cambria" panose="02040503050406030204" pitchFamily="18" charset="0"/>
              </a:rPr>
              <a:t> Hukum</a:t>
            </a:r>
            <a:endParaRPr lang="id-ID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1844824"/>
            <a:ext cx="8229600" cy="398904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Menurut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Sadjipto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Rahardjo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asas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prinsip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hukum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merupakan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“</a:t>
            </a:r>
            <a:r>
              <a:rPr lang="en-US" sz="32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jantungnya</a:t>
            </a:r>
            <a:r>
              <a:rPr lang="en-US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peraturan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hukum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Asas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prinsip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ratio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legis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alasan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lahirnya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peraturan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hukum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endParaRPr lang="en-US" sz="3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Asas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hukum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dasar-dasar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petunjuk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arah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pembentukan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hukum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positif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id-ID" sz="3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254161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 err="1">
                <a:latin typeface="Cambria" panose="02040503050406030204" pitchFamily="18" charset="0"/>
              </a:rPr>
              <a:t>Fungsi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Asas</a:t>
            </a:r>
            <a:r>
              <a:rPr lang="en-US" dirty="0">
                <a:latin typeface="Cambria" panose="02040503050406030204" pitchFamily="18" charset="0"/>
              </a:rPr>
              <a:t>/</a:t>
            </a:r>
            <a:r>
              <a:rPr lang="en-US" dirty="0" err="1">
                <a:latin typeface="Cambria" panose="02040503050406030204" pitchFamily="18" charset="0"/>
              </a:rPr>
              <a:t>Prinsip</a:t>
            </a:r>
            <a:r>
              <a:rPr lang="en-US" dirty="0">
                <a:latin typeface="Cambria" panose="02040503050406030204" pitchFamily="18" charset="0"/>
              </a:rPr>
              <a:t> Hukum</a:t>
            </a:r>
            <a:endParaRPr lang="id-ID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1628800"/>
            <a:ext cx="8229600" cy="4205064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just">
              <a:buFont typeface="+mj-lt"/>
              <a:buAutoNum type="arabicPeriod"/>
            </a:pP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Pembuat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aturan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harus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menggunakan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asas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hukum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sebagai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pedoman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bekerja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Hakim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melakukan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interpretasi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hukum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berdasarkan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asas-asas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hukum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Hakim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perlu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menggunakan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asas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hukum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apabila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ia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akan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mengadakan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analogi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Hakim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melakukan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koreksi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terhadap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per.uu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apabila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UU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kehilangan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maknanya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id-ID" sz="3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0648749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>
                <a:latin typeface="Cambria" panose="02040503050406030204" pitchFamily="18" charset="0"/>
              </a:rPr>
              <a:t>Norma</a:t>
            </a:r>
            <a:endParaRPr lang="id-ID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1628800"/>
            <a:ext cx="8229600" cy="42050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id-ID" sz="3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975CFA4F-BFCB-450B-9924-D02A217F3B4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60854404"/>
              </p:ext>
            </p:extLst>
          </p:nvPr>
        </p:nvGraphicFramePr>
        <p:xfrm>
          <a:off x="457200" y="1397000"/>
          <a:ext cx="8229600" cy="46962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9726955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 err="1">
                <a:latin typeface="Cambria" panose="02040503050406030204" pitchFamily="18" charset="0"/>
              </a:rPr>
              <a:t>Jenis</a:t>
            </a:r>
            <a:r>
              <a:rPr lang="en-US" dirty="0">
                <a:latin typeface="Cambria" panose="02040503050406030204" pitchFamily="18" charset="0"/>
              </a:rPr>
              <a:t> Norma</a:t>
            </a:r>
            <a:endParaRPr lang="id-ID" dirty="0"/>
          </a:p>
        </p:txBody>
      </p:sp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D6E2C329-BCA0-454F-8279-00ABA1F3BF3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905035062"/>
              </p:ext>
            </p:extLst>
          </p:nvPr>
        </p:nvGraphicFramePr>
        <p:xfrm>
          <a:off x="539552" y="1525240"/>
          <a:ext cx="8229600" cy="44960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50467868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3161</TotalTime>
  <Words>840</Words>
  <Application>Microsoft Office PowerPoint</Application>
  <PresentationFormat>On-screen Show (4:3)</PresentationFormat>
  <Paragraphs>104</Paragraphs>
  <Slides>21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7" baseType="lpstr">
      <vt:lpstr>Arial</vt:lpstr>
      <vt:lpstr>Calibri</vt:lpstr>
      <vt:lpstr>Cambria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acer</cp:lastModifiedBy>
  <cp:revision>491</cp:revision>
  <cp:lastPrinted>2017-08-29T02:54:51Z</cp:lastPrinted>
  <dcterms:created xsi:type="dcterms:W3CDTF">2010-04-18T12:06:30Z</dcterms:created>
  <dcterms:modified xsi:type="dcterms:W3CDTF">2023-12-22T10:29:31Z</dcterms:modified>
</cp:coreProperties>
</file>