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7" r:id="rId9"/>
    <p:sldId id="308" r:id="rId10"/>
    <p:sldId id="310" r:id="rId11"/>
    <p:sldId id="300" r:id="rId12"/>
  </p:sldIdLst>
  <p:sldSz cx="9144000" cy="6858000" type="screen4x3"/>
  <p:notesSz cx="7045325" cy="9345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86061" autoAdjust="0"/>
  </p:normalViewPr>
  <p:slideViewPr>
    <p:cSldViewPr>
      <p:cViewPr varScale="1">
        <p:scale>
          <a:sx n="63" d="100"/>
          <a:sy n="63" d="100"/>
        </p:scale>
        <p:origin x="12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SDM yang berkualitas dalam pariwisata berperan penting untuk mendukung keberhasilan industri ini karena pariwisata sangat bergantung pada kualitas interaksi manusia dalam pelayanan.</a:t>
            </a:r>
            <a:r>
              <a:rPr lang="en-US" dirty="0"/>
              <a:t>v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Ex. 4.</a:t>
            </a:r>
          </a:p>
          <a:p>
            <a:r>
              <a:rPr lang="id-ID" dirty="0"/>
              <a:t>Sertifikasi Green Globe</a:t>
            </a:r>
            <a:r>
              <a:rPr lang="en-US" dirty="0"/>
              <a:t>, </a:t>
            </a:r>
            <a:r>
              <a:rPr lang="id-ID" dirty="0"/>
              <a:t>ISO 9001: Sistem Manajemen Mutu</a:t>
            </a:r>
            <a:r>
              <a:rPr lang="en-US" dirty="0"/>
              <a:t>, UNWTO Global Code of Ethics for Tourism (United Nations World Tourism Organization) (</a:t>
            </a:r>
            <a:r>
              <a:rPr lang="id-ID" dirty="0"/>
              <a:t>penerapannya adalah pengembangan pariwisata yang adil bagi komunitas lokal, perlindungan pekerja pariwisata, dan penghormatan terhadap warisan budaya.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Metode Pelatihan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On-the-job training (OJT):</a:t>
            </a:r>
            <a:r>
              <a:rPr lang="id-ID" dirty="0"/>
              <a:t> Pelatihan yang dilakukan langsung di tempat kerja. Misalnya, pelatihan pelayanan hotel yang diberikan saat karyawan sedang melayani tamu.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Off-the-job training:</a:t>
            </a:r>
            <a:r>
              <a:rPr lang="id-ID" dirty="0"/>
              <a:t> Pelatihan yang dilakukan di luar lingkungan kerja, seperti melalui seminar, lokakarya, atau program pelatihan khusus yang biasanya dilakukan oleh lembaga pendidikan atau pusat pelatihan pariwisata.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Simulasi:</a:t>
            </a:r>
            <a:r>
              <a:rPr lang="id-ID" dirty="0"/>
              <a:t> Metode di mana peserta dilatih menggunakan skenario yang menyerupai situasi kerja nyata, misalnya simulasi penanganan keluhan pelanggan.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E-learning:</a:t>
            </a:r>
            <a:r>
              <a:rPr lang="id-ID" dirty="0"/>
              <a:t> Dengan berkembangnya teknologi, pelatihan dapat dilakukan secara online melalui platform pembelajaran digital, webinar, atau video pelatihan.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7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Pelatihan dalam sektor pariwisata dapat diberikan melalui beberapa pendekatan yang sesuai dengan kebutuhan spesifik industri dan karyawan: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program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magang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hotel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r>
              <a:rPr lang="en-US" dirty="0"/>
              <a:t>2.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Contohnya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a. Perubahan Tren dan Harapan Wisatawan</a:t>
            </a:r>
            <a:r>
              <a:rPr lang="id-ID" dirty="0"/>
              <a:t> Misalnya, permintaan akan pengalaman wisata yang lebih personal atau fokus pada ekowisata dan pariwisata berkelanjutan.</a:t>
            </a:r>
          </a:p>
          <a:p>
            <a:r>
              <a:rPr lang="id-ID" b="1" dirty="0"/>
              <a:t>b. Penggunaan Teknologi</a:t>
            </a:r>
            <a:r>
              <a:rPr lang="id-ID" dirty="0"/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dibutuhkan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SDM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memanfaatkan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2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c. Peningkatan Standar dan Kualitas Layanan</a:t>
            </a:r>
            <a:r>
              <a:rPr lang="id-ID" dirty="0"/>
              <a:t> Pelatihan dibutuhkan agar SDM dapat memberikan pelayanan sesuai dengan standar internasional dan tuntutan wisatawan.</a:t>
            </a:r>
          </a:p>
          <a:p>
            <a:r>
              <a:rPr lang="id-ID" b="1" dirty="0"/>
              <a:t>d. Globalisasi</a:t>
            </a:r>
            <a:endParaRPr lang="id-ID" dirty="0"/>
          </a:p>
          <a:p>
            <a:r>
              <a:rPr lang="id-ID" b="1" dirty="0"/>
              <a:t>e. Meningkatkan Daya Saing</a:t>
            </a:r>
            <a:r>
              <a:rPr lang="id-ID" dirty="0"/>
              <a:t> SDM yang terlatih mampu memberikan pelayanan yang memuaskan, sehingga meningkatkan reputasi dan daya tarik pariwisata.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8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DAYA MANUSIA 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KESIMPULAN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84352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sangat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pengenalan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faktor-faktor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SDM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berkembang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semakin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profesional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mancanegara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0809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Pendidikan dan Pelatihan SDM Pariwisata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39161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Daya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(SDM)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optimal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25A29-3F6D-B598-48C8-B59FD703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08" y="2344757"/>
            <a:ext cx="4254064" cy="28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1" y="692696"/>
            <a:ext cx="4176463" cy="5433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Pentingnya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Pendidikan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dinamika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Mengoptimalkan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Menyesuaikan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global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B4FE6-AA01-0D98-89C2-87173085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36" y="1997894"/>
            <a:ext cx="4176463" cy="27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4254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1" y="692696"/>
            <a:ext cx="8640959" cy="5433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membutuhkan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prinsip-prinsip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mencakup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Berorientasi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berkesinambungan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mengikuti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dunia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Praktikal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diaplikasikan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sehari-hari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36275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1" y="692696"/>
            <a:ext cx="8640959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On-the-job training (OJT)</a:t>
            </a: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Off-the-job training</a:t>
            </a: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Simulasi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E-learning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FB389-0081-71EE-D046-A2852503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844184"/>
            <a:ext cx="4896544" cy="3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522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Pendekatan dan Pemberian Pelatihan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84352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Kolaboratif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Individual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kariernya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Melibatkan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mengandalkan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31478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764704"/>
            <a:ext cx="8435281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Pemberian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In-house Training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Biasanya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unit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internal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lama.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konsultan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profesional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seminar,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lokakarya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intensif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berlangsung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40623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b="1" dirty="0"/>
              <a:t>Faktor Penyebab Perlunya Pelatihan SDM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84352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Harapan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mengikuti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terbaru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lphaL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operasional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online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hingga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berbasis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aplikasi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122982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692696"/>
            <a:ext cx="8435281" cy="54334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Peningkatan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keamanan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kebersihan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keramahan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Globalisasi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global.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kancah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internasional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SDM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dilatih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global.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Daya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Saing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505988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802</Words>
  <Application>Microsoft Office PowerPoint</Application>
  <PresentationFormat>On-screen Show (4:3)</PresentationFormat>
  <Paragraphs>65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486</cp:revision>
  <cp:lastPrinted>2017-08-29T02:54:51Z</cp:lastPrinted>
  <dcterms:created xsi:type="dcterms:W3CDTF">2010-04-18T12:06:30Z</dcterms:created>
  <dcterms:modified xsi:type="dcterms:W3CDTF">2025-10-06T03:40:18Z</dcterms:modified>
</cp:coreProperties>
</file>