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8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0" Type="http://schemas.openxmlformats.org/officeDocument/2006/relationships/slide" Target="slides/slide6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3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g4dfce81f19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5" name="Google Shape;425;g4dfce81f19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2" name="Shape 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" name="Google Shape;653;g26b82f61a0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4" name="Google Shape;654;g26b82f61a0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4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" name="Google Shape;795;g26b82f61a0a_0_16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6" name="Google Shape;796;g26b82f61a0a_0_16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3" name="Shape 8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" name="Google Shape;804;g26cb060c2f2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5" name="Google Shape;805;g26cb060c2f2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1" name="Shape 8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" name="Google Shape;822;g26b82f61a0a_0_5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3" name="Google Shape;823;g26b82f61a0a_0_5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8" name="Shape 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" name="Google Shape;939;g26b82f61a0a_0_52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0" name="Google Shape;940;g26b82f61a0a_0_52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bit.ly/3A1uf1Q" TargetMode="External"/><Relationship Id="rId3" Type="http://schemas.openxmlformats.org/officeDocument/2006/relationships/hyperlink" Target="http://bit.ly/2TyoMsr" TargetMode="External"/><Relationship Id="rId4" Type="http://schemas.openxmlformats.org/officeDocument/2006/relationships/hyperlink" Target="http://bit.ly/2TtBDfr" TargetMode="Externa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cap="flat" cmpd="sng" w="2857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" name="Google Shape;10;p2"/>
          <p:cNvSpPr txBox="1"/>
          <p:nvPr>
            <p:ph type="ctrTitle"/>
          </p:nvPr>
        </p:nvSpPr>
        <p:spPr>
          <a:xfrm>
            <a:off x="713225" y="1122674"/>
            <a:ext cx="4100400" cy="2187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96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713225" y="3424696"/>
            <a:ext cx="4100400" cy="3792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1"/>
          <p:cNvSpPr txBox="1"/>
          <p:nvPr>
            <p:ph hasCustomPrompt="1" type="title"/>
          </p:nvPr>
        </p:nvSpPr>
        <p:spPr>
          <a:xfrm>
            <a:off x="713225" y="966275"/>
            <a:ext cx="4976700" cy="134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600"/>
              <a:buNone/>
              <a:defRPr sz="7200">
                <a:solidFill>
                  <a:schemeClr val="accen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90" name="Google Shape;90;p11"/>
          <p:cNvSpPr txBox="1"/>
          <p:nvPr>
            <p:ph idx="1" type="subTitle"/>
          </p:nvPr>
        </p:nvSpPr>
        <p:spPr>
          <a:xfrm>
            <a:off x="713225" y="2284468"/>
            <a:ext cx="4976700" cy="39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91" name="Google Shape;91;p11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cap="flat" cmpd="sng" w="2857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1"/>
          <p:cNvSpPr/>
          <p:nvPr/>
        </p:nvSpPr>
        <p:spPr>
          <a:xfrm>
            <a:off x="8512650" y="1005600"/>
            <a:ext cx="215100" cy="258300"/>
          </a:xfrm>
          <a:prstGeom prst="bracketPair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rgbClr val="FFFFFF"/>
        </a:solid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 of contents">
  <p:cSld name="BLANK_1_1_1_1_1_1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3"/>
          <p:cNvSpPr/>
          <p:nvPr/>
        </p:nvSpPr>
        <p:spPr>
          <a:xfrm rot="-5400000">
            <a:off x="7973900" y="246170"/>
            <a:ext cx="2496096" cy="1582356"/>
          </a:xfrm>
          <a:custGeom>
            <a:rect b="b" l="l" r="r" t="t"/>
            <a:pathLst>
              <a:path extrusionOk="0" h="30030" w="47371">
                <a:moveTo>
                  <a:pt x="30713" y="1"/>
                </a:moveTo>
                <a:cubicBezTo>
                  <a:pt x="29748" y="1"/>
                  <a:pt x="28782" y="127"/>
                  <a:pt x="27824" y="424"/>
                </a:cubicBezTo>
                <a:cubicBezTo>
                  <a:pt x="26233" y="898"/>
                  <a:pt x="24733" y="1605"/>
                  <a:pt x="23077" y="1931"/>
                </a:cubicBezTo>
                <a:cubicBezTo>
                  <a:pt x="22133" y="2112"/>
                  <a:pt x="21172" y="2158"/>
                  <a:pt x="20205" y="2158"/>
                </a:cubicBezTo>
                <a:cubicBezTo>
                  <a:pt x="19185" y="2158"/>
                  <a:pt x="18159" y="2106"/>
                  <a:pt x="17142" y="2106"/>
                </a:cubicBezTo>
                <a:cubicBezTo>
                  <a:pt x="15844" y="2106"/>
                  <a:pt x="14560" y="2191"/>
                  <a:pt x="13322" y="2574"/>
                </a:cubicBezTo>
                <a:cubicBezTo>
                  <a:pt x="11079" y="3282"/>
                  <a:pt x="9198" y="4966"/>
                  <a:pt x="8250" y="7088"/>
                </a:cubicBezTo>
                <a:cubicBezTo>
                  <a:pt x="7514" y="8708"/>
                  <a:pt x="7337" y="10505"/>
                  <a:pt x="6453" y="12012"/>
                </a:cubicBezTo>
                <a:cubicBezTo>
                  <a:pt x="5158" y="14247"/>
                  <a:pt x="2590" y="15513"/>
                  <a:pt x="1296" y="17756"/>
                </a:cubicBezTo>
                <a:cubicBezTo>
                  <a:pt x="1" y="20055"/>
                  <a:pt x="355" y="23062"/>
                  <a:pt x="1798" y="25304"/>
                </a:cubicBezTo>
                <a:cubicBezTo>
                  <a:pt x="1883" y="25389"/>
                  <a:pt x="1946" y="25509"/>
                  <a:pt x="2031" y="25630"/>
                </a:cubicBezTo>
                <a:cubicBezTo>
                  <a:pt x="3687" y="27865"/>
                  <a:pt x="6340" y="29195"/>
                  <a:pt x="9077" y="29726"/>
                </a:cubicBezTo>
                <a:cubicBezTo>
                  <a:pt x="10189" y="29941"/>
                  <a:pt x="11314" y="30029"/>
                  <a:pt x="12442" y="30029"/>
                </a:cubicBezTo>
                <a:cubicBezTo>
                  <a:pt x="14099" y="30029"/>
                  <a:pt x="15761" y="29838"/>
                  <a:pt x="17390" y="29577"/>
                </a:cubicBezTo>
                <a:cubicBezTo>
                  <a:pt x="18897" y="29344"/>
                  <a:pt x="20425" y="29047"/>
                  <a:pt x="21960" y="29018"/>
                </a:cubicBezTo>
                <a:cubicBezTo>
                  <a:pt x="22130" y="29012"/>
                  <a:pt x="22300" y="29010"/>
                  <a:pt x="22470" y="29010"/>
                </a:cubicBezTo>
                <a:cubicBezTo>
                  <a:pt x="24892" y="29010"/>
                  <a:pt x="27287" y="29585"/>
                  <a:pt x="29713" y="29698"/>
                </a:cubicBezTo>
                <a:cubicBezTo>
                  <a:pt x="29922" y="29707"/>
                  <a:pt x="30132" y="29711"/>
                  <a:pt x="30343" y="29711"/>
                </a:cubicBezTo>
                <a:cubicBezTo>
                  <a:pt x="32751" y="29711"/>
                  <a:pt x="35268" y="29093"/>
                  <a:pt x="36816" y="27278"/>
                </a:cubicBezTo>
                <a:cubicBezTo>
                  <a:pt x="37672" y="26274"/>
                  <a:pt x="38139" y="25007"/>
                  <a:pt x="39143" y="24123"/>
                </a:cubicBezTo>
                <a:cubicBezTo>
                  <a:pt x="40120" y="23295"/>
                  <a:pt x="41414" y="22977"/>
                  <a:pt x="42560" y="22383"/>
                </a:cubicBezTo>
                <a:cubicBezTo>
                  <a:pt x="44859" y="21173"/>
                  <a:pt x="46366" y="18789"/>
                  <a:pt x="46869" y="16256"/>
                </a:cubicBezTo>
                <a:cubicBezTo>
                  <a:pt x="47371" y="13717"/>
                  <a:pt x="46925" y="11064"/>
                  <a:pt x="45984" y="8651"/>
                </a:cubicBezTo>
                <a:cubicBezTo>
                  <a:pt x="44541" y="4966"/>
                  <a:pt x="40735" y="2751"/>
                  <a:pt x="37141" y="1428"/>
                </a:cubicBezTo>
                <a:cubicBezTo>
                  <a:pt x="35075" y="648"/>
                  <a:pt x="32897" y="1"/>
                  <a:pt x="3071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3"/>
          <p:cNvSpPr/>
          <p:nvPr/>
        </p:nvSpPr>
        <p:spPr>
          <a:xfrm>
            <a:off x="8567075" y="802150"/>
            <a:ext cx="289200" cy="258300"/>
          </a:xfrm>
          <a:prstGeom prst="bracePair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3"/>
          <p:cNvSpPr/>
          <p:nvPr/>
        </p:nvSpPr>
        <p:spPr>
          <a:xfrm>
            <a:off x="8781950" y="1400425"/>
            <a:ext cx="215100" cy="258300"/>
          </a:xfrm>
          <a:prstGeom prst="bracketPair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8" name="Google Shape;98;p13"/>
          <p:cNvGrpSpPr/>
          <p:nvPr/>
        </p:nvGrpSpPr>
        <p:grpSpPr>
          <a:xfrm>
            <a:off x="8670104" y="4402872"/>
            <a:ext cx="234788" cy="188409"/>
            <a:chOff x="4424582" y="1819850"/>
            <a:chExt cx="98427" cy="78984"/>
          </a:xfrm>
        </p:grpSpPr>
        <p:sp>
          <p:nvSpPr>
            <p:cNvPr id="99" name="Google Shape;99;p13"/>
            <p:cNvSpPr/>
            <p:nvPr/>
          </p:nvSpPr>
          <p:spPr>
            <a:xfrm>
              <a:off x="4470495" y="1819850"/>
              <a:ext cx="52514" cy="78984"/>
            </a:xfrm>
            <a:custGeom>
              <a:rect b="b" l="l" r="r" t="t"/>
              <a:pathLst>
                <a:path extrusionOk="0" h="2226" w="148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" name="Google Shape;100;p13"/>
            <p:cNvSpPr/>
            <p:nvPr/>
          </p:nvSpPr>
          <p:spPr>
            <a:xfrm>
              <a:off x="4424582" y="1819850"/>
              <a:ext cx="51237" cy="78984"/>
            </a:xfrm>
            <a:custGeom>
              <a:rect b="b" l="l" r="r" t="t"/>
              <a:pathLst>
                <a:path extrusionOk="0" h="2226" w="1444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1" name="Google Shape;101;p13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cap="flat" cmpd="sng" w="2857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3"/>
          <p:cNvSpPr/>
          <p:nvPr/>
        </p:nvSpPr>
        <p:spPr>
          <a:xfrm rot="-6789333">
            <a:off x="-1733103" y="1956216"/>
            <a:ext cx="2259312" cy="2189763"/>
          </a:xfrm>
          <a:custGeom>
            <a:rect b="b" l="l" r="r" t="t"/>
            <a:pathLst>
              <a:path extrusionOk="0" h="33626" w="34694">
                <a:moveTo>
                  <a:pt x="26961" y="0"/>
                </a:moveTo>
                <a:cubicBezTo>
                  <a:pt x="26141" y="0"/>
                  <a:pt x="25322" y="151"/>
                  <a:pt x="24556" y="464"/>
                </a:cubicBezTo>
                <a:cubicBezTo>
                  <a:pt x="21698" y="1610"/>
                  <a:pt x="20134" y="4617"/>
                  <a:pt x="17835" y="6683"/>
                </a:cubicBezTo>
                <a:cubicBezTo>
                  <a:pt x="14743" y="9484"/>
                  <a:pt x="10676" y="9541"/>
                  <a:pt x="7223" y="11514"/>
                </a:cubicBezTo>
                <a:cubicBezTo>
                  <a:pt x="4217" y="13226"/>
                  <a:pt x="1712" y="16000"/>
                  <a:pt x="680" y="19332"/>
                </a:cubicBezTo>
                <a:cubicBezTo>
                  <a:pt x="121" y="21065"/>
                  <a:pt x="0" y="23223"/>
                  <a:pt x="382" y="25281"/>
                </a:cubicBezTo>
                <a:cubicBezTo>
                  <a:pt x="800" y="27432"/>
                  <a:pt x="1769" y="29441"/>
                  <a:pt x="3361" y="30679"/>
                </a:cubicBezTo>
                <a:cubicBezTo>
                  <a:pt x="6075" y="32748"/>
                  <a:pt x="9754" y="33625"/>
                  <a:pt x="13212" y="33625"/>
                </a:cubicBezTo>
                <a:cubicBezTo>
                  <a:pt x="14035" y="33625"/>
                  <a:pt x="14846" y="33576"/>
                  <a:pt x="15628" y="33480"/>
                </a:cubicBezTo>
                <a:cubicBezTo>
                  <a:pt x="16066" y="33417"/>
                  <a:pt x="16512" y="33360"/>
                  <a:pt x="16922" y="33268"/>
                </a:cubicBezTo>
                <a:cubicBezTo>
                  <a:pt x="19455" y="32801"/>
                  <a:pt x="21931" y="31768"/>
                  <a:pt x="23763" y="29971"/>
                </a:cubicBezTo>
                <a:cubicBezTo>
                  <a:pt x="25765" y="27998"/>
                  <a:pt x="26798" y="25840"/>
                  <a:pt x="27767" y="23251"/>
                </a:cubicBezTo>
                <a:cubicBezTo>
                  <a:pt x="28892" y="20273"/>
                  <a:pt x="30774" y="17676"/>
                  <a:pt x="32217" y="14846"/>
                </a:cubicBezTo>
                <a:cubicBezTo>
                  <a:pt x="33667" y="12045"/>
                  <a:pt x="34693" y="8805"/>
                  <a:pt x="33929" y="5742"/>
                </a:cubicBezTo>
                <a:cubicBezTo>
                  <a:pt x="33427" y="3768"/>
                  <a:pt x="32160" y="1964"/>
                  <a:pt x="30420" y="938"/>
                </a:cubicBezTo>
                <a:cubicBezTo>
                  <a:pt x="29369" y="324"/>
                  <a:pt x="28163" y="0"/>
                  <a:pt x="2696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03" name="Google Shape;103;p13"/>
          <p:cNvGrpSpPr/>
          <p:nvPr/>
        </p:nvGrpSpPr>
        <p:grpSpPr>
          <a:xfrm rot="10800000">
            <a:off x="190746" y="3262197"/>
            <a:ext cx="234788" cy="188409"/>
            <a:chOff x="4424582" y="1819850"/>
            <a:chExt cx="98427" cy="78984"/>
          </a:xfrm>
        </p:grpSpPr>
        <p:sp>
          <p:nvSpPr>
            <p:cNvPr id="104" name="Google Shape;104;p13"/>
            <p:cNvSpPr/>
            <p:nvPr/>
          </p:nvSpPr>
          <p:spPr>
            <a:xfrm>
              <a:off x="4470495" y="1819850"/>
              <a:ext cx="52514" cy="78984"/>
            </a:xfrm>
            <a:custGeom>
              <a:rect b="b" l="l" r="r" t="t"/>
              <a:pathLst>
                <a:path extrusionOk="0" h="2226" w="148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" name="Google Shape;105;p13"/>
            <p:cNvSpPr/>
            <p:nvPr/>
          </p:nvSpPr>
          <p:spPr>
            <a:xfrm>
              <a:off x="4424582" y="1819850"/>
              <a:ext cx="51237" cy="78984"/>
            </a:xfrm>
            <a:custGeom>
              <a:rect b="b" l="l" r="r" t="t"/>
              <a:pathLst>
                <a:path extrusionOk="0" h="2226" w="1444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6" name="Google Shape;106;p13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07" name="Google Shape;107;p13"/>
          <p:cNvSpPr txBox="1"/>
          <p:nvPr>
            <p:ph idx="1" type="subTitle"/>
          </p:nvPr>
        </p:nvSpPr>
        <p:spPr>
          <a:xfrm>
            <a:off x="1121725" y="2301147"/>
            <a:ext cx="2305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13"/>
          <p:cNvSpPr txBox="1"/>
          <p:nvPr>
            <p:ph idx="2" type="subTitle"/>
          </p:nvPr>
        </p:nvSpPr>
        <p:spPr>
          <a:xfrm>
            <a:off x="3820996" y="2301147"/>
            <a:ext cx="2305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13"/>
          <p:cNvSpPr txBox="1"/>
          <p:nvPr>
            <p:ph idx="3" type="subTitle"/>
          </p:nvPr>
        </p:nvSpPr>
        <p:spPr>
          <a:xfrm>
            <a:off x="1121725" y="4034328"/>
            <a:ext cx="2305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3"/>
          <p:cNvSpPr txBox="1"/>
          <p:nvPr>
            <p:ph idx="4" type="subTitle"/>
          </p:nvPr>
        </p:nvSpPr>
        <p:spPr>
          <a:xfrm>
            <a:off x="3820996" y="4034328"/>
            <a:ext cx="2305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13"/>
          <p:cNvSpPr txBox="1"/>
          <p:nvPr>
            <p:ph hasCustomPrompt="1" idx="5" type="title"/>
          </p:nvPr>
        </p:nvSpPr>
        <p:spPr>
          <a:xfrm>
            <a:off x="1121725" y="1238726"/>
            <a:ext cx="734700" cy="5409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2" name="Google Shape;112;p13"/>
          <p:cNvSpPr txBox="1"/>
          <p:nvPr>
            <p:ph hasCustomPrompt="1" idx="6" type="title"/>
          </p:nvPr>
        </p:nvSpPr>
        <p:spPr>
          <a:xfrm>
            <a:off x="1121725" y="2971389"/>
            <a:ext cx="734700" cy="5409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3" name="Google Shape;113;p13"/>
          <p:cNvSpPr txBox="1"/>
          <p:nvPr>
            <p:ph hasCustomPrompt="1" idx="7" type="title"/>
          </p:nvPr>
        </p:nvSpPr>
        <p:spPr>
          <a:xfrm>
            <a:off x="3820996" y="1238726"/>
            <a:ext cx="734700" cy="5409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4" name="Google Shape;114;p13"/>
          <p:cNvSpPr txBox="1"/>
          <p:nvPr>
            <p:ph hasCustomPrompt="1" idx="8" type="title"/>
          </p:nvPr>
        </p:nvSpPr>
        <p:spPr>
          <a:xfrm>
            <a:off x="3820996" y="2971389"/>
            <a:ext cx="734700" cy="5409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5" name="Google Shape;115;p13"/>
          <p:cNvSpPr txBox="1"/>
          <p:nvPr>
            <p:ph idx="9" type="subTitle"/>
          </p:nvPr>
        </p:nvSpPr>
        <p:spPr>
          <a:xfrm>
            <a:off x="1121725" y="1887187"/>
            <a:ext cx="2305500" cy="484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116" name="Google Shape;116;p13"/>
          <p:cNvSpPr txBox="1"/>
          <p:nvPr>
            <p:ph idx="13" type="subTitle"/>
          </p:nvPr>
        </p:nvSpPr>
        <p:spPr>
          <a:xfrm>
            <a:off x="3820996" y="1887187"/>
            <a:ext cx="2305500" cy="484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117" name="Google Shape;117;p13"/>
          <p:cNvSpPr txBox="1"/>
          <p:nvPr>
            <p:ph idx="14" type="subTitle"/>
          </p:nvPr>
        </p:nvSpPr>
        <p:spPr>
          <a:xfrm>
            <a:off x="1121725" y="3619850"/>
            <a:ext cx="2305500" cy="484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118" name="Google Shape;118;p13"/>
          <p:cNvSpPr txBox="1"/>
          <p:nvPr>
            <p:ph idx="15" type="subTitle"/>
          </p:nvPr>
        </p:nvSpPr>
        <p:spPr>
          <a:xfrm>
            <a:off x="3820996" y="3619850"/>
            <a:ext cx="2305500" cy="484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BLANK_1_1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4"/>
          <p:cNvSpPr txBox="1"/>
          <p:nvPr>
            <p:ph type="title"/>
          </p:nvPr>
        </p:nvSpPr>
        <p:spPr>
          <a:xfrm>
            <a:off x="713244" y="3705670"/>
            <a:ext cx="4059000" cy="52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21" name="Google Shape;121;p14"/>
          <p:cNvSpPr txBox="1"/>
          <p:nvPr>
            <p:ph idx="1" type="subTitle"/>
          </p:nvPr>
        </p:nvSpPr>
        <p:spPr>
          <a:xfrm>
            <a:off x="713225" y="893100"/>
            <a:ext cx="4059000" cy="283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22" name="Google Shape;122;p14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cap="flat" cmpd="sng" w="2857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14"/>
          <p:cNvSpPr/>
          <p:nvPr/>
        </p:nvSpPr>
        <p:spPr>
          <a:xfrm>
            <a:off x="304800" y="4144750"/>
            <a:ext cx="215100" cy="258300"/>
          </a:xfrm>
          <a:prstGeom prst="bracketPair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24" name="Google Shape;124;p14"/>
          <p:cNvGrpSpPr/>
          <p:nvPr/>
        </p:nvGrpSpPr>
        <p:grpSpPr>
          <a:xfrm>
            <a:off x="295247" y="666221"/>
            <a:ext cx="234196" cy="188409"/>
            <a:chOff x="5151797" y="479071"/>
            <a:chExt cx="234196" cy="188409"/>
          </a:xfrm>
        </p:grpSpPr>
        <p:sp>
          <p:nvSpPr>
            <p:cNvPr id="125" name="Google Shape;125;p14"/>
            <p:cNvSpPr/>
            <p:nvPr/>
          </p:nvSpPr>
          <p:spPr>
            <a:xfrm>
              <a:off x="5151797" y="479071"/>
              <a:ext cx="122220" cy="188409"/>
            </a:xfrm>
            <a:custGeom>
              <a:rect b="b" l="l" r="r" t="t"/>
              <a:pathLst>
                <a:path extrusionOk="0" h="2226" w="1444">
                  <a:moveTo>
                    <a:pt x="1234" y="0"/>
                  </a:moveTo>
                  <a:cubicBezTo>
                    <a:pt x="1175" y="0"/>
                    <a:pt x="1109" y="21"/>
                    <a:pt x="1062" y="68"/>
                  </a:cubicBezTo>
                  <a:lnTo>
                    <a:pt x="1" y="1165"/>
                  </a:lnTo>
                  <a:lnTo>
                    <a:pt x="1062" y="2162"/>
                  </a:lnTo>
                  <a:cubicBezTo>
                    <a:pt x="1118" y="2190"/>
                    <a:pt x="1175" y="2226"/>
                    <a:pt x="1203" y="2226"/>
                  </a:cubicBezTo>
                  <a:cubicBezTo>
                    <a:pt x="1267" y="2226"/>
                    <a:pt x="1324" y="2190"/>
                    <a:pt x="1380" y="2162"/>
                  </a:cubicBezTo>
                  <a:cubicBezTo>
                    <a:pt x="1444" y="2077"/>
                    <a:pt x="1444" y="1929"/>
                    <a:pt x="1352" y="1837"/>
                  </a:cubicBezTo>
                  <a:lnTo>
                    <a:pt x="616" y="1165"/>
                  </a:lnTo>
                  <a:lnTo>
                    <a:pt x="1380" y="365"/>
                  </a:lnTo>
                  <a:cubicBezTo>
                    <a:pt x="1444" y="280"/>
                    <a:pt x="1444" y="132"/>
                    <a:pt x="1352" y="40"/>
                  </a:cubicBezTo>
                  <a:cubicBezTo>
                    <a:pt x="1327" y="14"/>
                    <a:pt x="1282" y="0"/>
                    <a:pt x="1234" y="0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6" name="Google Shape;126;p14"/>
            <p:cNvSpPr/>
            <p:nvPr/>
          </p:nvSpPr>
          <p:spPr>
            <a:xfrm>
              <a:off x="5261402" y="479071"/>
              <a:ext cx="124590" cy="188409"/>
            </a:xfrm>
            <a:custGeom>
              <a:rect b="b" l="l" r="r" t="t"/>
              <a:pathLst>
                <a:path extrusionOk="0" h="2226" w="1472">
                  <a:moveTo>
                    <a:pt x="1240" y="0"/>
                  </a:moveTo>
                  <a:cubicBezTo>
                    <a:pt x="1174" y="0"/>
                    <a:pt x="1108" y="21"/>
                    <a:pt x="1062" y="68"/>
                  </a:cubicBezTo>
                  <a:lnTo>
                    <a:pt x="0" y="1165"/>
                  </a:lnTo>
                  <a:lnTo>
                    <a:pt x="1090" y="2162"/>
                  </a:lnTo>
                  <a:cubicBezTo>
                    <a:pt x="1118" y="2190"/>
                    <a:pt x="1182" y="2226"/>
                    <a:pt x="1210" y="2226"/>
                  </a:cubicBezTo>
                  <a:cubicBezTo>
                    <a:pt x="1267" y="2226"/>
                    <a:pt x="1323" y="2190"/>
                    <a:pt x="1387" y="2162"/>
                  </a:cubicBezTo>
                  <a:cubicBezTo>
                    <a:pt x="1472" y="2077"/>
                    <a:pt x="1444" y="1929"/>
                    <a:pt x="1359" y="1837"/>
                  </a:cubicBezTo>
                  <a:lnTo>
                    <a:pt x="616" y="1165"/>
                  </a:lnTo>
                  <a:lnTo>
                    <a:pt x="1387" y="365"/>
                  </a:lnTo>
                  <a:cubicBezTo>
                    <a:pt x="1472" y="280"/>
                    <a:pt x="1444" y="132"/>
                    <a:pt x="1387" y="40"/>
                  </a:cubicBezTo>
                  <a:cubicBezTo>
                    <a:pt x="1346" y="14"/>
                    <a:pt x="1293" y="0"/>
                    <a:pt x="1240" y="0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1">
  <p:cSld name="CUSTOM_10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5"/>
          <p:cNvSpPr txBox="1"/>
          <p:nvPr>
            <p:ph type="title"/>
          </p:nvPr>
        </p:nvSpPr>
        <p:spPr>
          <a:xfrm>
            <a:off x="4641350" y="2377375"/>
            <a:ext cx="3790800" cy="87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29" name="Google Shape;129;p15"/>
          <p:cNvSpPr txBox="1"/>
          <p:nvPr>
            <p:ph hasCustomPrompt="1" idx="2" type="title"/>
          </p:nvPr>
        </p:nvSpPr>
        <p:spPr>
          <a:xfrm>
            <a:off x="6780125" y="1422091"/>
            <a:ext cx="1652100" cy="9159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30" name="Google Shape;130;p15"/>
          <p:cNvSpPr txBox="1"/>
          <p:nvPr>
            <p:ph idx="1" type="subTitle"/>
          </p:nvPr>
        </p:nvSpPr>
        <p:spPr>
          <a:xfrm>
            <a:off x="4641350" y="3314902"/>
            <a:ext cx="3790800" cy="37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15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cap="flat" cmpd="sng" w="2857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15"/>
          <p:cNvSpPr/>
          <p:nvPr/>
        </p:nvSpPr>
        <p:spPr>
          <a:xfrm>
            <a:off x="8587325" y="3957050"/>
            <a:ext cx="289200" cy="258300"/>
          </a:xfrm>
          <a:prstGeom prst="bracePair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1">
  <p:cSld name="CUSTOM_11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6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cap="flat" cmpd="sng" w="2857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16"/>
          <p:cNvSpPr/>
          <p:nvPr/>
        </p:nvSpPr>
        <p:spPr>
          <a:xfrm rot="6171912">
            <a:off x="-1505705" y="2211863"/>
            <a:ext cx="2259353" cy="2189802"/>
          </a:xfrm>
          <a:custGeom>
            <a:rect b="b" l="l" r="r" t="t"/>
            <a:pathLst>
              <a:path extrusionOk="0" h="33626" w="34694">
                <a:moveTo>
                  <a:pt x="26961" y="0"/>
                </a:moveTo>
                <a:cubicBezTo>
                  <a:pt x="26141" y="0"/>
                  <a:pt x="25322" y="151"/>
                  <a:pt x="24556" y="464"/>
                </a:cubicBezTo>
                <a:cubicBezTo>
                  <a:pt x="21698" y="1610"/>
                  <a:pt x="20134" y="4617"/>
                  <a:pt x="17835" y="6683"/>
                </a:cubicBezTo>
                <a:cubicBezTo>
                  <a:pt x="14743" y="9484"/>
                  <a:pt x="10676" y="9541"/>
                  <a:pt x="7223" y="11514"/>
                </a:cubicBezTo>
                <a:cubicBezTo>
                  <a:pt x="4217" y="13226"/>
                  <a:pt x="1712" y="16000"/>
                  <a:pt x="680" y="19332"/>
                </a:cubicBezTo>
                <a:cubicBezTo>
                  <a:pt x="121" y="21065"/>
                  <a:pt x="0" y="23223"/>
                  <a:pt x="382" y="25281"/>
                </a:cubicBezTo>
                <a:cubicBezTo>
                  <a:pt x="800" y="27432"/>
                  <a:pt x="1769" y="29441"/>
                  <a:pt x="3361" y="30679"/>
                </a:cubicBezTo>
                <a:cubicBezTo>
                  <a:pt x="6075" y="32748"/>
                  <a:pt x="9754" y="33625"/>
                  <a:pt x="13212" y="33625"/>
                </a:cubicBezTo>
                <a:cubicBezTo>
                  <a:pt x="14035" y="33625"/>
                  <a:pt x="14846" y="33576"/>
                  <a:pt x="15628" y="33480"/>
                </a:cubicBezTo>
                <a:cubicBezTo>
                  <a:pt x="16066" y="33417"/>
                  <a:pt x="16512" y="33360"/>
                  <a:pt x="16922" y="33268"/>
                </a:cubicBezTo>
                <a:cubicBezTo>
                  <a:pt x="19455" y="32801"/>
                  <a:pt x="21931" y="31768"/>
                  <a:pt x="23763" y="29971"/>
                </a:cubicBezTo>
                <a:cubicBezTo>
                  <a:pt x="25765" y="27998"/>
                  <a:pt x="26798" y="25840"/>
                  <a:pt x="27767" y="23251"/>
                </a:cubicBezTo>
                <a:cubicBezTo>
                  <a:pt x="28892" y="20273"/>
                  <a:pt x="30774" y="17676"/>
                  <a:pt x="32217" y="14846"/>
                </a:cubicBezTo>
                <a:cubicBezTo>
                  <a:pt x="33667" y="12045"/>
                  <a:pt x="34693" y="8805"/>
                  <a:pt x="33929" y="5742"/>
                </a:cubicBezTo>
                <a:cubicBezTo>
                  <a:pt x="33427" y="3768"/>
                  <a:pt x="32160" y="1964"/>
                  <a:pt x="30420" y="938"/>
                </a:cubicBezTo>
                <a:cubicBezTo>
                  <a:pt x="29369" y="324"/>
                  <a:pt x="28163" y="0"/>
                  <a:pt x="2696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6"/>
          <p:cNvSpPr/>
          <p:nvPr/>
        </p:nvSpPr>
        <p:spPr>
          <a:xfrm rot="-714313">
            <a:off x="8428959" y="157401"/>
            <a:ext cx="2230273" cy="1980546"/>
          </a:xfrm>
          <a:custGeom>
            <a:rect b="b" l="l" r="r" t="t"/>
            <a:pathLst>
              <a:path extrusionOk="0" h="30859" w="34750">
                <a:moveTo>
                  <a:pt x="19927" y="1"/>
                </a:moveTo>
                <a:cubicBezTo>
                  <a:pt x="17317" y="1"/>
                  <a:pt x="14720" y="895"/>
                  <a:pt x="13116" y="2899"/>
                </a:cubicBezTo>
                <a:cubicBezTo>
                  <a:pt x="11970" y="4342"/>
                  <a:pt x="11440" y="6203"/>
                  <a:pt x="10492" y="7795"/>
                </a:cubicBezTo>
                <a:cubicBezTo>
                  <a:pt x="9346" y="9768"/>
                  <a:pt x="7606" y="11332"/>
                  <a:pt x="5837" y="12832"/>
                </a:cubicBezTo>
                <a:cubicBezTo>
                  <a:pt x="4542" y="13949"/>
                  <a:pt x="3184" y="15074"/>
                  <a:pt x="2208" y="16517"/>
                </a:cubicBezTo>
                <a:cubicBezTo>
                  <a:pt x="262" y="19290"/>
                  <a:pt x="1" y="23118"/>
                  <a:pt x="1472" y="26153"/>
                </a:cubicBezTo>
                <a:cubicBezTo>
                  <a:pt x="2859" y="28926"/>
                  <a:pt x="5250" y="30135"/>
                  <a:pt x="8221" y="30312"/>
                </a:cubicBezTo>
                <a:cubicBezTo>
                  <a:pt x="12027" y="30574"/>
                  <a:pt x="15826" y="30786"/>
                  <a:pt x="19632" y="30843"/>
                </a:cubicBezTo>
                <a:cubicBezTo>
                  <a:pt x="20489" y="30852"/>
                  <a:pt x="21343" y="30858"/>
                  <a:pt x="22195" y="30858"/>
                </a:cubicBezTo>
                <a:cubicBezTo>
                  <a:pt x="23952" y="30858"/>
                  <a:pt x="25703" y="30832"/>
                  <a:pt x="27470" y="30751"/>
                </a:cubicBezTo>
                <a:cubicBezTo>
                  <a:pt x="29126" y="30666"/>
                  <a:pt x="30894" y="30517"/>
                  <a:pt x="32246" y="29577"/>
                </a:cubicBezTo>
                <a:cubicBezTo>
                  <a:pt x="34042" y="28339"/>
                  <a:pt x="34750" y="25976"/>
                  <a:pt x="34488" y="23825"/>
                </a:cubicBezTo>
                <a:cubicBezTo>
                  <a:pt x="34219" y="21703"/>
                  <a:pt x="33102" y="19757"/>
                  <a:pt x="31863" y="17989"/>
                </a:cubicBezTo>
                <a:cubicBezTo>
                  <a:pt x="31099" y="16899"/>
                  <a:pt x="30243" y="15866"/>
                  <a:pt x="29656" y="14657"/>
                </a:cubicBezTo>
                <a:cubicBezTo>
                  <a:pt x="28680" y="12683"/>
                  <a:pt x="28447" y="10476"/>
                  <a:pt x="28029" y="8325"/>
                </a:cubicBezTo>
                <a:cubicBezTo>
                  <a:pt x="27591" y="6111"/>
                  <a:pt x="27675" y="3727"/>
                  <a:pt x="25971" y="1986"/>
                </a:cubicBezTo>
                <a:cubicBezTo>
                  <a:pt x="25058" y="1039"/>
                  <a:pt x="23728" y="543"/>
                  <a:pt x="22433" y="274"/>
                </a:cubicBezTo>
                <a:cubicBezTo>
                  <a:pt x="21619" y="95"/>
                  <a:pt x="20772" y="1"/>
                  <a:pt x="199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37" name="Google Shape;137;p16"/>
          <p:cNvGrpSpPr/>
          <p:nvPr/>
        </p:nvGrpSpPr>
        <p:grpSpPr>
          <a:xfrm>
            <a:off x="8704040" y="1638900"/>
            <a:ext cx="360758" cy="258297"/>
            <a:chOff x="4992850" y="4345375"/>
            <a:chExt cx="607336" cy="638400"/>
          </a:xfrm>
        </p:grpSpPr>
        <p:sp>
          <p:nvSpPr>
            <p:cNvPr id="138" name="Google Shape;138;p16"/>
            <p:cNvSpPr/>
            <p:nvPr/>
          </p:nvSpPr>
          <p:spPr>
            <a:xfrm>
              <a:off x="4992850" y="4345375"/>
              <a:ext cx="225900" cy="638400"/>
            </a:xfrm>
            <a:prstGeom prst="leftBrace">
              <a:avLst>
                <a:gd fmla="val 2174" name="adj1"/>
                <a:gd fmla="val 50000" name="adj2"/>
              </a:avLst>
            </a:pr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" name="Google Shape;139;p16"/>
            <p:cNvSpPr/>
            <p:nvPr/>
          </p:nvSpPr>
          <p:spPr>
            <a:xfrm rot="10800000">
              <a:off x="5374286" y="4345375"/>
              <a:ext cx="225900" cy="638400"/>
            </a:xfrm>
            <a:prstGeom prst="leftBrace">
              <a:avLst>
                <a:gd fmla="val 2174" name="adj1"/>
                <a:gd fmla="val 50000" name="adj2"/>
              </a:avLst>
            </a:pr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0" name="Google Shape;140;p16"/>
          <p:cNvSpPr/>
          <p:nvPr/>
        </p:nvSpPr>
        <p:spPr>
          <a:xfrm>
            <a:off x="203650" y="1422850"/>
            <a:ext cx="215100" cy="258300"/>
          </a:xfrm>
          <a:prstGeom prst="bracketPair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1" name="Google Shape;141;p16"/>
          <p:cNvGrpSpPr/>
          <p:nvPr/>
        </p:nvGrpSpPr>
        <p:grpSpPr>
          <a:xfrm>
            <a:off x="315272" y="2270471"/>
            <a:ext cx="234196" cy="188409"/>
            <a:chOff x="5151797" y="479071"/>
            <a:chExt cx="234196" cy="188409"/>
          </a:xfrm>
        </p:grpSpPr>
        <p:sp>
          <p:nvSpPr>
            <p:cNvPr id="142" name="Google Shape;142;p16"/>
            <p:cNvSpPr/>
            <p:nvPr/>
          </p:nvSpPr>
          <p:spPr>
            <a:xfrm>
              <a:off x="5151797" y="479071"/>
              <a:ext cx="122220" cy="188409"/>
            </a:xfrm>
            <a:custGeom>
              <a:rect b="b" l="l" r="r" t="t"/>
              <a:pathLst>
                <a:path extrusionOk="0" h="2226" w="1444">
                  <a:moveTo>
                    <a:pt x="1234" y="0"/>
                  </a:moveTo>
                  <a:cubicBezTo>
                    <a:pt x="1175" y="0"/>
                    <a:pt x="1109" y="21"/>
                    <a:pt x="1062" y="68"/>
                  </a:cubicBezTo>
                  <a:lnTo>
                    <a:pt x="1" y="1165"/>
                  </a:lnTo>
                  <a:lnTo>
                    <a:pt x="1062" y="2162"/>
                  </a:lnTo>
                  <a:cubicBezTo>
                    <a:pt x="1118" y="2190"/>
                    <a:pt x="1175" y="2226"/>
                    <a:pt x="1203" y="2226"/>
                  </a:cubicBezTo>
                  <a:cubicBezTo>
                    <a:pt x="1267" y="2226"/>
                    <a:pt x="1324" y="2190"/>
                    <a:pt x="1380" y="2162"/>
                  </a:cubicBezTo>
                  <a:cubicBezTo>
                    <a:pt x="1444" y="2077"/>
                    <a:pt x="1444" y="1929"/>
                    <a:pt x="1352" y="1837"/>
                  </a:cubicBezTo>
                  <a:lnTo>
                    <a:pt x="616" y="1165"/>
                  </a:lnTo>
                  <a:lnTo>
                    <a:pt x="1380" y="365"/>
                  </a:lnTo>
                  <a:cubicBezTo>
                    <a:pt x="1444" y="280"/>
                    <a:pt x="1444" y="132"/>
                    <a:pt x="1352" y="40"/>
                  </a:cubicBezTo>
                  <a:cubicBezTo>
                    <a:pt x="1327" y="14"/>
                    <a:pt x="1282" y="0"/>
                    <a:pt x="1234" y="0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3" name="Google Shape;143;p16"/>
            <p:cNvSpPr/>
            <p:nvPr/>
          </p:nvSpPr>
          <p:spPr>
            <a:xfrm>
              <a:off x="5261402" y="479071"/>
              <a:ext cx="124590" cy="188409"/>
            </a:xfrm>
            <a:custGeom>
              <a:rect b="b" l="l" r="r" t="t"/>
              <a:pathLst>
                <a:path extrusionOk="0" h="2226" w="1472">
                  <a:moveTo>
                    <a:pt x="1240" y="0"/>
                  </a:moveTo>
                  <a:cubicBezTo>
                    <a:pt x="1174" y="0"/>
                    <a:pt x="1108" y="21"/>
                    <a:pt x="1062" y="68"/>
                  </a:cubicBezTo>
                  <a:lnTo>
                    <a:pt x="0" y="1165"/>
                  </a:lnTo>
                  <a:lnTo>
                    <a:pt x="1090" y="2162"/>
                  </a:lnTo>
                  <a:cubicBezTo>
                    <a:pt x="1118" y="2190"/>
                    <a:pt x="1182" y="2226"/>
                    <a:pt x="1210" y="2226"/>
                  </a:cubicBezTo>
                  <a:cubicBezTo>
                    <a:pt x="1267" y="2226"/>
                    <a:pt x="1323" y="2190"/>
                    <a:pt x="1387" y="2162"/>
                  </a:cubicBezTo>
                  <a:cubicBezTo>
                    <a:pt x="1472" y="2077"/>
                    <a:pt x="1444" y="1929"/>
                    <a:pt x="1359" y="1837"/>
                  </a:cubicBezTo>
                  <a:lnTo>
                    <a:pt x="616" y="1165"/>
                  </a:lnTo>
                  <a:lnTo>
                    <a:pt x="1387" y="365"/>
                  </a:lnTo>
                  <a:cubicBezTo>
                    <a:pt x="1472" y="280"/>
                    <a:pt x="1444" y="132"/>
                    <a:pt x="1387" y="40"/>
                  </a:cubicBezTo>
                  <a:cubicBezTo>
                    <a:pt x="1346" y="14"/>
                    <a:pt x="1293" y="0"/>
                    <a:pt x="1240" y="0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4" name="Google Shape;144;p16"/>
          <p:cNvSpPr/>
          <p:nvPr/>
        </p:nvSpPr>
        <p:spPr>
          <a:xfrm>
            <a:off x="166600" y="3930325"/>
            <a:ext cx="289200" cy="258300"/>
          </a:xfrm>
          <a:prstGeom prst="bracePair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6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2">
  <p:cSld name="CUSTOM_11_1"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7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48" name="Google Shape;148;p17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cap="flat" cmpd="sng" w="2857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17"/>
          <p:cNvSpPr/>
          <p:nvPr/>
        </p:nvSpPr>
        <p:spPr>
          <a:xfrm flipH="1" rot="-1442292">
            <a:off x="-1773956" y="1176021"/>
            <a:ext cx="2259372" cy="2189821"/>
          </a:xfrm>
          <a:custGeom>
            <a:rect b="b" l="l" r="r" t="t"/>
            <a:pathLst>
              <a:path extrusionOk="0" h="33626" w="34694">
                <a:moveTo>
                  <a:pt x="26961" y="0"/>
                </a:moveTo>
                <a:cubicBezTo>
                  <a:pt x="26141" y="0"/>
                  <a:pt x="25322" y="151"/>
                  <a:pt x="24556" y="464"/>
                </a:cubicBezTo>
                <a:cubicBezTo>
                  <a:pt x="21698" y="1610"/>
                  <a:pt x="20134" y="4617"/>
                  <a:pt x="17835" y="6683"/>
                </a:cubicBezTo>
                <a:cubicBezTo>
                  <a:pt x="14743" y="9484"/>
                  <a:pt x="10676" y="9541"/>
                  <a:pt x="7223" y="11514"/>
                </a:cubicBezTo>
                <a:cubicBezTo>
                  <a:pt x="4217" y="13226"/>
                  <a:pt x="1712" y="16000"/>
                  <a:pt x="680" y="19332"/>
                </a:cubicBezTo>
                <a:cubicBezTo>
                  <a:pt x="121" y="21065"/>
                  <a:pt x="0" y="23223"/>
                  <a:pt x="382" y="25281"/>
                </a:cubicBezTo>
                <a:cubicBezTo>
                  <a:pt x="800" y="27432"/>
                  <a:pt x="1769" y="29441"/>
                  <a:pt x="3361" y="30679"/>
                </a:cubicBezTo>
                <a:cubicBezTo>
                  <a:pt x="6075" y="32748"/>
                  <a:pt x="9754" y="33625"/>
                  <a:pt x="13212" y="33625"/>
                </a:cubicBezTo>
                <a:cubicBezTo>
                  <a:pt x="14035" y="33625"/>
                  <a:pt x="14846" y="33576"/>
                  <a:pt x="15628" y="33480"/>
                </a:cubicBezTo>
                <a:cubicBezTo>
                  <a:pt x="16066" y="33417"/>
                  <a:pt x="16512" y="33360"/>
                  <a:pt x="16922" y="33268"/>
                </a:cubicBezTo>
                <a:cubicBezTo>
                  <a:pt x="19455" y="32801"/>
                  <a:pt x="21931" y="31768"/>
                  <a:pt x="23763" y="29971"/>
                </a:cubicBezTo>
                <a:cubicBezTo>
                  <a:pt x="25765" y="27998"/>
                  <a:pt x="26798" y="25840"/>
                  <a:pt x="27767" y="23251"/>
                </a:cubicBezTo>
                <a:cubicBezTo>
                  <a:pt x="28892" y="20273"/>
                  <a:pt x="30774" y="17676"/>
                  <a:pt x="32217" y="14846"/>
                </a:cubicBezTo>
                <a:cubicBezTo>
                  <a:pt x="33667" y="12045"/>
                  <a:pt x="34693" y="8805"/>
                  <a:pt x="33929" y="5742"/>
                </a:cubicBezTo>
                <a:cubicBezTo>
                  <a:pt x="33427" y="3768"/>
                  <a:pt x="32160" y="1964"/>
                  <a:pt x="30420" y="938"/>
                </a:cubicBezTo>
                <a:cubicBezTo>
                  <a:pt x="29369" y="324"/>
                  <a:pt x="28163" y="0"/>
                  <a:pt x="2696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17"/>
          <p:cNvSpPr/>
          <p:nvPr/>
        </p:nvSpPr>
        <p:spPr>
          <a:xfrm rot="-360521">
            <a:off x="8538329" y="2293726"/>
            <a:ext cx="1649783" cy="2063573"/>
          </a:xfrm>
          <a:custGeom>
            <a:rect b="b" l="l" r="r" t="t"/>
            <a:pathLst>
              <a:path extrusionOk="0" h="9619" w="7690">
                <a:moveTo>
                  <a:pt x="1814" y="0"/>
                </a:moveTo>
                <a:cubicBezTo>
                  <a:pt x="1314" y="0"/>
                  <a:pt x="835" y="161"/>
                  <a:pt x="503" y="527"/>
                </a:cubicBezTo>
                <a:cubicBezTo>
                  <a:pt x="114" y="938"/>
                  <a:pt x="1" y="1532"/>
                  <a:pt x="29" y="2063"/>
                </a:cubicBezTo>
                <a:cubicBezTo>
                  <a:pt x="57" y="2621"/>
                  <a:pt x="234" y="3152"/>
                  <a:pt x="383" y="3683"/>
                </a:cubicBezTo>
                <a:cubicBezTo>
                  <a:pt x="913" y="5777"/>
                  <a:pt x="149" y="9017"/>
                  <a:pt x="3064" y="9547"/>
                </a:cubicBezTo>
                <a:cubicBezTo>
                  <a:pt x="3307" y="9596"/>
                  <a:pt x="3542" y="9619"/>
                  <a:pt x="3768" y="9619"/>
                </a:cubicBezTo>
                <a:cubicBezTo>
                  <a:pt x="6281" y="9619"/>
                  <a:pt x="7690" y="6774"/>
                  <a:pt x="7365" y="4418"/>
                </a:cubicBezTo>
                <a:cubicBezTo>
                  <a:pt x="7252" y="3739"/>
                  <a:pt x="6983" y="3060"/>
                  <a:pt x="6573" y="2501"/>
                </a:cubicBezTo>
                <a:cubicBezTo>
                  <a:pt x="6276" y="2119"/>
                  <a:pt x="5922" y="1822"/>
                  <a:pt x="5512" y="1589"/>
                </a:cubicBezTo>
                <a:cubicBezTo>
                  <a:pt x="5129" y="1383"/>
                  <a:pt x="4684" y="1263"/>
                  <a:pt x="4274" y="1058"/>
                </a:cubicBezTo>
                <a:cubicBezTo>
                  <a:pt x="3863" y="825"/>
                  <a:pt x="3474" y="527"/>
                  <a:pt x="3064" y="322"/>
                </a:cubicBezTo>
                <a:cubicBezTo>
                  <a:pt x="2683" y="117"/>
                  <a:pt x="2240" y="0"/>
                  <a:pt x="181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51" name="Google Shape;151;p17"/>
          <p:cNvGrpSpPr/>
          <p:nvPr/>
        </p:nvGrpSpPr>
        <p:grpSpPr>
          <a:xfrm>
            <a:off x="8499415" y="4380125"/>
            <a:ext cx="360758" cy="258297"/>
            <a:chOff x="4992850" y="4345375"/>
            <a:chExt cx="607336" cy="638400"/>
          </a:xfrm>
        </p:grpSpPr>
        <p:sp>
          <p:nvSpPr>
            <p:cNvPr id="152" name="Google Shape;152;p17"/>
            <p:cNvSpPr/>
            <p:nvPr/>
          </p:nvSpPr>
          <p:spPr>
            <a:xfrm>
              <a:off x="4992850" y="4345375"/>
              <a:ext cx="225900" cy="638400"/>
            </a:xfrm>
            <a:prstGeom prst="leftBrace">
              <a:avLst>
                <a:gd fmla="val 2174" name="adj1"/>
                <a:gd fmla="val 50000" name="adj2"/>
              </a:avLst>
            </a:pr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3" name="Google Shape;153;p17"/>
            <p:cNvSpPr/>
            <p:nvPr/>
          </p:nvSpPr>
          <p:spPr>
            <a:xfrm rot="10800000">
              <a:off x="5374286" y="4345375"/>
              <a:ext cx="225900" cy="638400"/>
            </a:xfrm>
            <a:prstGeom prst="leftBrace">
              <a:avLst>
                <a:gd fmla="val 2174" name="adj1"/>
                <a:gd fmla="val 50000" name="adj2"/>
              </a:avLst>
            </a:pr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54" name="Google Shape;154;p17"/>
          <p:cNvSpPr/>
          <p:nvPr/>
        </p:nvSpPr>
        <p:spPr>
          <a:xfrm>
            <a:off x="185425" y="2320325"/>
            <a:ext cx="215100" cy="258300"/>
          </a:xfrm>
          <a:prstGeom prst="bracketPair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55" name="Google Shape;155;p17"/>
          <p:cNvGrpSpPr/>
          <p:nvPr/>
        </p:nvGrpSpPr>
        <p:grpSpPr>
          <a:xfrm>
            <a:off x="175872" y="1344171"/>
            <a:ext cx="234196" cy="188409"/>
            <a:chOff x="5151797" y="479071"/>
            <a:chExt cx="234196" cy="188409"/>
          </a:xfrm>
        </p:grpSpPr>
        <p:sp>
          <p:nvSpPr>
            <p:cNvPr id="156" name="Google Shape;156;p17"/>
            <p:cNvSpPr/>
            <p:nvPr/>
          </p:nvSpPr>
          <p:spPr>
            <a:xfrm>
              <a:off x="5151797" y="479071"/>
              <a:ext cx="122220" cy="188409"/>
            </a:xfrm>
            <a:custGeom>
              <a:rect b="b" l="l" r="r" t="t"/>
              <a:pathLst>
                <a:path extrusionOk="0" h="2226" w="1444">
                  <a:moveTo>
                    <a:pt x="1234" y="0"/>
                  </a:moveTo>
                  <a:cubicBezTo>
                    <a:pt x="1175" y="0"/>
                    <a:pt x="1109" y="21"/>
                    <a:pt x="1062" y="68"/>
                  </a:cubicBezTo>
                  <a:lnTo>
                    <a:pt x="1" y="1165"/>
                  </a:lnTo>
                  <a:lnTo>
                    <a:pt x="1062" y="2162"/>
                  </a:lnTo>
                  <a:cubicBezTo>
                    <a:pt x="1118" y="2190"/>
                    <a:pt x="1175" y="2226"/>
                    <a:pt x="1203" y="2226"/>
                  </a:cubicBezTo>
                  <a:cubicBezTo>
                    <a:pt x="1267" y="2226"/>
                    <a:pt x="1324" y="2190"/>
                    <a:pt x="1380" y="2162"/>
                  </a:cubicBezTo>
                  <a:cubicBezTo>
                    <a:pt x="1444" y="2077"/>
                    <a:pt x="1444" y="1929"/>
                    <a:pt x="1352" y="1837"/>
                  </a:cubicBezTo>
                  <a:lnTo>
                    <a:pt x="616" y="1165"/>
                  </a:lnTo>
                  <a:lnTo>
                    <a:pt x="1380" y="365"/>
                  </a:lnTo>
                  <a:cubicBezTo>
                    <a:pt x="1444" y="280"/>
                    <a:pt x="1444" y="132"/>
                    <a:pt x="1352" y="40"/>
                  </a:cubicBezTo>
                  <a:cubicBezTo>
                    <a:pt x="1327" y="14"/>
                    <a:pt x="1282" y="0"/>
                    <a:pt x="1234" y="0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7" name="Google Shape;157;p17"/>
            <p:cNvSpPr/>
            <p:nvPr/>
          </p:nvSpPr>
          <p:spPr>
            <a:xfrm>
              <a:off x="5261402" y="479071"/>
              <a:ext cx="124590" cy="188409"/>
            </a:xfrm>
            <a:custGeom>
              <a:rect b="b" l="l" r="r" t="t"/>
              <a:pathLst>
                <a:path extrusionOk="0" h="2226" w="1472">
                  <a:moveTo>
                    <a:pt x="1240" y="0"/>
                  </a:moveTo>
                  <a:cubicBezTo>
                    <a:pt x="1174" y="0"/>
                    <a:pt x="1108" y="21"/>
                    <a:pt x="1062" y="68"/>
                  </a:cubicBezTo>
                  <a:lnTo>
                    <a:pt x="0" y="1165"/>
                  </a:lnTo>
                  <a:lnTo>
                    <a:pt x="1090" y="2162"/>
                  </a:lnTo>
                  <a:cubicBezTo>
                    <a:pt x="1118" y="2190"/>
                    <a:pt x="1182" y="2226"/>
                    <a:pt x="1210" y="2226"/>
                  </a:cubicBezTo>
                  <a:cubicBezTo>
                    <a:pt x="1267" y="2226"/>
                    <a:pt x="1323" y="2190"/>
                    <a:pt x="1387" y="2162"/>
                  </a:cubicBezTo>
                  <a:cubicBezTo>
                    <a:pt x="1472" y="2077"/>
                    <a:pt x="1444" y="1929"/>
                    <a:pt x="1359" y="1837"/>
                  </a:cubicBezTo>
                  <a:lnTo>
                    <a:pt x="616" y="1165"/>
                  </a:lnTo>
                  <a:lnTo>
                    <a:pt x="1387" y="365"/>
                  </a:lnTo>
                  <a:cubicBezTo>
                    <a:pt x="1472" y="280"/>
                    <a:pt x="1444" y="132"/>
                    <a:pt x="1387" y="40"/>
                  </a:cubicBezTo>
                  <a:cubicBezTo>
                    <a:pt x="1346" y="14"/>
                    <a:pt x="1293" y="0"/>
                    <a:pt x="1240" y="0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58" name="Google Shape;158;p17"/>
          <p:cNvGrpSpPr/>
          <p:nvPr/>
        </p:nvGrpSpPr>
        <p:grpSpPr>
          <a:xfrm>
            <a:off x="8060129" y="256622"/>
            <a:ext cx="234788" cy="188409"/>
            <a:chOff x="6428979" y="917397"/>
            <a:chExt cx="234788" cy="188409"/>
          </a:xfrm>
        </p:grpSpPr>
        <p:sp>
          <p:nvSpPr>
            <p:cNvPr id="159" name="Google Shape;159;p17"/>
            <p:cNvSpPr/>
            <p:nvPr/>
          </p:nvSpPr>
          <p:spPr>
            <a:xfrm>
              <a:off x="6538500" y="917397"/>
              <a:ext cx="125267" cy="188409"/>
            </a:xfrm>
            <a:custGeom>
              <a:rect b="b" l="l" r="r" t="t"/>
              <a:pathLst>
                <a:path extrusionOk="0" h="2226" w="148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0" name="Google Shape;160;p17"/>
            <p:cNvSpPr/>
            <p:nvPr/>
          </p:nvSpPr>
          <p:spPr>
            <a:xfrm>
              <a:off x="6428979" y="917397"/>
              <a:ext cx="122220" cy="188409"/>
            </a:xfrm>
            <a:custGeom>
              <a:rect b="b" l="l" r="r" t="t"/>
              <a:pathLst>
                <a:path extrusionOk="0" h="2226" w="1444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1" name="Google Shape;161;p17"/>
          <p:cNvSpPr/>
          <p:nvPr/>
        </p:nvSpPr>
        <p:spPr>
          <a:xfrm>
            <a:off x="8763375" y="2742525"/>
            <a:ext cx="289200" cy="258300"/>
          </a:xfrm>
          <a:prstGeom prst="bracePair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">
  <p:cSld name="CUSTOM"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8"/>
          <p:cNvSpPr/>
          <p:nvPr/>
        </p:nvSpPr>
        <p:spPr>
          <a:xfrm rot="-3555120">
            <a:off x="8386891" y="372220"/>
            <a:ext cx="1858693" cy="1745210"/>
          </a:xfrm>
          <a:custGeom>
            <a:rect b="b" l="l" r="r" t="t"/>
            <a:pathLst>
              <a:path extrusionOk="0" h="12595" w="13414">
                <a:moveTo>
                  <a:pt x="6393" y="1"/>
                </a:moveTo>
                <a:cubicBezTo>
                  <a:pt x="6010" y="1"/>
                  <a:pt x="5626" y="38"/>
                  <a:pt x="5242" y="124"/>
                </a:cubicBezTo>
                <a:cubicBezTo>
                  <a:pt x="2766" y="598"/>
                  <a:pt x="354" y="2515"/>
                  <a:pt x="177" y="5048"/>
                </a:cubicBezTo>
                <a:cubicBezTo>
                  <a:pt x="0" y="7821"/>
                  <a:pt x="3063" y="10064"/>
                  <a:pt x="5129" y="11330"/>
                </a:cubicBezTo>
                <a:cubicBezTo>
                  <a:pt x="6309" y="12076"/>
                  <a:pt x="7558" y="12595"/>
                  <a:pt x="8729" y="12595"/>
                </a:cubicBezTo>
                <a:cubicBezTo>
                  <a:pt x="9868" y="12595"/>
                  <a:pt x="10932" y="12105"/>
                  <a:pt x="11786" y="10856"/>
                </a:cubicBezTo>
                <a:cubicBezTo>
                  <a:pt x="13144" y="8854"/>
                  <a:pt x="13413" y="6137"/>
                  <a:pt x="12409" y="3959"/>
                </a:cubicBezTo>
                <a:cubicBezTo>
                  <a:pt x="11404" y="1751"/>
                  <a:pt x="9169" y="160"/>
                  <a:pt x="6749" y="11"/>
                </a:cubicBezTo>
                <a:cubicBezTo>
                  <a:pt x="6631" y="4"/>
                  <a:pt x="6512" y="1"/>
                  <a:pt x="639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64" name="Google Shape;164;p18"/>
          <p:cNvGrpSpPr/>
          <p:nvPr/>
        </p:nvGrpSpPr>
        <p:grpSpPr>
          <a:xfrm>
            <a:off x="168465" y="2165325"/>
            <a:ext cx="360758" cy="258297"/>
            <a:chOff x="4992850" y="4345375"/>
            <a:chExt cx="607336" cy="638400"/>
          </a:xfrm>
        </p:grpSpPr>
        <p:sp>
          <p:nvSpPr>
            <p:cNvPr id="165" name="Google Shape;165;p18"/>
            <p:cNvSpPr/>
            <p:nvPr/>
          </p:nvSpPr>
          <p:spPr>
            <a:xfrm>
              <a:off x="4992850" y="4345375"/>
              <a:ext cx="225900" cy="638400"/>
            </a:xfrm>
            <a:prstGeom prst="leftBrace">
              <a:avLst>
                <a:gd fmla="val 2174" name="adj1"/>
                <a:gd fmla="val 50000" name="adj2"/>
              </a:avLst>
            </a:pr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6" name="Google Shape;166;p18"/>
            <p:cNvSpPr/>
            <p:nvPr/>
          </p:nvSpPr>
          <p:spPr>
            <a:xfrm rot="10800000">
              <a:off x="5374286" y="4345375"/>
              <a:ext cx="225900" cy="638400"/>
            </a:xfrm>
            <a:prstGeom prst="leftBrace">
              <a:avLst>
                <a:gd fmla="val 2174" name="adj1"/>
                <a:gd fmla="val 50000" name="adj2"/>
              </a:avLst>
            </a:pr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7" name="Google Shape;167;p18"/>
          <p:cNvSpPr/>
          <p:nvPr/>
        </p:nvSpPr>
        <p:spPr>
          <a:xfrm>
            <a:off x="8323225" y="349900"/>
            <a:ext cx="215100" cy="258300"/>
          </a:xfrm>
          <a:prstGeom prst="bracketPair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68" name="Google Shape;168;p18"/>
          <p:cNvGrpSpPr/>
          <p:nvPr/>
        </p:nvGrpSpPr>
        <p:grpSpPr>
          <a:xfrm>
            <a:off x="8774879" y="1616797"/>
            <a:ext cx="234788" cy="188409"/>
            <a:chOff x="6428979" y="917397"/>
            <a:chExt cx="234788" cy="188409"/>
          </a:xfrm>
        </p:grpSpPr>
        <p:sp>
          <p:nvSpPr>
            <p:cNvPr id="169" name="Google Shape;169;p18"/>
            <p:cNvSpPr/>
            <p:nvPr/>
          </p:nvSpPr>
          <p:spPr>
            <a:xfrm>
              <a:off x="6538500" y="917397"/>
              <a:ext cx="125267" cy="188409"/>
            </a:xfrm>
            <a:custGeom>
              <a:rect b="b" l="l" r="r" t="t"/>
              <a:pathLst>
                <a:path extrusionOk="0" h="2226" w="148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0" name="Google Shape;170;p18"/>
            <p:cNvSpPr/>
            <p:nvPr/>
          </p:nvSpPr>
          <p:spPr>
            <a:xfrm>
              <a:off x="6428979" y="917397"/>
              <a:ext cx="122220" cy="188409"/>
            </a:xfrm>
            <a:custGeom>
              <a:rect b="b" l="l" r="r" t="t"/>
              <a:pathLst>
                <a:path extrusionOk="0" h="2226" w="1444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71" name="Google Shape;171;p18"/>
          <p:cNvSpPr/>
          <p:nvPr/>
        </p:nvSpPr>
        <p:spPr>
          <a:xfrm>
            <a:off x="-1459469" y="3672639"/>
            <a:ext cx="2394769" cy="1973794"/>
          </a:xfrm>
          <a:custGeom>
            <a:rect b="b" l="l" r="r" t="t"/>
            <a:pathLst>
              <a:path extrusionOk="0" h="35085" w="42568">
                <a:moveTo>
                  <a:pt x="28184" y="1"/>
                </a:moveTo>
                <a:cubicBezTo>
                  <a:pt x="27147" y="1"/>
                  <a:pt x="26108" y="74"/>
                  <a:pt x="25087" y="208"/>
                </a:cubicBezTo>
                <a:cubicBezTo>
                  <a:pt x="23049" y="477"/>
                  <a:pt x="21019" y="979"/>
                  <a:pt x="19130" y="1771"/>
                </a:cubicBezTo>
                <a:cubicBezTo>
                  <a:pt x="14857" y="3603"/>
                  <a:pt x="12530" y="8343"/>
                  <a:pt x="9049" y="11237"/>
                </a:cubicBezTo>
                <a:cubicBezTo>
                  <a:pt x="6750" y="13118"/>
                  <a:pt x="3920" y="13918"/>
                  <a:pt x="2357" y="16514"/>
                </a:cubicBezTo>
                <a:cubicBezTo>
                  <a:pt x="616" y="19344"/>
                  <a:pt x="1" y="22527"/>
                  <a:pt x="1182" y="25739"/>
                </a:cubicBezTo>
                <a:cubicBezTo>
                  <a:pt x="1239" y="25824"/>
                  <a:pt x="1267" y="25944"/>
                  <a:pt x="1296" y="26065"/>
                </a:cubicBezTo>
                <a:cubicBezTo>
                  <a:pt x="2654" y="29276"/>
                  <a:pt x="5484" y="31752"/>
                  <a:pt x="8695" y="33167"/>
                </a:cubicBezTo>
                <a:cubicBezTo>
                  <a:pt x="11999" y="34639"/>
                  <a:pt x="15685" y="35049"/>
                  <a:pt x="19279" y="35084"/>
                </a:cubicBezTo>
                <a:cubicBezTo>
                  <a:pt x="22519" y="35084"/>
                  <a:pt x="25822" y="34759"/>
                  <a:pt x="28624" y="33167"/>
                </a:cubicBezTo>
                <a:cubicBezTo>
                  <a:pt x="31807" y="31335"/>
                  <a:pt x="32097" y="28951"/>
                  <a:pt x="33307" y="25916"/>
                </a:cubicBezTo>
                <a:cubicBezTo>
                  <a:pt x="34340" y="23320"/>
                  <a:pt x="36936" y="21403"/>
                  <a:pt x="38641" y="19280"/>
                </a:cubicBezTo>
                <a:cubicBezTo>
                  <a:pt x="41032" y="16337"/>
                  <a:pt x="42567" y="12411"/>
                  <a:pt x="41683" y="8697"/>
                </a:cubicBezTo>
                <a:cubicBezTo>
                  <a:pt x="40884" y="5400"/>
                  <a:pt x="38231" y="2719"/>
                  <a:pt x="35104" y="1333"/>
                </a:cubicBezTo>
                <a:cubicBezTo>
                  <a:pt x="32933" y="387"/>
                  <a:pt x="30559" y="1"/>
                  <a:pt x="2818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8"/>
          <p:cNvSpPr txBox="1"/>
          <p:nvPr>
            <p:ph type="title"/>
          </p:nvPr>
        </p:nvSpPr>
        <p:spPr>
          <a:xfrm>
            <a:off x="935300" y="1193100"/>
            <a:ext cx="3519600" cy="164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73" name="Google Shape;173;p18"/>
          <p:cNvSpPr txBox="1"/>
          <p:nvPr>
            <p:ph idx="1" type="subTitle"/>
          </p:nvPr>
        </p:nvSpPr>
        <p:spPr>
          <a:xfrm>
            <a:off x="935300" y="2794716"/>
            <a:ext cx="3519600" cy="86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4" name="Google Shape;174;p18"/>
          <p:cNvSpPr/>
          <p:nvPr>
            <p:ph idx="2" type="pic"/>
          </p:nvPr>
        </p:nvSpPr>
        <p:spPr>
          <a:xfrm>
            <a:off x="5273100" y="533863"/>
            <a:ext cx="2910000" cy="4075800"/>
          </a:xfrm>
          <a:prstGeom prst="rect">
            <a:avLst/>
          </a:prstGeom>
          <a:noFill/>
          <a:ln>
            <a:noFill/>
          </a:ln>
        </p:spPr>
      </p:sp>
      <p:sp>
        <p:nvSpPr>
          <p:cNvPr id="175" name="Google Shape;175;p18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cap="flat" cmpd="sng" w="2857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1">
  <p:cSld name="CUSTOM_4"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9"/>
          <p:cNvSpPr/>
          <p:nvPr/>
        </p:nvSpPr>
        <p:spPr>
          <a:xfrm rot="-5400000">
            <a:off x="7973900" y="246170"/>
            <a:ext cx="2496096" cy="1582356"/>
          </a:xfrm>
          <a:custGeom>
            <a:rect b="b" l="l" r="r" t="t"/>
            <a:pathLst>
              <a:path extrusionOk="0" h="30030" w="47371">
                <a:moveTo>
                  <a:pt x="30713" y="1"/>
                </a:moveTo>
                <a:cubicBezTo>
                  <a:pt x="29748" y="1"/>
                  <a:pt x="28782" y="127"/>
                  <a:pt x="27824" y="424"/>
                </a:cubicBezTo>
                <a:cubicBezTo>
                  <a:pt x="26233" y="898"/>
                  <a:pt x="24733" y="1605"/>
                  <a:pt x="23077" y="1931"/>
                </a:cubicBezTo>
                <a:cubicBezTo>
                  <a:pt x="22133" y="2112"/>
                  <a:pt x="21172" y="2158"/>
                  <a:pt x="20205" y="2158"/>
                </a:cubicBezTo>
                <a:cubicBezTo>
                  <a:pt x="19185" y="2158"/>
                  <a:pt x="18159" y="2106"/>
                  <a:pt x="17142" y="2106"/>
                </a:cubicBezTo>
                <a:cubicBezTo>
                  <a:pt x="15844" y="2106"/>
                  <a:pt x="14560" y="2191"/>
                  <a:pt x="13322" y="2574"/>
                </a:cubicBezTo>
                <a:cubicBezTo>
                  <a:pt x="11079" y="3282"/>
                  <a:pt x="9198" y="4966"/>
                  <a:pt x="8250" y="7088"/>
                </a:cubicBezTo>
                <a:cubicBezTo>
                  <a:pt x="7514" y="8708"/>
                  <a:pt x="7337" y="10505"/>
                  <a:pt x="6453" y="12012"/>
                </a:cubicBezTo>
                <a:cubicBezTo>
                  <a:pt x="5158" y="14247"/>
                  <a:pt x="2590" y="15513"/>
                  <a:pt x="1296" y="17756"/>
                </a:cubicBezTo>
                <a:cubicBezTo>
                  <a:pt x="1" y="20055"/>
                  <a:pt x="355" y="23062"/>
                  <a:pt x="1798" y="25304"/>
                </a:cubicBezTo>
                <a:cubicBezTo>
                  <a:pt x="1883" y="25389"/>
                  <a:pt x="1946" y="25509"/>
                  <a:pt x="2031" y="25630"/>
                </a:cubicBezTo>
                <a:cubicBezTo>
                  <a:pt x="3687" y="27865"/>
                  <a:pt x="6340" y="29195"/>
                  <a:pt x="9077" y="29726"/>
                </a:cubicBezTo>
                <a:cubicBezTo>
                  <a:pt x="10189" y="29941"/>
                  <a:pt x="11314" y="30029"/>
                  <a:pt x="12442" y="30029"/>
                </a:cubicBezTo>
                <a:cubicBezTo>
                  <a:pt x="14099" y="30029"/>
                  <a:pt x="15761" y="29838"/>
                  <a:pt x="17390" y="29577"/>
                </a:cubicBezTo>
                <a:cubicBezTo>
                  <a:pt x="18897" y="29344"/>
                  <a:pt x="20425" y="29047"/>
                  <a:pt x="21960" y="29018"/>
                </a:cubicBezTo>
                <a:cubicBezTo>
                  <a:pt x="22130" y="29012"/>
                  <a:pt x="22300" y="29010"/>
                  <a:pt x="22470" y="29010"/>
                </a:cubicBezTo>
                <a:cubicBezTo>
                  <a:pt x="24892" y="29010"/>
                  <a:pt x="27287" y="29585"/>
                  <a:pt x="29713" y="29698"/>
                </a:cubicBezTo>
                <a:cubicBezTo>
                  <a:pt x="29922" y="29707"/>
                  <a:pt x="30132" y="29711"/>
                  <a:pt x="30343" y="29711"/>
                </a:cubicBezTo>
                <a:cubicBezTo>
                  <a:pt x="32751" y="29711"/>
                  <a:pt x="35268" y="29093"/>
                  <a:pt x="36816" y="27278"/>
                </a:cubicBezTo>
                <a:cubicBezTo>
                  <a:pt x="37672" y="26274"/>
                  <a:pt x="38139" y="25007"/>
                  <a:pt x="39143" y="24123"/>
                </a:cubicBezTo>
                <a:cubicBezTo>
                  <a:pt x="40120" y="23295"/>
                  <a:pt x="41414" y="22977"/>
                  <a:pt x="42560" y="22383"/>
                </a:cubicBezTo>
                <a:cubicBezTo>
                  <a:pt x="44859" y="21173"/>
                  <a:pt x="46366" y="18789"/>
                  <a:pt x="46869" y="16256"/>
                </a:cubicBezTo>
                <a:cubicBezTo>
                  <a:pt x="47371" y="13717"/>
                  <a:pt x="46925" y="11064"/>
                  <a:pt x="45984" y="8651"/>
                </a:cubicBezTo>
                <a:cubicBezTo>
                  <a:pt x="44541" y="4966"/>
                  <a:pt x="40735" y="2751"/>
                  <a:pt x="37141" y="1428"/>
                </a:cubicBezTo>
                <a:cubicBezTo>
                  <a:pt x="35075" y="648"/>
                  <a:pt x="32897" y="1"/>
                  <a:pt x="3071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9"/>
          <p:cNvSpPr txBox="1"/>
          <p:nvPr>
            <p:ph type="title"/>
          </p:nvPr>
        </p:nvSpPr>
        <p:spPr>
          <a:xfrm>
            <a:off x="932688" y="1637550"/>
            <a:ext cx="3597900" cy="1063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79" name="Google Shape;179;p19"/>
          <p:cNvSpPr txBox="1"/>
          <p:nvPr>
            <p:ph idx="1" type="subTitle"/>
          </p:nvPr>
        </p:nvSpPr>
        <p:spPr>
          <a:xfrm>
            <a:off x="932688" y="2669243"/>
            <a:ext cx="3597900" cy="80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0" name="Google Shape;180;p19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cap="flat" cmpd="sng" w="2857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19"/>
          <p:cNvSpPr/>
          <p:nvPr/>
        </p:nvSpPr>
        <p:spPr>
          <a:xfrm>
            <a:off x="8567075" y="802150"/>
            <a:ext cx="289200" cy="258300"/>
          </a:xfrm>
          <a:prstGeom prst="bracePair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19"/>
          <p:cNvSpPr/>
          <p:nvPr/>
        </p:nvSpPr>
        <p:spPr>
          <a:xfrm>
            <a:off x="8781950" y="1400425"/>
            <a:ext cx="215100" cy="258300"/>
          </a:xfrm>
          <a:prstGeom prst="bracketPair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83" name="Google Shape;183;p19"/>
          <p:cNvGrpSpPr/>
          <p:nvPr/>
        </p:nvGrpSpPr>
        <p:grpSpPr>
          <a:xfrm>
            <a:off x="8670104" y="4402872"/>
            <a:ext cx="234788" cy="188409"/>
            <a:chOff x="4424582" y="1819850"/>
            <a:chExt cx="98427" cy="78984"/>
          </a:xfrm>
        </p:grpSpPr>
        <p:sp>
          <p:nvSpPr>
            <p:cNvPr id="184" name="Google Shape;184;p19"/>
            <p:cNvSpPr/>
            <p:nvPr/>
          </p:nvSpPr>
          <p:spPr>
            <a:xfrm>
              <a:off x="4470495" y="1819850"/>
              <a:ext cx="52514" cy="78984"/>
            </a:xfrm>
            <a:custGeom>
              <a:rect b="b" l="l" r="r" t="t"/>
              <a:pathLst>
                <a:path extrusionOk="0" h="2226" w="148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5" name="Google Shape;185;p19"/>
            <p:cNvSpPr/>
            <p:nvPr/>
          </p:nvSpPr>
          <p:spPr>
            <a:xfrm>
              <a:off x="4424582" y="1819850"/>
              <a:ext cx="51237" cy="78984"/>
            </a:xfrm>
            <a:custGeom>
              <a:rect b="b" l="l" r="r" t="t"/>
              <a:pathLst>
                <a:path extrusionOk="0" h="2226" w="1444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86" name="Google Shape;186;p19"/>
          <p:cNvSpPr/>
          <p:nvPr/>
        </p:nvSpPr>
        <p:spPr>
          <a:xfrm rot="-6789333">
            <a:off x="-1733103" y="2480416"/>
            <a:ext cx="2259312" cy="2189763"/>
          </a:xfrm>
          <a:custGeom>
            <a:rect b="b" l="l" r="r" t="t"/>
            <a:pathLst>
              <a:path extrusionOk="0" h="33626" w="34694">
                <a:moveTo>
                  <a:pt x="26961" y="0"/>
                </a:moveTo>
                <a:cubicBezTo>
                  <a:pt x="26141" y="0"/>
                  <a:pt x="25322" y="151"/>
                  <a:pt x="24556" y="464"/>
                </a:cubicBezTo>
                <a:cubicBezTo>
                  <a:pt x="21698" y="1610"/>
                  <a:pt x="20134" y="4617"/>
                  <a:pt x="17835" y="6683"/>
                </a:cubicBezTo>
                <a:cubicBezTo>
                  <a:pt x="14743" y="9484"/>
                  <a:pt x="10676" y="9541"/>
                  <a:pt x="7223" y="11514"/>
                </a:cubicBezTo>
                <a:cubicBezTo>
                  <a:pt x="4217" y="13226"/>
                  <a:pt x="1712" y="16000"/>
                  <a:pt x="680" y="19332"/>
                </a:cubicBezTo>
                <a:cubicBezTo>
                  <a:pt x="121" y="21065"/>
                  <a:pt x="0" y="23223"/>
                  <a:pt x="382" y="25281"/>
                </a:cubicBezTo>
                <a:cubicBezTo>
                  <a:pt x="800" y="27432"/>
                  <a:pt x="1769" y="29441"/>
                  <a:pt x="3361" y="30679"/>
                </a:cubicBezTo>
                <a:cubicBezTo>
                  <a:pt x="6075" y="32748"/>
                  <a:pt x="9754" y="33625"/>
                  <a:pt x="13212" y="33625"/>
                </a:cubicBezTo>
                <a:cubicBezTo>
                  <a:pt x="14035" y="33625"/>
                  <a:pt x="14846" y="33576"/>
                  <a:pt x="15628" y="33480"/>
                </a:cubicBezTo>
                <a:cubicBezTo>
                  <a:pt x="16066" y="33417"/>
                  <a:pt x="16512" y="33360"/>
                  <a:pt x="16922" y="33268"/>
                </a:cubicBezTo>
                <a:cubicBezTo>
                  <a:pt x="19455" y="32801"/>
                  <a:pt x="21931" y="31768"/>
                  <a:pt x="23763" y="29971"/>
                </a:cubicBezTo>
                <a:cubicBezTo>
                  <a:pt x="25765" y="27998"/>
                  <a:pt x="26798" y="25840"/>
                  <a:pt x="27767" y="23251"/>
                </a:cubicBezTo>
                <a:cubicBezTo>
                  <a:pt x="28892" y="20273"/>
                  <a:pt x="30774" y="17676"/>
                  <a:pt x="32217" y="14846"/>
                </a:cubicBezTo>
                <a:cubicBezTo>
                  <a:pt x="33667" y="12045"/>
                  <a:pt x="34693" y="8805"/>
                  <a:pt x="33929" y="5742"/>
                </a:cubicBezTo>
                <a:cubicBezTo>
                  <a:pt x="33427" y="3768"/>
                  <a:pt x="32160" y="1964"/>
                  <a:pt x="30420" y="938"/>
                </a:cubicBezTo>
                <a:cubicBezTo>
                  <a:pt x="29369" y="324"/>
                  <a:pt x="28163" y="0"/>
                  <a:pt x="2696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87" name="Google Shape;187;p19"/>
          <p:cNvGrpSpPr/>
          <p:nvPr/>
        </p:nvGrpSpPr>
        <p:grpSpPr>
          <a:xfrm rot="10800000">
            <a:off x="190746" y="3786397"/>
            <a:ext cx="234788" cy="188409"/>
            <a:chOff x="4424582" y="1819850"/>
            <a:chExt cx="98427" cy="78984"/>
          </a:xfrm>
        </p:grpSpPr>
        <p:sp>
          <p:nvSpPr>
            <p:cNvPr id="188" name="Google Shape;188;p19"/>
            <p:cNvSpPr/>
            <p:nvPr/>
          </p:nvSpPr>
          <p:spPr>
            <a:xfrm>
              <a:off x="4470495" y="1819850"/>
              <a:ext cx="52514" cy="78984"/>
            </a:xfrm>
            <a:custGeom>
              <a:rect b="b" l="l" r="r" t="t"/>
              <a:pathLst>
                <a:path extrusionOk="0" h="2226" w="148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9" name="Google Shape;189;p19"/>
            <p:cNvSpPr/>
            <p:nvPr/>
          </p:nvSpPr>
          <p:spPr>
            <a:xfrm>
              <a:off x="4424582" y="1819850"/>
              <a:ext cx="51237" cy="78984"/>
            </a:xfrm>
            <a:custGeom>
              <a:rect b="b" l="l" r="r" t="t"/>
              <a:pathLst>
                <a:path extrusionOk="0" h="2226" w="1444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2">
  <p:cSld name="CUSTOM_4_1"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0"/>
          <p:cNvSpPr/>
          <p:nvPr/>
        </p:nvSpPr>
        <p:spPr>
          <a:xfrm>
            <a:off x="7976781" y="2695589"/>
            <a:ext cx="2394769" cy="1973794"/>
          </a:xfrm>
          <a:custGeom>
            <a:rect b="b" l="l" r="r" t="t"/>
            <a:pathLst>
              <a:path extrusionOk="0" h="35085" w="42568">
                <a:moveTo>
                  <a:pt x="28184" y="1"/>
                </a:moveTo>
                <a:cubicBezTo>
                  <a:pt x="27147" y="1"/>
                  <a:pt x="26108" y="74"/>
                  <a:pt x="25087" y="208"/>
                </a:cubicBezTo>
                <a:cubicBezTo>
                  <a:pt x="23049" y="477"/>
                  <a:pt x="21019" y="979"/>
                  <a:pt x="19130" y="1771"/>
                </a:cubicBezTo>
                <a:cubicBezTo>
                  <a:pt x="14857" y="3603"/>
                  <a:pt x="12530" y="8343"/>
                  <a:pt x="9049" y="11237"/>
                </a:cubicBezTo>
                <a:cubicBezTo>
                  <a:pt x="6750" y="13118"/>
                  <a:pt x="3920" y="13918"/>
                  <a:pt x="2357" y="16514"/>
                </a:cubicBezTo>
                <a:cubicBezTo>
                  <a:pt x="616" y="19344"/>
                  <a:pt x="1" y="22527"/>
                  <a:pt x="1182" y="25739"/>
                </a:cubicBezTo>
                <a:cubicBezTo>
                  <a:pt x="1239" y="25824"/>
                  <a:pt x="1267" y="25944"/>
                  <a:pt x="1296" y="26065"/>
                </a:cubicBezTo>
                <a:cubicBezTo>
                  <a:pt x="2654" y="29276"/>
                  <a:pt x="5484" y="31752"/>
                  <a:pt x="8695" y="33167"/>
                </a:cubicBezTo>
                <a:cubicBezTo>
                  <a:pt x="11999" y="34639"/>
                  <a:pt x="15685" y="35049"/>
                  <a:pt x="19279" y="35084"/>
                </a:cubicBezTo>
                <a:cubicBezTo>
                  <a:pt x="22519" y="35084"/>
                  <a:pt x="25822" y="34759"/>
                  <a:pt x="28624" y="33167"/>
                </a:cubicBezTo>
                <a:cubicBezTo>
                  <a:pt x="31807" y="31335"/>
                  <a:pt x="32097" y="28951"/>
                  <a:pt x="33307" y="25916"/>
                </a:cubicBezTo>
                <a:cubicBezTo>
                  <a:pt x="34340" y="23320"/>
                  <a:pt x="36936" y="21403"/>
                  <a:pt x="38641" y="19280"/>
                </a:cubicBezTo>
                <a:cubicBezTo>
                  <a:pt x="41032" y="16337"/>
                  <a:pt x="42567" y="12411"/>
                  <a:pt x="41683" y="8697"/>
                </a:cubicBezTo>
                <a:cubicBezTo>
                  <a:pt x="40884" y="5400"/>
                  <a:pt x="38231" y="2719"/>
                  <a:pt x="35104" y="1333"/>
                </a:cubicBezTo>
                <a:cubicBezTo>
                  <a:pt x="32933" y="387"/>
                  <a:pt x="30559" y="1"/>
                  <a:pt x="2818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20"/>
          <p:cNvSpPr/>
          <p:nvPr/>
        </p:nvSpPr>
        <p:spPr>
          <a:xfrm>
            <a:off x="112114" y="770884"/>
            <a:ext cx="815928" cy="1020576"/>
          </a:xfrm>
          <a:custGeom>
            <a:rect b="b" l="l" r="r" t="t"/>
            <a:pathLst>
              <a:path extrusionOk="0" h="9619" w="7690">
                <a:moveTo>
                  <a:pt x="1814" y="0"/>
                </a:moveTo>
                <a:cubicBezTo>
                  <a:pt x="1314" y="0"/>
                  <a:pt x="835" y="161"/>
                  <a:pt x="503" y="527"/>
                </a:cubicBezTo>
                <a:cubicBezTo>
                  <a:pt x="114" y="938"/>
                  <a:pt x="1" y="1532"/>
                  <a:pt x="29" y="2063"/>
                </a:cubicBezTo>
                <a:cubicBezTo>
                  <a:pt x="57" y="2621"/>
                  <a:pt x="234" y="3152"/>
                  <a:pt x="383" y="3683"/>
                </a:cubicBezTo>
                <a:cubicBezTo>
                  <a:pt x="913" y="5777"/>
                  <a:pt x="149" y="9017"/>
                  <a:pt x="3064" y="9547"/>
                </a:cubicBezTo>
                <a:cubicBezTo>
                  <a:pt x="3307" y="9596"/>
                  <a:pt x="3542" y="9619"/>
                  <a:pt x="3768" y="9619"/>
                </a:cubicBezTo>
                <a:cubicBezTo>
                  <a:pt x="6281" y="9619"/>
                  <a:pt x="7690" y="6774"/>
                  <a:pt x="7365" y="4418"/>
                </a:cubicBezTo>
                <a:cubicBezTo>
                  <a:pt x="7252" y="3739"/>
                  <a:pt x="6983" y="3060"/>
                  <a:pt x="6573" y="2501"/>
                </a:cubicBezTo>
                <a:cubicBezTo>
                  <a:pt x="6276" y="2119"/>
                  <a:pt x="5922" y="1822"/>
                  <a:pt x="5512" y="1589"/>
                </a:cubicBezTo>
                <a:cubicBezTo>
                  <a:pt x="5129" y="1383"/>
                  <a:pt x="4684" y="1263"/>
                  <a:pt x="4274" y="1058"/>
                </a:cubicBezTo>
                <a:cubicBezTo>
                  <a:pt x="3863" y="825"/>
                  <a:pt x="3474" y="527"/>
                  <a:pt x="3064" y="322"/>
                </a:cubicBezTo>
                <a:cubicBezTo>
                  <a:pt x="2683" y="117"/>
                  <a:pt x="2240" y="0"/>
                  <a:pt x="181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93" name="Google Shape;193;p20"/>
          <p:cNvGrpSpPr/>
          <p:nvPr/>
        </p:nvGrpSpPr>
        <p:grpSpPr>
          <a:xfrm>
            <a:off x="8585515" y="3621775"/>
            <a:ext cx="360758" cy="258297"/>
            <a:chOff x="4992850" y="4345375"/>
            <a:chExt cx="607336" cy="638400"/>
          </a:xfrm>
        </p:grpSpPr>
        <p:sp>
          <p:nvSpPr>
            <p:cNvPr id="194" name="Google Shape;194;p20"/>
            <p:cNvSpPr/>
            <p:nvPr/>
          </p:nvSpPr>
          <p:spPr>
            <a:xfrm>
              <a:off x="4992850" y="4345375"/>
              <a:ext cx="225900" cy="638400"/>
            </a:xfrm>
            <a:prstGeom prst="leftBrace">
              <a:avLst>
                <a:gd fmla="val 2174" name="adj1"/>
                <a:gd fmla="val 50000" name="adj2"/>
              </a:avLst>
            </a:pr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5" name="Google Shape;195;p20"/>
            <p:cNvSpPr/>
            <p:nvPr/>
          </p:nvSpPr>
          <p:spPr>
            <a:xfrm rot="10800000">
              <a:off x="5374286" y="4345375"/>
              <a:ext cx="225900" cy="638400"/>
            </a:xfrm>
            <a:prstGeom prst="leftBrace">
              <a:avLst>
                <a:gd fmla="val 2174" name="adj1"/>
                <a:gd fmla="val 50000" name="adj2"/>
              </a:avLst>
            </a:pr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96" name="Google Shape;196;p20"/>
          <p:cNvSpPr/>
          <p:nvPr/>
        </p:nvSpPr>
        <p:spPr>
          <a:xfrm>
            <a:off x="367550" y="1105800"/>
            <a:ext cx="215100" cy="258300"/>
          </a:xfrm>
          <a:prstGeom prst="bracketPair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20"/>
          <p:cNvSpPr txBox="1"/>
          <p:nvPr>
            <p:ph type="title"/>
          </p:nvPr>
        </p:nvSpPr>
        <p:spPr>
          <a:xfrm>
            <a:off x="4412838" y="1795575"/>
            <a:ext cx="3593400" cy="668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98" name="Google Shape;198;p20"/>
          <p:cNvSpPr txBox="1"/>
          <p:nvPr>
            <p:ph idx="1" type="subTitle"/>
          </p:nvPr>
        </p:nvSpPr>
        <p:spPr>
          <a:xfrm>
            <a:off x="4413013" y="2432218"/>
            <a:ext cx="3593400" cy="88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9" name="Google Shape;199;p20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cap="flat" cmpd="sng" w="2857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/>
          <p:nvPr>
            <p:ph type="title"/>
          </p:nvPr>
        </p:nvSpPr>
        <p:spPr>
          <a:xfrm>
            <a:off x="713225" y="2254513"/>
            <a:ext cx="4444500" cy="915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4" name="Google Shape;14;p3"/>
          <p:cNvSpPr txBox="1"/>
          <p:nvPr>
            <p:ph hasCustomPrompt="1" idx="2" type="title"/>
          </p:nvPr>
        </p:nvSpPr>
        <p:spPr>
          <a:xfrm>
            <a:off x="713225" y="1322859"/>
            <a:ext cx="1652100" cy="9159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5" name="Google Shape;15;p3"/>
          <p:cNvSpPr txBox="1"/>
          <p:nvPr>
            <p:ph idx="1" type="subTitle"/>
          </p:nvPr>
        </p:nvSpPr>
        <p:spPr>
          <a:xfrm>
            <a:off x="713225" y="3209796"/>
            <a:ext cx="4444500" cy="37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cap="flat" cmpd="sng" w="2857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7" name="Google Shape;17;p3"/>
          <p:cNvGrpSpPr/>
          <p:nvPr/>
        </p:nvGrpSpPr>
        <p:grpSpPr>
          <a:xfrm>
            <a:off x="4923497" y="281246"/>
            <a:ext cx="234196" cy="188409"/>
            <a:chOff x="3889166" y="1636096"/>
            <a:chExt cx="98179" cy="78984"/>
          </a:xfrm>
        </p:grpSpPr>
        <p:sp>
          <p:nvSpPr>
            <p:cNvPr id="18" name="Google Shape;18;p3"/>
            <p:cNvSpPr/>
            <p:nvPr/>
          </p:nvSpPr>
          <p:spPr>
            <a:xfrm>
              <a:off x="3889166" y="1636096"/>
              <a:ext cx="51237" cy="78984"/>
            </a:xfrm>
            <a:custGeom>
              <a:rect b="b" l="l" r="r" t="t"/>
              <a:pathLst>
                <a:path extrusionOk="0" h="2226" w="1444">
                  <a:moveTo>
                    <a:pt x="1234" y="0"/>
                  </a:moveTo>
                  <a:cubicBezTo>
                    <a:pt x="1175" y="0"/>
                    <a:pt x="1109" y="21"/>
                    <a:pt x="1062" y="68"/>
                  </a:cubicBezTo>
                  <a:lnTo>
                    <a:pt x="1" y="1165"/>
                  </a:lnTo>
                  <a:lnTo>
                    <a:pt x="1062" y="2162"/>
                  </a:lnTo>
                  <a:cubicBezTo>
                    <a:pt x="1118" y="2190"/>
                    <a:pt x="1175" y="2226"/>
                    <a:pt x="1203" y="2226"/>
                  </a:cubicBezTo>
                  <a:cubicBezTo>
                    <a:pt x="1267" y="2226"/>
                    <a:pt x="1324" y="2190"/>
                    <a:pt x="1380" y="2162"/>
                  </a:cubicBezTo>
                  <a:cubicBezTo>
                    <a:pt x="1444" y="2077"/>
                    <a:pt x="1444" y="1929"/>
                    <a:pt x="1352" y="1837"/>
                  </a:cubicBezTo>
                  <a:lnTo>
                    <a:pt x="616" y="1165"/>
                  </a:lnTo>
                  <a:lnTo>
                    <a:pt x="1380" y="365"/>
                  </a:lnTo>
                  <a:cubicBezTo>
                    <a:pt x="1444" y="280"/>
                    <a:pt x="1444" y="132"/>
                    <a:pt x="1352" y="40"/>
                  </a:cubicBezTo>
                  <a:cubicBezTo>
                    <a:pt x="1327" y="14"/>
                    <a:pt x="1282" y="0"/>
                    <a:pt x="1234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" name="Google Shape;19;p3"/>
            <p:cNvSpPr/>
            <p:nvPr/>
          </p:nvSpPr>
          <p:spPr>
            <a:xfrm>
              <a:off x="3935114" y="1636096"/>
              <a:ext cx="52230" cy="78984"/>
            </a:xfrm>
            <a:custGeom>
              <a:rect b="b" l="l" r="r" t="t"/>
              <a:pathLst>
                <a:path extrusionOk="0" h="2226" w="1472">
                  <a:moveTo>
                    <a:pt x="1240" y="0"/>
                  </a:moveTo>
                  <a:cubicBezTo>
                    <a:pt x="1174" y="0"/>
                    <a:pt x="1108" y="21"/>
                    <a:pt x="1062" y="68"/>
                  </a:cubicBezTo>
                  <a:lnTo>
                    <a:pt x="0" y="1165"/>
                  </a:lnTo>
                  <a:lnTo>
                    <a:pt x="1090" y="2162"/>
                  </a:lnTo>
                  <a:cubicBezTo>
                    <a:pt x="1118" y="2190"/>
                    <a:pt x="1182" y="2226"/>
                    <a:pt x="1210" y="2226"/>
                  </a:cubicBezTo>
                  <a:cubicBezTo>
                    <a:pt x="1267" y="2226"/>
                    <a:pt x="1323" y="2190"/>
                    <a:pt x="1387" y="2162"/>
                  </a:cubicBezTo>
                  <a:cubicBezTo>
                    <a:pt x="1472" y="2077"/>
                    <a:pt x="1444" y="1929"/>
                    <a:pt x="1359" y="1837"/>
                  </a:cubicBezTo>
                  <a:lnTo>
                    <a:pt x="616" y="1165"/>
                  </a:lnTo>
                  <a:lnTo>
                    <a:pt x="1387" y="365"/>
                  </a:lnTo>
                  <a:cubicBezTo>
                    <a:pt x="1472" y="280"/>
                    <a:pt x="1444" y="132"/>
                    <a:pt x="1387" y="40"/>
                  </a:cubicBezTo>
                  <a:cubicBezTo>
                    <a:pt x="1346" y="14"/>
                    <a:pt x="1293" y="0"/>
                    <a:pt x="1240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0" name="Google Shape;20;p3"/>
          <p:cNvGrpSpPr/>
          <p:nvPr/>
        </p:nvGrpSpPr>
        <p:grpSpPr>
          <a:xfrm>
            <a:off x="8670104" y="3863122"/>
            <a:ext cx="234788" cy="188409"/>
            <a:chOff x="4424582" y="1819850"/>
            <a:chExt cx="98427" cy="78984"/>
          </a:xfrm>
        </p:grpSpPr>
        <p:sp>
          <p:nvSpPr>
            <p:cNvPr id="21" name="Google Shape;21;p3"/>
            <p:cNvSpPr/>
            <p:nvPr/>
          </p:nvSpPr>
          <p:spPr>
            <a:xfrm>
              <a:off x="4470495" y="1819850"/>
              <a:ext cx="52514" cy="78984"/>
            </a:xfrm>
            <a:custGeom>
              <a:rect b="b" l="l" r="r" t="t"/>
              <a:pathLst>
                <a:path extrusionOk="0" h="2226" w="148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>
              <a:off x="4424582" y="1819850"/>
              <a:ext cx="51237" cy="78984"/>
            </a:xfrm>
            <a:custGeom>
              <a:rect b="b" l="l" r="r" t="t"/>
              <a:pathLst>
                <a:path extrusionOk="0" h="2226" w="1444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3">
  <p:cSld name="CUSTOM_4_2_1"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1"/>
          <p:cNvSpPr/>
          <p:nvPr/>
        </p:nvSpPr>
        <p:spPr>
          <a:xfrm rot="4509842">
            <a:off x="-698209" y="3502619"/>
            <a:ext cx="2394790" cy="1973811"/>
          </a:xfrm>
          <a:custGeom>
            <a:rect b="b" l="l" r="r" t="t"/>
            <a:pathLst>
              <a:path extrusionOk="0" h="35085" w="42568">
                <a:moveTo>
                  <a:pt x="28184" y="1"/>
                </a:moveTo>
                <a:cubicBezTo>
                  <a:pt x="27147" y="1"/>
                  <a:pt x="26108" y="74"/>
                  <a:pt x="25087" y="208"/>
                </a:cubicBezTo>
                <a:cubicBezTo>
                  <a:pt x="23049" y="477"/>
                  <a:pt x="21019" y="979"/>
                  <a:pt x="19130" y="1771"/>
                </a:cubicBezTo>
                <a:cubicBezTo>
                  <a:pt x="14857" y="3603"/>
                  <a:pt x="12530" y="8343"/>
                  <a:pt x="9049" y="11237"/>
                </a:cubicBezTo>
                <a:cubicBezTo>
                  <a:pt x="6750" y="13118"/>
                  <a:pt x="3920" y="13918"/>
                  <a:pt x="2357" y="16514"/>
                </a:cubicBezTo>
                <a:cubicBezTo>
                  <a:pt x="616" y="19344"/>
                  <a:pt x="1" y="22527"/>
                  <a:pt x="1182" y="25739"/>
                </a:cubicBezTo>
                <a:cubicBezTo>
                  <a:pt x="1239" y="25824"/>
                  <a:pt x="1267" y="25944"/>
                  <a:pt x="1296" y="26065"/>
                </a:cubicBezTo>
                <a:cubicBezTo>
                  <a:pt x="2654" y="29276"/>
                  <a:pt x="5484" y="31752"/>
                  <a:pt x="8695" y="33167"/>
                </a:cubicBezTo>
                <a:cubicBezTo>
                  <a:pt x="11999" y="34639"/>
                  <a:pt x="15685" y="35049"/>
                  <a:pt x="19279" y="35084"/>
                </a:cubicBezTo>
                <a:cubicBezTo>
                  <a:pt x="22519" y="35084"/>
                  <a:pt x="25822" y="34759"/>
                  <a:pt x="28624" y="33167"/>
                </a:cubicBezTo>
                <a:cubicBezTo>
                  <a:pt x="31807" y="31335"/>
                  <a:pt x="32097" y="28951"/>
                  <a:pt x="33307" y="25916"/>
                </a:cubicBezTo>
                <a:cubicBezTo>
                  <a:pt x="34340" y="23320"/>
                  <a:pt x="36936" y="21403"/>
                  <a:pt x="38641" y="19280"/>
                </a:cubicBezTo>
                <a:cubicBezTo>
                  <a:pt x="41032" y="16337"/>
                  <a:pt x="42567" y="12411"/>
                  <a:pt x="41683" y="8697"/>
                </a:cubicBezTo>
                <a:cubicBezTo>
                  <a:pt x="40884" y="5400"/>
                  <a:pt x="38231" y="2719"/>
                  <a:pt x="35104" y="1333"/>
                </a:cubicBezTo>
                <a:cubicBezTo>
                  <a:pt x="32933" y="387"/>
                  <a:pt x="30559" y="1"/>
                  <a:pt x="2818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21"/>
          <p:cNvSpPr txBox="1"/>
          <p:nvPr>
            <p:ph type="title"/>
          </p:nvPr>
        </p:nvSpPr>
        <p:spPr>
          <a:xfrm>
            <a:off x="1637988" y="1830263"/>
            <a:ext cx="3597900" cy="67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03" name="Google Shape;203;p21"/>
          <p:cNvSpPr txBox="1"/>
          <p:nvPr>
            <p:ph idx="1" type="subTitle"/>
          </p:nvPr>
        </p:nvSpPr>
        <p:spPr>
          <a:xfrm>
            <a:off x="1637988" y="2468654"/>
            <a:ext cx="3597900" cy="80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4" name="Google Shape;204;p21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cap="flat" cmpd="sng" w="2857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21"/>
          <p:cNvSpPr/>
          <p:nvPr/>
        </p:nvSpPr>
        <p:spPr>
          <a:xfrm rot="-3555120">
            <a:off x="8386891" y="372220"/>
            <a:ext cx="1858693" cy="1745210"/>
          </a:xfrm>
          <a:custGeom>
            <a:rect b="b" l="l" r="r" t="t"/>
            <a:pathLst>
              <a:path extrusionOk="0" h="12595" w="13414">
                <a:moveTo>
                  <a:pt x="6393" y="1"/>
                </a:moveTo>
                <a:cubicBezTo>
                  <a:pt x="6010" y="1"/>
                  <a:pt x="5626" y="38"/>
                  <a:pt x="5242" y="124"/>
                </a:cubicBezTo>
                <a:cubicBezTo>
                  <a:pt x="2766" y="598"/>
                  <a:pt x="354" y="2515"/>
                  <a:pt x="177" y="5048"/>
                </a:cubicBezTo>
                <a:cubicBezTo>
                  <a:pt x="0" y="7821"/>
                  <a:pt x="3063" y="10064"/>
                  <a:pt x="5129" y="11330"/>
                </a:cubicBezTo>
                <a:cubicBezTo>
                  <a:pt x="6309" y="12076"/>
                  <a:pt x="7558" y="12595"/>
                  <a:pt x="8729" y="12595"/>
                </a:cubicBezTo>
                <a:cubicBezTo>
                  <a:pt x="9868" y="12595"/>
                  <a:pt x="10932" y="12105"/>
                  <a:pt x="11786" y="10856"/>
                </a:cubicBezTo>
                <a:cubicBezTo>
                  <a:pt x="13144" y="8854"/>
                  <a:pt x="13413" y="6137"/>
                  <a:pt x="12409" y="3959"/>
                </a:cubicBezTo>
                <a:cubicBezTo>
                  <a:pt x="11404" y="1751"/>
                  <a:pt x="9169" y="160"/>
                  <a:pt x="6749" y="11"/>
                </a:cubicBezTo>
                <a:cubicBezTo>
                  <a:pt x="6631" y="4"/>
                  <a:pt x="6512" y="1"/>
                  <a:pt x="639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06" name="Google Shape;206;p21"/>
          <p:cNvGrpSpPr/>
          <p:nvPr/>
        </p:nvGrpSpPr>
        <p:grpSpPr>
          <a:xfrm>
            <a:off x="239090" y="4005475"/>
            <a:ext cx="360758" cy="258297"/>
            <a:chOff x="4992850" y="4345375"/>
            <a:chExt cx="607336" cy="638400"/>
          </a:xfrm>
        </p:grpSpPr>
        <p:sp>
          <p:nvSpPr>
            <p:cNvPr id="207" name="Google Shape;207;p21"/>
            <p:cNvSpPr/>
            <p:nvPr/>
          </p:nvSpPr>
          <p:spPr>
            <a:xfrm>
              <a:off x="4992850" y="4345375"/>
              <a:ext cx="225900" cy="638400"/>
            </a:xfrm>
            <a:prstGeom prst="leftBrace">
              <a:avLst>
                <a:gd fmla="val 2174" name="adj1"/>
                <a:gd fmla="val 50000" name="adj2"/>
              </a:avLst>
            </a:pr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8" name="Google Shape;208;p21"/>
            <p:cNvSpPr/>
            <p:nvPr/>
          </p:nvSpPr>
          <p:spPr>
            <a:xfrm rot="10800000">
              <a:off x="5374286" y="4345375"/>
              <a:ext cx="225900" cy="638400"/>
            </a:xfrm>
            <a:prstGeom prst="leftBrace">
              <a:avLst>
                <a:gd fmla="val 2174" name="adj1"/>
                <a:gd fmla="val 50000" name="adj2"/>
              </a:avLst>
            </a:pr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09" name="Google Shape;209;p21"/>
          <p:cNvSpPr/>
          <p:nvPr/>
        </p:nvSpPr>
        <p:spPr>
          <a:xfrm>
            <a:off x="8323225" y="349900"/>
            <a:ext cx="215100" cy="258300"/>
          </a:xfrm>
          <a:prstGeom prst="bracketPair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10" name="Google Shape;210;p21"/>
          <p:cNvGrpSpPr/>
          <p:nvPr/>
        </p:nvGrpSpPr>
        <p:grpSpPr>
          <a:xfrm>
            <a:off x="8670104" y="1402472"/>
            <a:ext cx="234788" cy="188409"/>
            <a:chOff x="6428979" y="917397"/>
            <a:chExt cx="234788" cy="188409"/>
          </a:xfrm>
        </p:grpSpPr>
        <p:sp>
          <p:nvSpPr>
            <p:cNvPr id="211" name="Google Shape;211;p21"/>
            <p:cNvSpPr/>
            <p:nvPr/>
          </p:nvSpPr>
          <p:spPr>
            <a:xfrm>
              <a:off x="6538500" y="917397"/>
              <a:ext cx="125267" cy="188409"/>
            </a:xfrm>
            <a:custGeom>
              <a:rect b="b" l="l" r="r" t="t"/>
              <a:pathLst>
                <a:path extrusionOk="0" h="2226" w="148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2" name="Google Shape;212;p21"/>
            <p:cNvSpPr/>
            <p:nvPr/>
          </p:nvSpPr>
          <p:spPr>
            <a:xfrm>
              <a:off x="6428979" y="917397"/>
              <a:ext cx="122220" cy="188409"/>
            </a:xfrm>
            <a:custGeom>
              <a:rect b="b" l="l" r="r" t="t"/>
              <a:pathLst>
                <a:path extrusionOk="0" h="2226" w="1444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 1">
  <p:cSld name="TITLE_AND_BODY_1"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2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cap="flat" cmpd="sng" w="2857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22"/>
          <p:cNvSpPr/>
          <p:nvPr/>
        </p:nvSpPr>
        <p:spPr>
          <a:xfrm rot="-8783500">
            <a:off x="-1711200" y="2823504"/>
            <a:ext cx="2192222" cy="2124738"/>
          </a:xfrm>
          <a:custGeom>
            <a:rect b="b" l="l" r="r" t="t"/>
            <a:pathLst>
              <a:path extrusionOk="0" h="33626" w="34694">
                <a:moveTo>
                  <a:pt x="26961" y="0"/>
                </a:moveTo>
                <a:cubicBezTo>
                  <a:pt x="26141" y="0"/>
                  <a:pt x="25322" y="151"/>
                  <a:pt x="24556" y="464"/>
                </a:cubicBezTo>
                <a:cubicBezTo>
                  <a:pt x="21698" y="1610"/>
                  <a:pt x="20134" y="4617"/>
                  <a:pt x="17835" y="6683"/>
                </a:cubicBezTo>
                <a:cubicBezTo>
                  <a:pt x="14743" y="9484"/>
                  <a:pt x="10676" y="9541"/>
                  <a:pt x="7223" y="11514"/>
                </a:cubicBezTo>
                <a:cubicBezTo>
                  <a:pt x="4217" y="13226"/>
                  <a:pt x="1712" y="16000"/>
                  <a:pt x="680" y="19332"/>
                </a:cubicBezTo>
                <a:cubicBezTo>
                  <a:pt x="121" y="21065"/>
                  <a:pt x="0" y="23223"/>
                  <a:pt x="382" y="25281"/>
                </a:cubicBezTo>
                <a:cubicBezTo>
                  <a:pt x="800" y="27432"/>
                  <a:pt x="1769" y="29441"/>
                  <a:pt x="3361" y="30679"/>
                </a:cubicBezTo>
                <a:cubicBezTo>
                  <a:pt x="6075" y="32748"/>
                  <a:pt x="9754" y="33625"/>
                  <a:pt x="13212" y="33625"/>
                </a:cubicBezTo>
                <a:cubicBezTo>
                  <a:pt x="14035" y="33625"/>
                  <a:pt x="14846" y="33576"/>
                  <a:pt x="15628" y="33480"/>
                </a:cubicBezTo>
                <a:cubicBezTo>
                  <a:pt x="16066" y="33417"/>
                  <a:pt x="16512" y="33360"/>
                  <a:pt x="16922" y="33268"/>
                </a:cubicBezTo>
                <a:cubicBezTo>
                  <a:pt x="19455" y="32801"/>
                  <a:pt x="21931" y="31768"/>
                  <a:pt x="23763" y="29971"/>
                </a:cubicBezTo>
                <a:cubicBezTo>
                  <a:pt x="25765" y="27998"/>
                  <a:pt x="26798" y="25840"/>
                  <a:pt x="27767" y="23251"/>
                </a:cubicBezTo>
                <a:cubicBezTo>
                  <a:pt x="28892" y="20273"/>
                  <a:pt x="30774" y="17676"/>
                  <a:pt x="32217" y="14846"/>
                </a:cubicBezTo>
                <a:cubicBezTo>
                  <a:pt x="33667" y="12045"/>
                  <a:pt x="34693" y="8805"/>
                  <a:pt x="33929" y="5742"/>
                </a:cubicBezTo>
                <a:cubicBezTo>
                  <a:pt x="33427" y="3768"/>
                  <a:pt x="32160" y="1964"/>
                  <a:pt x="30420" y="938"/>
                </a:cubicBezTo>
                <a:cubicBezTo>
                  <a:pt x="29369" y="324"/>
                  <a:pt x="28163" y="0"/>
                  <a:pt x="2696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22"/>
          <p:cNvSpPr/>
          <p:nvPr/>
        </p:nvSpPr>
        <p:spPr>
          <a:xfrm rot="-269544">
            <a:off x="8547278" y="608197"/>
            <a:ext cx="1490595" cy="1864480"/>
          </a:xfrm>
          <a:custGeom>
            <a:rect b="b" l="l" r="r" t="t"/>
            <a:pathLst>
              <a:path extrusionOk="0" h="9619" w="7690">
                <a:moveTo>
                  <a:pt x="1814" y="0"/>
                </a:moveTo>
                <a:cubicBezTo>
                  <a:pt x="1314" y="0"/>
                  <a:pt x="835" y="161"/>
                  <a:pt x="503" y="527"/>
                </a:cubicBezTo>
                <a:cubicBezTo>
                  <a:pt x="114" y="938"/>
                  <a:pt x="1" y="1532"/>
                  <a:pt x="29" y="2063"/>
                </a:cubicBezTo>
                <a:cubicBezTo>
                  <a:pt x="57" y="2621"/>
                  <a:pt x="234" y="3152"/>
                  <a:pt x="383" y="3683"/>
                </a:cubicBezTo>
                <a:cubicBezTo>
                  <a:pt x="913" y="5777"/>
                  <a:pt x="149" y="9017"/>
                  <a:pt x="3064" y="9547"/>
                </a:cubicBezTo>
                <a:cubicBezTo>
                  <a:pt x="3307" y="9596"/>
                  <a:pt x="3542" y="9619"/>
                  <a:pt x="3768" y="9619"/>
                </a:cubicBezTo>
                <a:cubicBezTo>
                  <a:pt x="6281" y="9619"/>
                  <a:pt x="7690" y="6774"/>
                  <a:pt x="7365" y="4418"/>
                </a:cubicBezTo>
                <a:cubicBezTo>
                  <a:pt x="7252" y="3739"/>
                  <a:pt x="6983" y="3060"/>
                  <a:pt x="6573" y="2501"/>
                </a:cubicBezTo>
                <a:cubicBezTo>
                  <a:pt x="6276" y="2119"/>
                  <a:pt x="5922" y="1822"/>
                  <a:pt x="5512" y="1589"/>
                </a:cubicBezTo>
                <a:cubicBezTo>
                  <a:pt x="5129" y="1383"/>
                  <a:pt x="4684" y="1263"/>
                  <a:pt x="4274" y="1058"/>
                </a:cubicBezTo>
                <a:cubicBezTo>
                  <a:pt x="3863" y="825"/>
                  <a:pt x="3474" y="527"/>
                  <a:pt x="3064" y="322"/>
                </a:cubicBezTo>
                <a:cubicBezTo>
                  <a:pt x="2683" y="117"/>
                  <a:pt x="2240" y="0"/>
                  <a:pt x="181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17" name="Google Shape;217;p22"/>
          <p:cNvGrpSpPr/>
          <p:nvPr/>
        </p:nvGrpSpPr>
        <p:grpSpPr>
          <a:xfrm>
            <a:off x="121190" y="3817225"/>
            <a:ext cx="360758" cy="258297"/>
            <a:chOff x="4992850" y="4345375"/>
            <a:chExt cx="607336" cy="638400"/>
          </a:xfrm>
        </p:grpSpPr>
        <p:sp>
          <p:nvSpPr>
            <p:cNvPr id="218" name="Google Shape;218;p22"/>
            <p:cNvSpPr/>
            <p:nvPr/>
          </p:nvSpPr>
          <p:spPr>
            <a:xfrm>
              <a:off x="4992850" y="4345375"/>
              <a:ext cx="225900" cy="638400"/>
            </a:xfrm>
            <a:prstGeom prst="leftBrace">
              <a:avLst>
                <a:gd fmla="val 2174" name="adj1"/>
                <a:gd fmla="val 50000" name="adj2"/>
              </a:avLst>
            </a:pr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9" name="Google Shape;219;p22"/>
            <p:cNvSpPr/>
            <p:nvPr/>
          </p:nvSpPr>
          <p:spPr>
            <a:xfrm rot="10800000">
              <a:off x="5374286" y="4345375"/>
              <a:ext cx="225900" cy="638400"/>
            </a:xfrm>
            <a:prstGeom prst="leftBrace">
              <a:avLst>
                <a:gd fmla="val 2174" name="adj1"/>
                <a:gd fmla="val 50000" name="adj2"/>
              </a:avLst>
            </a:pr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20" name="Google Shape;220;p22"/>
          <p:cNvSpPr/>
          <p:nvPr/>
        </p:nvSpPr>
        <p:spPr>
          <a:xfrm>
            <a:off x="8782200" y="1017725"/>
            <a:ext cx="215100" cy="258300"/>
          </a:xfrm>
          <a:prstGeom prst="bracketPair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21" name="Google Shape;221;p22"/>
          <p:cNvGrpSpPr/>
          <p:nvPr/>
        </p:nvGrpSpPr>
        <p:grpSpPr>
          <a:xfrm>
            <a:off x="88447" y="2171796"/>
            <a:ext cx="234196" cy="188409"/>
            <a:chOff x="5151797" y="479071"/>
            <a:chExt cx="234196" cy="188409"/>
          </a:xfrm>
        </p:grpSpPr>
        <p:sp>
          <p:nvSpPr>
            <p:cNvPr id="222" name="Google Shape;222;p22"/>
            <p:cNvSpPr/>
            <p:nvPr/>
          </p:nvSpPr>
          <p:spPr>
            <a:xfrm>
              <a:off x="5151797" y="479071"/>
              <a:ext cx="122220" cy="188409"/>
            </a:xfrm>
            <a:custGeom>
              <a:rect b="b" l="l" r="r" t="t"/>
              <a:pathLst>
                <a:path extrusionOk="0" h="2226" w="1444">
                  <a:moveTo>
                    <a:pt x="1234" y="0"/>
                  </a:moveTo>
                  <a:cubicBezTo>
                    <a:pt x="1175" y="0"/>
                    <a:pt x="1109" y="21"/>
                    <a:pt x="1062" y="68"/>
                  </a:cubicBezTo>
                  <a:lnTo>
                    <a:pt x="1" y="1165"/>
                  </a:lnTo>
                  <a:lnTo>
                    <a:pt x="1062" y="2162"/>
                  </a:lnTo>
                  <a:cubicBezTo>
                    <a:pt x="1118" y="2190"/>
                    <a:pt x="1175" y="2226"/>
                    <a:pt x="1203" y="2226"/>
                  </a:cubicBezTo>
                  <a:cubicBezTo>
                    <a:pt x="1267" y="2226"/>
                    <a:pt x="1324" y="2190"/>
                    <a:pt x="1380" y="2162"/>
                  </a:cubicBezTo>
                  <a:cubicBezTo>
                    <a:pt x="1444" y="2077"/>
                    <a:pt x="1444" y="1929"/>
                    <a:pt x="1352" y="1837"/>
                  </a:cubicBezTo>
                  <a:lnTo>
                    <a:pt x="616" y="1165"/>
                  </a:lnTo>
                  <a:lnTo>
                    <a:pt x="1380" y="365"/>
                  </a:lnTo>
                  <a:cubicBezTo>
                    <a:pt x="1444" y="280"/>
                    <a:pt x="1444" y="132"/>
                    <a:pt x="1352" y="40"/>
                  </a:cubicBezTo>
                  <a:cubicBezTo>
                    <a:pt x="1327" y="14"/>
                    <a:pt x="1282" y="0"/>
                    <a:pt x="1234" y="0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3" name="Google Shape;223;p22"/>
            <p:cNvSpPr/>
            <p:nvPr/>
          </p:nvSpPr>
          <p:spPr>
            <a:xfrm>
              <a:off x="5261402" y="479071"/>
              <a:ext cx="124590" cy="188409"/>
            </a:xfrm>
            <a:custGeom>
              <a:rect b="b" l="l" r="r" t="t"/>
              <a:pathLst>
                <a:path extrusionOk="0" h="2226" w="1472">
                  <a:moveTo>
                    <a:pt x="1240" y="0"/>
                  </a:moveTo>
                  <a:cubicBezTo>
                    <a:pt x="1174" y="0"/>
                    <a:pt x="1108" y="21"/>
                    <a:pt x="1062" y="68"/>
                  </a:cubicBezTo>
                  <a:lnTo>
                    <a:pt x="0" y="1165"/>
                  </a:lnTo>
                  <a:lnTo>
                    <a:pt x="1090" y="2162"/>
                  </a:lnTo>
                  <a:cubicBezTo>
                    <a:pt x="1118" y="2190"/>
                    <a:pt x="1182" y="2226"/>
                    <a:pt x="1210" y="2226"/>
                  </a:cubicBezTo>
                  <a:cubicBezTo>
                    <a:pt x="1267" y="2226"/>
                    <a:pt x="1323" y="2190"/>
                    <a:pt x="1387" y="2162"/>
                  </a:cubicBezTo>
                  <a:cubicBezTo>
                    <a:pt x="1472" y="2077"/>
                    <a:pt x="1444" y="1929"/>
                    <a:pt x="1359" y="1837"/>
                  </a:cubicBezTo>
                  <a:lnTo>
                    <a:pt x="616" y="1165"/>
                  </a:lnTo>
                  <a:lnTo>
                    <a:pt x="1387" y="365"/>
                  </a:lnTo>
                  <a:cubicBezTo>
                    <a:pt x="1472" y="280"/>
                    <a:pt x="1444" y="132"/>
                    <a:pt x="1387" y="40"/>
                  </a:cubicBezTo>
                  <a:cubicBezTo>
                    <a:pt x="1346" y="14"/>
                    <a:pt x="1293" y="0"/>
                    <a:pt x="1240" y="0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4" name="Google Shape;224;p22"/>
          <p:cNvGrpSpPr/>
          <p:nvPr/>
        </p:nvGrpSpPr>
        <p:grpSpPr>
          <a:xfrm>
            <a:off x="382104" y="2477547"/>
            <a:ext cx="234788" cy="188409"/>
            <a:chOff x="6428979" y="917397"/>
            <a:chExt cx="234788" cy="188409"/>
          </a:xfrm>
        </p:grpSpPr>
        <p:sp>
          <p:nvSpPr>
            <p:cNvPr id="225" name="Google Shape;225;p22"/>
            <p:cNvSpPr/>
            <p:nvPr/>
          </p:nvSpPr>
          <p:spPr>
            <a:xfrm>
              <a:off x="6538500" y="917397"/>
              <a:ext cx="125267" cy="188409"/>
            </a:xfrm>
            <a:custGeom>
              <a:rect b="b" l="l" r="r" t="t"/>
              <a:pathLst>
                <a:path extrusionOk="0" h="2226" w="148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6" name="Google Shape;226;p22"/>
            <p:cNvSpPr/>
            <p:nvPr/>
          </p:nvSpPr>
          <p:spPr>
            <a:xfrm>
              <a:off x="6428979" y="917397"/>
              <a:ext cx="122220" cy="188409"/>
            </a:xfrm>
            <a:custGeom>
              <a:rect b="b" l="l" r="r" t="t"/>
              <a:pathLst>
                <a:path extrusionOk="0" h="2226" w="1444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27" name="Google Shape;227;p22"/>
          <p:cNvSpPr/>
          <p:nvPr/>
        </p:nvSpPr>
        <p:spPr>
          <a:xfrm>
            <a:off x="8187350" y="294375"/>
            <a:ext cx="289200" cy="258300"/>
          </a:xfrm>
          <a:prstGeom prst="bracePair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22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9" name="Google Shape;229;p22"/>
          <p:cNvSpPr txBox="1"/>
          <p:nvPr>
            <p:ph idx="1" type="body"/>
          </p:nvPr>
        </p:nvSpPr>
        <p:spPr>
          <a:xfrm>
            <a:off x="720000" y="1215750"/>
            <a:ext cx="3852000" cy="338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unito Light"/>
              <a:buChar char="●"/>
              <a:defRPr sz="1200"/>
            </a:lvl1pPr>
            <a:lvl2pPr indent="-3175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2pPr>
            <a:lvl3pPr indent="-3175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3pPr>
            <a:lvl4pPr indent="-3175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4pPr>
            <a:lvl5pPr indent="-3175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5pPr>
            <a:lvl6pPr indent="-3175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6pPr>
            <a:lvl7pPr indent="-3175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7pPr>
            <a:lvl8pPr indent="-3175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8pPr>
            <a:lvl9pPr indent="-3175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9pPr>
          </a:lstStyle>
          <a:p/>
        </p:txBody>
      </p:sp>
      <p:sp>
        <p:nvSpPr>
          <p:cNvPr id="230" name="Google Shape;230;p22"/>
          <p:cNvSpPr txBox="1"/>
          <p:nvPr>
            <p:ph idx="2" type="body"/>
          </p:nvPr>
        </p:nvSpPr>
        <p:spPr>
          <a:xfrm>
            <a:off x="4572000" y="1215750"/>
            <a:ext cx="3852000" cy="338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unito Light"/>
              <a:buChar char="●"/>
              <a:defRPr sz="1200"/>
            </a:lvl1pPr>
            <a:lvl2pPr indent="-3175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2pPr>
            <a:lvl3pPr indent="-3175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3pPr>
            <a:lvl4pPr indent="-3175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4pPr>
            <a:lvl5pPr indent="-3175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5pPr>
            <a:lvl6pPr indent="-3175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6pPr>
            <a:lvl7pPr indent="-3175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7pPr>
            <a:lvl8pPr indent="-3175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8pPr>
            <a:lvl9pPr indent="-3175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 2">
  <p:cSld name="TITLE_AND_TWO_COLUMNS_1"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23"/>
          <p:cNvSpPr/>
          <p:nvPr/>
        </p:nvSpPr>
        <p:spPr>
          <a:xfrm>
            <a:off x="-1190814" y="-484857"/>
            <a:ext cx="1944724" cy="2432477"/>
          </a:xfrm>
          <a:custGeom>
            <a:rect b="b" l="l" r="r" t="t"/>
            <a:pathLst>
              <a:path extrusionOk="0" h="9619" w="7690">
                <a:moveTo>
                  <a:pt x="1814" y="0"/>
                </a:moveTo>
                <a:cubicBezTo>
                  <a:pt x="1314" y="0"/>
                  <a:pt x="835" y="161"/>
                  <a:pt x="503" y="527"/>
                </a:cubicBezTo>
                <a:cubicBezTo>
                  <a:pt x="114" y="938"/>
                  <a:pt x="1" y="1532"/>
                  <a:pt x="29" y="2063"/>
                </a:cubicBezTo>
                <a:cubicBezTo>
                  <a:pt x="57" y="2621"/>
                  <a:pt x="234" y="3152"/>
                  <a:pt x="383" y="3683"/>
                </a:cubicBezTo>
                <a:cubicBezTo>
                  <a:pt x="913" y="5777"/>
                  <a:pt x="149" y="9017"/>
                  <a:pt x="3064" y="9547"/>
                </a:cubicBezTo>
                <a:cubicBezTo>
                  <a:pt x="3307" y="9596"/>
                  <a:pt x="3542" y="9619"/>
                  <a:pt x="3768" y="9619"/>
                </a:cubicBezTo>
                <a:cubicBezTo>
                  <a:pt x="6281" y="9619"/>
                  <a:pt x="7690" y="6774"/>
                  <a:pt x="7365" y="4418"/>
                </a:cubicBezTo>
                <a:cubicBezTo>
                  <a:pt x="7252" y="3739"/>
                  <a:pt x="6983" y="3060"/>
                  <a:pt x="6573" y="2501"/>
                </a:cubicBezTo>
                <a:cubicBezTo>
                  <a:pt x="6276" y="2119"/>
                  <a:pt x="5922" y="1822"/>
                  <a:pt x="5512" y="1589"/>
                </a:cubicBezTo>
                <a:cubicBezTo>
                  <a:pt x="5129" y="1383"/>
                  <a:pt x="4684" y="1263"/>
                  <a:pt x="4274" y="1058"/>
                </a:cubicBezTo>
                <a:cubicBezTo>
                  <a:pt x="3863" y="825"/>
                  <a:pt x="3474" y="527"/>
                  <a:pt x="3064" y="322"/>
                </a:cubicBezTo>
                <a:cubicBezTo>
                  <a:pt x="2683" y="117"/>
                  <a:pt x="2240" y="0"/>
                  <a:pt x="181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23"/>
          <p:cNvSpPr/>
          <p:nvPr/>
        </p:nvSpPr>
        <p:spPr>
          <a:xfrm rot="-3555149">
            <a:off x="8293717" y="3656862"/>
            <a:ext cx="2410819" cy="2263625"/>
          </a:xfrm>
          <a:custGeom>
            <a:rect b="b" l="l" r="r" t="t"/>
            <a:pathLst>
              <a:path extrusionOk="0" h="12595" w="13414">
                <a:moveTo>
                  <a:pt x="6393" y="1"/>
                </a:moveTo>
                <a:cubicBezTo>
                  <a:pt x="6010" y="1"/>
                  <a:pt x="5626" y="38"/>
                  <a:pt x="5242" y="124"/>
                </a:cubicBezTo>
                <a:cubicBezTo>
                  <a:pt x="2766" y="598"/>
                  <a:pt x="354" y="2515"/>
                  <a:pt x="177" y="5048"/>
                </a:cubicBezTo>
                <a:cubicBezTo>
                  <a:pt x="0" y="7821"/>
                  <a:pt x="3063" y="10064"/>
                  <a:pt x="5129" y="11330"/>
                </a:cubicBezTo>
                <a:cubicBezTo>
                  <a:pt x="6309" y="12076"/>
                  <a:pt x="7558" y="12595"/>
                  <a:pt x="8729" y="12595"/>
                </a:cubicBezTo>
                <a:cubicBezTo>
                  <a:pt x="9868" y="12595"/>
                  <a:pt x="10932" y="12105"/>
                  <a:pt x="11786" y="10856"/>
                </a:cubicBezTo>
                <a:cubicBezTo>
                  <a:pt x="13144" y="8854"/>
                  <a:pt x="13413" y="6137"/>
                  <a:pt x="12409" y="3959"/>
                </a:cubicBezTo>
                <a:cubicBezTo>
                  <a:pt x="11404" y="1751"/>
                  <a:pt x="9169" y="160"/>
                  <a:pt x="6749" y="11"/>
                </a:cubicBezTo>
                <a:cubicBezTo>
                  <a:pt x="6631" y="4"/>
                  <a:pt x="6512" y="1"/>
                  <a:pt x="639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34" name="Google Shape;234;p23"/>
          <p:cNvGrpSpPr/>
          <p:nvPr/>
        </p:nvGrpSpPr>
        <p:grpSpPr>
          <a:xfrm>
            <a:off x="8543915" y="4363775"/>
            <a:ext cx="360758" cy="258297"/>
            <a:chOff x="4992850" y="4345375"/>
            <a:chExt cx="607336" cy="638400"/>
          </a:xfrm>
        </p:grpSpPr>
        <p:sp>
          <p:nvSpPr>
            <p:cNvPr id="235" name="Google Shape;235;p23"/>
            <p:cNvSpPr/>
            <p:nvPr/>
          </p:nvSpPr>
          <p:spPr>
            <a:xfrm>
              <a:off x="4992850" y="4345375"/>
              <a:ext cx="225900" cy="638400"/>
            </a:xfrm>
            <a:prstGeom prst="leftBrace">
              <a:avLst>
                <a:gd fmla="val 2174" name="adj1"/>
                <a:gd fmla="val 50000" name="adj2"/>
              </a:avLst>
            </a:pr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6" name="Google Shape;236;p23"/>
            <p:cNvSpPr/>
            <p:nvPr/>
          </p:nvSpPr>
          <p:spPr>
            <a:xfrm rot="10800000">
              <a:off x="5374286" y="4345375"/>
              <a:ext cx="225900" cy="638400"/>
            </a:xfrm>
            <a:prstGeom prst="leftBrace">
              <a:avLst>
                <a:gd fmla="val 2174" name="adj1"/>
                <a:gd fmla="val 50000" name="adj2"/>
              </a:avLst>
            </a:pr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37" name="Google Shape;237;p23"/>
          <p:cNvSpPr/>
          <p:nvPr/>
        </p:nvSpPr>
        <p:spPr>
          <a:xfrm>
            <a:off x="8323225" y="349900"/>
            <a:ext cx="215100" cy="258300"/>
          </a:xfrm>
          <a:prstGeom prst="bracketPair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38" name="Google Shape;238;p23"/>
          <p:cNvGrpSpPr/>
          <p:nvPr/>
        </p:nvGrpSpPr>
        <p:grpSpPr>
          <a:xfrm>
            <a:off x="250497" y="2032371"/>
            <a:ext cx="234196" cy="188409"/>
            <a:chOff x="7827572" y="1634046"/>
            <a:chExt cx="234196" cy="188409"/>
          </a:xfrm>
        </p:grpSpPr>
        <p:sp>
          <p:nvSpPr>
            <p:cNvPr id="239" name="Google Shape;239;p23"/>
            <p:cNvSpPr/>
            <p:nvPr/>
          </p:nvSpPr>
          <p:spPr>
            <a:xfrm>
              <a:off x="7827572" y="1634046"/>
              <a:ext cx="122220" cy="188409"/>
            </a:xfrm>
            <a:custGeom>
              <a:rect b="b" l="l" r="r" t="t"/>
              <a:pathLst>
                <a:path extrusionOk="0" h="2226" w="1444">
                  <a:moveTo>
                    <a:pt x="1234" y="0"/>
                  </a:moveTo>
                  <a:cubicBezTo>
                    <a:pt x="1175" y="0"/>
                    <a:pt x="1109" y="21"/>
                    <a:pt x="1062" y="68"/>
                  </a:cubicBezTo>
                  <a:lnTo>
                    <a:pt x="1" y="1165"/>
                  </a:lnTo>
                  <a:lnTo>
                    <a:pt x="1062" y="2162"/>
                  </a:lnTo>
                  <a:cubicBezTo>
                    <a:pt x="1118" y="2190"/>
                    <a:pt x="1175" y="2226"/>
                    <a:pt x="1203" y="2226"/>
                  </a:cubicBezTo>
                  <a:cubicBezTo>
                    <a:pt x="1267" y="2226"/>
                    <a:pt x="1324" y="2190"/>
                    <a:pt x="1380" y="2162"/>
                  </a:cubicBezTo>
                  <a:cubicBezTo>
                    <a:pt x="1444" y="2077"/>
                    <a:pt x="1444" y="1929"/>
                    <a:pt x="1352" y="1837"/>
                  </a:cubicBezTo>
                  <a:lnTo>
                    <a:pt x="616" y="1165"/>
                  </a:lnTo>
                  <a:lnTo>
                    <a:pt x="1380" y="365"/>
                  </a:lnTo>
                  <a:cubicBezTo>
                    <a:pt x="1444" y="280"/>
                    <a:pt x="1444" y="132"/>
                    <a:pt x="1352" y="40"/>
                  </a:cubicBezTo>
                  <a:cubicBezTo>
                    <a:pt x="1327" y="14"/>
                    <a:pt x="1282" y="0"/>
                    <a:pt x="1234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0" name="Google Shape;240;p23"/>
            <p:cNvSpPr/>
            <p:nvPr/>
          </p:nvSpPr>
          <p:spPr>
            <a:xfrm>
              <a:off x="7937177" y="1634046"/>
              <a:ext cx="124590" cy="188409"/>
            </a:xfrm>
            <a:custGeom>
              <a:rect b="b" l="l" r="r" t="t"/>
              <a:pathLst>
                <a:path extrusionOk="0" h="2226" w="1472">
                  <a:moveTo>
                    <a:pt x="1240" y="0"/>
                  </a:moveTo>
                  <a:cubicBezTo>
                    <a:pt x="1174" y="0"/>
                    <a:pt x="1108" y="21"/>
                    <a:pt x="1062" y="68"/>
                  </a:cubicBezTo>
                  <a:lnTo>
                    <a:pt x="0" y="1165"/>
                  </a:lnTo>
                  <a:lnTo>
                    <a:pt x="1090" y="2162"/>
                  </a:lnTo>
                  <a:cubicBezTo>
                    <a:pt x="1118" y="2190"/>
                    <a:pt x="1182" y="2226"/>
                    <a:pt x="1210" y="2226"/>
                  </a:cubicBezTo>
                  <a:cubicBezTo>
                    <a:pt x="1267" y="2226"/>
                    <a:pt x="1323" y="2190"/>
                    <a:pt x="1387" y="2162"/>
                  </a:cubicBezTo>
                  <a:cubicBezTo>
                    <a:pt x="1472" y="2077"/>
                    <a:pt x="1444" y="1929"/>
                    <a:pt x="1359" y="1837"/>
                  </a:cubicBezTo>
                  <a:lnTo>
                    <a:pt x="616" y="1165"/>
                  </a:lnTo>
                  <a:lnTo>
                    <a:pt x="1387" y="365"/>
                  </a:lnTo>
                  <a:cubicBezTo>
                    <a:pt x="1472" y="280"/>
                    <a:pt x="1444" y="132"/>
                    <a:pt x="1387" y="40"/>
                  </a:cubicBezTo>
                  <a:cubicBezTo>
                    <a:pt x="1346" y="14"/>
                    <a:pt x="1293" y="0"/>
                    <a:pt x="1240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41" name="Google Shape;241;p23"/>
          <p:cNvGrpSpPr/>
          <p:nvPr/>
        </p:nvGrpSpPr>
        <p:grpSpPr>
          <a:xfrm>
            <a:off x="8606904" y="3353147"/>
            <a:ext cx="234788" cy="188409"/>
            <a:chOff x="9104754" y="2072372"/>
            <a:chExt cx="234788" cy="188409"/>
          </a:xfrm>
        </p:grpSpPr>
        <p:sp>
          <p:nvSpPr>
            <p:cNvPr id="242" name="Google Shape;242;p23"/>
            <p:cNvSpPr/>
            <p:nvPr/>
          </p:nvSpPr>
          <p:spPr>
            <a:xfrm>
              <a:off x="9214275" y="2072372"/>
              <a:ext cx="125267" cy="188409"/>
            </a:xfrm>
            <a:custGeom>
              <a:rect b="b" l="l" r="r" t="t"/>
              <a:pathLst>
                <a:path extrusionOk="0" h="2226" w="148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3" name="Google Shape;243;p23"/>
            <p:cNvSpPr/>
            <p:nvPr/>
          </p:nvSpPr>
          <p:spPr>
            <a:xfrm>
              <a:off x="9104754" y="2072372"/>
              <a:ext cx="122220" cy="188409"/>
            </a:xfrm>
            <a:custGeom>
              <a:rect b="b" l="l" r="r" t="t"/>
              <a:pathLst>
                <a:path extrusionOk="0" h="2226" w="1444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44" name="Google Shape;244;p23"/>
          <p:cNvSpPr/>
          <p:nvPr/>
        </p:nvSpPr>
        <p:spPr>
          <a:xfrm>
            <a:off x="223000" y="710175"/>
            <a:ext cx="289200" cy="258300"/>
          </a:xfrm>
          <a:prstGeom prst="bracePair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23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46" name="Google Shape;246;p23"/>
          <p:cNvSpPr txBox="1"/>
          <p:nvPr>
            <p:ph idx="1" type="subTitle"/>
          </p:nvPr>
        </p:nvSpPr>
        <p:spPr>
          <a:xfrm>
            <a:off x="4691954" y="3284752"/>
            <a:ext cx="36120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7" name="Google Shape;247;p23"/>
          <p:cNvSpPr txBox="1"/>
          <p:nvPr>
            <p:ph idx="2" type="subTitle"/>
          </p:nvPr>
        </p:nvSpPr>
        <p:spPr>
          <a:xfrm>
            <a:off x="839975" y="3284752"/>
            <a:ext cx="36120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8" name="Google Shape;248;p23"/>
          <p:cNvSpPr txBox="1"/>
          <p:nvPr>
            <p:ph idx="3" type="subTitle"/>
          </p:nvPr>
        </p:nvSpPr>
        <p:spPr>
          <a:xfrm>
            <a:off x="839975" y="2342450"/>
            <a:ext cx="3612000" cy="101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249" name="Google Shape;249;p23"/>
          <p:cNvSpPr txBox="1"/>
          <p:nvPr>
            <p:ph idx="4" type="subTitle"/>
          </p:nvPr>
        </p:nvSpPr>
        <p:spPr>
          <a:xfrm>
            <a:off x="4691972" y="2342450"/>
            <a:ext cx="3612000" cy="101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250" name="Google Shape;250;p23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cap="flat" cmpd="sng" w="2857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 3">
  <p:cSld name="TITLE_AND_TWO_COLUMNS_1_1"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24"/>
          <p:cNvSpPr/>
          <p:nvPr/>
        </p:nvSpPr>
        <p:spPr>
          <a:xfrm>
            <a:off x="-690854" y="831214"/>
            <a:ext cx="1404077" cy="1318319"/>
          </a:xfrm>
          <a:custGeom>
            <a:rect b="b" l="l" r="r" t="t"/>
            <a:pathLst>
              <a:path extrusionOk="0" h="12595" w="13414">
                <a:moveTo>
                  <a:pt x="6393" y="1"/>
                </a:moveTo>
                <a:cubicBezTo>
                  <a:pt x="6010" y="1"/>
                  <a:pt x="5626" y="38"/>
                  <a:pt x="5242" y="124"/>
                </a:cubicBezTo>
                <a:cubicBezTo>
                  <a:pt x="2766" y="598"/>
                  <a:pt x="354" y="2515"/>
                  <a:pt x="177" y="5048"/>
                </a:cubicBezTo>
                <a:cubicBezTo>
                  <a:pt x="0" y="7821"/>
                  <a:pt x="3063" y="10064"/>
                  <a:pt x="5129" y="11330"/>
                </a:cubicBezTo>
                <a:cubicBezTo>
                  <a:pt x="6309" y="12076"/>
                  <a:pt x="7558" y="12595"/>
                  <a:pt x="8729" y="12595"/>
                </a:cubicBezTo>
                <a:cubicBezTo>
                  <a:pt x="9868" y="12595"/>
                  <a:pt x="10932" y="12105"/>
                  <a:pt x="11786" y="10856"/>
                </a:cubicBezTo>
                <a:cubicBezTo>
                  <a:pt x="13144" y="8854"/>
                  <a:pt x="13413" y="6137"/>
                  <a:pt x="12409" y="3959"/>
                </a:cubicBezTo>
                <a:cubicBezTo>
                  <a:pt x="11404" y="1751"/>
                  <a:pt x="9169" y="160"/>
                  <a:pt x="6749" y="11"/>
                </a:cubicBezTo>
                <a:cubicBezTo>
                  <a:pt x="6631" y="4"/>
                  <a:pt x="6512" y="1"/>
                  <a:pt x="639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p24"/>
          <p:cNvSpPr/>
          <p:nvPr/>
        </p:nvSpPr>
        <p:spPr>
          <a:xfrm>
            <a:off x="8063173" y="3965293"/>
            <a:ext cx="1518102" cy="1898839"/>
          </a:xfrm>
          <a:custGeom>
            <a:rect b="b" l="l" r="r" t="t"/>
            <a:pathLst>
              <a:path extrusionOk="0" h="9619" w="7690">
                <a:moveTo>
                  <a:pt x="1814" y="0"/>
                </a:moveTo>
                <a:cubicBezTo>
                  <a:pt x="1314" y="0"/>
                  <a:pt x="835" y="161"/>
                  <a:pt x="503" y="527"/>
                </a:cubicBezTo>
                <a:cubicBezTo>
                  <a:pt x="114" y="938"/>
                  <a:pt x="1" y="1532"/>
                  <a:pt x="29" y="2063"/>
                </a:cubicBezTo>
                <a:cubicBezTo>
                  <a:pt x="57" y="2621"/>
                  <a:pt x="234" y="3152"/>
                  <a:pt x="383" y="3683"/>
                </a:cubicBezTo>
                <a:cubicBezTo>
                  <a:pt x="913" y="5777"/>
                  <a:pt x="149" y="9017"/>
                  <a:pt x="3064" y="9547"/>
                </a:cubicBezTo>
                <a:cubicBezTo>
                  <a:pt x="3307" y="9596"/>
                  <a:pt x="3542" y="9619"/>
                  <a:pt x="3768" y="9619"/>
                </a:cubicBezTo>
                <a:cubicBezTo>
                  <a:pt x="6281" y="9619"/>
                  <a:pt x="7690" y="6774"/>
                  <a:pt x="7365" y="4418"/>
                </a:cubicBezTo>
                <a:cubicBezTo>
                  <a:pt x="7252" y="3739"/>
                  <a:pt x="6983" y="3060"/>
                  <a:pt x="6573" y="2501"/>
                </a:cubicBezTo>
                <a:cubicBezTo>
                  <a:pt x="6276" y="2119"/>
                  <a:pt x="5922" y="1822"/>
                  <a:pt x="5512" y="1589"/>
                </a:cubicBezTo>
                <a:cubicBezTo>
                  <a:pt x="5129" y="1383"/>
                  <a:pt x="4684" y="1263"/>
                  <a:pt x="4274" y="1058"/>
                </a:cubicBezTo>
                <a:cubicBezTo>
                  <a:pt x="3863" y="825"/>
                  <a:pt x="3474" y="527"/>
                  <a:pt x="3064" y="322"/>
                </a:cubicBezTo>
                <a:cubicBezTo>
                  <a:pt x="2683" y="117"/>
                  <a:pt x="2240" y="0"/>
                  <a:pt x="181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Google Shape;254;p24"/>
          <p:cNvSpPr/>
          <p:nvPr/>
        </p:nvSpPr>
        <p:spPr>
          <a:xfrm>
            <a:off x="224750" y="1418775"/>
            <a:ext cx="215100" cy="258300"/>
          </a:xfrm>
          <a:prstGeom prst="bracketPair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55" name="Google Shape;255;p24"/>
          <p:cNvGrpSpPr/>
          <p:nvPr/>
        </p:nvGrpSpPr>
        <p:grpSpPr>
          <a:xfrm>
            <a:off x="7828972" y="294071"/>
            <a:ext cx="234196" cy="188409"/>
            <a:chOff x="3889166" y="1636096"/>
            <a:chExt cx="98179" cy="78984"/>
          </a:xfrm>
        </p:grpSpPr>
        <p:sp>
          <p:nvSpPr>
            <p:cNvPr id="256" name="Google Shape;256;p24"/>
            <p:cNvSpPr/>
            <p:nvPr/>
          </p:nvSpPr>
          <p:spPr>
            <a:xfrm>
              <a:off x="3889166" y="1636096"/>
              <a:ext cx="51237" cy="78984"/>
            </a:xfrm>
            <a:custGeom>
              <a:rect b="b" l="l" r="r" t="t"/>
              <a:pathLst>
                <a:path extrusionOk="0" h="2226" w="1444">
                  <a:moveTo>
                    <a:pt x="1234" y="0"/>
                  </a:moveTo>
                  <a:cubicBezTo>
                    <a:pt x="1175" y="0"/>
                    <a:pt x="1109" y="21"/>
                    <a:pt x="1062" y="68"/>
                  </a:cubicBezTo>
                  <a:lnTo>
                    <a:pt x="1" y="1165"/>
                  </a:lnTo>
                  <a:lnTo>
                    <a:pt x="1062" y="2162"/>
                  </a:lnTo>
                  <a:cubicBezTo>
                    <a:pt x="1118" y="2190"/>
                    <a:pt x="1175" y="2226"/>
                    <a:pt x="1203" y="2226"/>
                  </a:cubicBezTo>
                  <a:cubicBezTo>
                    <a:pt x="1267" y="2226"/>
                    <a:pt x="1324" y="2190"/>
                    <a:pt x="1380" y="2162"/>
                  </a:cubicBezTo>
                  <a:cubicBezTo>
                    <a:pt x="1444" y="2077"/>
                    <a:pt x="1444" y="1929"/>
                    <a:pt x="1352" y="1837"/>
                  </a:cubicBezTo>
                  <a:lnTo>
                    <a:pt x="616" y="1165"/>
                  </a:lnTo>
                  <a:lnTo>
                    <a:pt x="1380" y="365"/>
                  </a:lnTo>
                  <a:cubicBezTo>
                    <a:pt x="1444" y="280"/>
                    <a:pt x="1444" y="132"/>
                    <a:pt x="1352" y="40"/>
                  </a:cubicBezTo>
                  <a:cubicBezTo>
                    <a:pt x="1327" y="14"/>
                    <a:pt x="1282" y="0"/>
                    <a:pt x="1234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7" name="Google Shape;257;p24"/>
            <p:cNvSpPr/>
            <p:nvPr/>
          </p:nvSpPr>
          <p:spPr>
            <a:xfrm>
              <a:off x="3935114" y="1636096"/>
              <a:ext cx="52230" cy="78984"/>
            </a:xfrm>
            <a:custGeom>
              <a:rect b="b" l="l" r="r" t="t"/>
              <a:pathLst>
                <a:path extrusionOk="0" h="2226" w="1472">
                  <a:moveTo>
                    <a:pt x="1240" y="0"/>
                  </a:moveTo>
                  <a:cubicBezTo>
                    <a:pt x="1174" y="0"/>
                    <a:pt x="1108" y="21"/>
                    <a:pt x="1062" y="68"/>
                  </a:cubicBezTo>
                  <a:lnTo>
                    <a:pt x="0" y="1165"/>
                  </a:lnTo>
                  <a:lnTo>
                    <a:pt x="1090" y="2162"/>
                  </a:lnTo>
                  <a:cubicBezTo>
                    <a:pt x="1118" y="2190"/>
                    <a:pt x="1182" y="2226"/>
                    <a:pt x="1210" y="2226"/>
                  </a:cubicBezTo>
                  <a:cubicBezTo>
                    <a:pt x="1267" y="2226"/>
                    <a:pt x="1323" y="2190"/>
                    <a:pt x="1387" y="2162"/>
                  </a:cubicBezTo>
                  <a:cubicBezTo>
                    <a:pt x="1472" y="2077"/>
                    <a:pt x="1444" y="1929"/>
                    <a:pt x="1359" y="1837"/>
                  </a:cubicBezTo>
                  <a:lnTo>
                    <a:pt x="616" y="1165"/>
                  </a:lnTo>
                  <a:lnTo>
                    <a:pt x="1387" y="365"/>
                  </a:lnTo>
                  <a:cubicBezTo>
                    <a:pt x="1472" y="280"/>
                    <a:pt x="1444" y="132"/>
                    <a:pt x="1387" y="40"/>
                  </a:cubicBezTo>
                  <a:cubicBezTo>
                    <a:pt x="1346" y="14"/>
                    <a:pt x="1293" y="0"/>
                    <a:pt x="1240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58" name="Google Shape;258;p24"/>
          <p:cNvGrpSpPr/>
          <p:nvPr/>
        </p:nvGrpSpPr>
        <p:grpSpPr>
          <a:xfrm>
            <a:off x="8246852" y="4332212"/>
            <a:ext cx="367931" cy="258169"/>
            <a:chOff x="4992850" y="4345375"/>
            <a:chExt cx="619413" cy="638400"/>
          </a:xfrm>
        </p:grpSpPr>
        <p:sp>
          <p:nvSpPr>
            <p:cNvPr id="259" name="Google Shape;259;p24"/>
            <p:cNvSpPr/>
            <p:nvPr/>
          </p:nvSpPr>
          <p:spPr>
            <a:xfrm>
              <a:off x="4992850" y="4345375"/>
              <a:ext cx="225900" cy="638400"/>
            </a:xfrm>
            <a:prstGeom prst="leftBrace">
              <a:avLst>
                <a:gd fmla="val 2174" name="adj1"/>
                <a:gd fmla="val 50000" name="adj2"/>
              </a:avLst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0" name="Google Shape;260;p24"/>
            <p:cNvSpPr/>
            <p:nvPr/>
          </p:nvSpPr>
          <p:spPr>
            <a:xfrm rot="10800000">
              <a:off x="5386363" y="4345375"/>
              <a:ext cx="225900" cy="638400"/>
            </a:xfrm>
            <a:prstGeom prst="leftBrace">
              <a:avLst>
                <a:gd fmla="val 2174" name="adj1"/>
                <a:gd fmla="val 50000" name="adj2"/>
              </a:avLst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1" name="Google Shape;261;p24"/>
          <p:cNvGrpSpPr/>
          <p:nvPr/>
        </p:nvGrpSpPr>
        <p:grpSpPr>
          <a:xfrm>
            <a:off x="8746054" y="957297"/>
            <a:ext cx="234788" cy="188409"/>
            <a:chOff x="4424582" y="1819850"/>
            <a:chExt cx="98427" cy="78984"/>
          </a:xfrm>
        </p:grpSpPr>
        <p:sp>
          <p:nvSpPr>
            <p:cNvPr id="262" name="Google Shape;262;p24"/>
            <p:cNvSpPr/>
            <p:nvPr/>
          </p:nvSpPr>
          <p:spPr>
            <a:xfrm>
              <a:off x="4470495" y="1819850"/>
              <a:ext cx="52514" cy="78984"/>
            </a:xfrm>
            <a:custGeom>
              <a:rect b="b" l="l" r="r" t="t"/>
              <a:pathLst>
                <a:path extrusionOk="0" h="2226" w="148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3" name="Google Shape;263;p24"/>
            <p:cNvSpPr/>
            <p:nvPr/>
          </p:nvSpPr>
          <p:spPr>
            <a:xfrm>
              <a:off x="4424582" y="1819850"/>
              <a:ext cx="51237" cy="78984"/>
            </a:xfrm>
            <a:custGeom>
              <a:rect b="b" l="l" r="r" t="t"/>
              <a:pathLst>
                <a:path extrusionOk="0" h="2226" w="1444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64" name="Google Shape;264;p24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65" name="Google Shape;265;p24"/>
          <p:cNvSpPr txBox="1"/>
          <p:nvPr>
            <p:ph idx="1" type="subTitle"/>
          </p:nvPr>
        </p:nvSpPr>
        <p:spPr>
          <a:xfrm>
            <a:off x="4832078" y="1789575"/>
            <a:ext cx="3254100" cy="195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6" name="Google Shape;266;p24"/>
          <p:cNvSpPr txBox="1"/>
          <p:nvPr>
            <p:ph idx="2" type="subTitle"/>
          </p:nvPr>
        </p:nvSpPr>
        <p:spPr>
          <a:xfrm>
            <a:off x="1057900" y="1789575"/>
            <a:ext cx="3254100" cy="195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7" name="Google Shape;267;p24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cap="flat" cmpd="sng" w="2857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hree columns">
  <p:cSld name="CUSTOM_6"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25"/>
          <p:cNvSpPr/>
          <p:nvPr/>
        </p:nvSpPr>
        <p:spPr>
          <a:xfrm rot="5655372">
            <a:off x="-2129157" y="3022453"/>
            <a:ext cx="3864815" cy="3745843"/>
          </a:xfrm>
          <a:custGeom>
            <a:rect b="b" l="l" r="r" t="t"/>
            <a:pathLst>
              <a:path extrusionOk="0" h="33626" w="34694">
                <a:moveTo>
                  <a:pt x="26961" y="0"/>
                </a:moveTo>
                <a:cubicBezTo>
                  <a:pt x="26141" y="0"/>
                  <a:pt x="25322" y="151"/>
                  <a:pt x="24556" y="464"/>
                </a:cubicBezTo>
                <a:cubicBezTo>
                  <a:pt x="21698" y="1610"/>
                  <a:pt x="20134" y="4617"/>
                  <a:pt x="17835" y="6683"/>
                </a:cubicBezTo>
                <a:cubicBezTo>
                  <a:pt x="14743" y="9484"/>
                  <a:pt x="10676" y="9541"/>
                  <a:pt x="7223" y="11514"/>
                </a:cubicBezTo>
                <a:cubicBezTo>
                  <a:pt x="4217" y="13226"/>
                  <a:pt x="1712" y="16000"/>
                  <a:pt x="680" y="19332"/>
                </a:cubicBezTo>
                <a:cubicBezTo>
                  <a:pt x="121" y="21065"/>
                  <a:pt x="0" y="23223"/>
                  <a:pt x="382" y="25281"/>
                </a:cubicBezTo>
                <a:cubicBezTo>
                  <a:pt x="800" y="27432"/>
                  <a:pt x="1769" y="29441"/>
                  <a:pt x="3361" y="30679"/>
                </a:cubicBezTo>
                <a:cubicBezTo>
                  <a:pt x="6075" y="32748"/>
                  <a:pt x="9754" y="33625"/>
                  <a:pt x="13212" y="33625"/>
                </a:cubicBezTo>
                <a:cubicBezTo>
                  <a:pt x="14035" y="33625"/>
                  <a:pt x="14846" y="33576"/>
                  <a:pt x="15628" y="33480"/>
                </a:cubicBezTo>
                <a:cubicBezTo>
                  <a:pt x="16066" y="33417"/>
                  <a:pt x="16512" y="33360"/>
                  <a:pt x="16922" y="33268"/>
                </a:cubicBezTo>
                <a:cubicBezTo>
                  <a:pt x="19455" y="32801"/>
                  <a:pt x="21931" y="31768"/>
                  <a:pt x="23763" y="29971"/>
                </a:cubicBezTo>
                <a:cubicBezTo>
                  <a:pt x="25765" y="27998"/>
                  <a:pt x="26798" y="25840"/>
                  <a:pt x="27767" y="23251"/>
                </a:cubicBezTo>
                <a:cubicBezTo>
                  <a:pt x="28892" y="20273"/>
                  <a:pt x="30774" y="17676"/>
                  <a:pt x="32217" y="14846"/>
                </a:cubicBezTo>
                <a:cubicBezTo>
                  <a:pt x="33667" y="12045"/>
                  <a:pt x="34693" y="8805"/>
                  <a:pt x="33929" y="5742"/>
                </a:cubicBezTo>
                <a:cubicBezTo>
                  <a:pt x="33427" y="3768"/>
                  <a:pt x="32160" y="1964"/>
                  <a:pt x="30420" y="938"/>
                </a:cubicBezTo>
                <a:cubicBezTo>
                  <a:pt x="29369" y="324"/>
                  <a:pt x="28163" y="0"/>
                  <a:pt x="2696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25"/>
          <p:cNvSpPr/>
          <p:nvPr/>
        </p:nvSpPr>
        <p:spPr>
          <a:xfrm rot="-3917262">
            <a:off x="7631540" y="-1432759"/>
            <a:ext cx="3352710" cy="2977303"/>
          </a:xfrm>
          <a:custGeom>
            <a:rect b="b" l="l" r="r" t="t"/>
            <a:pathLst>
              <a:path extrusionOk="0" h="30859" w="34750">
                <a:moveTo>
                  <a:pt x="19927" y="1"/>
                </a:moveTo>
                <a:cubicBezTo>
                  <a:pt x="17317" y="1"/>
                  <a:pt x="14720" y="895"/>
                  <a:pt x="13116" y="2899"/>
                </a:cubicBezTo>
                <a:cubicBezTo>
                  <a:pt x="11970" y="4342"/>
                  <a:pt x="11440" y="6203"/>
                  <a:pt x="10492" y="7795"/>
                </a:cubicBezTo>
                <a:cubicBezTo>
                  <a:pt x="9346" y="9768"/>
                  <a:pt x="7606" y="11332"/>
                  <a:pt x="5837" y="12832"/>
                </a:cubicBezTo>
                <a:cubicBezTo>
                  <a:pt x="4542" y="13949"/>
                  <a:pt x="3184" y="15074"/>
                  <a:pt x="2208" y="16517"/>
                </a:cubicBezTo>
                <a:cubicBezTo>
                  <a:pt x="262" y="19290"/>
                  <a:pt x="1" y="23118"/>
                  <a:pt x="1472" y="26153"/>
                </a:cubicBezTo>
                <a:cubicBezTo>
                  <a:pt x="2859" y="28926"/>
                  <a:pt x="5250" y="30135"/>
                  <a:pt x="8221" y="30312"/>
                </a:cubicBezTo>
                <a:cubicBezTo>
                  <a:pt x="12027" y="30574"/>
                  <a:pt x="15826" y="30786"/>
                  <a:pt x="19632" y="30843"/>
                </a:cubicBezTo>
                <a:cubicBezTo>
                  <a:pt x="20489" y="30852"/>
                  <a:pt x="21343" y="30858"/>
                  <a:pt x="22195" y="30858"/>
                </a:cubicBezTo>
                <a:cubicBezTo>
                  <a:pt x="23952" y="30858"/>
                  <a:pt x="25703" y="30832"/>
                  <a:pt x="27470" y="30751"/>
                </a:cubicBezTo>
                <a:cubicBezTo>
                  <a:pt x="29126" y="30666"/>
                  <a:pt x="30894" y="30517"/>
                  <a:pt x="32246" y="29577"/>
                </a:cubicBezTo>
                <a:cubicBezTo>
                  <a:pt x="34042" y="28339"/>
                  <a:pt x="34750" y="25976"/>
                  <a:pt x="34488" y="23825"/>
                </a:cubicBezTo>
                <a:cubicBezTo>
                  <a:pt x="34219" y="21703"/>
                  <a:pt x="33102" y="19757"/>
                  <a:pt x="31863" y="17989"/>
                </a:cubicBezTo>
                <a:cubicBezTo>
                  <a:pt x="31099" y="16899"/>
                  <a:pt x="30243" y="15866"/>
                  <a:pt x="29656" y="14657"/>
                </a:cubicBezTo>
                <a:cubicBezTo>
                  <a:pt x="28680" y="12683"/>
                  <a:pt x="28447" y="10476"/>
                  <a:pt x="28029" y="8325"/>
                </a:cubicBezTo>
                <a:cubicBezTo>
                  <a:pt x="27591" y="6111"/>
                  <a:pt x="27675" y="3727"/>
                  <a:pt x="25971" y="1986"/>
                </a:cubicBezTo>
                <a:cubicBezTo>
                  <a:pt x="25058" y="1039"/>
                  <a:pt x="23728" y="543"/>
                  <a:pt x="22433" y="274"/>
                </a:cubicBezTo>
                <a:cubicBezTo>
                  <a:pt x="21619" y="95"/>
                  <a:pt x="20772" y="1"/>
                  <a:pt x="199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25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cap="flat" cmpd="sng" w="2857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72" name="Google Shape;272;p25"/>
          <p:cNvGrpSpPr/>
          <p:nvPr/>
        </p:nvGrpSpPr>
        <p:grpSpPr>
          <a:xfrm>
            <a:off x="124215" y="3908450"/>
            <a:ext cx="360758" cy="258297"/>
            <a:chOff x="4992850" y="4345375"/>
            <a:chExt cx="607336" cy="638400"/>
          </a:xfrm>
        </p:grpSpPr>
        <p:sp>
          <p:nvSpPr>
            <p:cNvPr id="273" name="Google Shape;273;p25"/>
            <p:cNvSpPr/>
            <p:nvPr/>
          </p:nvSpPr>
          <p:spPr>
            <a:xfrm>
              <a:off x="4992850" y="4345375"/>
              <a:ext cx="225900" cy="638400"/>
            </a:xfrm>
            <a:prstGeom prst="leftBrace">
              <a:avLst>
                <a:gd fmla="val 2174" name="adj1"/>
                <a:gd fmla="val 50000" name="adj2"/>
              </a:avLst>
            </a:pr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4" name="Google Shape;274;p25"/>
            <p:cNvSpPr/>
            <p:nvPr/>
          </p:nvSpPr>
          <p:spPr>
            <a:xfrm rot="10800000">
              <a:off x="5374286" y="4345375"/>
              <a:ext cx="225900" cy="638400"/>
            </a:xfrm>
            <a:prstGeom prst="leftBrace">
              <a:avLst>
                <a:gd fmla="val 2174" name="adj1"/>
                <a:gd fmla="val 50000" name="adj2"/>
              </a:avLst>
            </a:pr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75" name="Google Shape;275;p25"/>
          <p:cNvSpPr/>
          <p:nvPr/>
        </p:nvSpPr>
        <p:spPr>
          <a:xfrm>
            <a:off x="424525" y="2971075"/>
            <a:ext cx="215100" cy="258300"/>
          </a:xfrm>
          <a:prstGeom prst="bracketPair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76" name="Google Shape;276;p25"/>
          <p:cNvGrpSpPr/>
          <p:nvPr/>
        </p:nvGrpSpPr>
        <p:grpSpPr>
          <a:xfrm>
            <a:off x="8546697" y="4473421"/>
            <a:ext cx="234196" cy="188409"/>
            <a:chOff x="5151797" y="479071"/>
            <a:chExt cx="234196" cy="188409"/>
          </a:xfrm>
        </p:grpSpPr>
        <p:sp>
          <p:nvSpPr>
            <p:cNvPr id="277" name="Google Shape;277;p25"/>
            <p:cNvSpPr/>
            <p:nvPr/>
          </p:nvSpPr>
          <p:spPr>
            <a:xfrm>
              <a:off x="5151797" y="479071"/>
              <a:ext cx="122220" cy="188409"/>
            </a:xfrm>
            <a:custGeom>
              <a:rect b="b" l="l" r="r" t="t"/>
              <a:pathLst>
                <a:path extrusionOk="0" h="2226" w="1444">
                  <a:moveTo>
                    <a:pt x="1234" y="0"/>
                  </a:moveTo>
                  <a:cubicBezTo>
                    <a:pt x="1175" y="0"/>
                    <a:pt x="1109" y="21"/>
                    <a:pt x="1062" y="68"/>
                  </a:cubicBezTo>
                  <a:lnTo>
                    <a:pt x="1" y="1165"/>
                  </a:lnTo>
                  <a:lnTo>
                    <a:pt x="1062" y="2162"/>
                  </a:lnTo>
                  <a:cubicBezTo>
                    <a:pt x="1118" y="2190"/>
                    <a:pt x="1175" y="2226"/>
                    <a:pt x="1203" y="2226"/>
                  </a:cubicBezTo>
                  <a:cubicBezTo>
                    <a:pt x="1267" y="2226"/>
                    <a:pt x="1324" y="2190"/>
                    <a:pt x="1380" y="2162"/>
                  </a:cubicBezTo>
                  <a:cubicBezTo>
                    <a:pt x="1444" y="2077"/>
                    <a:pt x="1444" y="1929"/>
                    <a:pt x="1352" y="1837"/>
                  </a:cubicBezTo>
                  <a:lnTo>
                    <a:pt x="616" y="1165"/>
                  </a:lnTo>
                  <a:lnTo>
                    <a:pt x="1380" y="365"/>
                  </a:lnTo>
                  <a:cubicBezTo>
                    <a:pt x="1444" y="280"/>
                    <a:pt x="1444" y="132"/>
                    <a:pt x="1352" y="40"/>
                  </a:cubicBezTo>
                  <a:cubicBezTo>
                    <a:pt x="1327" y="14"/>
                    <a:pt x="1282" y="0"/>
                    <a:pt x="1234" y="0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8" name="Google Shape;278;p25"/>
            <p:cNvSpPr/>
            <p:nvPr/>
          </p:nvSpPr>
          <p:spPr>
            <a:xfrm>
              <a:off x="5261402" y="479071"/>
              <a:ext cx="124590" cy="188409"/>
            </a:xfrm>
            <a:custGeom>
              <a:rect b="b" l="l" r="r" t="t"/>
              <a:pathLst>
                <a:path extrusionOk="0" h="2226" w="1472">
                  <a:moveTo>
                    <a:pt x="1240" y="0"/>
                  </a:moveTo>
                  <a:cubicBezTo>
                    <a:pt x="1174" y="0"/>
                    <a:pt x="1108" y="21"/>
                    <a:pt x="1062" y="68"/>
                  </a:cubicBezTo>
                  <a:lnTo>
                    <a:pt x="0" y="1165"/>
                  </a:lnTo>
                  <a:lnTo>
                    <a:pt x="1090" y="2162"/>
                  </a:lnTo>
                  <a:cubicBezTo>
                    <a:pt x="1118" y="2190"/>
                    <a:pt x="1182" y="2226"/>
                    <a:pt x="1210" y="2226"/>
                  </a:cubicBezTo>
                  <a:cubicBezTo>
                    <a:pt x="1267" y="2226"/>
                    <a:pt x="1323" y="2190"/>
                    <a:pt x="1387" y="2162"/>
                  </a:cubicBezTo>
                  <a:cubicBezTo>
                    <a:pt x="1472" y="2077"/>
                    <a:pt x="1444" y="1929"/>
                    <a:pt x="1359" y="1837"/>
                  </a:cubicBezTo>
                  <a:lnTo>
                    <a:pt x="616" y="1165"/>
                  </a:lnTo>
                  <a:lnTo>
                    <a:pt x="1387" y="365"/>
                  </a:lnTo>
                  <a:cubicBezTo>
                    <a:pt x="1472" y="280"/>
                    <a:pt x="1444" y="132"/>
                    <a:pt x="1387" y="40"/>
                  </a:cubicBezTo>
                  <a:cubicBezTo>
                    <a:pt x="1346" y="14"/>
                    <a:pt x="1293" y="0"/>
                    <a:pt x="1240" y="0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79" name="Google Shape;279;p25"/>
          <p:cNvGrpSpPr/>
          <p:nvPr/>
        </p:nvGrpSpPr>
        <p:grpSpPr>
          <a:xfrm>
            <a:off x="8573904" y="256622"/>
            <a:ext cx="234788" cy="188409"/>
            <a:chOff x="6428979" y="917397"/>
            <a:chExt cx="234788" cy="188409"/>
          </a:xfrm>
        </p:grpSpPr>
        <p:sp>
          <p:nvSpPr>
            <p:cNvPr id="280" name="Google Shape;280;p25"/>
            <p:cNvSpPr/>
            <p:nvPr/>
          </p:nvSpPr>
          <p:spPr>
            <a:xfrm>
              <a:off x="6538500" y="917397"/>
              <a:ext cx="125267" cy="188409"/>
            </a:xfrm>
            <a:custGeom>
              <a:rect b="b" l="l" r="r" t="t"/>
              <a:pathLst>
                <a:path extrusionOk="0" h="2226" w="148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1" name="Google Shape;281;p25"/>
            <p:cNvSpPr/>
            <p:nvPr/>
          </p:nvSpPr>
          <p:spPr>
            <a:xfrm>
              <a:off x="6428979" y="917397"/>
              <a:ext cx="122220" cy="188409"/>
            </a:xfrm>
            <a:custGeom>
              <a:rect b="b" l="l" r="r" t="t"/>
              <a:pathLst>
                <a:path extrusionOk="0" h="2226" w="1444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82" name="Google Shape;282;p25"/>
          <p:cNvSpPr/>
          <p:nvPr/>
        </p:nvSpPr>
        <p:spPr>
          <a:xfrm>
            <a:off x="8546700" y="1789475"/>
            <a:ext cx="289200" cy="258300"/>
          </a:xfrm>
          <a:prstGeom prst="bracePair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p25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84" name="Google Shape;284;p25"/>
          <p:cNvSpPr txBox="1"/>
          <p:nvPr>
            <p:ph idx="1" type="subTitle"/>
          </p:nvPr>
        </p:nvSpPr>
        <p:spPr>
          <a:xfrm>
            <a:off x="937625" y="2511574"/>
            <a:ext cx="2175300" cy="85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5" name="Google Shape;285;p25"/>
          <p:cNvSpPr txBox="1"/>
          <p:nvPr>
            <p:ph idx="2" type="subTitle"/>
          </p:nvPr>
        </p:nvSpPr>
        <p:spPr>
          <a:xfrm>
            <a:off x="3484347" y="2511574"/>
            <a:ext cx="2175300" cy="85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6" name="Google Shape;286;p25"/>
          <p:cNvSpPr txBox="1"/>
          <p:nvPr>
            <p:ph idx="3" type="subTitle"/>
          </p:nvPr>
        </p:nvSpPr>
        <p:spPr>
          <a:xfrm>
            <a:off x="6031075" y="2511574"/>
            <a:ext cx="2175300" cy="85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7" name="Google Shape;287;p25"/>
          <p:cNvSpPr txBox="1"/>
          <p:nvPr>
            <p:ph idx="4" type="subTitle"/>
          </p:nvPr>
        </p:nvSpPr>
        <p:spPr>
          <a:xfrm>
            <a:off x="937625" y="2037322"/>
            <a:ext cx="2175300" cy="498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288" name="Google Shape;288;p25"/>
          <p:cNvSpPr txBox="1"/>
          <p:nvPr>
            <p:ph idx="5" type="subTitle"/>
          </p:nvPr>
        </p:nvSpPr>
        <p:spPr>
          <a:xfrm>
            <a:off x="3484350" y="2037322"/>
            <a:ext cx="2175300" cy="498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289" name="Google Shape;289;p25"/>
          <p:cNvSpPr txBox="1"/>
          <p:nvPr>
            <p:ph idx="6" type="subTitle"/>
          </p:nvPr>
        </p:nvSpPr>
        <p:spPr>
          <a:xfrm>
            <a:off x="6031075" y="2037322"/>
            <a:ext cx="2175300" cy="498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four columns">
  <p:cSld name="CUSTOM_5"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26"/>
          <p:cNvSpPr/>
          <p:nvPr/>
        </p:nvSpPr>
        <p:spPr>
          <a:xfrm>
            <a:off x="8479425" y="230120"/>
            <a:ext cx="2496096" cy="1582356"/>
          </a:xfrm>
          <a:custGeom>
            <a:rect b="b" l="l" r="r" t="t"/>
            <a:pathLst>
              <a:path extrusionOk="0" h="30030" w="47371">
                <a:moveTo>
                  <a:pt x="30713" y="1"/>
                </a:moveTo>
                <a:cubicBezTo>
                  <a:pt x="29748" y="1"/>
                  <a:pt x="28782" y="127"/>
                  <a:pt x="27824" y="424"/>
                </a:cubicBezTo>
                <a:cubicBezTo>
                  <a:pt x="26233" y="898"/>
                  <a:pt x="24733" y="1605"/>
                  <a:pt x="23077" y="1931"/>
                </a:cubicBezTo>
                <a:cubicBezTo>
                  <a:pt x="22133" y="2112"/>
                  <a:pt x="21172" y="2158"/>
                  <a:pt x="20205" y="2158"/>
                </a:cubicBezTo>
                <a:cubicBezTo>
                  <a:pt x="19185" y="2158"/>
                  <a:pt x="18159" y="2106"/>
                  <a:pt x="17142" y="2106"/>
                </a:cubicBezTo>
                <a:cubicBezTo>
                  <a:pt x="15844" y="2106"/>
                  <a:pt x="14560" y="2191"/>
                  <a:pt x="13322" y="2574"/>
                </a:cubicBezTo>
                <a:cubicBezTo>
                  <a:pt x="11079" y="3282"/>
                  <a:pt x="9198" y="4966"/>
                  <a:pt x="8250" y="7088"/>
                </a:cubicBezTo>
                <a:cubicBezTo>
                  <a:pt x="7514" y="8708"/>
                  <a:pt x="7337" y="10505"/>
                  <a:pt x="6453" y="12012"/>
                </a:cubicBezTo>
                <a:cubicBezTo>
                  <a:pt x="5158" y="14247"/>
                  <a:pt x="2590" y="15513"/>
                  <a:pt x="1296" y="17756"/>
                </a:cubicBezTo>
                <a:cubicBezTo>
                  <a:pt x="1" y="20055"/>
                  <a:pt x="355" y="23062"/>
                  <a:pt x="1798" y="25304"/>
                </a:cubicBezTo>
                <a:cubicBezTo>
                  <a:pt x="1883" y="25389"/>
                  <a:pt x="1946" y="25509"/>
                  <a:pt x="2031" y="25630"/>
                </a:cubicBezTo>
                <a:cubicBezTo>
                  <a:pt x="3687" y="27865"/>
                  <a:pt x="6340" y="29195"/>
                  <a:pt x="9077" y="29726"/>
                </a:cubicBezTo>
                <a:cubicBezTo>
                  <a:pt x="10189" y="29941"/>
                  <a:pt x="11314" y="30029"/>
                  <a:pt x="12442" y="30029"/>
                </a:cubicBezTo>
                <a:cubicBezTo>
                  <a:pt x="14099" y="30029"/>
                  <a:pt x="15761" y="29838"/>
                  <a:pt x="17390" y="29577"/>
                </a:cubicBezTo>
                <a:cubicBezTo>
                  <a:pt x="18897" y="29344"/>
                  <a:pt x="20425" y="29047"/>
                  <a:pt x="21960" y="29018"/>
                </a:cubicBezTo>
                <a:cubicBezTo>
                  <a:pt x="22130" y="29012"/>
                  <a:pt x="22300" y="29010"/>
                  <a:pt x="22470" y="29010"/>
                </a:cubicBezTo>
                <a:cubicBezTo>
                  <a:pt x="24892" y="29010"/>
                  <a:pt x="27287" y="29585"/>
                  <a:pt x="29713" y="29698"/>
                </a:cubicBezTo>
                <a:cubicBezTo>
                  <a:pt x="29922" y="29707"/>
                  <a:pt x="30132" y="29711"/>
                  <a:pt x="30343" y="29711"/>
                </a:cubicBezTo>
                <a:cubicBezTo>
                  <a:pt x="32751" y="29711"/>
                  <a:pt x="35268" y="29093"/>
                  <a:pt x="36816" y="27278"/>
                </a:cubicBezTo>
                <a:cubicBezTo>
                  <a:pt x="37672" y="26274"/>
                  <a:pt x="38139" y="25007"/>
                  <a:pt x="39143" y="24123"/>
                </a:cubicBezTo>
                <a:cubicBezTo>
                  <a:pt x="40120" y="23295"/>
                  <a:pt x="41414" y="22977"/>
                  <a:pt x="42560" y="22383"/>
                </a:cubicBezTo>
                <a:cubicBezTo>
                  <a:pt x="44859" y="21173"/>
                  <a:pt x="46366" y="18789"/>
                  <a:pt x="46869" y="16256"/>
                </a:cubicBezTo>
                <a:cubicBezTo>
                  <a:pt x="47371" y="13717"/>
                  <a:pt x="46925" y="11064"/>
                  <a:pt x="45984" y="8651"/>
                </a:cubicBezTo>
                <a:cubicBezTo>
                  <a:pt x="44541" y="4966"/>
                  <a:pt x="40735" y="2751"/>
                  <a:pt x="37141" y="1428"/>
                </a:cubicBezTo>
                <a:cubicBezTo>
                  <a:pt x="35075" y="648"/>
                  <a:pt x="32897" y="1"/>
                  <a:pt x="3071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" name="Google Shape;292;p26"/>
          <p:cNvSpPr/>
          <p:nvPr/>
        </p:nvSpPr>
        <p:spPr>
          <a:xfrm rot="-3555177">
            <a:off x="-1456144" y="2911698"/>
            <a:ext cx="2122762" cy="1993144"/>
          </a:xfrm>
          <a:custGeom>
            <a:rect b="b" l="l" r="r" t="t"/>
            <a:pathLst>
              <a:path extrusionOk="0" h="12595" w="13414">
                <a:moveTo>
                  <a:pt x="6393" y="1"/>
                </a:moveTo>
                <a:cubicBezTo>
                  <a:pt x="6010" y="1"/>
                  <a:pt x="5626" y="38"/>
                  <a:pt x="5242" y="124"/>
                </a:cubicBezTo>
                <a:cubicBezTo>
                  <a:pt x="2766" y="598"/>
                  <a:pt x="354" y="2515"/>
                  <a:pt x="177" y="5048"/>
                </a:cubicBezTo>
                <a:cubicBezTo>
                  <a:pt x="0" y="7821"/>
                  <a:pt x="3063" y="10064"/>
                  <a:pt x="5129" y="11330"/>
                </a:cubicBezTo>
                <a:cubicBezTo>
                  <a:pt x="6309" y="12076"/>
                  <a:pt x="7558" y="12595"/>
                  <a:pt x="8729" y="12595"/>
                </a:cubicBezTo>
                <a:cubicBezTo>
                  <a:pt x="9868" y="12595"/>
                  <a:pt x="10932" y="12105"/>
                  <a:pt x="11786" y="10856"/>
                </a:cubicBezTo>
                <a:cubicBezTo>
                  <a:pt x="13144" y="8854"/>
                  <a:pt x="13413" y="6137"/>
                  <a:pt x="12409" y="3959"/>
                </a:cubicBezTo>
                <a:cubicBezTo>
                  <a:pt x="11404" y="1751"/>
                  <a:pt x="9169" y="160"/>
                  <a:pt x="6749" y="11"/>
                </a:cubicBezTo>
                <a:cubicBezTo>
                  <a:pt x="6631" y="4"/>
                  <a:pt x="6512" y="1"/>
                  <a:pt x="639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93" name="Google Shape;293;p26"/>
          <p:cNvGrpSpPr/>
          <p:nvPr/>
        </p:nvGrpSpPr>
        <p:grpSpPr>
          <a:xfrm>
            <a:off x="167265" y="3779125"/>
            <a:ext cx="360758" cy="258297"/>
            <a:chOff x="4992850" y="4345375"/>
            <a:chExt cx="607336" cy="638400"/>
          </a:xfrm>
        </p:grpSpPr>
        <p:sp>
          <p:nvSpPr>
            <p:cNvPr id="294" name="Google Shape;294;p26"/>
            <p:cNvSpPr/>
            <p:nvPr/>
          </p:nvSpPr>
          <p:spPr>
            <a:xfrm>
              <a:off x="4992850" y="4345375"/>
              <a:ext cx="225900" cy="638400"/>
            </a:xfrm>
            <a:prstGeom prst="leftBrace">
              <a:avLst>
                <a:gd fmla="val 2174" name="adj1"/>
                <a:gd fmla="val 50000" name="adj2"/>
              </a:avLst>
            </a:pr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5" name="Google Shape;295;p26"/>
            <p:cNvSpPr/>
            <p:nvPr/>
          </p:nvSpPr>
          <p:spPr>
            <a:xfrm rot="10800000">
              <a:off x="5374286" y="4345375"/>
              <a:ext cx="225900" cy="638400"/>
            </a:xfrm>
            <a:prstGeom prst="leftBrace">
              <a:avLst>
                <a:gd fmla="val 2174" name="adj1"/>
                <a:gd fmla="val 50000" name="adj2"/>
              </a:avLst>
            </a:pr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96" name="Google Shape;296;p26"/>
          <p:cNvSpPr/>
          <p:nvPr/>
        </p:nvSpPr>
        <p:spPr>
          <a:xfrm>
            <a:off x="8479425" y="539500"/>
            <a:ext cx="215100" cy="258300"/>
          </a:xfrm>
          <a:prstGeom prst="bracketPair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97" name="Google Shape;297;p26"/>
          <p:cNvGrpSpPr/>
          <p:nvPr/>
        </p:nvGrpSpPr>
        <p:grpSpPr>
          <a:xfrm>
            <a:off x="485797" y="4603996"/>
            <a:ext cx="234196" cy="188409"/>
            <a:chOff x="5151797" y="479071"/>
            <a:chExt cx="234196" cy="188409"/>
          </a:xfrm>
        </p:grpSpPr>
        <p:sp>
          <p:nvSpPr>
            <p:cNvPr id="298" name="Google Shape;298;p26"/>
            <p:cNvSpPr/>
            <p:nvPr/>
          </p:nvSpPr>
          <p:spPr>
            <a:xfrm>
              <a:off x="5151797" y="479071"/>
              <a:ext cx="122220" cy="188409"/>
            </a:xfrm>
            <a:custGeom>
              <a:rect b="b" l="l" r="r" t="t"/>
              <a:pathLst>
                <a:path extrusionOk="0" h="2226" w="1444">
                  <a:moveTo>
                    <a:pt x="1234" y="0"/>
                  </a:moveTo>
                  <a:cubicBezTo>
                    <a:pt x="1175" y="0"/>
                    <a:pt x="1109" y="21"/>
                    <a:pt x="1062" y="68"/>
                  </a:cubicBezTo>
                  <a:lnTo>
                    <a:pt x="1" y="1165"/>
                  </a:lnTo>
                  <a:lnTo>
                    <a:pt x="1062" y="2162"/>
                  </a:lnTo>
                  <a:cubicBezTo>
                    <a:pt x="1118" y="2190"/>
                    <a:pt x="1175" y="2226"/>
                    <a:pt x="1203" y="2226"/>
                  </a:cubicBezTo>
                  <a:cubicBezTo>
                    <a:pt x="1267" y="2226"/>
                    <a:pt x="1324" y="2190"/>
                    <a:pt x="1380" y="2162"/>
                  </a:cubicBezTo>
                  <a:cubicBezTo>
                    <a:pt x="1444" y="2077"/>
                    <a:pt x="1444" y="1929"/>
                    <a:pt x="1352" y="1837"/>
                  </a:cubicBezTo>
                  <a:lnTo>
                    <a:pt x="616" y="1165"/>
                  </a:lnTo>
                  <a:lnTo>
                    <a:pt x="1380" y="365"/>
                  </a:lnTo>
                  <a:cubicBezTo>
                    <a:pt x="1444" y="280"/>
                    <a:pt x="1444" y="132"/>
                    <a:pt x="1352" y="40"/>
                  </a:cubicBezTo>
                  <a:cubicBezTo>
                    <a:pt x="1327" y="14"/>
                    <a:pt x="1282" y="0"/>
                    <a:pt x="1234" y="0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9" name="Google Shape;299;p26"/>
            <p:cNvSpPr/>
            <p:nvPr/>
          </p:nvSpPr>
          <p:spPr>
            <a:xfrm>
              <a:off x="5261402" y="479071"/>
              <a:ext cx="124590" cy="188409"/>
            </a:xfrm>
            <a:custGeom>
              <a:rect b="b" l="l" r="r" t="t"/>
              <a:pathLst>
                <a:path extrusionOk="0" h="2226" w="1472">
                  <a:moveTo>
                    <a:pt x="1240" y="0"/>
                  </a:moveTo>
                  <a:cubicBezTo>
                    <a:pt x="1174" y="0"/>
                    <a:pt x="1108" y="21"/>
                    <a:pt x="1062" y="68"/>
                  </a:cubicBezTo>
                  <a:lnTo>
                    <a:pt x="0" y="1165"/>
                  </a:lnTo>
                  <a:lnTo>
                    <a:pt x="1090" y="2162"/>
                  </a:lnTo>
                  <a:cubicBezTo>
                    <a:pt x="1118" y="2190"/>
                    <a:pt x="1182" y="2226"/>
                    <a:pt x="1210" y="2226"/>
                  </a:cubicBezTo>
                  <a:cubicBezTo>
                    <a:pt x="1267" y="2226"/>
                    <a:pt x="1323" y="2190"/>
                    <a:pt x="1387" y="2162"/>
                  </a:cubicBezTo>
                  <a:cubicBezTo>
                    <a:pt x="1472" y="2077"/>
                    <a:pt x="1444" y="1929"/>
                    <a:pt x="1359" y="1837"/>
                  </a:cubicBezTo>
                  <a:lnTo>
                    <a:pt x="616" y="1165"/>
                  </a:lnTo>
                  <a:lnTo>
                    <a:pt x="1387" y="365"/>
                  </a:lnTo>
                  <a:cubicBezTo>
                    <a:pt x="1472" y="280"/>
                    <a:pt x="1444" y="132"/>
                    <a:pt x="1387" y="40"/>
                  </a:cubicBezTo>
                  <a:cubicBezTo>
                    <a:pt x="1346" y="14"/>
                    <a:pt x="1293" y="0"/>
                    <a:pt x="1240" y="0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00" name="Google Shape;300;p26"/>
          <p:cNvGrpSpPr/>
          <p:nvPr/>
        </p:nvGrpSpPr>
        <p:grpSpPr>
          <a:xfrm>
            <a:off x="8595429" y="3449772"/>
            <a:ext cx="234788" cy="188409"/>
            <a:chOff x="6428979" y="917397"/>
            <a:chExt cx="234788" cy="188409"/>
          </a:xfrm>
        </p:grpSpPr>
        <p:sp>
          <p:nvSpPr>
            <p:cNvPr id="301" name="Google Shape;301;p26"/>
            <p:cNvSpPr/>
            <p:nvPr/>
          </p:nvSpPr>
          <p:spPr>
            <a:xfrm>
              <a:off x="6538500" y="917397"/>
              <a:ext cx="125267" cy="188409"/>
            </a:xfrm>
            <a:custGeom>
              <a:rect b="b" l="l" r="r" t="t"/>
              <a:pathLst>
                <a:path extrusionOk="0" h="2226" w="148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2" name="Google Shape;302;p26"/>
            <p:cNvSpPr/>
            <p:nvPr/>
          </p:nvSpPr>
          <p:spPr>
            <a:xfrm>
              <a:off x="6428979" y="917397"/>
              <a:ext cx="122220" cy="188409"/>
            </a:xfrm>
            <a:custGeom>
              <a:rect b="b" l="l" r="r" t="t"/>
              <a:pathLst>
                <a:path extrusionOk="0" h="2226" w="1444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03" name="Google Shape;303;p26"/>
          <p:cNvSpPr/>
          <p:nvPr/>
        </p:nvSpPr>
        <p:spPr>
          <a:xfrm>
            <a:off x="8652025" y="1231400"/>
            <a:ext cx="289200" cy="258300"/>
          </a:xfrm>
          <a:prstGeom prst="bracePair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p26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305" name="Google Shape;305;p26"/>
          <p:cNvSpPr txBox="1"/>
          <p:nvPr>
            <p:ph idx="1" type="subTitle"/>
          </p:nvPr>
        </p:nvSpPr>
        <p:spPr>
          <a:xfrm>
            <a:off x="1618875" y="1926977"/>
            <a:ext cx="2373000" cy="66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6" name="Google Shape;306;p26"/>
          <p:cNvSpPr txBox="1"/>
          <p:nvPr>
            <p:ph idx="2" type="subTitle"/>
          </p:nvPr>
        </p:nvSpPr>
        <p:spPr>
          <a:xfrm>
            <a:off x="5152013" y="1926977"/>
            <a:ext cx="2373000" cy="66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7" name="Google Shape;307;p26"/>
          <p:cNvSpPr txBox="1"/>
          <p:nvPr>
            <p:ph idx="3" type="subTitle"/>
          </p:nvPr>
        </p:nvSpPr>
        <p:spPr>
          <a:xfrm>
            <a:off x="1618875" y="3569852"/>
            <a:ext cx="2373000" cy="66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8" name="Google Shape;308;p26"/>
          <p:cNvSpPr txBox="1"/>
          <p:nvPr>
            <p:ph idx="4" type="subTitle"/>
          </p:nvPr>
        </p:nvSpPr>
        <p:spPr>
          <a:xfrm>
            <a:off x="5152013" y="3569852"/>
            <a:ext cx="2373000" cy="66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9" name="Google Shape;309;p26"/>
          <p:cNvSpPr txBox="1"/>
          <p:nvPr>
            <p:ph idx="5" type="subTitle"/>
          </p:nvPr>
        </p:nvSpPr>
        <p:spPr>
          <a:xfrm>
            <a:off x="1618875" y="1489700"/>
            <a:ext cx="2373000" cy="505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310" name="Google Shape;310;p26"/>
          <p:cNvSpPr txBox="1"/>
          <p:nvPr>
            <p:ph idx="6" type="subTitle"/>
          </p:nvPr>
        </p:nvSpPr>
        <p:spPr>
          <a:xfrm>
            <a:off x="1618875" y="3132675"/>
            <a:ext cx="2373000" cy="505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311" name="Google Shape;311;p26"/>
          <p:cNvSpPr txBox="1"/>
          <p:nvPr>
            <p:ph idx="7" type="subTitle"/>
          </p:nvPr>
        </p:nvSpPr>
        <p:spPr>
          <a:xfrm>
            <a:off x="5152008" y="1489700"/>
            <a:ext cx="2373000" cy="505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312" name="Google Shape;312;p26"/>
          <p:cNvSpPr txBox="1"/>
          <p:nvPr>
            <p:ph idx="8" type="subTitle"/>
          </p:nvPr>
        </p:nvSpPr>
        <p:spPr>
          <a:xfrm>
            <a:off x="5152008" y="3132675"/>
            <a:ext cx="2373000" cy="505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313" name="Google Shape;313;p26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cap="flat" cmpd="sng" w="2857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four columns 1">
  <p:cSld name="CUSTOM_5_1"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27"/>
          <p:cNvSpPr/>
          <p:nvPr/>
        </p:nvSpPr>
        <p:spPr>
          <a:xfrm>
            <a:off x="8432226" y="-375650"/>
            <a:ext cx="1395293" cy="1745295"/>
          </a:xfrm>
          <a:custGeom>
            <a:rect b="b" l="l" r="r" t="t"/>
            <a:pathLst>
              <a:path extrusionOk="0" h="9619" w="7690">
                <a:moveTo>
                  <a:pt x="1814" y="0"/>
                </a:moveTo>
                <a:cubicBezTo>
                  <a:pt x="1314" y="0"/>
                  <a:pt x="835" y="161"/>
                  <a:pt x="503" y="527"/>
                </a:cubicBezTo>
                <a:cubicBezTo>
                  <a:pt x="114" y="938"/>
                  <a:pt x="1" y="1532"/>
                  <a:pt x="29" y="2063"/>
                </a:cubicBezTo>
                <a:cubicBezTo>
                  <a:pt x="57" y="2621"/>
                  <a:pt x="234" y="3152"/>
                  <a:pt x="383" y="3683"/>
                </a:cubicBezTo>
                <a:cubicBezTo>
                  <a:pt x="913" y="5777"/>
                  <a:pt x="149" y="9017"/>
                  <a:pt x="3064" y="9547"/>
                </a:cubicBezTo>
                <a:cubicBezTo>
                  <a:pt x="3307" y="9596"/>
                  <a:pt x="3542" y="9619"/>
                  <a:pt x="3768" y="9619"/>
                </a:cubicBezTo>
                <a:cubicBezTo>
                  <a:pt x="6281" y="9619"/>
                  <a:pt x="7690" y="6774"/>
                  <a:pt x="7365" y="4418"/>
                </a:cubicBezTo>
                <a:cubicBezTo>
                  <a:pt x="7252" y="3739"/>
                  <a:pt x="6983" y="3060"/>
                  <a:pt x="6573" y="2501"/>
                </a:cubicBezTo>
                <a:cubicBezTo>
                  <a:pt x="6276" y="2119"/>
                  <a:pt x="5922" y="1822"/>
                  <a:pt x="5512" y="1589"/>
                </a:cubicBezTo>
                <a:cubicBezTo>
                  <a:pt x="5129" y="1383"/>
                  <a:pt x="4684" y="1263"/>
                  <a:pt x="4274" y="1058"/>
                </a:cubicBezTo>
                <a:cubicBezTo>
                  <a:pt x="3863" y="825"/>
                  <a:pt x="3474" y="527"/>
                  <a:pt x="3064" y="322"/>
                </a:cubicBezTo>
                <a:cubicBezTo>
                  <a:pt x="2683" y="117"/>
                  <a:pt x="2240" y="0"/>
                  <a:pt x="181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" name="Google Shape;316;p27"/>
          <p:cNvSpPr/>
          <p:nvPr/>
        </p:nvSpPr>
        <p:spPr>
          <a:xfrm rot="-3555079">
            <a:off x="-738071" y="2310738"/>
            <a:ext cx="1257907" cy="1181115"/>
          </a:xfrm>
          <a:custGeom>
            <a:rect b="b" l="l" r="r" t="t"/>
            <a:pathLst>
              <a:path extrusionOk="0" h="12595" w="13414">
                <a:moveTo>
                  <a:pt x="6393" y="1"/>
                </a:moveTo>
                <a:cubicBezTo>
                  <a:pt x="6010" y="1"/>
                  <a:pt x="5626" y="38"/>
                  <a:pt x="5242" y="124"/>
                </a:cubicBezTo>
                <a:cubicBezTo>
                  <a:pt x="2766" y="598"/>
                  <a:pt x="354" y="2515"/>
                  <a:pt x="177" y="5048"/>
                </a:cubicBezTo>
                <a:cubicBezTo>
                  <a:pt x="0" y="7821"/>
                  <a:pt x="3063" y="10064"/>
                  <a:pt x="5129" y="11330"/>
                </a:cubicBezTo>
                <a:cubicBezTo>
                  <a:pt x="6309" y="12076"/>
                  <a:pt x="7558" y="12595"/>
                  <a:pt x="8729" y="12595"/>
                </a:cubicBezTo>
                <a:cubicBezTo>
                  <a:pt x="9868" y="12595"/>
                  <a:pt x="10932" y="12105"/>
                  <a:pt x="11786" y="10856"/>
                </a:cubicBezTo>
                <a:cubicBezTo>
                  <a:pt x="13144" y="8854"/>
                  <a:pt x="13413" y="6137"/>
                  <a:pt x="12409" y="3959"/>
                </a:cubicBezTo>
                <a:cubicBezTo>
                  <a:pt x="11404" y="1751"/>
                  <a:pt x="9169" y="160"/>
                  <a:pt x="6749" y="11"/>
                </a:cubicBezTo>
                <a:cubicBezTo>
                  <a:pt x="6631" y="4"/>
                  <a:pt x="6512" y="1"/>
                  <a:pt x="639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17" name="Google Shape;317;p27"/>
          <p:cNvGrpSpPr/>
          <p:nvPr/>
        </p:nvGrpSpPr>
        <p:grpSpPr>
          <a:xfrm>
            <a:off x="8788054" y="1644572"/>
            <a:ext cx="234788" cy="188409"/>
            <a:chOff x="6428979" y="917397"/>
            <a:chExt cx="234788" cy="188409"/>
          </a:xfrm>
        </p:grpSpPr>
        <p:sp>
          <p:nvSpPr>
            <p:cNvPr id="318" name="Google Shape;318;p27"/>
            <p:cNvSpPr/>
            <p:nvPr/>
          </p:nvSpPr>
          <p:spPr>
            <a:xfrm>
              <a:off x="6538500" y="917397"/>
              <a:ext cx="125267" cy="188409"/>
            </a:xfrm>
            <a:custGeom>
              <a:rect b="b" l="l" r="r" t="t"/>
              <a:pathLst>
                <a:path extrusionOk="0" h="2226" w="148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9" name="Google Shape;319;p27"/>
            <p:cNvSpPr/>
            <p:nvPr/>
          </p:nvSpPr>
          <p:spPr>
            <a:xfrm>
              <a:off x="6428979" y="917397"/>
              <a:ext cx="122220" cy="188409"/>
            </a:xfrm>
            <a:custGeom>
              <a:rect b="b" l="l" r="r" t="t"/>
              <a:pathLst>
                <a:path extrusionOk="0" h="2226" w="1444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20" name="Google Shape;320;p27"/>
          <p:cNvSpPr/>
          <p:nvPr/>
        </p:nvSpPr>
        <p:spPr>
          <a:xfrm>
            <a:off x="8760850" y="854125"/>
            <a:ext cx="289200" cy="258300"/>
          </a:xfrm>
          <a:prstGeom prst="bracePair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" name="Google Shape;321;p27"/>
          <p:cNvSpPr/>
          <p:nvPr/>
        </p:nvSpPr>
        <p:spPr>
          <a:xfrm>
            <a:off x="81150" y="2708188"/>
            <a:ext cx="215100" cy="258300"/>
          </a:xfrm>
          <a:prstGeom prst="bracketPair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2" name="Google Shape;322;p27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323" name="Google Shape;323;p27"/>
          <p:cNvSpPr txBox="1"/>
          <p:nvPr>
            <p:ph idx="1" type="subTitle"/>
          </p:nvPr>
        </p:nvSpPr>
        <p:spPr>
          <a:xfrm>
            <a:off x="1618113" y="1561615"/>
            <a:ext cx="4040700" cy="34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4" name="Google Shape;324;p27"/>
          <p:cNvSpPr txBox="1"/>
          <p:nvPr>
            <p:ph idx="2" type="subTitle"/>
          </p:nvPr>
        </p:nvSpPr>
        <p:spPr>
          <a:xfrm>
            <a:off x="1618120" y="2458540"/>
            <a:ext cx="4040700" cy="34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5" name="Google Shape;325;p27"/>
          <p:cNvSpPr txBox="1"/>
          <p:nvPr>
            <p:ph idx="3" type="subTitle"/>
          </p:nvPr>
        </p:nvSpPr>
        <p:spPr>
          <a:xfrm>
            <a:off x="1618113" y="3355465"/>
            <a:ext cx="4040700" cy="34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6" name="Google Shape;326;p27"/>
          <p:cNvSpPr txBox="1"/>
          <p:nvPr>
            <p:ph idx="4" type="subTitle"/>
          </p:nvPr>
        </p:nvSpPr>
        <p:spPr>
          <a:xfrm>
            <a:off x="1618120" y="4252390"/>
            <a:ext cx="4040700" cy="34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7" name="Google Shape;327;p27"/>
          <p:cNvSpPr txBox="1"/>
          <p:nvPr>
            <p:ph idx="5" type="subTitle"/>
          </p:nvPr>
        </p:nvSpPr>
        <p:spPr>
          <a:xfrm>
            <a:off x="1618113" y="1317250"/>
            <a:ext cx="4040700" cy="399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328" name="Google Shape;328;p27"/>
          <p:cNvSpPr txBox="1"/>
          <p:nvPr>
            <p:ph idx="6" type="subTitle"/>
          </p:nvPr>
        </p:nvSpPr>
        <p:spPr>
          <a:xfrm>
            <a:off x="1618113" y="3111217"/>
            <a:ext cx="4040700" cy="399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329" name="Google Shape;329;p27"/>
          <p:cNvSpPr txBox="1"/>
          <p:nvPr>
            <p:ph idx="7" type="subTitle"/>
          </p:nvPr>
        </p:nvSpPr>
        <p:spPr>
          <a:xfrm>
            <a:off x="1618113" y="2214233"/>
            <a:ext cx="4040700" cy="399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330" name="Google Shape;330;p27"/>
          <p:cNvSpPr txBox="1"/>
          <p:nvPr>
            <p:ph idx="8" type="subTitle"/>
          </p:nvPr>
        </p:nvSpPr>
        <p:spPr>
          <a:xfrm>
            <a:off x="1618113" y="4008200"/>
            <a:ext cx="4040700" cy="399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331" name="Google Shape;331;p27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cap="flat" cmpd="sng" w="2857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six columns">
  <p:cSld name="CUSTOM_7"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28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334" name="Google Shape;334;p28"/>
          <p:cNvSpPr txBox="1"/>
          <p:nvPr>
            <p:ph idx="1" type="subTitle"/>
          </p:nvPr>
        </p:nvSpPr>
        <p:spPr>
          <a:xfrm>
            <a:off x="1109152" y="2080877"/>
            <a:ext cx="19860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5" name="Google Shape;335;p28"/>
          <p:cNvSpPr txBox="1"/>
          <p:nvPr>
            <p:ph idx="2" type="subTitle"/>
          </p:nvPr>
        </p:nvSpPr>
        <p:spPr>
          <a:xfrm>
            <a:off x="3579000" y="2080877"/>
            <a:ext cx="19860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6" name="Google Shape;336;p28"/>
          <p:cNvSpPr txBox="1"/>
          <p:nvPr>
            <p:ph idx="3" type="subTitle"/>
          </p:nvPr>
        </p:nvSpPr>
        <p:spPr>
          <a:xfrm>
            <a:off x="1109152" y="3511102"/>
            <a:ext cx="19860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7" name="Google Shape;337;p28"/>
          <p:cNvSpPr txBox="1"/>
          <p:nvPr>
            <p:ph idx="4" type="subTitle"/>
          </p:nvPr>
        </p:nvSpPr>
        <p:spPr>
          <a:xfrm>
            <a:off x="3579000" y="3511102"/>
            <a:ext cx="19860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8" name="Google Shape;338;p28"/>
          <p:cNvSpPr txBox="1"/>
          <p:nvPr>
            <p:ph idx="5" type="subTitle"/>
          </p:nvPr>
        </p:nvSpPr>
        <p:spPr>
          <a:xfrm>
            <a:off x="6048848" y="2080877"/>
            <a:ext cx="19860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9" name="Google Shape;339;p28"/>
          <p:cNvSpPr txBox="1"/>
          <p:nvPr>
            <p:ph idx="6" type="subTitle"/>
          </p:nvPr>
        </p:nvSpPr>
        <p:spPr>
          <a:xfrm>
            <a:off x="6048848" y="3511102"/>
            <a:ext cx="19860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0" name="Google Shape;340;p28"/>
          <p:cNvSpPr txBox="1"/>
          <p:nvPr>
            <p:ph idx="7" type="subTitle"/>
          </p:nvPr>
        </p:nvSpPr>
        <p:spPr>
          <a:xfrm>
            <a:off x="1113052" y="1656599"/>
            <a:ext cx="1978200" cy="4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341" name="Google Shape;341;p28"/>
          <p:cNvSpPr txBox="1"/>
          <p:nvPr>
            <p:ph idx="8" type="subTitle"/>
          </p:nvPr>
        </p:nvSpPr>
        <p:spPr>
          <a:xfrm>
            <a:off x="3582900" y="1656599"/>
            <a:ext cx="1978200" cy="4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342" name="Google Shape;342;p28"/>
          <p:cNvSpPr txBox="1"/>
          <p:nvPr>
            <p:ph idx="9" type="subTitle"/>
          </p:nvPr>
        </p:nvSpPr>
        <p:spPr>
          <a:xfrm>
            <a:off x="6052748" y="1656599"/>
            <a:ext cx="1978200" cy="4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343" name="Google Shape;343;p28"/>
          <p:cNvSpPr txBox="1"/>
          <p:nvPr>
            <p:ph idx="13" type="subTitle"/>
          </p:nvPr>
        </p:nvSpPr>
        <p:spPr>
          <a:xfrm>
            <a:off x="1113052" y="3086800"/>
            <a:ext cx="1978200" cy="4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344" name="Google Shape;344;p28"/>
          <p:cNvSpPr txBox="1"/>
          <p:nvPr>
            <p:ph idx="14" type="subTitle"/>
          </p:nvPr>
        </p:nvSpPr>
        <p:spPr>
          <a:xfrm>
            <a:off x="3582900" y="3086800"/>
            <a:ext cx="1978200" cy="4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345" name="Google Shape;345;p28"/>
          <p:cNvSpPr txBox="1"/>
          <p:nvPr>
            <p:ph idx="15" type="subTitle"/>
          </p:nvPr>
        </p:nvSpPr>
        <p:spPr>
          <a:xfrm>
            <a:off x="6052748" y="3086800"/>
            <a:ext cx="1978200" cy="4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346" name="Google Shape;346;p28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cap="flat" cmpd="sng" w="2857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7" name="Google Shape;347;p28"/>
          <p:cNvSpPr/>
          <p:nvPr/>
        </p:nvSpPr>
        <p:spPr>
          <a:xfrm flipH="1" rot="775147">
            <a:off x="-1527367" y="-114758"/>
            <a:ext cx="2259394" cy="2189843"/>
          </a:xfrm>
          <a:custGeom>
            <a:rect b="b" l="l" r="r" t="t"/>
            <a:pathLst>
              <a:path extrusionOk="0" h="33626" w="34694">
                <a:moveTo>
                  <a:pt x="26961" y="0"/>
                </a:moveTo>
                <a:cubicBezTo>
                  <a:pt x="26141" y="0"/>
                  <a:pt x="25322" y="151"/>
                  <a:pt x="24556" y="464"/>
                </a:cubicBezTo>
                <a:cubicBezTo>
                  <a:pt x="21698" y="1610"/>
                  <a:pt x="20134" y="4617"/>
                  <a:pt x="17835" y="6683"/>
                </a:cubicBezTo>
                <a:cubicBezTo>
                  <a:pt x="14743" y="9484"/>
                  <a:pt x="10676" y="9541"/>
                  <a:pt x="7223" y="11514"/>
                </a:cubicBezTo>
                <a:cubicBezTo>
                  <a:pt x="4217" y="13226"/>
                  <a:pt x="1712" y="16000"/>
                  <a:pt x="680" y="19332"/>
                </a:cubicBezTo>
                <a:cubicBezTo>
                  <a:pt x="121" y="21065"/>
                  <a:pt x="0" y="23223"/>
                  <a:pt x="382" y="25281"/>
                </a:cubicBezTo>
                <a:cubicBezTo>
                  <a:pt x="800" y="27432"/>
                  <a:pt x="1769" y="29441"/>
                  <a:pt x="3361" y="30679"/>
                </a:cubicBezTo>
                <a:cubicBezTo>
                  <a:pt x="6075" y="32748"/>
                  <a:pt x="9754" y="33625"/>
                  <a:pt x="13212" y="33625"/>
                </a:cubicBezTo>
                <a:cubicBezTo>
                  <a:pt x="14035" y="33625"/>
                  <a:pt x="14846" y="33576"/>
                  <a:pt x="15628" y="33480"/>
                </a:cubicBezTo>
                <a:cubicBezTo>
                  <a:pt x="16066" y="33417"/>
                  <a:pt x="16512" y="33360"/>
                  <a:pt x="16922" y="33268"/>
                </a:cubicBezTo>
                <a:cubicBezTo>
                  <a:pt x="19455" y="32801"/>
                  <a:pt x="21931" y="31768"/>
                  <a:pt x="23763" y="29971"/>
                </a:cubicBezTo>
                <a:cubicBezTo>
                  <a:pt x="25765" y="27998"/>
                  <a:pt x="26798" y="25840"/>
                  <a:pt x="27767" y="23251"/>
                </a:cubicBezTo>
                <a:cubicBezTo>
                  <a:pt x="28892" y="20273"/>
                  <a:pt x="30774" y="17676"/>
                  <a:pt x="32217" y="14846"/>
                </a:cubicBezTo>
                <a:cubicBezTo>
                  <a:pt x="33667" y="12045"/>
                  <a:pt x="34693" y="8805"/>
                  <a:pt x="33929" y="5742"/>
                </a:cubicBezTo>
                <a:cubicBezTo>
                  <a:pt x="33427" y="3768"/>
                  <a:pt x="32160" y="1964"/>
                  <a:pt x="30420" y="938"/>
                </a:cubicBezTo>
                <a:cubicBezTo>
                  <a:pt x="29369" y="324"/>
                  <a:pt x="28163" y="0"/>
                  <a:pt x="2696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8" name="Google Shape;348;p28"/>
          <p:cNvSpPr/>
          <p:nvPr/>
        </p:nvSpPr>
        <p:spPr>
          <a:xfrm rot="1970999">
            <a:off x="8582834" y="2457675"/>
            <a:ext cx="1631059" cy="2040203"/>
          </a:xfrm>
          <a:custGeom>
            <a:rect b="b" l="l" r="r" t="t"/>
            <a:pathLst>
              <a:path extrusionOk="0" h="9619" w="7690">
                <a:moveTo>
                  <a:pt x="1814" y="0"/>
                </a:moveTo>
                <a:cubicBezTo>
                  <a:pt x="1314" y="0"/>
                  <a:pt x="835" y="161"/>
                  <a:pt x="503" y="527"/>
                </a:cubicBezTo>
                <a:cubicBezTo>
                  <a:pt x="114" y="938"/>
                  <a:pt x="1" y="1532"/>
                  <a:pt x="29" y="2063"/>
                </a:cubicBezTo>
                <a:cubicBezTo>
                  <a:pt x="57" y="2621"/>
                  <a:pt x="234" y="3152"/>
                  <a:pt x="383" y="3683"/>
                </a:cubicBezTo>
                <a:cubicBezTo>
                  <a:pt x="913" y="5777"/>
                  <a:pt x="149" y="9017"/>
                  <a:pt x="3064" y="9547"/>
                </a:cubicBezTo>
                <a:cubicBezTo>
                  <a:pt x="3307" y="9596"/>
                  <a:pt x="3542" y="9619"/>
                  <a:pt x="3768" y="9619"/>
                </a:cubicBezTo>
                <a:cubicBezTo>
                  <a:pt x="6281" y="9619"/>
                  <a:pt x="7690" y="6774"/>
                  <a:pt x="7365" y="4418"/>
                </a:cubicBezTo>
                <a:cubicBezTo>
                  <a:pt x="7252" y="3739"/>
                  <a:pt x="6983" y="3060"/>
                  <a:pt x="6573" y="2501"/>
                </a:cubicBezTo>
                <a:cubicBezTo>
                  <a:pt x="6276" y="2119"/>
                  <a:pt x="5922" y="1822"/>
                  <a:pt x="5512" y="1589"/>
                </a:cubicBezTo>
                <a:cubicBezTo>
                  <a:pt x="5129" y="1383"/>
                  <a:pt x="4684" y="1263"/>
                  <a:pt x="4274" y="1058"/>
                </a:cubicBezTo>
                <a:cubicBezTo>
                  <a:pt x="3863" y="825"/>
                  <a:pt x="3474" y="527"/>
                  <a:pt x="3064" y="322"/>
                </a:cubicBezTo>
                <a:cubicBezTo>
                  <a:pt x="2683" y="117"/>
                  <a:pt x="2240" y="0"/>
                  <a:pt x="181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49" name="Google Shape;349;p28"/>
          <p:cNvGrpSpPr/>
          <p:nvPr/>
        </p:nvGrpSpPr>
        <p:grpSpPr>
          <a:xfrm>
            <a:off x="167240" y="3879375"/>
            <a:ext cx="360758" cy="258297"/>
            <a:chOff x="4992850" y="4345375"/>
            <a:chExt cx="607336" cy="638400"/>
          </a:xfrm>
        </p:grpSpPr>
        <p:sp>
          <p:nvSpPr>
            <p:cNvPr id="350" name="Google Shape;350;p28"/>
            <p:cNvSpPr/>
            <p:nvPr/>
          </p:nvSpPr>
          <p:spPr>
            <a:xfrm>
              <a:off x="4992850" y="4345375"/>
              <a:ext cx="225900" cy="638400"/>
            </a:xfrm>
            <a:prstGeom prst="leftBrace">
              <a:avLst>
                <a:gd fmla="val 2174" name="adj1"/>
                <a:gd fmla="val 50000" name="adj2"/>
              </a:avLst>
            </a:pr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1" name="Google Shape;351;p28"/>
            <p:cNvSpPr/>
            <p:nvPr/>
          </p:nvSpPr>
          <p:spPr>
            <a:xfrm rot="10800000">
              <a:off x="5374286" y="4345375"/>
              <a:ext cx="225900" cy="638400"/>
            </a:xfrm>
            <a:prstGeom prst="leftBrace">
              <a:avLst>
                <a:gd fmla="val 2174" name="adj1"/>
                <a:gd fmla="val 50000" name="adj2"/>
              </a:avLst>
            </a:pr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52" name="Google Shape;352;p28"/>
          <p:cNvSpPr/>
          <p:nvPr/>
        </p:nvSpPr>
        <p:spPr>
          <a:xfrm>
            <a:off x="8760825" y="3621075"/>
            <a:ext cx="215100" cy="258300"/>
          </a:xfrm>
          <a:prstGeom prst="bracketPair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53" name="Google Shape;353;p28"/>
          <p:cNvGrpSpPr/>
          <p:nvPr/>
        </p:nvGrpSpPr>
        <p:grpSpPr>
          <a:xfrm>
            <a:off x="665547" y="4674796"/>
            <a:ext cx="234196" cy="188409"/>
            <a:chOff x="5151797" y="479071"/>
            <a:chExt cx="234196" cy="188409"/>
          </a:xfrm>
        </p:grpSpPr>
        <p:sp>
          <p:nvSpPr>
            <p:cNvPr id="354" name="Google Shape;354;p28"/>
            <p:cNvSpPr/>
            <p:nvPr/>
          </p:nvSpPr>
          <p:spPr>
            <a:xfrm>
              <a:off x="5151797" y="479071"/>
              <a:ext cx="122220" cy="188409"/>
            </a:xfrm>
            <a:custGeom>
              <a:rect b="b" l="l" r="r" t="t"/>
              <a:pathLst>
                <a:path extrusionOk="0" h="2226" w="1444">
                  <a:moveTo>
                    <a:pt x="1234" y="0"/>
                  </a:moveTo>
                  <a:cubicBezTo>
                    <a:pt x="1175" y="0"/>
                    <a:pt x="1109" y="21"/>
                    <a:pt x="1062" y="68"/>
                  </a:cubicBezTo>
                  <a:lnTo>
                    <a:pt x="1" y="1165"/>
                  </a:lnTo>
                  <a:lnTo>
                    <a:pt x="1062" y="2162"/>
                  </a:lnTo>
                  <a:cubicBezTo>
                    <a:pt x="1118" y="2190"/>
                    <a:pt x="1175" y="2226"/>
                    <a:pt x="1203" y="2226"/>
                  </a:cubicBezTo>
                  <a:cubicBezTo>
                    <a:pt x="1267" y="2226"/>
                    <a:pt x="1324" y="2190"/>
                    <a:pt x="1380" y="2162"/>
                  </a:cubicBezTo>
                  <a:cubicBezTo>
                    <a:pt x="1444" y="2077"/>
                    <a:pt x="1444" y="1929"/>
                    <a:pt x="1352" y="1837"/>
                  </a:cubicBezTo>
                  <a:lnTo>
                    <a:pt x="616" y="1165"/>
                  </a:lnTo>
                  <a:lnTo>
                    <a:pt x="1380" y="365"/>
                  </a:lnTo>
                  <a:cubicBezTo>
                    <a:pt x="1444" y="280"/>
                    <a:pt x="1444" y="132"/>
                    <a:pt x="1352" y="40"/>
                  </a:cubicBezTo>
                  <a:cubicBezTo>
                    <a:pt x="1327" y="14"/>
                    <a:pt x="1282" y="0"/>
                    <a:pt x="1234" y="0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5" name="Google Shape;355;p28"/>
            <p:cNvSpPr/>
            <p:nvPr/>
          </p:nvSpPr>
          <p:spPr>
            <a:xfrm>
              <a:off x="5261402" y="479071"/>
              <a:ext cx="124590" cy="188409"/>
            </a:xfrm>
            <a:custGeom>
              <a:rect b="b" l="l" r="r" t="t"/>
              <a:pathLst>
                <a:path extrusionOk="0" h="2226" w="1472">
                  <a:moveTo>
                    <a:pt x="1240" y="0"/>
                  </a:moveTo>
                  <a:cubicBezTo>
                    <a:pt x="1174" y="0"/>
                    <a:pt x="1108" y="21"/>
                    <a:pt x="1062" y="68"/>
                  </a:cubicBezTo>
                  <a:lnTo>
                    <a:pt x="0" y="1165"/>
                  </a:lnTo>
                  <a:lnTo>
                    <a:pt x="1090" y="2162"/>
                  </a:lnTo>
                  <a:cubicBezTo>
                    <a:pt x="1118" y="2190"/>
                    <a:pt x="1182" y="2226"/>
                    <a:pt x="1210" y="2226"/>
                  </a:cubicBezTo>
                  <a:cubicBezTo>
                    <a:pt x="1267" y="2226"/>
                    <a:pt x="1323" y="2190"/>
                    <a:pt x="1387" y="2162"/>
                  </a:cubicBezTo>
                  <a:cubicBezTo>
                    <a:pt x="1472" y="2077"/>
                    <a:pt x="1444" y="1929"/>
                    <a:pt x="1359" y="1837"/>
                  </a:cubicBezTo>
                  <a:lnTo>
                    <a:pt x="616" y="1165"/>
                  </a:lnTo>
                  <a:lnTo>
                    <a:pt x="1387" y="365"/>
                  </a:lnTo>
                  <a:cubicBezTo>
                    <a:pt x="1472" y="280"/>
                    <a:pt x="1444" y="132"/>
                    <a:pt x="1387" y="40"/>
                  </a:cubicBezTo>
                  <a:cubicBezTo>
                    <a:pt x="1346" y="14"/>
                    <a:pt x="1293" y="0"/>
                    <a:pt x="1240" y="0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56" name="Google Shape;356;p28"/>
          <p:cNvGrpSpPr/>
          <p:nvPr/>
        </p:nvGrpSpPr>
        <p:grpSpPr>
          <a:xfrm>
            <a:off x="8652804" y="2111547"/>
            <a:ext cx="234788" cy="188409"/>
            <a:chOff x="6428979" y="917397"/>
            <a:chExt cx="234788" cy="188409"/>
          </a:xfrm>
        </p:grpSpPr>
        <p:sp>
          <p:nvSpPr>
            <p:cNvPr id="357" name="Google Shape;357;p28"/>
            <p:cNvSpPr/>
            <p:nvPr/>
          </p:nvSpPr>
          <p:spPr>
            <a:xfrm>
              <a:off x="6538500" y="917397"/>
              <a:ext cx="125267" cy="188409"/>
            </a:xfrm>
            <a:custGeom>
              <a:rect b="b" l="l" r="r" t="t"/>
              <a:pathLst>
                <a:path extrusionOk="0" h="2226" w="148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8" name="Google Shape;358;p28"/>
            <p:cNvSpPr/>
            <p:nvPr/>
          </p:nvSpPr>
          <p:spPr>
            <a:xfrm>
              <a:off x="6428979" y="917397"/>
              <a:ext cx="122220" cy="188409"/>
            </a:xfrm>
            <a:custGeom>
              <a:rect b="b" l="l" r="r" t="t"/>
              <a:pathLst>
                <a:path extrusionOk="0" h="2226" w="1444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59" name="Google Shape;359;p28"/>
          <p:cNvSpPr/>
          <p:nvPr/>
        </p:nvSpPr>
        <p:spPr>
          <a:xfrm>
            <a:off x="115400" y="1017725"/>
            <a:ext cx="289200" cy="258300"/>
          </a:xfrm>
          <a:prstGeom prst="bracePair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mbers and text">
  <p:cSld name="CUSTOM_8"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29"/>
          <p:cNvSpPr txBox="1"/>
          <p:nvPr>
            <p:ph hasCustomPrompt="1" type="title"/>
          </p:nvPr>
        </p:nvSpPr>
        <p:spPr>
          <a:xfrm>
            <a:off x="713225" y="628300"/>
            <a:ext cx="3858600" cy="7689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4500">
                <a:solidFill>
                  <a:schemeClr val="accen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362" name="Google Shape;362;p29"/>
          <p:cNvSpPr txBox="1"/>
          <p:nvPr>
            <p:ph idx="1" type="subTitle"/>
          </p:nvPr>
        </p:nvSpPr>
        <p:spPr>
          <a:xfrm>
            <a:off x="713225" y="1324884"/>
            <a:ext cx="3858600" cy="31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T Sans"/>
              <a:buNone/>
              <a:defRPr>
                <a:solidFill>
                  <a:schemeClr val="dk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/>
        </p:txBody>
      </p:sp>
      <p:sp>
        <p:nvSpPr>
          <p:cNvPr id="363" name="Google Shape;363;p29"/>
          <p:cNvSpPr txBox="1"/>
          <p:nvPr>
            <p:ph hasCustomPrompt="1" idx="2" type="title"/>
          </p:nvPr>
        </p:nvSpPr>
        <p:spPr>
          <a:xfrm>
            <a:off x="713225" y="2056763"/>
            <a:ext cx="3858600" cy="7689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4500">
                <a:solidFill>
                  <a:schemeClr val="accen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364" name="Google Shape;364;p29"/>
          <p:cNvSpPr txBox="1"/>
          <p:nvPr>
            <p:ph idx="3" type="subTitle"/>
          </p:nvPr>
        </p:nvSpPr>
        <p:spPr>
          <a:xfrm>
            <a:off x="713225" y="2753343"/>
            <a:ext cx="3858600" cy="31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T Sans"/>
              <a:buNone/>
              <a:defRPr>
                <a:solidFill>
                  <a:schemeClr val="dk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/>
        </p:txBody>
      </p:sp>
      <p:sp>
        <p:nvSpPr>
          <p:cNvPr id="365" name="Google Shape;365;p29"/>
          <p:cNvSpPr txBox="1"/>
          <p:nvPr>
            <p:ph hasCustomPrompt="1" idx="4" type="title"/>
          </p:nvPr>
        </p:nvSpPr>
        <p:spPr>
          <a:xfrm>
            <a:off x="713225" y="3485225"/>
            <a:ext cx="3858600" cy="7689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4500">
                <a:solidFill>
                  <a:schemeClr val="accen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366" name="Google Shape;366;p29"/>
          <p:cNvSpPr txBox="1"/>
          <p:nvPr>
            <p:ph idx="5" type="subTitle"/>
          </p:nvPr>
        </p:nvSpPr>
        <p:spPr>
          <a:xfrm>
            <a:off x="713225" y="4181816"/>
            <a:ext cx="3858600" cy="31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T Sans"/>
              <a:buNone/>
              <a:defRPr>
                <a:solidFill>
                  <a:schemeClr val="dk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/>
        </p:txBody>
      </p:sp>
      <p:sp>
        <p:nvSpPr>
          <p:cNvPr id="367" name="Google Shape;367;p29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cap="flat" cmpd="sng" w="2857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68" name="Google Shape;368;p29"/>
          <p:cNvGrpSpPr/>
          <p:nvPr/>
        </p:nvGrpSpPr>
        <p:grpSpPr>
          <a:xfrm>
            <a:off x="158590" y="3781550"/>
            <a:ext cx="360758" cy="258297"/>
            <a:chOff x="4992850" y="4345375"/>
            <a:chExt cx="607336" cy="638400"/>
          </a:xfrm>
        </p:grpSpPr>
        <p:sp>
          <p:nvSpPr>
            <p:cNvPr id="369" name="Google Shape;369;p29"/>
            <p:cNvSpPr/>
            <p:nvPr/>
          </p:nvSpPr>
          <p:spPr>
            <a:xfrm>
              <a:off x="4992850" y="4345375"/>
              <a:ext cx="225900" cy="638400"/>
            </a:xfrm>
            <a:prstGeom prst="leftBrace">
              <a:avLst>
                <a:gd fmla="val 2174" name="adj1"/>
                <a:gd fmla="val 50000" name="adj2"/>
              </a:avLst>
            </a:pr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0" name="Google Shape;370;p29"/>
            <p:cNvSpPr/>
            <p:nvPr/>
          </p:nvSpPr>
          <p:spPr>
            <a:xfrm rot="10800000">
              <a:off x="5374286" y="4345375"/>
              <a:ext cx="225900" cy="638400"/>
            </a:xfrm>
            <a:prstGeom prst="leftBrace">
              <a:avLst>
                <a:gd fmla="val 2174" name="adj1"/>
                <a:gd fmla="val 50000" name="adj2"/>
              </a:avLst>
            </a:pr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71" name="Google Shape;371;p29"/>
          <p:cNvSpPr/>
          <p:nvPr/>
        </p:nvSpPr>
        <p:spPr>
          <a:xfrm>
            <a:off x="7390700" y="281200"/>
            <a:ext cx="215100" cy="258300"/>
          </a:xfrm>
          <a:prstGeom prst="bracketPair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72" name="Google Shape;372;p29"/>
          <p:cNvGrpSpPr/>
          <p:nvPr/>
        </p:nvGrpSpPr>
        <p:grpSpPr>
          <a:xfrm>
            <a:off x="285147" y="814196"/>
            <a:ext cx="234196" cy="188409"/>
            <a:chOff x="5151797" y="479071"/>
            <a:chExt cx="234196" cy="188409"/>
          </a:xfrm>
        </p:grpSpPr>
        <p:sp>
          <p:nvSpPr>
            <p:cNvPr id="373" name="Google Shape;373;p29"/>
            <p:cNvSpPr/>
            <p:nvPr/>
          </p:nvSpPr>
          <p:spPr>
            <a:xfrm>
              <a:off x="5151797" y="479071"/>
              <a:ext cx="122220" cy="188409"/>
            </a:xfrm>
            <a:custGeom>
              <a:rect b="b" l="l" r="r" t="t"/>
              <a:pathLst>
                <a:path extrusionOk="0" h="2226" w="1444">
                  <a:moveTo>
                    <a:pt x="1234" y="0"/>
                  </a:moveTo>
                  <a:cubicBezTo>
                    <a:pt x="1175" y="0"/>
                    <a:pt x="1109" y="21"/>
                    <a:pt x="1062" y="68"/>
                  </a:cubicBezTo>
                  <a:lnTo>
                    <a:pt x="1" y="1165"/>
                  </a:lnTo>
                  <a:lnTo>
                    <a:pt x="1062" y="2162"/>
                  </a:lnTo>
                  <a:cubicBezTo>
                    <a:pt x="1118" y="2190"/>
                    <a:pt x="1175" y="2226"/>
                    <a:pt x="1203" y="2226"/>
                  </a:cubicBezTo>
                  <a:cubicBezTo>
                    <a:pt x="1267" y="2226"/>
                    <a:pt x="1324" y="2190"/>
                    <a:pt x="1380" y="2162"/>
                  </a:cubicBezTo>
                  <a:cubicBezTo>
                    <a:pt x="1444" y="2077"/>
                    <a:pt x="1444" y="1929"/>
                    <a:pt x="1352" y="1837"/>
                  </a:cubicBezTo>
                  <a:lnTo>
                    <a:pt x="616" y="1165"/>
                  </a:lnTo>
                  <a:lnTo>
                    <a:pt x="1380" y="365"/>
                  </a:lnTo>
                  <a:cubicBezTo>
                    <a:pt x="1444" y="280"/>
                    <a:pt x="1444" y="132"/>
                    <a:pt x="1352" y="40"/>
                  </a:cubicBezTo>
                  <a:cubicBezTo>
                    <a:pt x="1327" y="14"/>
                    <a:pt x="1282" y="0"/>
                    <a:pt x="1234" y="0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4" name="Google Shape;374;p29"/>
            <p:cNvSpPr/>
            <p:nvPr/>
          </p:nvSpPr>
          <p:spPr>
            <a:xfrm>
              <a:off x="5261402" y="479071"/>
              <a:ext cx="124590" cy="188409"/>
            </a:xfrm>
            <a:custGeom>
              <a:rect b="b" l="l" r="r" t="t"/>
              <a:pathLst>
                <a:path extrusionOk="0" h="2226" w="1472">
                  <a:moveTo>
                    <a:pt x="1240" y="0"/>
                  </a:moveTo>
                  <a:cubicBezTo>
                    <a:pt x="1174" y="0"/>
                    <a:pt x="1108" y="21"/>
                    <a:pt x="1062" y="68"/>
                  </a:cubicBezTo>
                  <a:lnTo>
                    <a:pt x="0" y="1165"/>
                  </a:lnTo>
                  <a:lnTo>
                    <a:pt x="1090" y="2162"/>
                  </a:lnTo>
                  <a:cubicBezTo>
                    <a:pt x="1118" y="2190"/>
                    <a:pt x="1182" y="2226"/>
                    <a:pt x="1210" y="2226"/>
                  </a:cubicBezTo>
                  <a:cubicBezTo>
                    <a:pt x="1267" y="2226"/>
                    <a:pt x="1323" y="2190"/>
                    <a:pt x="1387" y="2162"/>
                  </a:cubicBezTo>
                  <a:cubicBezTo>
                    <a:pt x="1472" y="2077"/>
                    <a:pt x="1444" y="1929"/>
                    <a:pt x="1359" y="1837"/>
                  </a:cubicBezTo>
                  <a:lnTo>
                    <a:pt x="616" y="1165"/>
                  </a:lnTo>
                  <a:lnTo>
                    <a:pt x="1387" y="365"/>
                  </a:lnTo>
                  <a:cubicBezTo>
                    <a:pt x="1472" y="280"/>
                    <a:pt x="1444" y="132"/>
                    <a:pt x="1387" y="40"/>
                  </a:cubicBezTo>
                  <a:cubicBezTo>
                    <a:pt x="1346" y="14"/>
                    <a:pt x="1293" y="0"/>
                    <a:pt x="1240" y="0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75" name="Google Shape;375;p29"/>
          <p:cNvSpPr/>
          <p:nvPr/>
        </p:nvSpPr>
        <p:spPr>
          <a:xfrm>
            <a:off x="8573950" y="883600"/>
            <a:ext cx="289200" cy="258300"/>
          </a:xfrm>
          <a:prstGeom prst="bracePair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mbers and text 1">
  <p:cSld name="CUSTOM_8_1">
    <p:spTree>
      <p:nvGrpSpPr>
        <p:cNvPr id="376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30"/>
          <p:cNvSpPr txBox="1"/>
          <p:nvPr>
            <p:ph hasCustomPrompt="1" type="title"/>
          </p:nvPr>
        </p:nvSpPr>
        <p:spPr>
          <a:xfrm>
            <a:off x="1325650" y="2432800"/>
            <a:ext cx="1398900" cy="6033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accen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378" name="Google Shape;378;p30"/>
          <p:cNvSpPr txBox="1"/>
          <p:nvPr>
            <p:ph idx="1" type="subTitle"/>
          </p:nvPr>
        </p:nvSpPr>
        <p:spPr>
          <a:xfrm>
            <a:off x="938500" y="3560852"/>
            <a:ext cx="2173200" cy="88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PT Sans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PT Sans"/>
              <a:buNone/>
              <a:defRPr sz="2100">
                <a:latin typeface="PT Sans"/>
                <a:ea typeface="PT Sans"/>
                <a:cs typeface="PT Sans"/>
                <a:sym typeface="PT Sans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PT Sans"/>
              <a:buNone/>
              <a:defRPr sz="2100">
                <a:latin typeface="PT Sans"/>
                <a:ea typeface="PT Sans"/>
                <a:cs typeface="PT Sans"/>
                <a:sym typeface="PT Sans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PT Sans"/>
              <a:buNone/>
              <a:defRPr sz="2100">
                <a:latin typeface="PT Sans"/>
                <a:ea typeface="PT Sans"/>
                <a:cs typeface="PT Sans"/>
                <a:sym typeface="PT Sans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PT Sans"/>
              <a:buNone/>
              <a:defRPr sz="2100">
                <a:latin typeface="PT Sans"/>
                <a:ea typeface="PT Sans"/>
                <a:cs typeface="PT Sans"/>
                <a:sym typeface="PT Sans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PT Sans"/>
              <a:buNone/>
              <a:defRPr sz="2100">
                <a:latin typeface="PT Sans"/>
                <a:ea typeface="PT Sans"/>
                <a:cs typeface="PT Sans"/>
                <a:sym typeface="PT Sans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PT Sans"/>
              <a:buNone/>
              <a:defRPr sz="2100">
                <a:latin typeface="PT Sans"/>
                <a:ea typeface="PT Sans"/>
                <a:cs typeface="PT Sans"/>
                <a:sym typeface="PT Sans"/>
              </a:defRPr>
            </a:lvl9pPr>
          </a:lstStyle>
          <a:p/>
        </p:txBody>
      </p:sp>
      <p:sp>
        <p:nvSpPr>
          <p:cNvPr id="379" name="Google Shape;379;p30"/>
          <p:cNvSpPr txBox="1"/>
          <p:nvPr>
            <p:ph idx="2" type="subTitle"/>
          </p:nvPr>
        </p:nvSpPr>
        <p:spPr>
          <a:xfrm>
            <a:off x="938500" y="3132150"/>
            <a:ext cx="2173200" cy="505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380" name="Google Shape;380;p30"/>
          <p:cNvSpPr txBox="1"/>
          <p:nvPr>
            <p:ph hasCustomPrompt="1" idx="3" type="title"/>
          </p:nvPr>
        </p:nvSpPr>
        <p:spPr>
          <a:xfrm>
            <a:off x="3873100" y="2432800"/>
            <a:ext cx="1397700" cy="6033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accen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381" name="Google Shape;381;p30"/>
          <p:cNvSpPr txBox="1"/>
          <p:nvPr>
            <p:ph idx="4" type="subTitle"/>
          </p:nvPr>
        </p:nvSpPr>
        <p:spPr>
          <a:xfrm>
            <a:off x="3485400" y="3560852"/>
            <a:ext cx="2173200" cy="88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PT Sans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PT Sans"/>
              <a:buNone/>
              <a:defRPr sz="2100">
                <a:latin typeface="PT Sans"/>
                <a:ea typeface="PT Sans"/>
                <a:cs typeface="PT Sans"/>
                <a:sym typeface="PT Sans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PT Sans"/>
              <a:buNone/>
              <a:defRPr sz="2100">
                <a:latin typeface="PT Sans"/>
                <a:ea typeface="PT Sans"/>
                <a:cs typeface="PT Sans"/>
                <a:sym typeface="PT Sans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PT Sans"/>
              <a:buNone/>
              <a:defRPr sz="2100">
                <a:latin typeface="PT Sans"/>
                <a:ea typeface="PT Sans"/>
                <a:cs typeface="PT Sans"/>
                <a:sym typeface="PT Sans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PT Sans"/>
              <a:buNone/>
              <a:defRPr sz="2100">
                <a:latin typeface="PT Sans"/>
                <a:ea typeface="PT Sans"/>
                <a:cs typeface="PT Sans"/>
                <a:sym typeface="PT Sans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PT Sans"/>
              <a:buNone/>
              <a:defRPr sz="2100">
                <a:latin typeface="PT Sans"/>
                <a:ea typeface="PT Sans"/>
                <a:cs typeface="PT Sans"/>
                <a:sym typeface="PT Sans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PT Sans"/>
              <a:buNone/>
              <a:defRPr sz="2100">
                <a:latin typeface="PT Sans"/>
                <a:ea typeface="PT Sans"/>
                <a:cs typeface="PT Sans"/>
                <a:sym typeface="PT Sans"/>
              </a:defRPr>
            </a:lvl9pPr>
          </a:lstStyle>
          <a:p/>
        </p:txBody>
      </p:sp>
      <p:sp>
        <p:nvSpPr>
          <p:cNvPr id="382" name="Google Shape;382;p30"/>
          <p:cNvSpPr txBox="1"/>
          <p:nvPr>
            <p:ph idx="5" type="subTitle"/>
          </p:nvPr>
        </p:nvSpPr>
        <p:spPr>
          <a:xfrm>
            <a:off x="3485400" y="3132150"/>
            <a:ext cx="2173200" cy="505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383" name="Google Shape;383;p30"/>
          <p:cNvSpPr txBox="1"/>
          <p:nvPr>
            <p:ph hasCustomPrompt="1" idx="6" type="title"/>
          </p:nvPr>
        </p:nvSpPr>
        <p:spPr>
          <a:xfrm>
            <a:off x="6417675" y="2432800"/>
            <a:ext cx="1397700" cy="6033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accen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384" name="Google Shape;384;p30"/>
          <p:cNvSpPr txBox="1"/>
          <p:nvPr>
            <p:ph idx="7" type="subTitle"/>
          </p:nvPr>
        </p:nvSpPr>
        <p:spPr>
          <a:xfrm>
            <a:off x="6032300" y="3560852"/>
            <a:ext cx="2173200" cy="88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PT Sans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PT Sans"/>
              <a:buNone/>
              <a:defRPr sz="2100">
                <a:latin typeface="PT Sans"/>
                <a:ea typeface="PT Sans"/>
                <a:cs typeface="PT Sans"/>
                <a:sym typeface="PT Sans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PT Sans"/>
              <a:buNone/>
              <a:defRPr sz="2100">
                <a:latin typeface="PT Sans"/>
                <a:ea typeface="PT Sans"/>
                <a:cs typeface="PT Sans"/>
                <a:sym typeface="PT Sans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PT Sans"/>
              <a:buNone/>
              <a:defRPr sz="2100">
                <a:latin typeface="PT Sans"/>
                <a:ea typeface="PT Sans"/>
                <a:cs typeface="PT Sans"/>
                <a:sym typeface="PT Sans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PT Sans"/>
              <a:buNone/>
              <a:defRPr sz="2100">
                <a:latin typeface="PT Sans"/>
                <a:ea typeface="PT Sans"/>
                <a:cs typeface="PT Sans"/>
                <a:sym typeface="PT Sans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PT Sans"/>
              <a:buNone/>
              <a:defRPr sz="2100">
                <a:latin typeface="PT Sans"/>
                <a:ea typeface="PT Sans"/>
                <a:cs typeface="PT Sans"/>
                <a:sym typeface="PT Sans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PT Sans"/>
              <a:buNone/>
              <a:defRPr sz="2100">
                <a:latin typeface="PT Sans"/>
                <a:ea typeface="PT Sans"/>
                <a:cs typeface="PT Sans"/>
                <a:sym typeface="PT Sans"/>
              </a:defRPr>
            </a:lvl9pPr>
          </a:lstStyle>
          <a:p/>
        </p:txBody>
      </p:sp>
      <p:sp>
        <p:nvSpPr>
          <p:cNvPr id="385" name="Google Shape;385;p30"/>
          <p:cNvSpPr txBox="1"/>
          <p:nvPr>
            <p:ph idx="8" type="subTitle"/>
          </p:nvPr>
        </p:nvSpPr>
        <p:spPr>
          <a:xfrm>
            <a:off x="6032300" y="3132150"/>
            <a:ext cx="2173200" cy="505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386" name="Google Shape;386;p30"/>
          <p:cNvSpPr txBox="1"/>
          <p:nvPr>
            <p:ph idx="9"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387" name="Google Shape;387;p30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cap="flat" cmpd="sng" w="2857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8" name="Google Shape;388;p30"/>
          <p:cNvSpPr/>
          <p:nvPr/>
        </p:nvSpPr>
        <p:spPr>
          <a:xfrm>
            <a:off x="-1731000" y="2571745"/>
            <a:ext cx="2496096" cy="1582356"/>
          </a:xfrm>
          <a:custGeom>
            <a:rect b="b" l="l" r="r" t="t"/>
            <a:pathLst>
              <a:path extrusionOk="0" h="30030" w="47371">
                <a:moveTo>
                  <a:pt x="30713" y="1"/>
                </a:moveTo>
                <a:cubicBezTo>
                  <a:pt x="29748" y="1"/>
                  <a:pt x="28782" y="127"/>
                  <a:pt x="27824" y="424"/>
                </a:cubicBezTo>
                <a:cubicBezTo>
                  <a:pt x="26233" y="898"/>
                  <a:pt x="24733" y="1605"/>
                  <a:pt x="23077" y="1931"/>
                </a:cubicBezTo>
                <a:cubicBezTo>
                  <a:pt x="22133" y="2112"/>
                  <a:pt x="21172" y="2158"/>
                  <a:pt x="20205" y="2158"/>
                </a:cubicBezTo>
                <a:cubicBezTo>
                  <a:pt x="19185" y="2158"/>
                  <a:pt x="18159" y="2106"/>
                  <a:pt x="17142" y="2106"/>
                </a:cubicBezTo>
                <a:cubicBezTo>
                  <a:pt x="15844" y="2106"/>
                  <a:pt x="14560" y="2191"/>
                  <a:pt x="13322" y="2574"/>
                </a:cubicBezTo>
                <a:cubicBezTo>
                  <a:pt x="11079" y="3282"/>
                  <a:pt x="9198" y="4966"/>
                  <a:pt x="8250" y="7088"/>
                </a:cubicBezTo>
                <a:cubicBezTo>
                  <a:pt x="7514" y="8708"/>
                  <a:pt x="7337" y="10505"/>
                  <a:pt x="6453" y="12012"/>
                </a:cubicBezTo>
                <a:cubicBezTo>
                  <a:pt x="5158" y="14247"/>
                  <a:pt x="2590" y="15513"/>
                  <a:pt x="1296" y="17756"/>
                </a:cubicBezTo>
                <a:cubicBezTo>
                  <a:pt x="1" y="20055"/>
                  <a:pt x="355" y="23062"/>
                  <a:pt x="1798" y="25304"/>
                </a:cubicBezTo>
                <a:cubicBezTo>
                  <a:pt x="1883" y="25389"/>
                  <a:pt x="1946" y="25509"/>
                  <a:pt x="2031" y="25630"/>
                </a:cubicBezTo>
                <a:cubicBezTo>
                  <a:pt x="3687" y="27865"/>
                  <a:pt x="6340" y="29195"/>
                  <a:pt x="9077" y="29726"/>
                </a:cubicBezTo>
                <a:cubicBezTo>
                  <a:pt x="10189" y="29941"/>
                  <a:pt x="11314" y="30029"/>
                  <a:pt x="12442" y="30029"/>
                </a:cubicBezTo>
                <a:cubicBezTo>
                  <a:pt x="14099" y="30029"/>
                  <a:pt x="15761" y="29838"/>
                  <a:pt x="17390" y="29577"/>
                </a:cubicBezTo>
                <a:cubicBezTo>
                  <a:pt x="18897" y="29344"/>
                  <a:pt x="20425" y="29047"/>
                  <a:pt x="21960" y="29018"/>
                </a:cubicBezTo>
                <a:cubicBezTo>
                  <a:pt x="22130" y="29012"/>
                  <a:pt x="22300" y="29010"/>
                  <a:pt x="22470" y="29010"/>
                </a:cubicBezTo>
                <a:cubicBezTo>
                  <a:pt x="24892" y="29010"/>
                  <a:pt x="27287" y="29585"/>
                  <a:pt x="29713" y="29698"/>
                </a:cubicBezTo>
                <a:cubicBezTo>
                  <a:pt x="29922" y="29707"/>
                  <a:pt x="30132" y="29711"/>
                  <a:pt x="30343" y="29711"/>
                </a:cubicBezTo>
                <a:cubicBezTo>
                  <a:pt x="32751" y="29711"/>
                  <a:pt x="35268" y="29093"/>
                  <a:pt x="36816" y="27278"/>
                </a:cubicBezTo>
                <a:cubicBezTo>
                  <a:pt x="37672" y="26274"/>
                  <a:pt x="38139" y="25007"/>
                  <a:pt x="39143" y="24123"/>
                </a:cubicBezTo>
                <a:cubicBezTo>
                  <a:pt x="40120" y="23295"/>
                  <a:pt x="41414" y="22977"/>
                  <a:pt x="42560" y="22383"/>
                </a:cubicBezTo>
                <a:cubicBezTo>
                  <a:pt x="44859" y="21173"/>
                  <a:pt x="46366" y="18789"/>
                  <a:pt x="46869" y="16256"/>
                </a:cubicBezTo>
                <a:cubicBezTo>
                  <a:pt x="47371" y="13717"/>
                  <a:pt x="46925" y="11064"/>
                  <a:pt x="45984" y="8651"/>
                </a:cubicBezTo>
                <a:cubicBezTo>
                  <a:pt x="44541" y="4966"/>
                  <a:pt x="40735" y="2751"/>
                  <a:pt x="37141" y="1428"/>
                </a:cubicBezTo>
                <a:cubicBezTo>
                  <a:pt x="35075" y="648"/>
                  <a:pt x="32897" y="1"/>
                  <a:pt x="3071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9" name="Google Shape;389;p30"/>
          <p:cNvSpPr/>
          <p:nvPr/>
        </p:nvSpPr>
        <p:spPr>
          <a:xfrm>
            <a:off x="8488556" y="1302489"/>
            <a:ext cx="1300321" cy="1626477"/>
          </a:xfrm>
          <a:custGeom>
            <a:rect b="b" l="l" r="r" t="t"/>
            <a:pathLst>
              <a:path extrusionOk="0" h="9619" w="7690">
                <a:moveTo>
                  <a:pt x="1814" y="0"/>
                </a:moveTo>
                <a:cubicBezTo>
                  <a:pt x="1314" y="0"/>
                  <a:pt x="835" y="161"/>
                  <a:pt x="503" y="527"/>
                </a:cubicBezTo>
                <a:cubicBezTo>
                  <a:pt x="114" y="938"/>
                  <a:pt x="1" y="1532"/>
                  <a:pt x="29" y="2063"/>
                </a:cubicBezTo>
                <a:cubicBezTo>
                  <a:pt x="57" y="2621"/>
                  <a:pt x="234" y="3152"/>
                  <a:pt x="383" y="3683"/>
                </a:cubicBezTo>
                <a:cubicBezTo>
                  <a:pt x="913" y="5777"/>
                  <a:pt x="149" y="9017"/>
                  <a:pt x="3064" y="9547"/>
                </a:cubicBezTo>
                <a:cubicBezTo>
                  <a:pt x="3307" y="9596"/>
                  <a:pt x="3542" y="9619"/>
                  <a:pt x="3768" y="9619"/>
                </a:cubicBezTo>
                <a:cubicBezTo>
                  <a:pt x="6281" y="9619"/>
                  <a:pt x="7690" y="6774"/>
                  <a:pt x="7365" y="4418"/>
                </a:cubicBezTo>
                <a:cubicBezTo>
                  <a:pt x="7252" y="3739"/>
                  <a:pt x="6983" y="3060"/>
                  <a:pt x="6573" y="2501"/>
                </a:cubicBezTo>
                <a:cubicBezTo>
                  <a:pt x="6276" y="2119"/>
                  <a:pt x="5922" y="1822"/>
                  <a:pt x="5512" y="1589"/>
                </a:cubicBezTo>
                <a:cubicBezTo>
                  <a:pt x="5129" y="1383"/>
                  <a:pt x="4684" y="1263"/>
                  <a:pt x="4274" y="1058"/>
                </a:cubicBezTo>
                <a:cubicBezTo>
                  <a:pt x="3863" y="825"/>
                  <a:pt x="3474" y="527"/>
                  <a:pt x="3064" y="322"/>
                </a:cubicBezTo>
                <a:cubicBezTo>
                  <a:pt x="2683" y="117"/>
                  <a:pt x="2240" y="0"/>
                  <a:pt x="181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90" name="Google Shape;390;p30"/>
          <p:cNvGrpSpPr/>
          <p:nvPr/>
        </p:nvGrpSpPr>
        <p:grpSpPr>
          <a:xfrm>
            <a:off x="8676565" y="1435450"/>
            <a:ext cx="360758" cy="258297"/>
            <a:chOff x="4992850" y="4345375"/>
            <a:chExt cx="607336" cy="638400"/>
          </a:xfrm>
        </p:grpSpPr>
        <p:sp>
          <p:nvSpPr>
            <p:cNvPr id="391" name="Google Shape;391;p30"/>
            <p:cNvSpPr/>
            <p:nvPr/>
          </p:nvSpPr>
          <p:spPr>
            <a:xfrm>
              <a:off x="4992850" y="4345375"/>
              <a:ext cx="225900" cy="638400"/>
            </a:xfrm>
            <a:prstGeom prst="leftBrace">
              <a:avLst>
                <a:gd fmla="val 2174" name="adj1"/>
                <a:gd fmla="val 50000" name="adj2"/>
              </a:avLst>
            </a:pr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2" name="Google Shape;392;p30"/>
            <p:cNvSpPr/>
            <p:nvPr/>
          </p:nvSpPr>
          <p:spPr>
            <a:xfrm rot="10800000">
              <a:off x="5374286" y="4345375"/>
              <a:ext cx="225900" cy="638400"/>
            </a:xfrm>
            <a:prstGeom prst="leftBrace">
              <a:avLst>
                <a:gd fmla="val 2174" name="adj1"/>
                <a:gd fmla="val 50000" name="adj2"/>
              </a:avLst>
            </a:pr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93" name="Google Shape;393;p30"/>
          <p:cNvSpPr/>
          <p:nvPr/>
        </p:nvSpPr>
        <p:spPr>
          <a:xfrm>
            <a:off x="170850" y="1435450"/>
            <a:ext cx="215100" cy="258300"/>
          </a:xfrm>
          <a:prstGeom prst="bracketPair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94" name="Google Shape;394;p30"/>
          <p:cNvGrpSpPr/>
          <p:nvPr/>
        </p:nvGrpSpPr>
        <p:grpSpPr>
          <a:xfrm>
            <a:off x="212297" y="3225671"/>
            <a:ext cx="234196" cy="188409"/>
            <a:chOff x="5151797" y="479071"/>
            <a:chExt cx="234196" cy="188409"/>
          </a:xfrm>
        </p:grpSpPr>
        <p:sp>
          <p:nvSpPr>
            <p:cNvPr id="395" name="Google Shape;395;p30"/>
            <p:cNvSpPr/>
            <p:nvPr/>
          </p:nvSpPr>
          <p:spPr>
            <a:xfrm>
              <a:off x="5151797" y="479071"/>
              <a:ext cx="122220" cy="188409"/>
            </a:xfrm>
            <a:custGeom>
              <a:rect b="b" l="l" r="r" t="t"/>
              <a:pathLst>
                <a:path extrusionOk="0" h="2226" w="1444">
                  <a:moveTo>
                    <a:pt x="1234" y="0"/>
                  </a:moveTo>
                  <a:cubicBezTo>
                    <a:pt x="1175" y="0"/>
                    <a:pt x="1109" y="21"/>
                    <a:pt x="1062" y="68"/>
                  </a:cubicBezTo>
                  <a:lnTo>
                    <a:pt x="1" y="1165"/>
                  </a:lnTo>
                  <a:lnTo>
                    <a:pt x="1062" y="2162"/>
                  </a:lnTo>
                  <a:cubicBezTo>
                    <a:pt x="1118" y="2190"/>
                    <a:pt x="1175" y="2226"/>
                    <a:pt x="1203" y="2226"/>
                  </a:cubicBezTo>
                  <a:cubicBezTo>
                    <a:pt x="1267" y="2226"/>
                    <a:pt x="1324" y="2190"/>
                    <a:pt x="1380" y="2162"/>
                  </a:cubicBezTo>
                  <a:cubicBezTo>
                    <a:pt x="1444" y="2077"/>
                    <a:pt x="1444" y="1929"/>
                    <a:pt x="1352" y="1837"/>
                  </a:cubicBezTo>
                  <a:lnTo>
                    <a:pt x="616" y="1165"/>
                  </a:lnTo>
                  <a:lnTo>
                    <a:pt x="1380" y="365"/>
                  </a:lnTo>
                  <a:cubicBezTo>
                    <a:pt x="1444" y="280"/>
                    <a:pt x="1444" y="132"/>
                    <a:pt x="1352" y="40"/>
                  </a:cubicBezTo>
                  <a:cubicBezTo>
                    <a:pt x="1327" y="14"/>
                    <a:pt x="1282" y="0"/>
                    <a:pt x="1234" y="0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6" name="Google Shape;396;p30"/>
            <p:cNvSpPr/>
            <p:nvPr/>
          </p:nvSpPr>
          <p:spPr>
            <a:xfrm>
              <a:off x="5261402" y="479071"/>
              <a:ext cx="124590" cy="188409"/>
            </a:xfrm>
            <a:custGeom>
              <a:rect b="b" l="l" r="r" t="t"/>
              <a:pathLst>
                <a:path extrusionOk="0" h="2226" w="1472">
                  <a:moveTo>
                    <a:pt x="1240" y="0"/>
                  </a:moveTo>
                  <a:cubicBezTo>
                    <a:pt x="1174" y="0"/>
                    <a:pt x="1108" y="21"/>
                    <a:pt x="1062" y="68"/>
                  </a:cubicBezTo>
                  <a:lnTo>
                    <a:pt x="0" y="1165"/>
                  </a:lnTo>
                  <a:lnTo>
                    <a:pt x="1090" y="2162"/>
                  </a:lnTo>
                  <a:cubicBezTo>
                    <a:pt x="1118" y="2190"/>
                    <a:pt x="1182" y="2226"/>
                    <a:pt x="1210" y="2226"/>
                  </a:cubicBezTo>
                  <a:cubicBezTo>
                    <a:pt x="1267" y="2226"/>
                    <a:pt x="1323" y="2190"/>
                    <a:pt x="1387" y="2162"/>
                  </a:cubicBezTo>
                  <a:cubicBezTo>
                    <a:pt x="1472" y="2077"/>
                    <a:pt x="1444" y="1929"/>
                    <a:pt x="1359" y="1837"/>
                  </a:cubicBezTo>
                  <a:lnTo>
                    <a:pt x="616" y="1165"/>
                  </a:lnTo>
                  <a:lnTo>
                    <a:pt x="1387" y="365"/>
                  </a:lnTo>
                  <a:cubicBezTo>
                    <a:pt x="1472" y="280"/>
                    <a:pt x="1444" y="132"/>
                    <a:pt x="1387" y="40"/>
                  </a:cubicBezTo>
                  <a:cubicBezTo>
                    <a:pt x="1346" y="14"/>
                    <a:pt x="1293" y="0"/>
                    <a:pt x="1240" y="0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97" name="Google Shape;397;p30"/>
          <p:cNvGrpSpPr/>
          <p:nvPr/>
        </p:nvGrpSpPr>
        <p:grpSpPr>
          <a:xfrm>
            <a:off x="8664279" y="4232272"/>
            <a:ext cx="234788" cy="188409"/>
            <a:chOff x="6428979" y="917397"/>
            <a:chExt cx="234788" cy="188409"/>
          </a:xfrm>
        </p:grpSpPr>
        <p:sp>
          <p:nvSpPr>
            <p:cNvPr id="398" name="Google Shape;398;p30"/>
            <p:cNvSpPr/>
            <p:nvPr/>
          </p:nvSpPr>
          <p:spPr>
            <a:xfrm>
              <a:off x="6538500" y="917397"/>
              <a:ext cx="125267" cy="188409"/>
            </a:xfrm>
            <a:custGeom>
              <a:rect b="b" l="l" r="r" t="t"/>
              <a:pathLst>
                <a:path extrusionOk="0" h="2226" w="148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9" name="Google Shape;399;p30"/>
            <p:cNvSpPr/>
            <p:nvPr/>
          </p:nvSpPr>
          <p:spPr>
            <a:xfrm>
              <a:off x="6428979" y="917397"/>
              <a:ext cx="122220" cy="188409"/>
            </a:xfrm>
            <a:custGeom>
              <a:rect b="b" l="l" r="r" t="t"/>
              <a:pathLst>
                <a:path extrusionOk="0" h="2226" w="1444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00" name="Google Shape;400;p30"/>
          <p:cNvSpPr/>
          <p:nvPr/>
        </p:nvSpPr>
        <p:spPr>
          <a:xfrm>
            <a:off x="8712350" y="2174488"/>
            <a:ext cx="289200" cy="258300"/>
          </a:xfrm>
          <a:prstGeom prst="bracePair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7856925" y="3725245"/>
            <a:ext cx="2496096" cy="1582356"/>
          </a:xfrm>
          <a:custGeom>
            <a:rect b="b" l="l" r="r" t="t"/>
            <a:pathLst>
              <a:path extrusionOk="0" h="30030" w="47371">
                <a:moveTo>
                  <a:pt x="30713" y="1"/>
                </a:moveTo>
                <a:cubicBezTo>
                  <a:pt x="29748" y="1"/>
                  <a:pt x="28782" y="127"/>
                  <a:pt x="27824" y="424"/>
                </a:cubicBezTo>
                <a:cubicBezTo>
                  <a:pt x="26233" y="898"/>
                  <a:pt x="24733" y="1605"/>
                  <a:pt x="23077" y="1931"/>
                </a:cubicBezTo>
                <a:cubicBezTo>
                  <a:pt x="22133" y="2112"/>
                  <a:pt x="21172" y="2158"/>
                  <a:pt x="20205" y="2158"/>
                </a:cubicBezTo>
                <a:cubicBezTo>
                  <a:pt x="19185" y="2158"/>
                  <a:pt x="18159" y="2106"/>
                  <a:pt x="17142" y="2106"/>
                </a:cubicBezTo>
                <a:cubicBezTo>
                  <a:pt x="15844" y="2106"/>
                  <a:pt x="14560" y="2191"/>
                  <a:pt x="13322" y="2574"/>
                </a:cubicBezTo>
                <a:cubicBezTo>
                  <a:pt x="11079" y="3282"/>
                  <a:pt x="9198" y="4966"/>
                  <a:pt x="8250" y="7088"/>
                </a:cubicBezTo>
                <a:cubicBezTo>
                  <a:pt x="7514" y="8708"/>
                  <a:pt x="7337" y="10505"/>
                  <a:pt x="6453" y="12012"/>
                </a:cubicBezTo>
                <a:cubicBezTo>
                  <a:pt x="5158" y="14247"/>
                  <a:pt x="2590" y="15513"/>
                  <a:pt x="1296" y="17756"/>
                </a:cubicBezTo>
                <a:cubicBezTo>
                  <a:pt x="1" y="20055"/>
                  <a:pt x="355" y="23062"/>
                  <a:pt x="1798" y="25304"/>
                </a:cubicBezTo>
                <a:cubicBezTo>
                  <a:pt x="1883" y="25389"/>
                  <a:pt x="1946" y="25509"/>
                  <a:pt x="2031" y="25630"/>
                </a:cubicBezTo>
                <a:cubicBezTo>
                  <a:pt x="3687" y="27865"/>
                  <a:pt x="6340" y="29195"/>
                  <a:pt x="9077" y="29726"/>
                </a:cubicBezTo>
                <a:cubicBezTo>
                  <a:pt x="10189" y="29941"/>
                  <a:pt x="11314" y="30029"/>
                  <a:pt x="12442" y="30029"/>
                </a:cubicBezTo>
                <a:cubicBezTo>
                  <a:pt x="14099" y="30029"/>
                  <a:pt x="15761" y="29838"/>
                  <a:pt x="17390" y="29577"/>
                </a:cubicBezTo>
                <a:cubicBezTo>
                  <a:pt x="18897" y="29344"/>
                  <a:pt x="20425" y="29047"/>
                  <a:pt x="21960" y="29018"/>
                </a:cubicBezTo>
                <a:cubicBezTo>
                  <a:pt x="22130" y="29012"/>
                  <a:pt x="22300" y="29010"/>
                  <a:pt x="22470" y="29010"/>
                </a:cubicBezTo>
                <a:cubicBezTo>
                  <a:pt x="24892" y="29010"/>
                  <a:pt x="27287" y="29585"/>
                  <a:pt x="29713" y="29698"/>
                </a:cubicBezTo>
                <a:cubicBezTo>
                  <a:pt x="29922" y="29707"/>
                  <a:pt x="30132" y="29711"/>
                  <a:pt x="30343" y="29711"/>
                </a:cubicBezTo>
                <a:cubicBezTo>
                  <a:pt x="32751" y="29711"/>
                  <a:pt x="35268" y="29093"/>
                  <a:pt x="36816" y="27278"/>
                </a:cubicBezTo>
                <a:cubicBezTo>
                  <a:pt x="37672" y="26274"/>
                  <a:pt x="38139" y="25007"/>
                  <a:pt x="39143" y="24123"/>
                </a:cubicBezTo>
                <a:cubicBezTo>
                  <a:pt x="40120" y="23295"/>
                  <a:pt x="41414" y="22977"/>
                  <a:pt x="42560" y="22383"/>
                </a:cubicBezTo>
                <a:cubicBezTo>
                  <a:pt x="44859" y="21173"/>
                  <a:pt x="46366" y="18789"/>
                  <a:pt x="46869" y="16256"/>
                </a:cubicBezTo>
                <a:cubicBezTo>
                  <a:pt x="47371" y="13717"/>
                  <a:pt x="46925" y="11064"/>
                  <a:pt x="45984" y="8651"/>
                </a:cubicBezTo>
                <a:cubicBezTo>
                  <a:pt x="44541" y="4966"/>
                  <a:pt x="40735" y="2751"/>
                  <a:pt x="37141" y="1428"/>
                </a:cubicBezTo>
                <a:cubicBezTo>
                  <a:pt x="35075" y="648"/>
                  <a:pt x="32897" y="1"/>
                  <a:pt x="3071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" name="Google Shape;25;p4"/>
          <p:cNvSpPr/>
          <p:nvPr/>
        </p:nvSpPr>
        <p:spPr>
          <a:xfrm rot="-8598636">
            <a:off x="-986011" y="800483"/>
            <a:ext cx="1492690" cy="1867091"/>
          </a:xfrm>
          <a:custGeom>
            <a:rect b="b" l="l" r="r" t="t"/>
            <a:pathLst>
              <a:path extrusionOk="0" h="9619" w="7690">
                <a:moveTo>
                  <a:pt x="1814" y="0"/>
                </a:moveTo>
                <a:cubicBezTo>
                  <a:pt x="1314" y="0"/>
                  <a:pt x="835" y="161"/>
                  <a:pt x="503" y="527"/>
                </a:cubicBezTo>
                <a:cubicBezTo>
                  <a:pt x="114" y="938"/>
                  <a:pt x="1" y="1532"/>
                  <a:pt x="29" y="2063"/>
                </a:cubicBezTo>
                <a:cubicBezTo>
                  <a:pt x="57" y="2621"/>
                  <a:pt x="234" y="3152"/>
                  <a:pt x="383" y="3683"/>
                </a:cubicBezTo>
                <a:cubicBezTo>
                  <a:pt x="913" y="5777"/>
                  <a:pt x="149" y="9017"/>
                  <a:pt x="3064" y="9547"/>
                </a:cubicBezTo>
                <a:cubicBezTo>
                  <a:pt x="3307" y="9596"/>
                  <a:pt x="3542" y="9619"/>
                  <a:pt x="3768" y="9619"/>
                </a:cubicBezTo>
                <a:cubicBezTo>
                  <a:pt x="6281" y="9619"/>
                  <a:pt x="7690" y="6774"/>
                  <a:pt x="7365" y="4418"/>
                </a:cubicBezTo>
                <a:cubicBezTo>
                  <a:pt x="7252" y="3739"/>
                  <a:pt x="6983" y="3060"/>
                  <a:pt x="6573" y="2501"/>
                </a:cubicBezTo>
                <a:cubicBezTo>
                  <a:pt x="6276" y="2119"/>
                  <a:pt x="5922" y="1822"/>
                  <a:pt x="5512" y="1589"/>
                </a:cubicBezTo>
                <a:cubicBezTo>
                  <a:pt x="5129" y="1383"/>
                  <a:pt x="4684" y="1263"/>
                  <a:pt x="4274" y="1058"/>
                </a:cubicBezTo>
                <a:cubicBezTo>
                  <a:pt x="3863" y="825"/>
                  <a:pt x="3474" y="527"/>
                  <a:pt x="3064" y="322"/>
                </a:cubicBezTo>
                <a:cubicBezTo>
                  <a:pt x="2683" y="117"/>
                  <a:pt x="2240" y="0"/>
                  <a:pt x="181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6" name="Google Shape;26;p4"/>
          <p:cNvGrpSpPr/>
          <p:nvPr/>
        </p:nvGrpSpPr>
        <p:grpSpPr>
          <a:xfrm>
            <a:off x="186765" y="3075875"/>
            <a:ext cx="360758" cy="258297"/>
            <a:chOff x="4992850" y="4345375"/>
            <a:chExt cx="607336" cy="638400"/>
          </a:xfrm>
        </p:grpSpPr>
        <p:sp>
          <p:nvSpPr>
            <p:cNvPr id="27" name="Google Shape;27;p4"/>
            <p:cNvSpPr/>
            <p:nvPr/>
          </p:nvSpPr>
          <p:spPr>
            <a:xfrm>
              <a:off x="4992850" y="4345375"/>
              <a:ext cx="225900" cy="638400"/>
            </a:xfrm>
            <a:prstGeom prst="leftBrace">
              <a:avLst>
                <a:gd fmla="val 2174" name="adj1"/>
                <a:gd fmla="val 50000" name="adj2"/>
              </a:avLst>
            </a:pr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4"/>
            <p:cNvSpPr/>
            <p:nvPr/>
          </p:nvSpPr>
          <p:spPr>
            <a:xfrm rot="10800000">
              <a:off x="5374286" y="4345375"/>
              <a:ext cx="225900" cy="638400"/>
            </a:xfrm>
            <a:prstGeom prst="leftBrace">
              <a:avLst>
                <a:gd fmla="val 2174" name="adj1"/>
                <a:gd fmla="val 50000" name="adj2"/>
              </a:avLst>
            </a:pr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9" name="Google Shape;29;p4"/>
          <p:cNvSpPr/>
          <p:nvPr/>
        </p:nvSpPr>
        <p:spPr>
          <a:xfrm>
            <a:off x="8534500" y="2571750"/>
            <a:ext cx="215100" cy="258300"/>
          </a:xfrm>
          <a:prstGeom prst="bracketPair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0" name="Google Shape;30;p4"/>
          <p:cNvGrpSpPr/>
          <p:nvPr/>
        </p:nvGrpSpPr>
        <p:grpSpPr>
          <a:xfrm>
            <a:off x="139422" y="1258621"/>
            <a:ext cx="234196" cy="188409"/>
            <a:chOff x="5151797" y="479071"/>
            <a:chExt cx="234196" cy="188409"/>
          </a:xfrm>
        </p:grpSpPr>
        <p:sp>
          <p:nvSpPr>
            <p:cNvPr id="31" name="Google Shape;31;p4"/>
            <p:cNvSpPr/>
            <p:nvPr/>
          </p:nvSpPr>
          <p:spPr>
            <a:xfrm>
              <a:off x="5151797" y="479071"/>
              <a:ext cx="122220" cy="188409"/>
            </a:xfrm>
            <a:custGeom>
              <a:rect b="b" l="l" r="r" t="t"/>
              <a:pathLst>
                <a:path extrusionOk="0" h="2226" w="1444">
                  <a:moveTo>
                    <a:pt x="1234" y="0"/>
                  </a:moveTo>
                  <a:cubicBezTo>
                    <a:pt x="1175" y="0"/>
                    <a:pt x="1109" y="21"/>
                    <a:pt x="1062" y="68"/>
                  </a:cubicBezTo>
                  <a:lnTo>
                    <a:pt x="1" y="1165"/>
                  </a:lnTo>
                  <a:lnTo>
                    <a:pt x="1062" y="2162"/>
                  </a:lnTo>
                  <a:cubicBezTo>
                    <a:pt x="1118" y="2190"/>
                    <a:pt x="1175" y="2226"/>
                    <a:pt x="1203" y="2226"/>
                  </a:cubicBezTo>
                  <a:cubicBezTo>
                    <a:pt x="1267" y="2226"/>
                    <a:pt x="1324" y="2190"/>
                    <a:pt x="1380" y="2162"/>
                  </a:cubicBezTo>
                  <a:cubicBezTo>
                    <a:pt x="1444" y="2077"/>
                    <a:pt x="1444" y="1929"/>
                    <a:pt x="1352" y="1837"/>
                  </a:cubicBezTo>
                  <a:lnTo>
                    <a:pt x="616" y="1165"/>
                  </a:lnTo>
                  <a:lnTo>
                    <a:pt x="1380" y="365"/>
                  </a:lnTo>
                  <a:cubicBezTo>
                    <a:pt x="1444" y="280"/>
                    <a:pt x="1444" y="132"/>
                    <a:pt x="1352" y="40"/>
                  </a:cubicBezTo>
                  <a:cubicBezTo>
                    <a:pt x="1327" y="14"/>
                    <a:pt x="1282" y="0"/>
                    <a:pt x="1234" y="0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5261402" y="479071"/>
              <a:ext cx="124590" cy="188409"/>
            </a:xfrm>
            <a:custGeom>
              <a:rect b="b" l="l" r="r" t="t"/>
              <a:pathLst>
                <a:path extrusionOk="0" h="2226" w="1472">
                  <a:moveTo>
                    <a:pt x="1240" y="0"/>
                  </a:moveTo>
                  <a:cubicBezTo>
                    <a:pt x="1174" y="0"/>
                    <a:pt x="1108" y="21"/>
                    <a:pt x="1062" y="68"/>
                  </a:cubicBezTo>
                  <a:lnTo>
                    <a:pt x="0" y="1165"/>
                  </a:lnTo>
                  <a:lnTo>
                    <a:pt x="1090" y="2162"/>
                  </a:lnTo>
                  <a:cubicBezTo>
                    <a:pt x="1118" y="2190"/>
                    <a:pt x="1182" y="2226"/>
                    <a:pt x="1210" y="2226"/>
                  </a:cubicBezTo>
                  <a:cubicBezTo>
                    <a:pt x="1267" y="2226"/>
                    <a:pt x="1323" y="2190"/>
                    <a:pt x="1387" y="2162"/>
                  </a:cubicBezTo>
                  <a:cubicBezTo>
                    <a:pt x="1472" y="2077"/>
                    <a:pt x="1444" y="1929"/>
                    <a:pt x="1359" y="1837"/>
                  </a:cubicBezTo>
                  <a:lnTo>
                    <a:pt x="616" y="1165"/>
                  </a:lnTo>
                  <a:lnTo>
                    <a:pt x="1387" y="365"/>
                  </a:lnTo>
                  <a:cubicBezTo>
                    <a:pt x="1472" y="280"/>
                    <a:pt x="1444" y="132"/>
                    <a:pt x="1387" y="40"/>
                  </a:cubicBezTo>
                  <a:cubicBezTo>
                    <a:pt x="1346" y="14"/>
                    <a:pt x="1293" y="0"/>
                    <a:pt x="1240" y="0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3" name="Google Shape;33;p4"/>
          <p:cNvGrpSpPr/>
          <p:nvPr/>
        </p:nvGrpSpPr>
        <p:grpSpPr>
          <a:xfrm>
            <a:off x="8687454" y="4050122"/>
            <a:ext cx="234788" cy="188409"/>
            <a:chOff x="6428979" y="917397"/>
            <a:chExt cx="234788" cy="188409"/>
          </a:xfrm>
        </p:grpSpPr>
        <p:sp>
          <p:nvSpPr>
            <p:cNvPr id="34" name="Google Shape;34;p4"/>
            <p:cNvSpPr/>
            <p:nvPr/>
          </p:nvSpPr>
          <p:spPr>
            <a:xfrm>
              <a:off x="6538500" y="917397"/>
              <a:ext cx="125267" cy="188409"/>
            </a:xfrm>
            <a:custGeom>
              <a:rect b="b" l="l" r="r" t="t"/>
              <a:pathLst>
                <a:path extrusionOk="0" h="2226" w="148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4"/>
            <p:cNvSpPr/>
            <p:nvPr/>
          </p:nvSpPr>
          <p:spPr>
            <a:xfrm>
              <a:off x="6428979" y="917397"/>
              <a:ext cx="122220" cy="188409"/>
            </a:xfrm>
            <a:custGeom>
              <a:rect b="b" l="l" r="r" t="t"/>
              <a:pathLst>
                <a:path extrusionOk="0" h="2226" w="1444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" name="Google Shape;36;p4"/>
          <p:cNvSpPr/>
          <p:nvPr/>
        </p:nvSpPr>
        <p:spPr>
          <a:xfrm>
            <a:off x="8749600" y="3334175"/>
            <a:ext cx="289200" cy="258300"/>
          </a:xfrm>
          <a:prstGeom prst="bracePair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4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38" name="Google Shape;38;p4"/>
          <p:cNvSpPr txBox="1"/>
          <p:nvPr>
            <p:ph idx="1" type="body"/>
          </p:nvPr>
        </p:nvSpPr>
        <p:spPr>
          <a:xfrm>
            <a:off x="720000" y="1215750"/>
            <a:ext cx="7704000" cy="125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Lato Light"/>
              <a:buChar char="●"/>
              <a:defRPr sz="1200"/>
            </a:lvl1pPr>
            <a:lvl2pPr indent="-3175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2pPr>
            <a:lvl3pPr indent="-3175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3pPr>
            <a:lvl4pPr indent="-3175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4pPr>
            <a:lvl5pPr indent="-3175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5pPr>
            <a:lvl6pPr indent="-3175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6pPr>
            <a:lvl7pPr indent="-3175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7pPr>
            <a:lvl8pPr indent="-3175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8pPr>
            <a:lvl9pPr indent="-3175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9pPr>
          </a:lstStyle>
          <a:p/>
        </p:txBody>
      </p:sp>
      <p:sp>
        <p:nvSpPr>
          <p:cNvPr id="39" name="Google Shape;39;p4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cap="flat" cmpd="sng" w="2857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anks">
  <p:cSld name="CUSTOM_3_1">
    <p:spTree>
      <p:nvGrpSpPr>
        <p:cNvPr id="40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31"/>
          <p:cNvSpPr txBox="1"/>
          <p:nvPr>
            <p:ph type="title"/>
          </p:nvPr>
        </p:nvSpPr>
        <p:spPr>
          <a:xfrm>
            <a:off x="713258" y="736593"/>
            <a:ext cx="3858600" cy="105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403" name="Google Shape;403;p31"/>
          <p:cNvSpPr txBox="1"/>
          <p:nvPr>
            <p:ph idx="1" type="subTitle"/>
          </p:nvPr>
        </p:nvSpPr>
        <p:spPr>
          <a:xfrm>
            <a:off x="713225" y="1775309"/>
            <a:ext cx="3858600" cy="105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4" name="Google Shape;404;p31"/>
          <p:cNvSpPr txBox="1"/>
          <p:nvPr/>
        </p:nvSpPr>
        <p:spPr>
          <a:xfrm>
            <a:off x="713225" y="3521150"/>
            <a:ext cx="3858600" cy="74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0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CREDITS:</a:t>
            </a:r>
            <a:r>
              <a:rPr lang="en" sz="12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This presentation template was created by </a:t>
            </a:r>
            <a:r>
              <a:rPr b="1" lang="en" sz="1200" u="sng">
                <a:solidFill>
                  <a:schemeClr val="hlink"/>
                </a:solidFill>
                <a:latin typeface="Lato"/>
                <a:ea typeface="Lato"/>
                <a:cs typeface="Lato"/>
                <a:sym typeface="Lato"/>
                <a:hlinkClick r:id="rId2"/>
              </a:rPr>
              <a:t>Slidesgo</a:t>
            </a:r>
            <a:r>
              <a:rPr lang="en" sz="12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, and includes icons by </a:t>
            </a:r>
            <a:r>
              <a:rPr b="1" lang="en" sz="1200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Flaticon</a:t>
            </a:r>
            <a:r>
              <a:rPr lang="en" sz="12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, and infographics &amp; images by </a:t>
            </a:r>
            <a:r>
              <a:rPr b="1" lang="en" sz="1200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Freepik</a:t>
            </a:r>
            <a:r>
              <a:rPr lang="en" sz="1200" u="sng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endParaRPr b="1" sz="1200" u="sng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05" name="Google Shape;405;p31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cap="flat" cmpd="sng" w="2857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">
  <p:cSld name="CUSTOM_9">
    <p:spTree>
      <p:nvGrpSpPr>
        <p:cNvPr id="406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32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cap="flat" cmpd="sng" w="2857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 1">
  <p:cSld name="CUSTOM_9_1"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p33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cap="flat" cmpd="sng" w="2857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0" name="Google Shape;410;p33"/>
          <p:cNvSpPr/>
          <p:nvPr/>
        </p:nvSpPr>
        <p:spPr>
          <a:xfrm flipH="1" rot="3555162">
            <a:off x="-993615" y="620242"/>
            <a:ext cx="1625808" cy="1526544"/>
          </a:xfrm>
          <a:custGeom>
            <a:rect b="b" l="l" r="r" t="t"/>
            <a:pathLst>
              <a:path extrusionOk="0" h="12595" w="13414">
                <a:moveTo>
                  <a:pt x="6393" y="1"/>
                </a:moveTo>
                <a:cubicBezTo>
                  <a:pt x="6010" y="1"/>
                  <a:pt x="5626" y="38"/>
                  <a:pt x="5242" y="124"/>
                </a:cubicBezTo>
                <a:cubicBezTo>
                  <a:pt x="2766" y="598"/>
                  <a:pt x="354" y="2515"/>
                  <a:pt x="177" y="5048"/>
                </a:cubicBezTo>
                <a:cubicBezTo>
                  <a:pt x="0" y="7821"/>
                  <a:pt x="3063" y="10064"/>
                  <a:pt x="5129" y="11330"/>
                </a:cubicBezTo>
                <a:cubicBezTo>
                  <a:pt x="6309" y="12076"/>
                  <a:pt x="7558" y="12595"/>
                  <a:pt x="8729" y="12595"/>
                </a:cubicBezTo>
                <a:cubicBezTo>
                  <a:pt x="9868" y="12595"/>
                  <a:pt x="10932" y="12105"/>
                  <a:pt x="11786" y="10856"/>
                </a:cubicBezTo>
                <a:cubicBezTo>
                  <a:pt x="13144" y="8854"/>
                  <a:pt x="13413" y="6137"/>
                  <a:pt x="12409" y="3959"/>
                </a:cubicBezTo>
                <a:cubicBezTo>
                  <a:pt x="11404" y="1751"/>
                  <a:pt x="9169" y="160"/>
                  <a:pt x="6749" y="11"/>
                </a:cubicBezTo>
                <a:cubicBezTo>
                  <a:pt x="6631" y="4"/>
                  <a:pt x="6512" y="1"/>
                  <a:pt x="639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1" name="Google Shape;411;p33"/>
          <p:cNvSpPr/>
          <p:nvPr/>
        </p:nvSpPr>
        <p:spPr>
          <a:xfrm flipH="1">
            <a:off x="8511080" y="2803089"/>
            <a:ext cx="2259360" cy="2189809"/>
          </a:xfrm>
          <a:custGeom>
            <a:rect b="b" l="l" r="r" t="t"/>
            <a:pathLst>
              <a:path extrusionOk="0" h="33626" w="34694">
                <a:moveTo>
                  <a:pt x="26961" y="0"/>
                </a:moveTo>
                <a:cubicBezTo>
                  <a:pt x="26141" y="0"/>
                  <a:pt x="25322" y="151"/>
                  <a:pt x="24556" y="464"/>
                </a:cubicBezTo>
                <a:cubicBezTo>
                  <a:pt x="21698" y="1610"/>
                  <a:pt x="20134" y="4617"/>
                  <a:pt x="17835" y="6683"/>
                </a:cubicBezTo>
                <a:cubicBezTo>
                  <a:pt x="14743" y="9484"/>
                  <a:pt x="10676" y="9541"/>
                  <a:pt x="7223" y="11514"/>
                </a:cubicBezTo>
                <a:cubicBezTo>
                  <a:pt x="4217" y="13226"/>
                  <a:pt x="1712" y="16000"/>
                  <a:pt x="680" y="19332"/>
                </a:cubicBezTo>
                <a:cubicBezTo>
                  <a:pt x="121" y="21065"/>
                  <a:pt x="0" y="23223"/>
                  <a:pt x="382" y="25281"/>
                </a:cubicBezTo>
                <a:cubicBezTo>
                  <a:pt x="800" y="27432"/>
                  <a:pt x="1769" y="29441"/>
                  <a:pt x="3361" y="30679"/>
                </a:cubicBezTo>
                <a:cubicBezTo>
                  <a:pt x="6075" y="32748"/>
                  <a:pt x="9754" y="33625"/>
                  <a:pt x="13212" y="33625"/>
                </a:cubicBezTo>
                <a:cubicBezTo>
                  <a:pt x="14035" y="33625"/>
                  <a:pt x="14846" y="33576"/>
                  <a:pt x="15628" y="33480"/>
                </a:cubicBezTo>
                <a:cubicBezTo>
                  <a:pt x="16066" y="33417"/>
                  <a:pt x="16512" y="33360"/>
                  <a:pt x="16922" y="33268"/>
                </a:cubicBezTo>
                <a:cubicBezTo>
                  <a:pt x="19455" y="32801"/>
                  <a:pt x="21931" y="31768"/>
                  <a:pt x="23763" y="29971"/>
                </a:cubicBezTo>
                <a:cubicBezTo>
                  <a:pt x="25765" y="27998"/>
                  <a:pt x="26798" y="25840"/>
                  <a:pt x="27767" y="23251"/>
                </a:cubicBezTo>
                <a:cubicBezTo>
                  <a:pt x="28892" y="20273"/>
                  <a:pt x="30774" y="17676"/>
                  <a:pt x="32217" y="14846"/>
                </a:cubicBezTo>
                <a:cubicBezTo>
                  <a:pt x="33667" y="12045"/>
                  <a:pt x="34693" y="8805"/>
                  <a:pt x="33929" y="5742"/>
                </a:cubicBezTo>
                <a:cubicBezTo>
                  <a:pt x="33427" y="3768"/>
                  <a:pt x="32160" y="1964"/>
                  <a:pt x="30420" y="938"/>
                </a:cubicBezTo>
                <a:cubicBezTo>
                  <a:pt x="29369" y="324"/>
                  <a:pt x="28163" y="0"/>
                  <a:pt x="2696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2" name="Google Shape;412;p33"/>
          <p:cNvSpPr/>
          <p:nvPr/>
        </p:nvSpPr>
        <p:spPr>
          <a:xfrm flipH="1">
            <a:off x="325220" y="2624500"/>
            <a:ext cx="289200" cy="258300"/>
          </a:xfrm>
          <a:prstGeom prst="bracePair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13" name="Google Shape;413;p33"/>
          <p:cNvGrpSpPr/>
          <p:nvPr/>
        </p:nvGrpSpPr>
        <p:grpSpPr>
          <a:xfrm>
            <a:off x="8511086" y="618472"/>
            <a:ext cx="367931" cy="258303"/>
            <a:chOff x="4935811" y="4414372"/>
            <a:chExt cx="367931" cy="258303"/>
          </a:xfrm>
        </p:grpSpPr>
        <p:sp>
          <p:nvSpPr>
            <p:cNvPr id="414" name="Google Shape;414;p33"/>
            <p:cNvSpPr/>
            <p:nvPr/>
          </p:nvSpPr>
          <p:spPr>
            <a:xfrm flipH="1">
              <a:off x="5169642" y="4414375"/>
              <a:ext cx="134100" cy="258300"/>
            </a:xfrm>
            <a:prstGeom prst="leftBrace">
              <a:avLst>
                <a:gd fmla="val 2174" name="adj1"/>
                <a:gd fmla="val 50000" name="adj2"/>
              </a:avLst>
            </a:prstGeom>
            <a:noFill/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5" name="Google Shape;415;p33"/>
            <p:cNvSpPr/>
            <p:nvPr/>
          </p:nvSpPr>
          <p:spPr>
            <a:xfrm flipH="1" rot="10800000">
              <a:off x="4935811" y="4414372"/>
              <a:ext cx="134100" cy="258300"/>
            </a:xfrm>
            <a:prstGeom prst="leftBrace">
              <a:avLst>
                <a:gd fmla="val 2174" name="adj1"/>
                <a:gd fmla="val 50000" name="adj2"/>
              </a:avLst>
            </a:prstGeom>
            <a:noFill/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16" name="Google Shape;416;p33"/>
          <p:cNvSpPr/>
          <p:nvPr/>
        </p:nvSpPr>
        <p:spPr>
          <a:xfrm flipH="1">
            <a:off x="239095" y="3810950"/>
            <a:ext cx="215100" cy="258300"/>
          </a:xfrm>
          <a:prstGeom prst="bracketPair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17" name="Google Shape;417;p33"/>
          <p:cNvGrpSpPr/>
          <p:nvPr/>
        </p:nvGrpSpPr>
        <p:grpSpPr>
          <a:xfrm>
            <a:off x="184447" y="1289308"/>
            <a:ext cx="234196" cy="188409"/>
            <a:chOff x="368022" y="616196"/>
            <a:chExt cx="234196" cy="188409"/>
          </a:xfrm>
        </p:grpSpPr>
        <p:sp>
          <p:nvSpPr>
            <p:cNvPr id="418" name="Google Shape;418;p33"/>
            <p:cNvSpPr/>
            <p:nvPr/>
          </p:nvSpPr>
          <p:spPr>
            <a:xfrm>
              <a:off x="368022" y="616196"/>
              <a:ext cx="122220" cy="188409"/>
            </a:xfrm>
            <a:custGeom>
              <a:rect b="b" l="l" r="r" t="t"/>
              <a:pathLst>
                <a:path extrusionOk="0" h="2226" w="1444">
                  <a:moveTo>
                    <a:pt x="1234" y="0"/>
                  </a:moveTo>
                  <a:cubicBezTo>
                    <a:pt x="1175" y="0"/>
                    <a:pt x="1109" y="21"/>
                    <a:pt x="1062" y="68"/>
                  </a:cubicBezTo>
                  <a:lnTo>
                    <a:pt x="1" y="1165"/>
                  </a:lnTo>
                  <a:lnTo>
                    <a:pt x="1062" y="2162"/>
                  </a:lnTo>
                  <a:cubicBezTo>
                    <a:pt x="1118" y="2190"/>
                    <a:pt x="1175" y="2226"/>
                    <a:pt x="1203" y="2226"/>
                  </a:cubicBezTo>
                  <a:cubicBezTo>
                    <a:pt x="1267" y="2226"/>
                    <a:pt x="1324" y="2190"/>
                    <a:pt x="1380" y="2162"/>
                  </a:cubicBezTo>
                  <a:cubicBezTo>
                    <a:pt x="1444" y="2077"/>
                    <a:pt x="1444" y="1929"/>
                    <a:pt x="1352" y="1837"/>
                  </a:cubicBezTo>
                  <a:lnTo>
                    <a:pt x="616" y="1165"/>
                  </a:lnTo>
                  <a:lnTo>
                    <a:pt x="1380" y="365"/>
                  </a:lnTo>
                  <a:cubicBezTo>
                    <a:pt x="1444" y="280"/>
                    <a:pt x="1444" y="132"/>
                    <a:pt x="1352" y="40"/>
                  </a:cubicBezTo>
                  <a:cubicBezTo>
                    <a:pt x="1327" y="14"/>
                    <a:pt x="1282" y="0"/>
                    <a:pt x="1234" y="0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9" name="Google Shape;419;p33"/>
            <p:cNvSpPr/>
            <p:nvPr/>
          </p:nvSpPr>
          <p:spPr>
            <a:xfrm>
              <a:off x="477627" y="616196"/>
              <a:ext cx="124590" cy="188409"/>
            </a:xfrm>
            <a:custGeom>
              <a:rect b="b" l="l" r="r" t="t"/>
              <a:pathLst>
                <a:path extrusionOk="0" h="2226" w="1472">
                  <a:moveTo>
                    <a:pt x="1240" y="0"/>
                  </a:moveTo>
                  <a:cubicBezTo>
                    <a:pt x="1174" y="0"/>
                    <a:pt x="1108" y="21"/>
                    <a:pt x="1062" y="68"/>
                  </a:cubicBezTo>
                  <a:lnTo>
                    <a:pt x="0" y="1165"/>
                  </a:lnTo>
                  <a:lnTo>
                    <a:pt x="1090" y="2162"/>
                  </a:lnTo>
                  <a:cubicBezTo>
                    <a:pt x="1118" y="2190"/>
                    <a:pt x="1182" y="2226"/>
                    <a:pt x="1210" y="2226"/>
                  </a:cubicBezTo>
                  <a:cubicBezTo>
                    <a:pt x="1267" y="2226"/>
                    <a:pt x="1323" y="2190"/>
                    <a:pt x="1387" y="2162"/>
                  </a:cubicBezTo>
                  <a:cubicBezTo>
                    <a:pt x="1472" y="2077"/>
                    <a:pt x="1444" y="1929"/>
                    <a:pt x="1359" y="1837"/>
                  </a:cubicBezTo>
                  <a:lnTo>
                    <a:pt x="616" y="1165"/>
                  </a:lnTo>
                  <a:lnTo>
                    <a:pt x="1387" y="365"/>
                  </a:lnTo>
                  <a:cubicBezTo>
                    <a:pt x="1472" y="280"/>
                    <a:pt x="1444" y="132"/>
                    <a:pt x="1387" y="40"/>
                  </a:cubicBezTo>
                  <a:cubicBezTo>
                    <a:pt x="1346" y="14"/>
                    <a:pt x="1293" y="0"/>
                    <a:pt x="1240" y="0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20" name="Google Shape;420;p33"/>
          <p:cNvGrpSpPr/>
          <p:nvPr/>
        </p:nvGrpSpPr>
        <p:grpSpPr>
          <a:xfrm>
            <a:off x="8763527" y="3267172"/>
            <a:ext cx="234788" cy="188409"/>
            <a:chOff x="8551627" y="4274197"/>
            <a:chExt cx="234788" cy="188409"/>
          </a:xfrm>
        </p:grpSpPr>
        <p:sp>
          <p:nvSpPr>
            <p:cNvPr id="421" name="Google Shape;421;p33"/>
            <p:cNvSpPr/>
            <p:nvPr/>
          </p:nvSpPr>
          <p:spPr>
            <a:xfrm>
              <a:off x="8661148" y="4274197"/>
              <a:ext cx="125267" cy="188409"/>
            </a:xfrm>
            <a:custGeom>
              <a:rect b="b" l="l" r="r" t="t"/>
              <a:pathLst>
                <a:path extrusionOk="0" h="2226" w="148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2" name="Google Shape;422;p33"/>
            <p:cNvSpPr/>
            <p:nvPr/>
          </p:nvSpPr>
          <p:spPr>
            <a:xfrm>
              <a:off x="8551627" y="4274197"/>
              <a:ext cx="122220" cy="188409"/>
            </a:xfrm>
            <a:custGeom>
              <a:rect b="b" l="l" r="r" t="t"/>
              <a:pathLst>
                <a:path extrusionOk="0" h="2226" w="1444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5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42" name="Google Shape;42;p5"/>
          <p:cNvSpPr txBox="1"/>
          <p:nvPr>
            <p:ph idx="1" type="subTitle"/>
          </p:nvPr>
        </p:nvSpPr>
        <p:spPr>
          <a:xfrm>
            <a:off x="5055284" y="3738649"/>
            <a:ext cx="2505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b="0"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43" name="Google Shape;43;p5"/>
          <p:cNvSpPr txBox="1"/>
          <p:nvPr>
            <p:ph idx="2" type="subTitle"/>
          </p:nvPr>
        </p:nvSpPr>
        <p:spPr>
          <a:xfrm>
            <a:off x="1583300" y="3738649"/>
            <a:ext cx="2505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b="0"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44" name="Google Shape;44;p5"/>
          <p:cNvSpPr txBox="1"/>
          <p:nvPr>
            <p:ph idx="3" type="subTitle"/>
          </p:nvPr>
        </p:nvSpPr>
        <p:spPr>
          <a:xfrm>
            <a:off x="5055275" y="3242150"/>
            <a:ext cx="2505600" cy="57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45" name="Google Shape;45;p5"/>
          <p:cNvSpPr txBox="1"/>
          <p:nvPr>
            <p:ph idx="4" type="subTitle"/>
          </p:nvPr>
        </p:nvSpPr>
        <p:spPr>
          <a:xfrm>
            <a:off x="1583075" y="3242150"/>
            <a:ext cx="2505600" cy="57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b="1" sz="24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46" name="Google Shape;46;p5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cap="flat" cmpd="sng" w="2857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5"/>
          <p:cNvSpPr/>
          <p:nvPr/>
        </p:nvSpPr>
        <p:spPr>
          <a:xfrm flipH="1" rot="2256459">
            <a:off x="-1314778" y="2364914"/>
            <a:ext cx="2210833" cy="2142776"/>
          </a:xfrm>
          <a:custGeom>
            <a:rect b="b" l="l" r="r" t="t"/>
            <a:pathLst>
              <a:path extrusionOk="0" h="33626" w="34694">
                <a:moveTo>
                  <a:pt x="26961" y="0"/>
                </a:moveTo>
                <a:cubicBezTo>
                  <a:pt x="26141" y="0"/>
                  <a:pt x="25322" y="151"/>
                  <a:pt x="24556" y="464"/>
                </a:cubicBezTo>
                <a:cubicBezTo>
                  <a:pt x="21698" y="1610"/>
                  <a:pt x="20134" y="4617"/>
                  <a:pt x="17835" y="6683"/>
                </a:cubicBezTo>
                <a:cubicBezTo>
                  <a:pt x="14743" y="9484"/>
                  <a:pt x="10676" y="9541"/>
                  <a:pt x="7223" y="11514"/>
                </a:cubicBezTo>
                <a:cubicBezTo>
                  <a:pt x="4217" y="13226"/>
                  <a:pt x="1712" y="16000"/>
                  <a:pt x="680" y="19332"/>
                </a:cubicBezTo>
                <a:cubicBezTo>
                  <a:pt x="121" y="21065"/>
                  <a:pt x="0" y="23223"/>
                  <a:pt x="382" y="25281"/>
                </a:cubicBezTo>
                <a:cubicBezTo>
                  <a:pt x="800" y="27432"/>
                  <a:pt x="1769" y="29441"/>
                  <a:pt x="3361" y="30679"/>
                </a:cubicBezTo>
                <a:cubicBezTo>
                  <a:pt x="6075" y="32748"/>
                  <a:pt x="9754" y="33625"/>
                  <a:pt x="13212" y="33625"/>
                </a:cubicBezTo>
                <a:cubicBezTo>
                  <a:pt x="14035" y="33625"/>
                  <a:pt x="14846" y="33576"/>
                  <a:pt x="15628" y="33480"/>
                </a:cubicBezTo>
                <a:cubicBezTo>
                  <a:pt x="16066" y="33417"/>
                  <a:pt x="16512" y="33360"/>
                  <a:pt x="16922" y="33268"/>
                </a:cubicBezTo>
                <a:cubicBezTo>
                  <a:pt x="19455" y="32801"/>
                  <a:pt x="21931" y="31768"/>
                  <a:pt x="23763" y="29971"/>
                </a:cubicBezTo>
                <a:cubicBezTo>
                  <a:pt x="25765" y="27998"/>
                  <a:pt x="26798" y="25840"/>
                  <a:pt x="27767" y="23251"/>
                </a:cubicBezTo>
                <a:cubicBezTo>
                  <a:pt x="28892" y="20273"/>
                  <a:pt x="30774" y="17676"/>
                  <a:pt x="32217" y="14846"/>
                </a:cubicBezTo>
                <a:cubicBezTo>
                  <a:pt x="33667" y="12045"/>
                  <a:pt x="34693" y="8805"/>
                  <a:pt x="33929" y="5742"/>
                </a:cubicBezTo>
                <a:cubicBezTo>
                  <a:pt x="33427" y="3768"/>
                  <a:pt x="32160" y="1964"/>
                  <a:pt x="30420" y="938"/>
                </a:cubicBezTo>
                <a:cubicBezTo>
                  <a:pt x="29369" y="324"/>
                  <a:pt x="28163" y="0"/>
                  <a:pt x="2696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5"/>
          <p:cNvSpPr/>
          <p:nvPr/>
        </p:nvSpPr>
        <p:spPr>
          <a:xfrm>
            <a:off x="8462279" y="612607"/>
            <a:ext cx="1607998" cy="2011357"/>
          </a:xfrm>
          <a:custGeom>
            <a:rect b="b" l="l" r="r" t="t"/>
            <a:pathLst>
              <a:path extrusionOk="0" h="9619" w="7690">
                <a:moveTo>
                  <a:pt x="1814" y="0"/>
                </a:moveTo>
                <a:cubicBezTo>
                  <a:pt x="1314" y="0"/>
                  <a:pt x="835" y="161"/>
                  <a:pt x="503" y="527"/>
                </a:cubicBezTo>
                <a:cubicBezTo>
                  <a:pt x="114" y="938"/>
                  <a:pt x="1" y="1532"/>
                  <a:pt x="29" y="2063"/>
                </a:cubicBezTo>
                <a:cubicBezTo>
                  <a:pt x="57" y="2621"/>
                  <a:pt x="234" y="3152"/>
                  <a:pt x="383" y="3683"/>
                </a:cubicBezTo>
                <a:cubicBezTo>
                  <a:pt x="913" y="5777"/>
                  <a:pt x="149" y="9017"/>
                  <a:pt x="3064" y="9547"/>
                </a:cubicBezTo>
                <a:cubicBezTo>
                  <a:pt x="3307" y="9596"/>
                  <a:pt x="3542" y="9619"/>
                  <a:pt x="3768" y="9619"/>
                </a:cubicBezTo>
                <a:cubicBezTo>
                  <a:pt x="6281" y="9619"/>
                  <a:pt x="7690" y="6774"/>
                  <a:pt x="7365" y="4418"/>
                </a:cubicBezTo>
                <a:cubicBezTo>
                  <a:pt x="7252" y="3739"/>
                  <a:pt x="6983" y="3060"/>
                  <a:pt x="6573" y="2501"/>
                </a:cubicBezTo>
                <a:cubicBezTo>
                  <a:pt x="6276" y="2119"/>
                  <a:pt x="5922" y="1822"/>
                  <a:pt x="5512" y="1589"/>
                </a:cubicBezTo>
                <a:cubicBezTo>
                  <a:pt x="5129" y="1383"/>
                  <a:pt x="4684" y="1263"/>
                  <a:pt x="4274" y="1058"/>
                </a:cubicBezTo>
                <a:cubicBezTo>
                  <a:pt x="3863" y="825"/>
                  <a:pt x="3474" y="527"/>
                  <a:pt x="3064" y="322"/>
                </a:cubicBezTo>
                <a:cubicBezTo>
                  <a:pt x="2683" y="117"/>
                  <a:pt x="2240" y="0"/>
                  <a:pt x="181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" name="Google Shape;49;p5"/>
          <p:cNvGrpSpPr/>
          <p:nvPr/>
        </p:nvGrpSpPr>
        <p:grpSpPr>
          <a:xfrm>
            <a:off x="245040" y="2658850"/>
            <a:ext cx="360758" cy="258297"/>
            <a:chOff x="4992850" y="4345375"/>
            <a:chExt cx="607336" cy="638400"/>
          </a:xfrm>
        </p:grpSpPr>
        <p:sp>
          <p:nvSpPr>
            <p:cNvPr id="50" name="Google Shape;50;p5"/>
            <p:cNvSpPr/>
            <p:nvPr/>
          </p:nvSpPr>
          <p:spPr>
            <a:xfrm>
              <a:off x="4992850" y="4345375"/>
              <a:ext cx="225900" cy="638400"/>
            </a:xfrm>
            <a:prstGeom prst="leftBrace">
              <a:avLst>
                <a:gd fmla="val 2174" name="adj1"/>
                <a:gd fmla="val 50000" name="adj2"/>
              </a:avLst>
            </a:pr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 rot="10800000">
              <a:off x="5374286" y="4345375"/>
              <a:ext cx="225900" cy="638400"/>
            </a:xfrm>
            <a:prstGeom prst="leftBrace">
              <a:avLst>
                <a:gd fmla="val 2174" name="adj1"/>
                <a:gd fmla="val 50000" name="adj2"/>
              </a:avLst>
            </a:pr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5"/>
          <p:cNvSpPr/>
          <p:nvPr/>
        </p:nvSpPr>
        <p:spPr>
          <a:xfrm>
            <a:off x="8898775" y="1183225"/>
            <a:ext cx="215100" cy="258300"/>
          </a:xfrm>
          <a:prstGeom prst="bracketPair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3" name="Google Shape;53;p5"/>
          <p:cNvGrpSpPr/>
          <p:nvPr/>
        </p:nvGrpSpPr>
        <p:grpSpPr>
          <a:xfrm>
            <a:off x="175847" y="3903221"/>
            <a:ext cx="234196" cy="188409"/>
            <a:chOff x="5151797" y="479071"/>
            <a:chExt cx="234196" cy="188409"/>
          </a:xfrm>
        </p:grpSpPr>
        <p:sp>
          <p:nvSpPr>
            <p:cNvPr id="54" name="Google Shape;54;p5"/>
            <p:cNvSpPr/>
            <p:nvPr/>
          </p:nvSpPr>
          <p:spPr>
            <a:xfrm>
              <a:off x="5151797" y="479071"/>
              <a:ext cx="122220" cy="188409"/>
            </a:xfrm>
            <a:custGeom>
              <a:rect b="b" l="l" r="r" t="t"/>
              <a:pathLst>
                <a:path extrusionOk="0" h="2226" w="1444">
                  <a:moveTo>
                    <a:pt x="1234" y="0"/>
                  </a:moveTo>
                  <a:cubicBezTo>
                    <a:pt x="1175" y="0"/>
                    <a:pt x="1109" y="21"/>
                    <a:pt x="1062" y="68"/>
                  </a:cubicBezTo>
                  <a:lnTo>
                    <a:pt x="1" y="1165"/>
                  </a:lnTo>
                  <a:lnTo>
                    <a:pt x="1062" y="2162"/>
                  </a:lnTo>
                  <a:cubicBezTo>
                    <a:pt x="1118" y="2190"/>
                    <a:pt x="1175" y="2226"/>
                    <a:pt x="1203" y="2226"/>
                  </a:cubicBezTo>
                  <a:cubicBezTo>
                    <a:pt x="1267" y="2226"/>
                    <a:pt x="1324" y="2190"/>
                    <a:pt x="1380" y="2162"/>
                  </a:cubicBezTo>
                  <a:cubicBezTo>
                    <a:pt x="1444" y="2077"/>
                    <a:pt x="1444" y="1929"/>
                    <a:pt x="1352" y="1837"/>
                  </a:cubicBezTo>
                  <a:lnTo>
                    <a:pt x="616" y="1165"/>
                  </a:lnTo>
                  <a:lnTo>
                    <a:pt x="1380" y="365"/>
                  </a:lnTo>
                  <a:cubicBezTo>
                    <a:pt x="1444" y="280"/>
                    <a:pt x="1444" y="132"/>
                    <a:pt x="1352" y="40"/>
                  </a:cubicBezTo>
                  <a:cubicBezTo>
                    <a:pt x="1327" y="14"/>
                    <a:pt x="1282" y="0"/>
                    <a:pt x="1234" y="0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" name="Google Shape;55;p5"/>
            <p:cNvSpPr/>
            <p:nvPr/>
          </p:nvSpPr>
          <p:spPr>
            <a:xfrm>
              <a:off x="5261402" y="479071"/>
              <a:ext cx="124590" cy="188409"/>
            </a:xfrm>
            <a:custGeom>
              <a:rect b="b" l="l" r="r" t="t"/>
              <a:pathLst>
                <a:path extrusionOk="0" h="2226" w="1472">
                  <a:moveTo>
                    <a:pt x="1240" y="0"/>
                  </a:moveTo>
                  <a:cubicBezTo>
                    <a:pt x="1174" y="0"/>
                    <a:pt x="1108" y="21"/>
                    <a:pt x="1062" y="68"/>
                  </a:cubicBezTo>
                  <a:lnTo>
                    <a:pt x="0" y="1165"/>
                  </a:lnTo>
                  <a:lnTo>
                    <a:pt x="1090" y="2162"/>
                  </a:lnTo>
                  <a:cubicBezTo>
                    <a:pt x="1118" y="2190"/>
                    <a:pt x="1182" y="2226"/>
                    <a:pt x="1210" y="2226"/>
                  </a:cubicBezTo>
                  <a:cubicBezTo>
                    <a:pt x="1267" y="2226"/>
                    <a:pt x="1323" y="2190"/>
                    <a:pt x="1387" y="2162"/>
                  </a:cubicBezTo>
                  <a:cubicBezTo>
                    <a:pt x="1472" y="2077"/>
                    <a:pt x="1444" y="1929"/>
                    <a:pt x="1359" y="1837"/>
                  </a:cubicBezTo>
                  <a:lnTo>
                    <a:pt x="616" y="1165"/>
                  </a:lnTo>
                  <a:lnTo>
                    <a:pt x="1387" y="365"/>
                  </a:lnTo>
                  <a:cubicBezTo>
                    <a:pt x="1472" y="280"/>
                    <a:pt x="1444" y="132"/>
                    <a:pt x="1387" y="40"/>
                  </a:cubicBezTo>
                  <a:cubicBezTo>
                    <a:pt x="1346" y="14"/>
                    <a:pt x="1293" y="0"/>
                    <a:pt x="1240" y="0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6" name="Google Shape;56;p5"/>
          <p:cNvGrpSpPr/>
          <p:nvPr/>
        </p:nvGrpSpPr>
        <p:grpSpPr>
          <a:xfrm>
            <a:off x="8729554" y="3525597"/>
            <a:ext cx="234788" cy="188409"/>
            <a:chOff x="6428979" y="917397"/>
            <a:chExt cx="234788" cy="188409"/>
          </a:xfrm>
        </p:grpSpPr>
        <p:sp>
          <p:nvSpPr>
            <p:cNvPr id="57" name="Google Shape;57;p5"/>
            <p:cNvSpPr/>
            <p:nvPr/>
          </p:nvSpPr>
          <p:spPr>
            <a:xfrm>
              <a:off x="6538500" y="917397"/>
              <a:ext cx="125267" cy="188409"/>
            </a:xfrm>
            <a:custGeom>
              <a:rect b="b" l="l" r="r" t="t"/>
              <a:pathLst>
                <a:path extrusionOk="0" h="2226" w="148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5"/>
            <p:cNvSpPr/>
            <p:nvPr/>
          </p:nvSpPr>
          <p:spPr>
            <a:xfrm>
              <a:off x="6428979" y="917397"/>
              <a:ext cx="122220" cy="188409"/>
            </a:xfrm>
            <a:custGeom>
              <a:rect b="b" l="l" r="r" t="t"/>
              <a:pathLst>
                <a:path extrusionOk="0" h="2226" w="1444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6"/>
          <p:cNvSpPr/>
          <p:nvPr/>
        </p:nvSpPr>
        <p:spPr>
          <a:xfrm>
            <a:off x="-2362825" y="3936750"/>
            <a:ext cx="3228251" cy="2660759"/>
          </a:xfrm>
          <a:custGeom>
            <a:rect b="b" l="l" r="r" t="t"/>
            <a:pathLst>
              <a:path extrusionOk="0" h="35085" w="42568">
                <a:moveTo>
                  <a:pt x="28184" y="1"/>
                </a:moveTo>
                <a:cubicBezTo>
                  <a:pt x="27147" y="1"/>
                  <a:pt x="26108" y="74"/>
                  <a:pt x="25087" y="208"/>
                </a:cubicBezTo>
                <a:cubicBezTo>
                  <a:pt x="23049" y="477"/>
                  <a:pt x="21019" y="979"/>
                  <a:pt x="19130" y="1771"/>
                </a:cubicBezTo>
                <a:cubicBezTo>
                  <a:pt x="14857" y="3603"/>
                  <a:pt x="12530" y="8343"/>
                  <a:pt x="9049" y="11237"/>
                </a:cubicBezTo>
                <a:cubicBezTo>
                  <a:pt x="6750" y="13118"/>
                  <a:pt x="3920" y="13918"/>
                  <a:pt x="2357" y="16514"/>
                </a:cubicBezTo>
                <a:cubicBezTo>
                  <a:pt x="616" y="19344"/>
                  <a:pt x="1" y="22527"/>
                  <a:pt x="1182" y="25739"/>
                </a:cubicBezTo>
                <a:cubicBezTo>
                  <a:pt x="1239" y="25824"/>
                  <a:pt x="1267" y="25944"/>
                  <a:pt x="1296" y="26065"/>
                </a:cubicBezTo>
                <a:cubicBezTo>
                  <a:pt x="2654" y="29276"/>
                  <a:pt x="5484" y="31752"/>
                  <a:pt x="8695" y="33167"/>
                </a:cubicBezTo>
                <a:cubicBezTo>
                  <a:pt x="11999" y="34639"/>
                  <a:pt x="15685" y="35049"/>
                  <a:pt x="19279" y="35084"/>
                </a:cubicBezTo>
                <a:cubicBezTo>
                  <a:pt x="22519" y="35084"/>
                  <a:pt x="25822" y="34759"/>
                  <a:pt x="28624" y="33167"/>
                </a:cubicBezTo>
                <a:cubicBezTo>
                  <a:pt x="31807" y="31335"/>
                  <a:pt x="32097" y="28951"/>
                  <a:pt x="33307" y="25916"/>
                </a:cubicBezTo>
                <a:cubicBezTo>
                  <a:pt x="34340" y="23320"/>
                  <a:pt x="36936" y="21403"/>
                  <a:pt x="38641" y="19280"/>
                </a:cubicBezTo>
                <a:cubicBezTo>
                  <a:pt x="41032" y="16337"/>
                  <a:pt x="42567" y="12411"/>
                  <a:pt x="41683" y="8697"/>
                </a:cubicBezTo>
                <a:cubicBezTo>
                  <a:pt x="40884" y="5400"/>
                  <a:pt x="38231" y="2719"/>
                  <a:pt x="35104" y="1333"/>
                </a:cubicBezTo>
                <a:cubicBezTo>
                  <a:pt x="32933" y="387"/>
                  <a:pt x="30559" y="1"/>
                  <a:pt x="2818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1" name="Google Shape;61;p6"/>
          <p:cNvGrpSpPr/>
          <p:nvPr/>
        </p:nvGrpSpPr>
        <p:grpSpPr>
          <a:xfrm>
            <a:off x="196040" y="4345703"/>
            <a:ext cx="360758" cy="258297"/>
            <a:chOff x="4992850" y="4345375"/>
            <a:chExt cx="607336" cy="638400"/>
          </a:xfrm>
        </p:grpSpPr>
        <p:sp>
          <p:nvSpPr>
            <p:cNvPr id="62" name="Google Shape;62;p6"/>
            <p:cNvSpPr/>
            <p:nvPr/>
          </p:nvSpPr>
          <p:spPr>
            <a:xfrm>
              <a:off x="4992850" y="4345375"/>
              <a:ext cx="225900" cy="638400"/>
            </a:xfrm>
            <a:prstGeom prst="leftBrace">
              <a:avLst>
                <a:gd fmla="val 2174" name="adj1"/>
                <a:gd fmla="val 50000" name="adj2"/>
              </a:avLst>
            </a:pr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" name="Google Shape;63;p6"/>
            <p:cNvSpPr/>
            <p:nvPr/>
          </p:nvSpPr>
          <p:spPr>
            <a:xfrm rot="10800000">
              <a:off x="5374286" y="4345375"/>
              <a:ext cx="225900" cy="638400"/>
            </a:xfrm>
            <a:prstGeom prst="leftBrace">
              <a:avLst>
                <a:gd fmla="val 2174" name="adj1"/>
                <a:gd fmla="val 50000" name="adj2"/>
              </a:avLst>
            </a:pr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4" name="Google Shape;64;p6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cap="flat" cmpd="sng" w="2857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6"/>
          <p:cNvSpPr/>
          <p:nvPr/>
        </p:nvSpPr>
        <p:spPr>
          <a:xfrm>
            <a:off x="8488179" y="523494"/>
            <a:ext cx="1017284" cy="955173"/>
          </a:xfrm>
          <a:custGeom>
            <a:rect b="b" l="l" r="r" t="t"/>
            <a:pathLst>
              <a:path extrusionOk="0" h="12595" w="13414">
                <a:moveTo>
                  <a:pt x="6393" y="1"/>
                </a:moveTo>
                <a:cubicBezTo>
                  <a:pt x="6010" y="1"/>
                  <a:pt x="5626" y="38"/>
                  <a:pt x="5242" y="124"/>
                </a:cubicBezTo>
                <a:cubicBezTo>
                  <a:pt x="2766" y="598"/>
                  <a:pt x="354" y="2515"/>
                  <a:pt x="177" y="5048"/>
                </a:cubicBezTo>
                <a:cubicBezTo>
                  <a:pt x="0" y="7821"/>
                  <a:pt x="3063" y="10064"/>
                  <a:pt x="5129" y="11330"/>
                </a:cubicBezTo>
                <a:cubicBezTo>
                  <a:pt x="6309" y="12076"/>
                  <a:pt x="7558" y="12595"/>
                  <a:pt x="8729" y="12595"/>
                </a:cubicBezTo>
                <a:cubicBezTo>
                  <a:pt x="9868" y="12595"/>
                  <a:pt x="10932" y="12105"/>
                  <a:pt x="11786" y="10856"/>
                </a:cubicBezTo>
                <a:cubicBezTo>
                  <a:pt x="13144" y="8854"/>
                  <a:pt x="13413" y="6137"/>
                  <a:pt x="12409" y="3959"/>
                </a:cubicBezTo>
                <a:cubicBezTo>
                  <a:pt x="11404" y="1751"/>
                  <a:pt x="9169" y="160"/>
                  <a:pt x="6749" y="11"/>
                </a:cubicBezTo>
                <a:cubicBezTo>
                  <a:pt x="6631" y="4"/>
                  <a:pt x="6512" y="1"/>
                  <a:pt x="639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6"/>
          <p:cNvSpPr/>
          <p:nvPr/>
        </p:nvSpPr>
        <p:spPr>
          <a:xfrm>
            <a:off x="8687425" y="834875"/>
            <a:ext cx="289200" cy="258300"/>
          </a:xfrm>
          <a:prstGeom prst="bracePair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6"/>
          <p:cNvSpPr/>
          <p:nvPr/>
        </p:nvSpPr>
        <p:spPr>
          <a:xfrm>
            <a:off x="196050" y="2503050"/>
            <a:ext cx="215100" cy="258300"/>
          </a:xfrm>
          <a:prstGeom prst="bracketPair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6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7"/>
          <p:cNvSpPr txBox="1"/>
          <p:nvPr>
            <p:ph type="title"/>
          </p:nvPr>
        </p:nvSpPr>
        <p:spPr>
          <a:xfrm>
            <a:off x="720000" y="445025"/>
            <a:ext cx="77109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71" name="Google Shape;71;p7"/>
          <p:cNvSpPr txBox="1"/>
          <p:nvPr>
            <p:ph idx="1" type="subTitle"/>
          </p:nvPr>
        </p:nvSpPr>
        <p:spPr>
          <a:xfrm>
            <a:off x="720000" y="1700300"/>
            <a:ext cx="3843900" cy="229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unito Light"/>
              <a:buChar char="●"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600"/>
              <a:buFont typeface="Nunito Light"/>
              <a:buChar char="○"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500"/>
              <a:buFont typeface="Nunito Light"/>
              <a:buChar char="■"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500"/>
              <a:buFont typeface="Nunito Light"/>
              <a:buChar char="●"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400"/>
              <a:buFont typeface="Nunito Light"/>
              <a:buChar char="○"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400"/>
              <a:buFont typeface="Nunito Light"/>
              <a:buChar char="■"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300"/>
              <a:buFont typeface="Nunito Light"/>
              <a:buChar char="●"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300"/>
              <a:buFont typeface="Nunito Light"/>
              <a:buChar char="○"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400"/>
              <a:buFont typeface="Nunito Light"/>
              <a:buChar char="■"/>
              <a:defRPr/>
            </a:lvl9pPr>
          </a:lstStyle>
          <a:p/>
        </p:txBody>
      </p:sp>
      <p:sp>
        <p:nvSpPr>
          <p:cNvPr id="72" name="Google Shape;72;p7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cap="flat" cmpd="sng" w="2857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7"/>
          <p:cNvSpPr/>
          <p:nvPr/>
        </p:nvSpPr>
        <p:spPr>
          <a:xfrm>
            <a:off x="5805300" y="4474850"/>
            <a:ext cx="215100" cy="258300"/>
          </a:xfrm>
          <a:prstGeom prst="bracketPair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7"/>
          <p:cNvSpPr/>
          <p:nvPr/>
        </p:nvSpPr>
        <p:spPr>
          <a:xfrm>
            <a:off x="239100" y="1183650"/>
            <a:ext cx="289200" cy="258300"/>
          </a:xfrm>
          <a:prstGeom prst="bracePair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8"/>
          <p:cNvSpPr txBox="1"/>
          <p:nvPr>
            <p:ph type="title"/>
          </p:nvPr>
        </p:nvSpPr>
        <p:spPr>
          <a:xfrm>
            <a:off x="713225" y="1111925"/>
            <a:ext cx="4572900" cy="172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77" name="Google Shape;77;p8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cap="flat" cmpd="sng" w="2857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9"/>
          <p:cNvSpPr txBox="1"/>
          <p:nvPr>
            <p:ph type="title"/>
          </p:nvPr>
        </p:nvSpPr>
        <p:spPr>
          <a:xfrm>
            <a:off x="4799175" y="1363000"/>
            <a:ext cx="3631800" cy="1152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6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80" name="Google Shape;80;p9"/>
          <p:cNvSpPr txBox="1"/>
          <p:nvPr>
            <p:ph idx="1" type="subTitle"/>
          </p:nvPr>
        </p:nvSpPr>
        <p:spPr>
          <a:xfrm>
            <a:off x="4799175" y="2491420"/>
            <a:ext cx="3631800" cy="89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9"/>
          <p:cNvSpPr/>
          <p:nvPr/>
        </p:nvSpPr>
        <p:spPr>
          <a:xfrm rot="5400000">
            <a:off x="2150850" y="-1761150"/>
            <a:ext cx="4842300" cy="8665800"/>
          </a:xfrm>
          <a:prstGeom prst="bracketPair">
            <a:avLst/>
          </a:prstGeom>
          <a:noFill/>
          <a:ln cap="flat" cmpd="sng" w="2857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9"/>
          <p:cNvSpPr/>
          <p:nvPr/>
        </p:nvSpPr>
        <p:spPr>
          <a:xfrm>
            <a:off x="8617000" y="2044525"/>
            <a:ext cx="215100" cy="258300"/>
          </a:xfrm>
          <a:prstGeom prst="bracketPair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9"/>
          <p:cNvSpPr/>
          <p:nvPr/>
        </p:nvSpPr>
        <p:spPr>
          <a:xfrm>
            <a:off x="998247" y="383746"/>
            <a:ext cx="122220" cy="188409"/>
          </a:xfrm>
          <a:custGeom>
            <a:rect b="b" l="l" r="r" t="t"/>
            <a:pathLst>
              <a:path extrusionOk="0" h="2226" w="1444">
                <a:moveTo>
                  <a:pt x="1234" y="0"/>
                </a:moveTo>
                <a:cubicBezTo>
                  <a:pt x="1175" y="0"/>
                  <a:pt x="1109" y="21"/>
                  <a:pt x="1062" y="68"/>
                </a:cubicBezTo>
                <a:lnTo>
                  <a:pt x="1" y="1165"/>
                </a:lnTo>
                <a:lnTo>
                  <a:pt x="1062" y="2162"/>
                </a:lnTo>
                <a:cubicBezTo>
                  <a:pt x="1118" y="2190"/>
                  <a:pt x="1175" y="2226"/>
                  <a:pt x="1203" y="2226"/>
                </a:cubicBezTo>
                <a:cubicBezTo>
                  <a:pt x="1267" y="2226"/>
                  <a:pt x="1324" y="2190"/>
                  <a:pt x="1380" y="2162"/>
                </a:cubicBezTo>
                <a:cubicBezTo>
                  <a:pt x="1444" y="2077"/>
                  <a:pt x="1444" y="1929"/>
                  <a:pt x="1352" y="1837"/>
                </a:cubicBezTo>
                <a:lnTo>
                  <a:pt x="616" y="1165"/>
                </a:lnTo>
                <a:lnTo>
                  <a:pt x="1380" y="365"/>
                </a:lnTo>
                <a:cubicBezTo>
                  <a:pt x="1444" y="280"/>
                  <a:pt x="1444" y="132"/>
                  <a:pt x="1352" y="40"/>
                </a:cubicBezTo>
                <a:cubicBezTo>
                  <a:pt x="1327" y="14"/>
                  <a:pt x="1282" y="0"/>
                  <a:pt x="1234" y="0"/>
                </a:cubicBezTo>
                <a:close/>
              </a:path>
            </a:pathLst>
          </a:custGeom>
          <a:solidFill>
            <a:schemeClr val="lt1"/>
          </a:solidFill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9"/>
          <p:cNvSpPr/>
          <p:nvPr/>
        </p:nvSpPr>
        <p:spPr>
          <a:xfrm>
            <a:off x="1107852" y="383746"/>
            <a:ext cx="124590" cy="188409"/>
          </a:xfrm>
          <a:custGeom>
            <a:rect b="b" l="l" r="r" t="t"/>
            <a:pathLst>
              <a:path extrusionOk="0" h="2226" w="1472">
                <a:moveTo>
                  <a:pt x="1240" y="0"/>
                </a:moveTo>
                <a:cubicBezTo>
                  <a:pt x="1174" y="0"/>
                  <a:pt x="1108" y="21"/>
                  <a:pt x="1062" y="68"/>
                </a:cubicBezTo>
                <a:lnTo>
                  <a:pt x="0" y="1165"/>
                </a:lnTo>
                <a:lnTo>
                  <a:pt x="1090" y="2162"/>
                </a:lnTo>
                <a:cubicBezTo>
                  <a:pt x="1118" y="2190"/>
                  <a:pt x="1182" y="2226"/>
                  <a:pt x="1210" y="2226"/>
                </a:cubicBezTo>
                <a:cubicBezTo>
                  <a:pt x="1267" y="2226"/>
                  <a:pt x="1323" y="2190"/>
                  <a:pt x="1387" y="2162"/>
                </a:cubicBezTo>
                <a:cubicBezTo>
                  <a:pt x="1472" y="2077"/>
                  <a:pt x="1444" y="1929"/>
                  <a:pt x="1359" y="1837"/>
                </a:cubicBezTo>
                <a:lnTo>
                  <a:pt x="616" y="1165"/>
                </a:lnTo>
                <a:lnTo>
                  <a:pt x="1387" y="365"/>
                </a:lnTo>
                <a:cubicBezTo>
                  <a:pt x="1472" y="280"/>
                  <a:pt x="1444" y="132"/>
                  <a:pt x="1387" y="40"/>
                </a:cubicBezTo>
                <a:cubicBezTo>
                  <a:pt x="1346" y="14"/>
                  <a:pt x="1293" y="0"/>
                  <a:pt x="1240" y="0"/>
                </a:cubicBezTo>
                <a:close/>
              </a:path>
            </a:pathLst>
          </a:custGeom>
          <a:solidFill>
            <a:schemeClr val="lt1"/>
          </a:solidFill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0"/>
          <p:cNvSpPr/>
          <p:nvPr>
            <p:ph idx="2" type="pic"/>
          </p:nvPr>
        </p:nvSpPr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87" name="Google Shape;87;p10"/>
          <p:cNvSpPr txBox="1"/>
          <p:nvPr>
            <p:ph type="title"/>
          </p:nvPr>
        </p:nvSpPr>
        <p:spPr>
          <a:xfrm>
            <a:off x="720000" y="4014450"/>
            <a:ext cx="7704000" cy="572700"/>
          </a:xfrm>
          <a:prstGeom prst="rect">
            <a:avLst/>
          </a:prstGeom>
          <a:solidFill>
            <a:schemeClr val="lt1"/>
          </a:solidFill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29" Type="http://schemas.openxmlformats.org/officeDocument/2006/relationships/slideLayout" Target="../slideLayouts/slideLayout29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11.xml"/><Relationship Id="rId3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32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oppins"/>
              <a:buNone/>
              <a:defRPr b="1" sz="30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b="1" sz="35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b="1" sz="35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b="1" sz="35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b="1" sz="35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b="1" sz="35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b="1" sz="35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b="1" sz="35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b="1" sz="350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■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■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■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  <p:sldLayoutId id="2147483675" r:id="rId28"/>
    <p:sldLayoutId id="2147483676" r:id="rId29"/>
    <p:sldLayoutId id="2147483677" r:id="rId30"/>
    <p:sldLayoutId id="2147483678" r:id="rId31"/>
    <p:sldLayoutId id="2147483679" r:id="rId32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0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6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34"/>
          <p:cNvSpPr txBox="1"/>
          <p:nvPr>
            <p:ph type="ctrTitle"/>
          </p:nvPr>
        </p:nvSpPr>
        <p:spPr>
          <a:xfrm>
            <a:off x="713225" y="1122674"/>
            <a:ext cx="4100400" cy="2187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5400"/>
              <a:t>Chapter Four</a:t>
            </a:r>
            <a:br>
              <a:rPr b="0" lang="en" sz="4100"/>
            </a:br>
            <a:r>
              <a:rPr b="0" lang="en" sz="2300"/>
              <a:t>Advance Class</a:t>
            </a:r>
            <a:endParaRPr b="0" sz="2300"/>
          </a:p>
        </p:txBody>
      </p:sp>
      <p:sp>
        <p:nvSpPr>
          <p:cNvPr id="428" name="Google Shape;428;p34"/>
          <p:cNvSpPr txBox="1"/>
          <p:nvPr>
            <p:ph idx="1" type="subTitle"/>
          </p:nvPr>
        </p:nvSpPr>
        <p:spPr>
          <a:xfrm>
            <a:off x="713225" y="3424696"/>
            <a:ext cx="4100400" cy="37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Muh Royan Fauzi Maulana</a:t>
            </a:r>
            <a:endParaRPr/>
          </a:p>
        </p:txBody>
      </p:sp>
      <p:grpSp>
        <p:nvGrpSpPr>
          <p:cNvPr id="429" name="Google Shape;429;p34"/>
          <p:cNvGrpSpPr/>
          <p:nvPr/>
        </p:nvGrpSpPr>
        <p:grpSpPr>
          <a:xfrm>
            <a:off x="4868886" y="829080"/>
            <a:ext cx="3798091" cy="3485336"/>
            <a:chOff x="4899397" y="752100"/>
            <a:chExt cx="4028950" cy="3697185"/>
          </a:xfrm>
        </p:grpSpPr>
        <p:sp>
          <p:nvSpPr>
            <p:cNvPr id="430" name="Google Shape;430;p34"/>
            <p:cNvSpPr/>
            <p:nvPr/>
          </p:nvSpPr>
          <p:spPr>
            <a:xfrm>
              <a:off x="7780825" y="752100"/>
              <a:ext cx="215100" cy="258300"/>
            </a:xfrm>
            <a:prstGeom prst="bracketPair">
              <a:avLst/>
            </a:pr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431" name="Google Shape;431;p34"/>
            <p:cNvGrpSpPr/>
            <p:nvPr/>
          </p:nvGrpSpPr>
          <p:grpSpPr>
            <a:xfrm>
              <a:off x="5432052" y="821996"/>
              <a:ext cx="335890" cy="188410"/>
              <a:chOff x="5261402" y="479071"/>
              <a:chExt cx="335890" cy="188410"/>
            </a:xfrm>
          </p:grpSpPr>
          <p:sp>
            <p:nvSpPr>
              <p:cNvPr id="432" name="Google Shape;432;p34"/>
              <p:cNvSpPr/>
              <p:nvPr/>
            </p:nvSpPr>
            <p:spPr>
              <a:xfrm>
                <a:off x="5261402" y="479071"/>
                <a:ext cx="124590" cy="188409"/>
              </a:xfrm>
              <a:custGeom>
                <a:rect b="b" l="l" r="r" t="t"/>
                <a:pathLst>
                  <a:path extrusionOk="0" h="2226" w="1472">
                    <a:moveTo>
                      <a:pt x="1240" y="0"/>
                    </a:moveTo>
                    <a:cubicBezTo>
                      <a:pt x="1174" y="0"/>
                      <a:pt x="1108" y="21"/>
                      <a:pt x="1062" y="68"/>
                    </a:cubicBezTo>
                    <a:lnTo>
                      <a:pt x="0" y="1165"/>
                    </a:lnTo>
                    <a:lnTo>
                      <a:pt x="1090" y="2162"/>
                    </a:lnTo>
                    <a:cubicBezTo>
                      <a:pt x="1118" y="2190"/>
                      <a:pt x="1182" y="2226"/>
                      <a:pt x="1210" y="2226"/>
                    </a:cubicBezTo>
                    <a:cubicBezTo>
                      <a:pt x="1267" y="2226"/>
                      <a:pt x="1323" y="2190"/>
                      <a:pt x="1387" y="2162"/>
                    </a:cubicBezTo>
                    <a:cubicBezTo>
                      <a:pt x="1472" y="2077"/>
                      <a:pt x="1444" y="1929"/>
                      <a:pt x="1359" y="1837"/>
                    </a:cubicBezTo>
                    <a:lnTo>
                      <a:pt x="616" y="1165"/>
                    </a:lnTo>
                    <a:lnTo>
                      <a:pt x="1387" y="365"/>
                    </a:lnTo>
                    <a:cubicBezTo>
                      <a:pt x="1472" y="280"/>
                      <a:pt x="1444" y="132"/>
                      <a:pt x="1387" y="40"/>
                    </a:cubicBezTo>
                    <a:cubicBezTo>
                      <a:pt x="1346" y="14"/>
                      <a:pt x="1293" y="0"/>
                      <a:pt x="124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cap="flat" cmpd="sng" w="9525">
                <a:solidFill>
                  <a:schemeClr val="accent4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33" name="Google Shape;433;p34"/>
              <p:cNvSpPr/>
              <p:nvPr/>
            </p:nvSpPr>
            <p:spPr>
              <a:xfrm>
                <a:off x="5472025" y="479072"/>
                <a:ext cx="125267" cy="188409"/>
              </a:xfrm>
              <a:custGeom>
                <a:rect b="b" l="l" r="r" t="t"/>
                <a:pathLst>
                  <a:path extrusionOk="0" h="2226" w="1480">
                    <a:moveTo>
                      <a:pt x="219" y="1"/>
                    </a:moveTo>
                    <a:cubicBezTo>
                      <a:pt x="174" y="1"/>
                      <a:pt x="130" y="15"/>
                      <a:pt x="93" y="39"/>
                    </a:cubicBezTo>
                    <a:cubicBezTo>
                      <a:pt x="1" y="131"/>
                      <a:pt x="1" y="280"/>
                      <a:pt x="93" y="365"/>
                    </a:cubicBezTo>
                    <a:lnTo>
                      <a:pt x="857" y="1136"/>
                    </a:lnTo>
                    <a:lnTo>
                      <a:pt x="93" y="1843"/>
                    </a:lnTo>
                    <a:cubicBezTo>
                      <a:pt x="1" y="1928"/>
                      <a:pt x="1" y="2077"/>
                      <a:pt x="93" y="2133"/>
                    </a:cubicBezTo>
                    <a:cubicBezTo>
                      <a:pt x="121" y="2197"/>
                      <a:pt x="178" y="2225"/>
                      <a:pt x="241" y="2225"/>
                    </a:cubicBezTo>
                    <a:cubicBezTo>
                      <a:pt x="298" y="2225"/>
                      <a:pt x="355" y="2197"/>
                      <a:pt x="383" y="2162"/>
                    </a:cubicBezTo>
                    <a:lnTo>
                      <a:pt x="1479" y="1164"/>
                    </a:lnTo>
                    <a:lnTo>
                      <a:pt x="383" y="75"/>
                    </a:lnTo>
                    <a:cubicBezTo>
                      <a:pt x="335" y="23"/>
                      <a:pt x="277" y="1"/>
                      <a:pt x="21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 cap="flat" cmpd="sng" w="9525">
                <a:solidFill>
                  <a:schemeClr val="accent4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434" name="Google Shape;434;p34"/>
            <p:cNvSpPr/>
            <p:nvPr/>
          </p:nvSpPr>
          <p:spPr>
            <a:xfrm>
              <a:off x="6611050" y="889575"/>
              <a:ext cx="289200" cy="258300"/>
            </a:xfrm>
            <a:prstGeom prst="bracePair">
              <a:avLst/>
            </a:prstGeom>
            <a:noFill/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435" name="Google Shape;435;p34"/>
            <p:cNvGrpSpPr/>
            <p:nvPr/>
          </p:nvGrpSpPr>
          <p:grpSpPr>
            <a:xfrm>
              <a:off x="4899397" y="1263526"/>
              <a:ext cx="3843891" cy="3185759"/>
              <a:chOff x="5893995" y="1281808"/>
              <a:chExt cx="3843891" cy="3185759"/>
            </a:xfrm>
          </p:grpSpPr>
          <p:grpSp>
            <p:nvGrpSpPr>
              <p:cNvPr id="436" name="Google Shape;436;p34"/>
              <p:cNvGrpSpPr/>
              <p:nvPr/>
            </p:nvGrpSpPr>
            <p:grpSpPr>
              <a:xfrm>
                <a:off x="6033386" y="1281808"/>
                <a:ext cx="3704499" cy="3168582"/>
                <a:chOff x="2836393" y="291825"/>
                <a:chExt cx="1571968" cy="1344557"/>
              </a:xfrm>
            </p:grpSpPr>
            <p:sp>
              <p:nvSpPr>
                <p:cNvPr id="437" name="Google Shape;437;p34"/>
                <p:cNvSpPr/>
                <p:nvPr/>
              </p:nvSpPr>
              <p:spPr>
                <a:xfrm>
                  <a:off x="2836393" y="291825"/>
                  <a:ext cx="1440288" cy="1187101"/>
                </a:xfrm>
                <a:custGeom>
                  <a:rect b="b" l="l" r="r" t="t"/>
                  <a:pathLst>
                    <a:path extrusionOk="0" h="35085" w="42568">
                      <a:moveTo>
                        <a:pt x="28184" y="1"/>
                      </a:moveTo>
                      <a:cubicBezTo>
                        <a:pt x="27147" y="1"/>
                        <a:pt x="26108" y="74"/>
                        <a:pt x="25087" y="208"/>
                      </a:cubicBezTo>
                      <a:cubicBezTo>
                        <a:pt x="23049" y="477"/>
                        <a:pt x="21019" y="979"/>
                        <a:pt x="19130" y="1771"/>
                      </a:cubicBezTo>
                      <a:cubicBezTo>
                        <a:pt x="14857" y="3603"/>
                        <a:pt x="12530" y="8343"/>
                        <a:pt x="9049" y="11237"/>
                      </a:cubicBezTo>
                      <a:cubicBezTo>
                        <a:pt x="6750" y="13118"/>
                        <a:pt x="3920" y="13918"/>
                        <a:pt x="2357" y="16514"/>
                      </a:cubicBezTo>
                      <a:cubicBezTo>
                        <a:pt x="616" y="19344"/>
                        <a:pt x="1" y="22527"/>
                        <a:pt x="1182" y="25739"/>
                      </a:cubicBezTo>
                      <a:cubicBezTo>
                        <a:pt x="1239" y="25824"/>
                        <a:pt x="1267" y="25944"/>
                        <a:pt x="1296" y="26065"/>
                      </a:cubicBezTo>
                      <a:cubicBezTo>
                        <a:pt x="2654" y="29276"/>
                        <a:pt x="5484" y="31752"/>
                        <a:pt x="8695" y="33167"/>
                      </a:cubicBezTo>
                      <a:cubicBezTo>
                        <a:pt x="11999" y="34639"/>
                        <a:pt x="15685" y="35049"/>
                        <a:pt x="19279" y="35084"/>
                      </a:cubicBezTo>
                      <a:cubicBezTo>
                        <a:pt x="22519" y="35084"/>
                        <a:pt x="25822" y="34759"/>
                        <a:pt x="28624" y="33167"/>
                      </a:cubicBezTo>
                      <a:cubicBezTo>
                        <a:pt x="31807" y="31335"/>
                        <a:pt x="32097" y="28951"/>
                        <a:pt x="33307" y="25916"/>
                      </a:cubicBezTo>
                      <a:cubicBezTo>
                        <a:pt x="34340" y="23320"/>
                        <a:pt x="36936" y="21403"/>
                        <a:pt x="38641" y="19280"/>
                      </a:cubicBezTo>
                      <a:cubicBezTo>
                        <a:pt x="41032" y="16337"/>
                        <a:pt x="42567" y="12411"/>
                        <a:pt x="41683" y="8697"/>
                      </a:cubicBezTo>
                      <a:cubicBezTo>
                        <a:pt x="40884" y="5400"/>
                        <a:pt x="38231" y="2719"/>
                        <a:pt x="35104" y="1333"/>
                      </a:cubicBezTo>
                      <a:cubicBezTo>
                        <a:pt x="32933" y="387"/>
                        <a:pt x="30559" y="1"/>
                        <a:pt x="28184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438" name="Google Shape;438;p34"/>
                <p:cNvSpPr/>
                <p:nvPr/>
              </p:nvSpPr>
              <p:spPr>
                <a:xfrm>
                  <a:off x="3954498" y="1210230"/>
                  <a:ext cx="453863" cy="426152"/>
                </a:xfrm>
                <a:custGeom>
                  <a:rect b="b" l="l" r="r" t="t"/>
                  <a:pathLst>
                    <a:path extrusionOk="0" h="12595" w="13414">
                      <a:moveTo>
                        <a:pt x="6393" y="1"/>
                      </a:moveTo>
                      <a:cubicBezTo>
                        <a:pt x="6010" y="1"/>
                        <a:pt x="5626" y="38"/>
                        <a:pt x="5242" y="124"/>
                      </a:cubicBezTo>
                      <a:cubicBezTo>
                        <a:pt x="2766" y="598"/>
                        <a:pt x="354" y="2515"/>
                        <a:pt x="177" y="5048"/>
                      </a:cubicBezTo>
                      <a:cubicBezTo>
                        <a:pt x="0" y="7821"/>
                        <a:pt x="3063" y="10064"/>
                        <a:pt x="5129" y="11330"/>
                      </a:cubicBezTo>
                      <a:cubicBezTo>
                        <a:pt x="6309" y="12076"/>
                        <a:pt x="7558" y="12595"/>
                        <a:pt x="8729" y="12595"/>
                      </a:cubicBezTo>
                      <a:cubicBezTo>
                        <a:pt x="9868" y="12595"/>
                        <a:pt x="10932" y="12105"/>
                        <a:pt x="11786" y="10856"/>
                      </a:cubicBezTo>
                      <a:cubicBezTo>
                        <a:pt x="13144" y="8854"/>
                        <a:pt x="13413" y="6137"/>
                        <a:pt x="12409" y="3959"/>
                      </a:cubicBezTo>
                      <a:cubicBezTo>
                        <a:pt x="11404" y="1751"/>
                        <a:pt x="9169" y="160"/>
                        <a:pt x="6749" y="11"/>
                      </a:cubicBezTo>
                      <a:cubicBezTo>
                        <a:pt x="6631" y="4"/>
                        <a:pt x="6512" y="1"/>
                        <a:pt x="6393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439" name="Google Shape;439;p34"/>
              <p:cNvGrpSpPr/>
              <p:nvPr/>
            </p:nvGrpSpPr>
            <p:grpSpPr>
              <a:xfrm>
                <a:off x="5893995" y="1464670"/>
                <a:ext cx="3643100" cy="2852211"/>
                <a:chOff x="2823538" y="2323833"/>
                <a:chExt cx="1545914" cy="1210307"/>
              </a:xfrm>
            </p:grpSpPr>
            <p:grpSp>
              <p:nvGrpSpPr>
                <p:cNvPr id="440" name="Google Shape;440;p34"/>
                <p:cNvGrpSpPr/>
                <p:nvPr/>
              </p:nvGrpSpPr>
              <p:grpSpPr>
                <a:xfrm>
                  <a:off x="3030874" y="3205941"/>
                  <a:ext cx="1190857" cy="328200"/>
                  <a:chOff x="2909174" y="3294041"/>
                  <a:chExt cx="1190857" cy="328200"/>
                </a:xfrm>
              </p:grpSpPr>
              <p:sp>
                <p:nvSpPr>
                  <p:cNvPr id="441" name="Google Shape;441;p34"/>
                  <p:cNvSpPr/>
                  <p:nvPr/>
                </p:nvSpPr>
                <p:spPr>
                  <a:xfrm>
                    <a:off x="2909174" y="3294041"/>
                    <a:ext cx="1190857" cy="29944"/>
                  </a:xfrm>
                  <a:custGeom>
                    <a:rect b="b" l="l" r="r" t="t"/>
                    <a:pathLst>
                      <a:path extrusionOk="0" h="885" w="35196">
                        <a:moveTo>
                          <a:pt x="1" y="0"/>
                        </a:moveTo>
                        <a:lnTo>
                          <a:pt x="1" y="885"/>
                        </a:lnTo>
                        <a:lnTo>
                          <a:pt x="35195" y="885"/>
                        </a:lnTo>
                        <a:lnTo>
                          <a:pt x="35195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42" name="Google Shape;442;p34"/>
                  <p:cNvSpPr/>
                  <p:nvPr/>
                </p:nvSpPr>
                <p:spPr>
                  <a:xfrm>
                    <a:off x="2909174" y="3379747"/>
                    <a:ext cx="1190857" cy="29944"/>
                  </a:xfrm>
                  <a:custGeom>
                    <a:rect b="b" l="l" r="r" t="t"/>
                    <a:pathLst>
                      <a:path extrusionOk="0" h="885" w="35196">
                        <a:moveTo>
                          <a:pt x="1" y="0"/>
                        </a:moveTo>
                        <a:lnTo>
                          <a:pt x="1" y="884"/>
                        </a:lnTo>
                        <a:lnTo>
                          <a:pt x="35195" y="884"/>
                        </a:lnTo>
                        <a:lnTo>
                          <a:pt x="35195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43" name="Google Shape;443;p34"/>
                  <p:cNvSpPr/>
                  <p:nvPr/>
                </p:nvSpPr>
                <p:spPr>
                  <a:xfrm>
                    <a:off x="2976913" y="3304090"/>
                    <a:ext cx="18000" cy="318151"/>
                  </a:xfrm>
                  <a:custGeom>
                    <a:rect b="b" l="l" r="r" t="t"/>
                    <a:pathLst>
                      <a:path extrusionOk="0" h="9403" w="532">
                        <a:moveTo>
                          <a:pt x="1" y="1"/>
                        </a:moveTo>
                        <a:lnTo>
                          <a:pt x="1" y="9402"/>
                        </a:lnTo>
                        <a:lnTo>
                          <a:pt x="531" y="9402"/>
                        </a:lnTo>
                        <a:lnTo>
                          <a:pt x="531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44" name="Google Shape;444;p34"/>
                  <p:cNvSpPr/>
                  <p:nvPr/>
                </p:nvSpPr>
                <p:spPr>
                  <a:xfrm>
                    <a:off x="4013372" y="3304090"/>
                    <a:ext cx="16782" cy="318151"/>
                  </a:xfrm>
                  <a:custGeom>
                    <a:rect b="b" l="l" r="r" t="t"/>
                    <a:pathLst>
                      <a:path extrusionOk="0" h="9403" w="496">
                        <a:moveTo>
                          <a:pt x="1" y="1"/>
                        </a:moveTo>
                        <a:lnTo>
                          <a:pt x="1" y="9402"/>
                        </a:lnTo>
                        <a:lnTo>
                          <a:pt x="496" y="9402"/>
                        </a:lnTo>
                        <a:lnTo>
                          <a:pt x="496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445" name="Google Shape;445;p34"/>
                <p:cNvGrpSpPr/>
                <p:nvPr/>
              </p:nvGrpSpPr>
              <p:grpSpPr>
                <a:xfrm>
                  <a:off x="2823538" y="2688399"/>
                  <a:ext cx="399059" cy="92676"/>
                  <a:chOff x="2532175" y="2448349"/>
                  <a:chExt cx="399059" cy="92676"/>
                </a:xfrm>
              </p:grpSpPr>
              <p:sp>
                <p:nvSpPr>
                  <p:cNvPr id="446" name="Google Shape;446;p34"/>
                  <p:cNvSpPr/>
                  <p:nvPr/>
                </p:nvSpPr>
                <p:spPr>
                  <a:xfrm>
                    <a:off x="2532175" y="2454338"/>
                    <a:ext cx="25884" cy="71832"/>
                  </a:xfrm>
                  <a:custGeom>
                    <a:rect b="b" l="l" r="r" t="t"/>
                    <a:pathLst>
                      <a:path extrusionOk="0" h="2123" w="765">
                        <a:moveTo>
                          <a:pt x="680" y="0"/>
                        </a:moveTo>
                        <a:cubicBezTo>
                          <a:pt x="446" y="0"/>
                          <a:pt x="234" y="206"/>
                          <a:pt x="234" y="439"/>
                        </a:cubicBezTo>
                        <a:lnTo>
                          <a:pt x="234" y="708"/>
                        </a:lnTo>
                        <a:cubicBezTo>
                          <a:pt x="234" y="793"/>
                          <a:pt x="206" y="885"/>
                          <a:pt x="149" y="941"/>
                        </a:cubicBezTo>
                        <a:lnTo>
                          <a:pt x="29" y="1062"/>
                        </a:lnTo>
                        <a:cubicBezTo>
                          <a:pt x="0" y="1062"/>
                          <a:pt x="0" y="1118"/>
                          <a:pt x="29" y="1118"/>
                        </a:cubicBezTo>
                        <a:lnTo>
                          <a:pt x="92" y="1203"/>
                        </a:lnTo>
                        <a:cubicBezTo>
                          <a:pt x="177" y="1267"/>
                          <a:pt x="206" y="1352"/>
                          <a:pt x="206" y="1444"/>
                        </a:cubicBezTo>
                        <a:lnTo>
                          <a:pt x="206" y="1677"/>
                        </a:lnTo>
                        <a:cubicBezTo>
                          <a:pt x="206" y="1911"/>
                          <a:pt x="382" y="2123"/>
                          <a:pt x="651" y="2123"/>
                        </a:cubicBezTo>
                        <a:lnTo>
                          <a:pt x="708" y="2123"/>
                        </a:lnTo>
                        <a:cubicBezTo>
                          <a:pt x="736" y="2123"/>
                          <a:pt x="764" y="2087"/>
                          <a:pt x="764" y="2059"/>
                        </a:cubicBezTo>
                        <a:cubicBezTo>
                          <a:pt x="764" y="2003"/>
                          <a:pt x="736" y="2003"/>
                          <a:pt x="708" y="2003"/>
                        </a:cubicBezTo>
                        <a:lnTo>
                          <a:pt x="651" y="2003"/>
                        </a:lnTo>
                        <a:cubicBezTo>
                          <a:pt x="474" y="2003"/>
                          <a:pt x="326" y="1854"/>
                          <a:pt x="326" y="1677"/>
                        </a:cubicBezTo>
                        <a:lnTo>
                          <a:pt x="326" y="1444"/>
                        </a:lnTo>
                        <a:cubicBezTo>
                          <a:pt x="326" y="1323"/>
                          <a:pt x="269" y="1203"/>
                          <a:pt x="177" y="1118"/>
                        </a:cubicBezTo>
                        <a:lnTo>
                          <a:pt x="149" y="1090"/>
                        </a:lnTo>
                        <a:lnTo>
                          <a:pt x="234" y="1026"/>
                        </a:lnTo>
                        <a:cubicBezTo>
                          <a:pt x="298" y="941"/>
                          <a:pt x="354" y="821"/>
                          <a:pt x="354" y="708"/>
                        </a:cubicBezTo>
                        <a:lnTo>
                          <a:pt x="354" y="439"/>
                        </a:lnTo>
                        <a:cubicBezTo>
                          <a:pt x="354" y="262"/>
                          <a:pt x="503" y="114"/>
                          <a:pt x="680" y="114"/>
                        </a:cubicBezTo>
                        <a:cubicBezTo>
                          <a:pt x="708" y="114"/>
                          <a:pt x="736" y="85"/>
                          <a:pt x="736" y="57"/>
                        </a:cubicBezTo>
                        <a:cubicBezTo>
                          <a:pt x="736" y="29"/>
                          <a:pt x="708" y="0"/>
                          <a:pt x="680" y="0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47" name="Google Shape;447;p34"/>
                  <p:cNvSpPr/>
                  <p:nvPr/>
                </p:nvSpPr>
                <p:spPr>
                  <a:xfrm>
                    <a:off x="2642987" y="2454338"/>
                    <a:ext cx="25884" cy="71832"/>
                  </a:xfrm>
                  <a:custGeom>
                    <a:rect b="b" l="l" r="r" t="t"/>
                    <a:pathLst>
                      <a:path extrusionOk="0" h="2123" w="765">
                        <a:moveTo>
                          <a:pt x="86" y="0"/>
                        </a:moveTo>
                        <a:cubicBezTo>
                          <a:pt x="57" y="0"/>
                          <a:pt x="29" y="29"/>
                          <a:pt x="29" y="57"/>
                        </a:cubicBezTo>
                        <a:cubicBezTo>
                          <a:pt x="29" y="85"/>
                          <a:pt x="57" y="114"/>
                          <a:pt x="86" y="114"/>
                        </a:cubicBezTo>
                        <a:cubicBezTo>
                          <a:pt x="263" y="114"/>
                          <a:pt x="411" y="262"/>
                          <a:pt x="411" y="439"/>
                        </a:cubicBezTo>
                        <a:lnTo>
                          <a:pt x="411" y="708"/>
                        </a:lnTo>
                        <a:cubicBezTo>
                          <a:pt x="411" y="821"/>
                          <a:pt x="468" y="941"/>
                          <a:pt x="531" y="1026"/>
                        </a:cubicBezTo>
                        <a:lnTo>
                          <a:pt x="616" y="1090"/>
                        </a:lnTo>
                        <a:lnTo>
                          <a:pt x="588" y="1118"/>
                        </a:lnTo>
                        <a:cubicBezTo>
                          <a:pt x="496" y="1203"/>
                          <a:pt x="439" y="1323"/>
                          <a:pt x="439" y="1444"/>
                        </a:cubicBezTo>
                        <a:lnTo>
                          <a:pt x="439" y="1677"/>
                        </a:lnTo>
                        <a:cubicBezTo>
                          <a:pt x="439" y="1854"/>
                          <a:pt x="291" y="2003"/>
                          <a:pt x="114" y="2003"/>
                        </a:cubicBezTo>
                        <a:lnTo>
                          <a:pt x="57" y="2003"/>
                        </a:lnTo>
                        <a:cubicBezTo>
                          <a:pt x="29" y="2003"/>
                          <a:pt x="1" y="2003"/>
                          <a:pt x="1" y="2059"/>
                        </a:cubicBezTo>
                        <a:cubicBezTo>
                          <a:pt x="1" y="2087"/>
                          <a:pt x="29" y="2123"/>
                          <a:pt x="57" y="2123"/>
                        </a:cubicBezTo>
                        <a:lnTo>
                          <a:pt x="114" y="2123"/>
                        </a:lnTo>
                        <a:cubicBezTo>
                          <a:pt x="355" y="2123"/>
                          <a:pt x="560" y="1911"/>
                          <a:pt x="560" y="1677"/>
                        </a:cubicBezTo>
                        <a:lnTo>
                          <a:pt x="560" y="1444"/>
                        </a:lnTo>
                        <a:cubicBezTo>
                          <a:pt x="560" y="1352"/>
                          <a:pt x="588" y="1267"/>
                          <a:pt x="645" y="1203"/>
                        </a:cubicBezTo>
                        <a:lnTo>
                          <a:pt x="737" y="1118"/>
                        </a:lnTo>
                        <a:cubicBezTo>
                          <a:pt x="737" y="1118"/>
                          <a:pt x="765" y="1118"/>
                          <a:pt x="765" y="1090"/>
                        </a:cubicBezTo>
                        <a:cubicBezTo>
                          <a:pt x="765" y="1062"/>
                          <a:pt x="737" y="1062"/>
                          <a:pt x="737" y="1062"/>
                        </a:cubicBezTo>
                        <a:lnTo>
                          <a:pt x="616" y="941"/>
                        </a:lnTo>
                        <a:cubicBezTo>
                          <a:pt x="560" y="885"/>
                          <a:pt x="531" y="793"/>
                          <a:pt x="531" y="708"/>
                        </a:cubicBezTo>
                        <a:lnTo>
                          <a:pt x="531" y="439"/>
                        </a:lnTo>
                        <a:cubicBezTo>
                          <a:pt x="531" y="206"/>
                          <a:pt x="319" y="0"/>
                          <a:pt x="86" y="0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48" name="Google Shape;448;p34"/>
                  <p:cNvSpPr/>
                  <p:nvPr/>
                </p:nvSpPr>
                <p:spPr>
                  <a:xfrm>
                    <a:off x="2567127" y="2523025"/>
                    <a:ext cx="10083" cy="18000"/>
                  </a:xfrm>
                  <a:custGeom>
                    <a:rect b="b" l="l" r="r" t="t"/>
                    <a:pathLst>
                      <a:path extrusionOk="0" h="532" w="298">
                        <a:moveTo>
                          <a:pt x="234" y="1"/>
                        </a:moveTo>
                        <a:cubicBezTo>
                          <a:pt x="205" y="1"/>
                          <a:pt x="177" y="1"/>
                          <a:pt x="149" y="29"/>
                        </a:cubicBezTo>
                        <a:lnTo>
                          <a:pt x="0" y="447"/>
                        </a:lnTo>
                        <a:cubicBezTo>
                          <a:pt x="0" y="475"/>
                          <a:pt x="0" y="531"/>
                          <a:pt x="29" y="531"/>
                        </a:cubicBezTo>
                        <a:lnTo>
                          <a:pt x="57" y="531"/>
                        </a:lnTo>
                        <a:cubicBezTo>
                          <a:pt x="85" y="531"/>
                          <a:pt x="85" y="531"/>
                          <a:pt x="121" y="503"/>
                        </a:cubicBezTo>
                        <a:lnTo>
                          <a:pt x="262" y="93"/>
                        </a:lnTo>
                        <a:cubicBezTo>
                          <a:pt x="297" y="57"/>
                          <a:pt x="262" y="1"/>
                          <a:pt x="234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49" name="Google Shape;449;p34"/>
                  <p:cNvSpPr/>
                  <p:nvPr/>
                </p:nvSpPr>
                <p:spPr>
                  <a:xfrm>
                    <a:off x="2829457" y="2523025"/>
                    <a:ext cx="9846" cy="18000"/>
                  </a:xfrm>
                  <a:custGeom>
                    <a:rect b="b" l="l" r="r" t="t"/>
                    <a:pathLst>
                      <a:path extrusionOk="0" h="532" w="291">
                        <a:moveTo>
                          <a:pt x="262" y="1"/>
                        </a:moveTo>
                        <a:cubicBezTo>
                          <a:pt x="234" y="1"/>
                          <a:pt x="206" y="1"/>
                          <a:pt x="178" y="29"/>
                        </a:cubicBezTo>
                        <a:lnTo>
                          <a:pt x="29" y="447"/>
                        </a:lnTo>
                        <a:cubicBezTo>
                          <a:pt x="1" y="475"/>
                          <a:pt x="29" y="531"/>
                          <a:pt x="57" y="531"/>
                        </a:cubicBezTo>
                        <a:lnTo>
                          <a:pt x="86" y="531"/>
                        </a:lnTo>
                        <a:cubicBezTo>
                          <a:pt x="86" y="531"/>
                          <a:pt x="114" y="531"/>
                          <a:pt x="149" y="503"/>
                        </a:cubicBezTo>
                        <a:lnTo>
                          <a:pt x="291" y="93"/>
                        </a:lnTo>
                        <a:cubicBezTo>
                          <a:pt x="291" y="57"/>
                          <a:pt x="291" y="1"/>
                          <a:pt x="262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50" name="Google Shape;450;p34"/>
                  <p:cNvSpPr/>
                  <p:nvPr/>
                </p:nvSpPr>
                <p:spPr>
                  <a:xfrm>
                    <a:off x="2887147" y="2523025"/>
                    <a:ext cx="10083" cy="18000"/>
                  </a:xfrm>
                  <a:custGeom>
                    <a:rect b="b" l="l" r="r" t="t"/>
                    <a:pathLst>
                      <a:path extrusionOk="0" h="532" w="298">
                        <a:moveTo>
                          <a:pt x="269" y="1"/>
                        </a:moveTo>
                        <a:cubicBezTo>
                          <a:pt x="241" y="1"/>
                          <a:pt x="213" y="1"/>
                          <a:pt x="178" y="29"/>
                        </a:cubicBezTo>
                        <a:lnTo>
                          <a:pt x="36" y="447"/>
                        </a:lnTo>
                        <a:cubicBezTo>
                          <a:pt x="1" y="475"/>
                          <a:pt x="36" y="531"/>
                          <a:pt x="64" y="531"/>
                        </a:cubicBezTo>
                        <a:lnTo>
                          <a:pt x="93" y="531"/>
                        </a:lnTo>
                        <a:cubicBezTo>
                          <a:pt x="93" y="531"/>
                          <a:pt x="121" y="531"/>
                          <a:pt x="121" y="503"/>
                        </a:cubicBezTo>
                        <a:lnTo>
                          <a:pt x="298" y="93"/>
                        </a:lnTo>
                        <a:cubicBezTo>
                          <a:pt x="298" y="57"/>
                          <a:pt x="298" y="1"/>
                          <a:pt x="269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51" name="Google Shape;451;p34"/>
                  <p:cNvSpPr/>
                  <p:nvPr/>
                </p:nvSpPr>
                <p:spPr>
                  <a:xfrm>
                    <a:off x="2897196" y="2523025"/>
                    <a:ext cx="10083" cy="18000"/>
                  </a:xfrm>
                  <a:custGeom>
                    <a:rect b="b" l="l" r="r" t="t"/>
                    <a:pathLst>
                      <a:path extrusionOk="0" h="532" w="298">
                        <a:moveTo>
                          <a:pt x="270" y="1"/>
                        </a:moveTo>
                        <a:cubicBezTo>
                          <a:pt x="234" y="1"/>
                          <a:pt x="178" y="1"/>
                          <a:pt x="178" y="29"/>
                        </a:cubicBezTo>
                        <a:lnTo>
                          <a:pt x="29" y="447"/>
                        </a:lnTo>
                        <a:cubicBezTo>
                          <a:pt x="1" y="475"/>
                          <a:pt x="29" y="531"/>
                          <a:pt x="57" y="531"/>
                        </a:cubicBezTo>
                        <a:cubicBezTo>
                          <a:pt x="93" y="531"/>
                          <a:pt x="121" y="531"/>
                          <a:pt x="121" y="503"/>
                        </a:cubicBezTo>
                        <a:lnTo>
                          <a:pt x="298" y="93"/>
                        </a:lnTo>
                        <a:cubicBezTo>
                          <a:pt x="298" y="57"/>
                          <a:pt x="298" y="1"/>
                          <a:pt x="270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52" name="Google Shape;452;p34"/>
                  <p:cNvSpPr/>
                  <p:nvPr/>
                </p:nvSpPr>
                <p:spPr>
                  <a:xfrm>
                    <a:off x="2591049" y="2470139"/>
                    <a:ext cx="37861" cy="38098"/>
                  </a:xfrm>
                  <a:custGeom>
                    <a:rect b="b" l="l" r="r" t="t"/>
                    <a:pathLst>
                      <a:path extrusionOk="0" h="1126" w="1119">
                        <a:moveTo>
                          <a:pt x="1" y="0"/>
                        </a:moveTo>
                        <a:lnTo>
                          <a:pt x="1" y="1125"/>
                        </a:lnTo>
                        <a:lnTo>
                          <a:pt x="1118" y="1125"/>
                        </a:lnTo>
                        <a:lnTo>
                          <a:pt x="1118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53" name="Google Shape;453;p34"/>
                  <p:cNvSpPr/>
                  <p:nvPr/>
                </p:nvSpPr>
                <p:spPr>
                  <a:xfrm>
                    <a:off x="2693741" y="2448349"/>
                    <a:ext cx="17019" cy="87633"/>
                  </a:xfrm>
                  <a:custGeom>
                    <a:rect b="b" l="l" r="r" t="t"/>
                    <a:pathLst>
                      <a:path extrusionOk="0" h="2590" w="503">
                        <a:moveTo>
                          <a:pt x="475" y="1"/>
                        </a:moveTo>
                        <a:cubicBezTo>
                          <a:pt x="446" y="1"/>
                          <a:pt x="411" y="1"/>
                          <a:pt x="383" y="29"/>
                        </a:cubicBezTo>
                        <a:cubicBezTo>
                          <a:pt x="1" y="793"/>
                          <a:pt x="1" y="1769"/>
                          <a:pt x="383" y="2562"/>
                        </a:cubicBezTo>
                        <a:cubicBezTo>
                          <a:pt x="383" y="2590"/>
                          <a:pt x="411" y="2590"/>
                          <a:pt x="446" y="2590"/>
                        </a:cubicBezTo>
                        <a:lnTo>
                          <a:pt x="475" y="2590"/>
                        </a:lnTo>
                        <a:cubicBezTo>
                          <a:pt x="503" y="2562"/>
                          <a:pt x="503" y="2533"/>
                          <a:pt x="503" y="2505"/>
                        </a:cubicBezTo>
                        <a:cubicBezTo>
                          <a:pt x="121" y="1769"/>
                          <a:pt x="121" y="821"/>
                          <a:pt x="503" y="86"/>
                        </a:cubicBezTo>
                        <a:cubicBezTo>
                          <a:pt x="503" y="57"/>
                          <a:pt x="503" y="29"/>
                          <a:pt x="475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54" name="Google Shape;454;p34"/>
                  <p:cNvSpPr/>
                  <p:nvPr/>
                </p:nvSpPr>
                <p:spPr>
                  <a:xfrm>
                    <a:off x="2913234" y="2448349"/>
                    <a:ext cx="18000" cy="87633"/>
                  </a:xfrm>
                  <a:custGeom>
                    <a:rect b="b" l="l" r="r" t="t"/>
                    <a:pathLst>
                      <a:path extrusionOk="0" h="2590" w="532">
                        <a:moveTo>
                          <a:pt x="29" y="1"/>
                        </a:moveTo>
                        <a:cubicBezTo>
                          <a:pt x="1" y="29"/>
                          <a:pt x="1" y="57"/>
                          <a:pt x="29" y="86"/>
                        </a:cubicBezTo>
                        <a:cubicBezTo>
                          <a:pt x="411" y="821"/>
                          <a:pt x="411" y="1769"/>
                          <a:pt x="29" y="2505"/>
                        </a:cubicBezTo>
                        <a:cubicBezTo>
                          <a:pt x="29" y="2533"/>
                          <a:pt x="29" y="2562"/>
                          <a:pt x="57" y="2590"/>
                        </a:cubicBezTo>
                        <a:lnTo>
                          <a:pt x="86" y="2590"/>
                        </a:lnTo>
                        <a:cubicBezTo>
                          <a:pt x="114" y="2590"/>
                          <a:pt x="114" y="2590"/>
                          <a:pt x="149" y="2562"/>
                        </a:cubicBezTo>
                        <a:cubicBezTo>
                          <a:pt x="531" y="1769"/>
                          <a:pt x="531" y="793"/>
                          <a:pt x="114" y="29"/>
                        </a:cubicBezTo>
                        <a:cubicBezTo>
                          <a:pt x="114" y="1"/>
                          <a:pt x="57" y="1"/>
                          <a:pt x="29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55" name="Google Shape;455;p34"/>
                  <p:cNvSpPr/>
                  <p:nvPr/>
                </p:nvSpPr>
                <p:spPr>
                  <a:xfrm>
                    <a:off x="2777519" y="2480188"/>
                    <a:ext cx="51023" cy="23955"/>
                  </a:xfrm>
                  <a:custGeom>
                    <a:rect b="b" l="l" r="r" t="t"/>
                    <a:pathLst>
                      <a:path extrusionOk="0" h="708" w="1508">
                        <a:moveTo>
                          <a:pt x="1" y="1"/>
                        </a:moveTo>
                        <a:lnTo>
                          <a:pt x="1" y="708"/>
                        </a:lnTo>
                        <a:lnTo>
                          <a:pt x="1507" y="708"/>
                        </a:lnTo>
                        <a:lnTo>
                          <a:pt x="1507" y="1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56" name="Google Shape;456;p34"/>
                  <p:cNvSpPr/>
                  <p:nvPr/>
                </p:nvSpPr>
                <p:spPr>
                  <a:xfrm>
                    <a:off x="2850300" y="2480188"/>
                    <a:ext cx="34985" cy="23955"/>
                  </a:xfrm>
                  <a:custGeom>
                    <a:rect b="b" l="l" r="r" t="t"/>
                    <a:pathLst>
                      <a:path extrusionOk="0" h="708" w="1034">
                        <a:moveTo>
                          <a:pt x="0" y="1"/>
                        </a:moveTo>
                        <a:lnTo>
                          <a:pt x="0" y="708"/>
                        </a:lnTo>
                        <a:lnTo>
                          <a:pt x="1033" y="708"/>
                        </a:lnTo>
                        <a:lnTo>
                          <a:pt x="0" y="1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57" name="Google Shape;457;p34"/>
                  <p:cNvSpPr/>
                  <p:nvPr/>
                </p:nvSpPr>
                <p:spPr>
                  <a:xfrm>
                    <a:off x="2880210" y="2479241"/>
                    <a:ext cx="34985" cy="3857"/>
                  </a:xfrm>
                  <a:custGeom>
                    <a:rect b="b" l="l" r="r" t="t"/>
                    <a:pathLst>
                      <a:path extrusionOk="0" h="114" w="1034">
                        <a:moveTo>
                          <a:pt x="64" y="0"/>
                        </a:moveTo>
                        <a:cubicBezTo>
                          <a:pt x="29" y="0"/>
                          <a:pt x="1" y="29"/>
                          <a:pt x="1" y="57"/>
                        </a:cubicBezTo>
                        <a:cubicBezTo>
                          <a:pt x="1" y="85"/>
                          <a:pt x="29" y="113"/>
                          <a:pt x="64" y="113"/>
                        </a:cubicBezTo>
                        <a:lnTo>
                          <a:pt x="977" y="113"/>
                        </a:lnTo>
                        <a:cubicBezTo>
                          <a:pt x="1033" y="113"/>
                          <a:pt x="1033" y="85"/>
                          <a:pt x="1033" y="57"/>
                        </a:cubicBezTo>
                        <a:cubicBezTo>
                          <a:pt x="1033" y="29"/>
                          <a:pt x="1033" y="0"/>
                          <a:pt x="977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58" name="Google Shape;458;p34"/>
                  <p:cNvSpPr/>
                  <p:nvPr/>
                </p:nvSpPr>
                <p:spPr>
                  <a:xfrm>
                    <a:off x="2894320" y="2490238"/>
                    <a:ext cx="20876" cy="3857"/>
                  </a:xfrm>
                  <a:custGeom>
                    <a:rect b="b" l="l" r="r" t="t"/>
                    <a:pathLst>
                      <a:path extrusionOk="0" h="114" w="617">
                        <a:moveTo>
                          <a:pt x="57" y="1"/>
                        </a:moveTo>
                        <a:cubicBezTo>
                          <a:pt x="29" y="1"/>
                          <a:pt x="1" y="29"/>
                          <a:pt x="1" y="57"/>
                        </a:cubicBezTo>
                        <a:cubicBezTo>
                          <a:pt x="1" y="114"/>
                          <a:pt x="29" y="114"/>
                          <a:pt x="57" y="114"/>
                        </a:cubicBezTo>
                        <a:lnTo>
                          <a:pt x="560" y="114"/>
                        </a:lnTo>
                        <a:cubicBezTo>
                          <a:pt x="616" y="114"/>
                          <a:pt x="616" y="114"/>
                          <a:pt x="616" y="57"/>
                        </a:cubicBezTo>
                        <a:cubicBezTo>
                          <a:pt x="616" y="29"/>
                          <a:pt x="616" y="1"/>
                          <a:pt x="560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59" name="Google Shape;459;p34"/>
                  <p:cNvSpPr/>
                  <p:nvPr/>
                </p:nvSpPr>
                <p:spPr>
                  <a:xfrm>
                    <a:off x="2752615" y="2459109"/>
                    <a:ext cx="4128" cy="74978"/>
                  </a:xfrm>
                  <a:custGeom>
                    <a:rect b="b" l="l" r="r" t="t"/>
                    <a:pathLst>
                      <a:path extrusionOk="0" h="2216" w="122">
                        <a:moveTo>
                          <a:pt x="57" y="1"/>
                        </a:moveTo>
                        <a:cubicBezTo>
                          <a:pt x="29" y="1"/>
                          <a:pt x="1" y="36"/>
                          <a:pt x="1" y="65"/>
                        </a:cubicBezTo>
                        <a:lnTo>
                          <a:pt x="1" y="2159"/>
                        </a:lnTo>
                        <a:cubicBezTo>
                          <a:pt x="1" y="2187"/>
                          <a:pt x="29" y="2215"/>
                          <a:pt x="57" y="2215"/>
                        </a:cubicBezTo>
                        <a:cubicBezTo>
                          <a:pt x="86" y="2215"/>
                          <a:pt x="121" y="2187"/>
                          <a:pt x="121" y="2159"/>
                        </a:cubicBezTo>
                        <a:lnTo>
                          <a:pt x="121" y="65"/>
                        </a:lnTo>
                        <a:cubicBezTo>
                          <a:pt x="121" y="36"/>
                          <a:pt x="86" y="1"/>
                          <a:pt x="57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460" name="Google Shape;460;p34"/>
                <p:cNvGrpSpPr/>
                <p:nvPr/>
              </p:nvGrpSpPr>
              <p:grpSpPr>
                <a:xfrm>
                  <a:off x="3309241" y="2588583"/>
                  <a:ext cx="800705" cy="591511"/>
                  <a:chOff x="3187541" y="2348533"/>
                  <a:chExt cx="800705" cy="591511"/>
                </a:xfrm>
              </p:grpSpPr>
              <p:sp>
                <p:nvSpPr>
                  <p:cNvPr id="461" name="Google Shape;461;p34"/>
                  <p:cNvSpPr/>
                  <p:nvPr/>
                </p:nvSpPr>
                <p:spPr>
                  <a:xfrm>
                    <a:off x="3546607" y="2660533"/>
                    <a:ext cx="83809" cy="279511"/>
                  </a:xfrm>
                  <a:custGeom>
                    <a:rect b="b" l="l" r="r" t="t"/>
                    <a:pathLst>
                      <a:path extrusionOk="0" h="8261" w="2477">
                        <a:moveTo>
                          <a:pt x="797" y="0"/>
                        </a:moveTo>
                        <a:cubicBezTo>
                          <a:pt x="634" y="0"/>
                          <a:pt x="465" y="114"/>
                          <a:pt x="439" y="273"/>
                        </a:cubicBezTo>
                        <a:cubicBezTo>
                          <a:pt x="234" y="1094"/>
                          <a:pt x="1" y="2127"/>
                          <a:pt x="354" y="3103"/>
                        </a:cubicBezTo>
                        <a:cubicBezTo>
                          <a:pt x="467" y="3422"/>
                          <a:pt x="673" y="3719"/>
                          <a:pt x="849" y="3987"/>
                        </a:cubicBezTo>
                        <a:cubicBezTo>
                          <a:pt x="970" y="4221"/>
                          <a:pt x="1090" y="4398"/>
                          <a:pt x="1203" y="4603"/>
                        </a:cubicBezTo>
                        <a:cubicBezTo>
                          <a:pt x="1677" y="5664"/>
                          <a:pt x="1352" y="6930"/>
                          <a:pt x="411" y="7638"/>
                        </a:cubicBezTo>
                        <a:cubicBezTo>
                          <a:pt x="262" y="7758"/>
                          <a:pt x="234" y="7963"/>
                          <a:pt x="354" y="8112"/>
                        </a:cubicBezTo>
                        <a:cubicBezTo>
                          <a:pt x="411" y="8232"/>
                          <a:pt x="531" y="8260"/>
                          <a:pt x="644" y="8260"/>
                        </a:cubicBezTo>
                        <a:cubicBezTo>
                          <a:pt x="708" y="8260"/>
                          <a:pt x="793" y="8260"/>
                          <a:pt x="849" y="8197"/>
                        </a:cubicBezTo>
                        <a:cubicBezTo>
                          <a:pt x="2059" y="7312"/>
                          <a:pt x="2477" y="5664"/>
                          <a:pt x="1826" y="4306"/>
                        </a:cubicBezTo>
                        <a:cubicBezTo>
                          <a:pt x="1705" y="4072"/>
                          <a:pt x="1592" y="3839"/>
                          <a:pt x="1444" y="3634"/>
                        </a:cubicBezTo>
                        <a:cubicBezTo>
                          <a:pt x="1267" y="3365"/>
                          <a:pt x="1118" y="3103"/>
                          <a:pt x="998" y="2834"/>
                        </a:cubicBezTo>
                        <a:cubicBezTo>
                          <a:pt x="736" y="2099"/>
                          <a:pt x="941" y="1186"/>
                          <a:pt x="1118" y="450"/>
                        </a:cubicBezTo>
                        <a:cubicBezTo>
                          <a:pt x="1175" y="238"/>
                          <a:pt x="1062" y="61"/>
                          <a:pt x="849" y="5"/>
                        </a:cubicBezTo>
                        <a:cubicBezTo>
                          <a:pt x="832" y="2"/>
                          <a:pt x="814" y="0"/>
                          <a:pt x="797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62" name="Google Shape;462;p34"/>
                  <p:cNvSpPr/>
                  <p:nvPr/>
                </p:nvSpPr>
                <p:spPr>
                  <a:xfrm>
                    <a:off x="3454675" y="2918937"/>
                    <a:ext cx="251394" cy="20166"/>
                  </a:xfrm>
                  <a:custGeom>
                    <a:rect b="b" l="l" r="r" t="t"/>
                    <a:pathLst>
                      <a:path extrusionOk="0" h="596" w="7430">
                        <a:moveTo>
                          <a:pt x="270" y="1"/>
                        </a:moveTo>
                        <a:cubicBezTo>
                          <a:pt x="121" y="1"/>
                          <a:pt x="1" y="121"/>
                          <a:pt x="1" y="270"/>
                        </a:cubicBezTo>
                        <a:lnTo>
                          <a:pt x="1" y="326"/>
                        </a:lnTo>
                        <a:cubicBezTo>
                          <a:pt x="1" y="475"/>
                          <a:pt x="121" y="595"/>
                          <a:pt x="270" y="595"/>
                        </a:cubicBezTo>
                        <a:lnTo>
                          <a:pt x="7167" y="595"/>
                        </a:lnTo>
                        <a:cubicBezTo>
                          <a:pt x="7316" y="595"/>
                          <a:pt x="7429" y="475"/>
                          <a:pt x="7429" y="326"/>
                        </a:cubicBezTo>
                        <a:lnTo>
                          <a:pt x="7429" y="270"/>
                        </a:lnTo>
                        <a:cubicBezTo>
                          <a:pt x="7429" y="121"/>
                          <a:pt x="7316" y="1"/>
                          <a:pt x="7167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63" name="Google Shape;463;p34"/>
                  <p:cNvSpPr/>
                  <p:nvPr/>
                </p:nvSpPr>
                <p:spPr>
                  <a:xfrm>
                    <a:off x="3187541" y="2348533"/>
                    <a:ext cx="800705" cy="480660"/>
                  </a:xfrm>
                  <a:custGeom>
                    <a:rect b="b" l="l" r="r" t="t"/>
                    <a:pathLst>
                      <a:path extrusionOk="0" h="14206" w="23665">
                        <a:moveTo>
                          <a:pt x="468" y="1"/>
                        </a:moveTo>
                        <a:cubicBezTo>
                          <a:pt x="234" y="1"/>
                          <a:pt x="1" y="206"/>
                          <a:pt x="1" y="475"/>
                        </a:cubicBezTo>
                        <a:lnTo>
                          <a:pt x="1" y="13739"/>
                        </a:lnTo>
                        <a:cubicBezTo>
                          <a:pt x="1" y="14001"/>
                          <a:pt x="234" y="14206"/>
                          <a:pt x="468" y="14206"/>
                        </a:cubicBezTo>
                        <a:lnTo>
                          <a:pt x="23198" y="14206"/>
                        </a:lnTo>
                        <a:cubicBezTo>
                          <a:pt x="23431" y="14206"/>
                          <a:pt x="23665" y="14001"/>
                          <a:pt x="23665" y="13739"/>
                        </a:cubicBezTo>
                        <a:lnTo>
                          <a:pt x="23665" y="475"/>
                        </a:lnTo>
                        <a:cubicBezTo>
                          <a:pt x="23665" y="206"/>
                          <a:pt x="23431" y="1"/>
                          <a:pt x="23198" y="1"/>
                        </a:cubicBez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64" name="Google Shape;464;p34"/>
                  <p:cNvSpPr/>
                  <p:nvPr/>
                </p:nvSpPr>
                <p:spPr>
                  <a:xfrm>
                    <a:off x="3191399" y="2386362"/>
                    <a:ext cx="793025" cy="405986"/>
                  </a:xfrm>
                  <a:custGeom>
                    <a:rect b="b" l="l" r="r" t="t"/>
                    <a:pathLst>
                      <a:path extrusionOk="0" h="11999" w="23438">
                        <a:moveTo>
                          <a:pt x="0" y="0"/>
                        </a:moveTo>
                        <a:lnTo>
                          <a:pt x="0" y="11999"/>
                        </a:lnTo>
                        <a:lnTo>
                          <a:pt x="23438" y="11999"/>
                        </a:lnTo>
                        <a:lnTo>
                          <a:pt x="23438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65" name="Google Shape;465;p34"/>
                  <p:cNvSpPr/>
                  <p:nvPr/>
                </p:nvSpPr>
                <p:spPr>
                  <a:xfrm>
                    <a:off x="3264146" y="2426322"/>
                    <a:ext cx="87903" cy="12959"/>
                  </a:xfrm>
                  <a:custGeom>
                    <a:rect b="b" l="l" r="r" t="t"/>
                    <a:pathLst>
                      <a:path extrusionOk="0" h="383" w="2598">
                        <a:moveTo>
                          <a:pt x="1" y="1"/>
                        </a:moveTo>
                        <a:lnTo>
                          <a:pt x="1" y="383"/>
                        </a:lnTo>
                        <a:lnTo>
                          <a:pt x="2597" y="383"/>
                        </a:lnTo>
                        <a:lnTo>
                          <a:pt x="2597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66" name="Google Shape;466;p34"/>
                  <p:cNvSpPr/>
                  <p:nvPr/>
                </p:nvSpPr>
                <p:spPr>
                  <a:xfrm>
                    <a:off x="3368055" y="2426322"/>
                    <a:ext cx="147453" cy="12959"/>
                  </a:xfrm>
                  <a:custGeom>
                    <a:rect b="b" l="l" r="r" t="t"/>
                    <a:pathLst>
                      <a:path extrusionOk="0" h="383" w="4358">
                        <a:moveTo>
                          <a:pt x="0" y="1"/>
                        </a:moveTo>
                        <a:lnTo>
                          <a:pt x="0" y="383"/>
                        </a:lnTo>
                        <a:lnTo>
                          <a:pt x="4358" y="383"/>
                        </a:lnTo>
                        <a:lnTo>
                          <a:pt x="4358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67" name="Google Shape;467;p34"/>
                  <p:cNvSpPr/>
                  <p:nvPr/>
                </p:nvSpPr>
                <p:spPr>
                  <a:xfrm>
                    <a:off x="3532498" y="2426322"/>
                    <a:ext cx="172592" cy="12959"/>
                  </a:xfrm>
                  <a:custGeom>
                    <a:rect b="b" l="l" r="r" t="t"/>
                    <a:pathLst>
                      <a:path extrusionOk="0" h="383" w="5101">
                        <a:moveTo>
                          <a:pt x="0" y="1"/>
                        </a:moveTo>
                        <a:lnTo>
                          <a:pt x="0" y="383"/>
                        </a:lnTo>
                        <a:lnTo>
                          <a:pt x="5101" y="383"/>
                        </a:lnTo>
                        <a:lnTo>
                          <a:pt x="5101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68" name="Google Shape;468;p34"/>
                  <p:cNvSpPr/>
                  <p:nvPr/>
                </p:nvSpPr>
                <p:spPr>
                  <a:xfrm>
                    <a:off x="3723027" y="2426322"/>
                    <a:ext cx="65843" cy="12959"/>
                  </a:xfrm>
                  <a:custGeom>
                    <a:rect b="b" l="l" r="r" t="t"/>
                    <a:pathLst>
                      <a:path extrusionOk="0" h="383" w="1946">
                        <a:moveTo>
                          <a:pt x="0" y="1"/>
                        </a:moveTo>
                        <a:lnTo>
                          <a:pt x="0" y="383"/>
                        </a:lnTo>
                        <a:lnTo>
                          <a:pt x="1946" y="383"/>
                        </a:lnTo>
                        <a:lnTo>
                          <a:pt x="1946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69" name="Google Shape;469;p34"/>
                  <p:cNvSpPr/>
                  <p:nvPr/>
                </p:nvSpPr>
                <p:spPr>
                  <a:xfrm>
                    <a:off x="3503534" y="2458161"/>
                    <a:ext cx="20132" cy="12011"/>
                  </a:xfrm>
                  <a:custGeom>
                    <a:rect b="b" l="l" r="r" t="t"/>
                    <a:pathLst>
                      <a:path extrusionOk="0" h="355" w="595">
                        <a:moveTo>
                          <a:pt x="0" y="1"/>
                        </a:moveTo>
                        <a:lnTo>
                          <a:pt x="0" y="354"/>
                        </a:lnTo>
                        <a:lnTo>
                          <a:pt x="594" y="354"/>
                        </a:lnTo>
                        <a:lnTo>
                          <a:pt x="594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70" name="Google Shape;470;p34"/>
                  <p:cNvSpPr/>
                  <p:nvPr/>
                </p:nvSpPr>
                <p:spPr>
                  <a:xfrm>
                    <a:off x="3563356" y="2458161"/>
                    <a:ext cx="9135" cy="12011"/>
                  </a:xfrm>
                  <a:custGeom>
                    <a:rect b="b" l="l" r="r" t="t"/>
                    <a:pathLst>
                      <a:path extrusionOk="0" h="355" w="270">
                        <a:moveTo>
                          <a:pt x="1" y="1"/>
                        </a:moveTo>
                        <a:lnTo>
                          <a:pt x="1" y="354"/>
                        </a:lnTo>
                        <a:lnTo>
                          <a:pt x="270" y="354"/>
                        </a:lnTo>
                        <a:lnTo>
                          <a:pt x="270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71" name="Google Shape;471;p34"/>
                  <p:cNvSpPr/>
                  <p:nvPr/>
                </p:nvSpPr>
                <p:spPr>
                  <a:xfrm>
                    <a:off x="3581323" y="2458161"/>
                    <a:ext cx="157773" cy="12011"/>
                  </a:xfrm>
                  <a:custGeom>
                    <a:rect b="b" l="l" r="r" t="t"/>
                    <a:pathLst>
                      <a:path extrusionOk="0" h="355" w="4663">
                        <a:moveTo>
                          <a:pt x="0" y="1"/>
                        </a:moveTo>
                        <a:lnTo>
                          <a:pt x="0" y="354"/>
                        </a:lnTo>
                        <a:lnTo>
                          <a:pt x="4662" y="354"/>
                        </a:lnTo>
                        <a:lnTo>
                          <a:pt x="4662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72" name="Google Shape;472;p34"/>
                  <p:cNvSpPr/>
                  <p:nvPr/>
                </p:nvSpPr>
                <p:spPr>
                  <a:xfrm>
                    <a:off x="3758927" y="2458161"/>
                    <a:ext cx="45982" cy="12011"/>
                  </a:xfrm>
                  <a:custGeom>
                    <a:rect b="b" l="l" r="r" t="t"/>
                    <a:pathLst>
                      <a:path extrusionOk="0" h="355" w="1359">
                        <a:moveTo>
                          <a:pt x="0" y="1"/>
                        </a:moveTo>
                        <a:lnTo>
                          <a:pt x="0" y="354"/>
                        </a:lnTo>
                        <a:lnTo>
                          <a:pt x="1359" y="354"/>
                        </a:lnTo>
                        <a:lnTo>
                          <a:pt x="1359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73" name="Google Shape;473;p34"/>
                  <p:cNvSpPr/>
                  <p:nvPr/>
                </p:nvSpPr>
                <p:spPr>
                  <a:xfrm>
                    <a:off x="3532498" y="2458161"/>
                    <a:ext cx="18914" cy="12011"/>
                  </a:xfrm>
                  <a:custGeom>
                    <a:rect b="b" l="l" r="r" t="t"/>
                    <a:pathLst>
                      <a:path extrusionOk="0" h="355" w="559">
                        <a:moveTo>
                          <a:pt x="0" y="1"/>
                        </a:moveTo>
                        <a:lnTo>
                          <a:pt x="0" y="354"/>
                        </a:lnTo>
                        <a:lnTo>
                          <a:pt x="559" y="354"/>
                        </a:lnTo>
                        <a:lnTo>
                          <a:pt x="559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74" name="Google Shape;474;p34"/>
                  <p:cNvSpPr/>
                  <p:nvPr/>
                </p:nvSpPr>
                <p:spPr>
                  <a:xfrm>
                    <a:off x="3412786" y="2458161"/>
                    <a:ext cx="83809" cy="12011"/>
                  </a:xfrm>
                  <a:custGeom>
                    <a:rect b="b" l="l" r="r" t="t"/>
                    <a:pathLst>
                      <a:path extrusionOk="0" h="355" w="2477">
                        <a:moveTo>
                          <a:pt x="1" y="1"/>
                        </a:moveTo>
                        <a:lnTo>
                          <a:pt x="1" y="354"/>
                        </a:lnTo>
                        <a:lnTo>
                          <a:pt x="2477" y="354"/>
                        </a:lnTo>
                        <a:lnTo>
                          <a:pt x="2477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75" name="Google Shape;475;p34"/>
                  <p:cNvSpPr/>
                  <p:nvPr/>
                </p:nvSpPr>
                <p:spPr>
                  <a:xfrm>
                    <a:off x="3292162" y="2458161"/>
                    <a:ext cx="110843" cy="12011"/>
                  </a:xfrm>
                  <a:custGeom>
                    <a:rect b="b" l="l" r="r" t="t"/>
                    <a:pathLst>
                      <a:path extrusionOk="0" h="355" w="3276">
                        <a:moveTo>
                          <a:pt x="0" y="1"/>
                        </a:moveTo>
                        <a:lnTo>
                          <a:pt x="0" y="354"/>
                        </a:lnTo>
                        <a:lnTo>
                          <a:pt x="3276" y="354"/>
                        </a:lnTo>
                        <a:lnTo>
                          <a:pt x="3276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76" name="Google Shape;476;p34"/>
                  <p:cNvSpPr/>
                  <p:nvPr/>
                </p:nvSpPr>
                <p:spPr>
                  <a:xfrm>
                    <a:off x="3264146" y="2458161"/>
                    <a:ext cx="19184" cy="12011"/>
                  </a:xfrm>
                  <a:custGeom>
                    <a:rect b="b" l="l" r="r" t="t"/>
                    <a:pathLst>
                      <a:path extrusionOk="0" h="355" w="567">
                        <a:moveTo>
                          <a:pt x="1" y="1"/>
                        </a:moveTo>
                        <a:lnTo>
                          <a:pt x="1" y="354"/>
                        </a:lnTo>
                        <a:lnTo>
                          <a:pt x="567" y="354"/>
                        </a:lnTo>
                        <a:lnTo>
                          <a:pt x="567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77" name="Google Shape;477;p34"/>
                  <p:cNvSpPr/>
                  <p:nvPr/>
                </p:nvSpPr>
                <p:spPr>
                  <a:xfrm>
                    <a:off x="3264146" y="2489053"/>
                    <a:ext cx="16072" cy="13196"/>
                  </a:xfrm>
                  <a:custGeom>
                    <a:rect b="b" l="l" r="r" t="t"/>
                    <a:pathLst>
                      <a:path extrusionOk="0" h="390" w="475">
                        <a:moveTo>
                          <a:pt x="1" y="0"/>
                        </a:moveTo>
                        <a:lnTo>
                          <a:pt x="1" y="389"/>
                        </a:lnTo>
                        <a:lnTo>
                          <a:pt x="475" y="389"/>
                        </a:lnTo>
                        <a:lnTo>
                          <a:pt x="475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78" name="Google Shape;478;p34"/>
                  <p:cNvSpPr/>
                  <p:nvPr/>
                </p:nvSpPr>
                <p:spPr>
                  <a:xfrm>
                    <a:off x="3295275" y="2489053"/>
                    <a:ext cx="158483" cy="13196"/>
                  </a:xfrm>
                  <a:custGeom>
                    <a:rect b="b" l="l" r="r" t="t"/>
                    <a:pathLst>
                      <a:path extrusionOk="0" h="390" w="4684">
                        <a:moveTo>
                          <a:pt x="0" y="0"/>
                        </a:moveTo>
                        <a:lnTo>
                          <a:pt x="0" y="389"/>
                        </a:lnTo>
                        <a:lnTo>
                          <a:pt x="4684" y="389"/>
                        </a:lnTo>
                        <a:lnTo>
                          <a:pt x="4684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79" name="Google Shape;479;p34"/>
                  <p:cNvSpPr/>
                  <p:nvPr/>
                </p:nvSpPr>
                <p:spPr>
                  <a:xfrm>
                    <a:off x="3470713" y="2489053"/>
                    <a:ext cx="251394" cy="13196"/>
                  </a:xfrm>
                  <a:custGeom>
                    <a:rect b="b" l="l" r="r" t="t"/>
                    <a:pathLst>
                      <a:path extrusionOk="0" h="390" w="7430">
                        <a:moveTo>
                          <a:pt x="1" y="0"/>
                        </a:moveTo>
                        <a:lnTo>
                          <a:pt x="1" y="389"/>
                        </a:lnTo>
                        <a:lnTo>
                          <a:pt x="7429" y="389"/>
                        </a:lnTo>
                        <a:lnTo>
                          <a:pt x="742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80" name="Google Shape;480;p34"/>
                  <p:cNvSpPr/>
                  <p:nvPr/>
                </p:nvSpPr>
                <p:spPr>
                  <a:xfrm>
                    <a:off x="3730911" y="2489053"/>
                    <a:ext cx="73997" cy="13196"/>
                  </a:xfrm>
                  <a:custGeom>
                    <a:rect b="b" l="l" r="r" t="t"/>
                    <a:pathLst>
                      <a:path extrusionOk="0" h="390" w="2187">
                        <a:moveTo>
                          <a:pt x="1" y="0"/>
                        </a:moveTo>
                        <a:lnTo>
                          <a:pt x="1" y="389"/>
                        </a:lnTo>
                        <a:lnTo>
                          <a:pt x="2187" y="389"/>
                        </a:lnTo>
                        <a:lnTo>
                          <a:pt x="21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81" name="Google Shape;481;p34"/>
                  <p:cNvSpPr/>
                  <p:nvPr/>
                </p:nvSpPr>
                <p:spPr>
                  <a:xfrm>
                    <a:off x="3594485" y="2521130"/>
                    <a:ext cx="192487" cy="12959"/>
                  </a:xfrm>
                  <a:custGeom>
                    <a:rect b="b" l="l" r="r" t="t"/>
                    <a:pathLst>
                      <a:path extrusionOk="0" h="383" w="5689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5688" y="382"/>
                        </a:lnTo>
                        <a:lnTo>
                          <a:pt x="5688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82" name="Google Shape;482;p34"/>
                  <p:cNvSpPr/>
                  <p:nvPr/>
                </p:nvSpPr>
                <p:spPr>
                  <a:xfrm>
                    <a:off x="3264146" y="2521130"/>
                    <a:ext cx="31162" cy="12959"/>
                  </a:xfrm>
                  <a:custGeom>
                    <a:rect b="b" l="l" r="r" t="t"/>
                    <a:pathLst>
                      <a:path extrusionOk="0" h="383" w="921">
                        <a:moveTo>
                          <a:pt x="1" y="0"/>
                        </a:moveTo>
                        <a:lnTo>
                          <a:pt x="1" y="382"/>
                        </a:lnTo>
                        <a:lnTo>
                          <a:pt x="920" y="382"/>
                        </a:lnTo>
                        <a:lnTo>
                          <a:pt x="920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83" name="Google Shape;483;p34"/>
                  <p:cNvSpPr/>
                  <p:nvPr/>
                </p:nvSpPr>
                <p:spPr>
                  <a:xfrm>
                    <a:off x="3308200" y="2521130"/>
                    <a:ext cx="150600" cy="12959"/>
                  </a:xfrm>
                  <a:custGeom>
                    <a:rect b="b" l="l" r="r" t="t"/>
                    <a:pathLst>
                      <a:path extrusionOk="0" h="383" w="4451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4450" y="382"/>
                        </a:lnTo>
                        <a:lnTo>
                          <a:pt x="4450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84" name="Google Shape;484;p34"/>
                  <p:cNvSpPr/>
                  <p:nvPr/>
                </p:nvSpPr>
                <p:spPr>
                  <a:xfrm>
                    <a:off x="3468819" y="2521130"/>
                    <a:ext cx="98629" cy="12959"/>
                  </a:xfrm>
                  <a:custGeom>
                    <a:rect b="b" l="l" r="r" t="t"/>
                    <a:pathLst>
                      <a:path extrusionOk="0" h="383" w="2915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2915" y="382"/>
                        </a:lnTo>
                        <a:lnTo>
                          <a:pt x="2915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85" name="Google Shape;485;p34"/>
                  <p:cNvSpPr/>
                  <p:nvPr/>
                </p:nvSpPr>
                <p:spPr>
                  <a:xfrm>
                    <a:off x="3368055" y="2552969"/>
                    <a:ext cx="29944" cy="12959"/>
                  </a:xfrm>
                  <a:custGeom>
                    <a:rect b="b" l="l" r="r" t="t"/>
                    <a:pathLst>
                      <a:path extrusionOk="0" h="383" w="885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884" y="382"/>
                        </a:lnTo>
                        <a:lnTo>
                          <a:pt x="884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86" name="Google Shape;486;p34"/>
                  <p:cNvSpPr/>
                  <p:nvPr/>
                </p:nvSpPr>
                <p:spPr>
                  <a:xfrm>
                    <a:off x="3264146" y="2552969"/>
                    <a:ext cx="91016" cy="12959"/>
                  </a:xfrm>
                  <a:custGeom>
                    <a:rect b="b" l="l" r="r" t="t"/>
                    <a:pathLst>
                      <a:path extrusionOk="0" h="383" w="2690">
                        <a:moveTo>
                          <a:pt x="1" y="0"/>
                        </a:moveTo>
                        <a:lnTo>
                          <a:pt x="1" y="382"/>
                        </a:lnTo>
                        <a:lnTo>
                          <a:pt x="2689" y="382"/>
                        </a:lnTo>
                        <a:lnTo>
                          <a:pt x="268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87" name="Google Shape;487;p34"/>
                  <p:cNvSpPr/>
                  <p:nvPr/>
                </p:nvSpPr>
                <p:spPr>
                  <a:xfrm>
                    <a:off x="3407779" y="2552969"/>
                    <a:ext cx="28049" cy="12959"/>
                  </a:xfrm>
                  <a:custGeom>
                    <a:rect b="b" l="l" r="r" t="t"/>
                    <a:pathLst>
                      <a:path extrusionOk="0" h="383" w="829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828" y="382"/>
                        </a:lnTo>
                        <a:lnTo>
                          <a:pt x="828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88" name="Google Shape;488;p34"/>
                  <p:cNvSpPr/>
                  <p:nvPr/>
                </p:nvSpPr>
                <p:spPr>
                  <a:xfrm>
                    <a:off x="3445844" y="2552969"/>
                    <a:ext cx="122584" cy="12959"/>
                  </a:xfrm>
                  <a:custGeom>
                    <a:rect b="b" l="l" r="r" t="t"/>
                    <a:pathLst>
                      <a:path extrusionOk="0" h="383" w="3623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3622" y="382"/>
                        </a:lnTo>
                        <a:lnTo>
                          <a:pt x="3622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89" name="Google Shape;489;p34"/>
                  <p:cNvSpPr/>
                  <p:nvPr/>
                </p:nvSpPr>
                <p:spPr>
                  <a:xfrm>
                    <a:off x="3585383" y="2552969"/>
                    <a:ext cx="55794" cy="12959"/>
                  </a:xfrm>
                  <a:custGeom>
                    <a:rect b="b" l="l" r="r" t="t"/>
                    <a:pathLst>
                      <a:path extrusionOk="0" h="383" w="1649">
                        <a:moveTo>
                          <a:pt x="1" y="0"/>
                        </a:moveTo>
                        <a:lnTo>
                          <a:pt x="1" y="382"/>
                        </a:lnTo>
                        <a:lnTo>
                          <a:pt x="1649" y="382"/>
                        </a:lnTo>
                        <a:lnTo>
                          <a:pt x="164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90" name="Google Shape;490;p34"/>
                  <p:cNvSpPr/>
                  <p:nvPr/>
                </p:nvSpPr>
                <p:spPr>
                  <a:xfrm>
                    <a:off x="3664153" y="2552969"/>
                    <a:ext cx="56978" cy="12959"/>
                  </a:xfrm>
                  <a:custGeom>
                    <a:rect b="b" l="l" r="r" t="t"/>
                    <a:pathLst>
                      <a:path extrusionOk="0" h="383" w="1684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1684" y="382"/>
                        </a:lnTo>
                        <a:lnTo>
                          <a:pt x="1684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91" name="Google Shape;491;p34"/>
                  <p:cNvSpPr/>
                  <p:nvPr/>
                </p:nvSpPr>
                <p:spPr>
                  <a:xfrm>
                    <a:off x="3748878" y="2552969"/>
                    <a:ext cx="38098" cy="12959"/>
                  </a:xfrm>
                  <a:custGeom>
                    <a:rect b="b" l="l" r="r" t="t"/>
                    <a:pathLst>
                      <a:path extrusionOk="0" h="383" w="1126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1125" y="382"/>
                        </a:lnTo>
                        <a:lnTo>
                          <a:pt x="1125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92" name="Google Shape;492;p34"/>
                  <p:cNvSpPr/>
                  <p:nvPr/>
                </p:nvSpPr>
                <p:spPr>
                  <a:xfrm>
                    <a:off x="3623211" y="2584809"/>
                    <a:ext cx="61072" cy="11978"/>
                  </a:xfrm>
                  <a:custGeom>
                    <a:rect b="b" l="l" r="r" t="t"/>
                    <a:pathLst>
                      <a:path extrusionOk="0" h="354" w="1805">
                        <a:moveTo>
                          <a:pt x="0" y="0"/>
                        </a:moveTo>
                        <a:lnTo>
                          <a:pt x="0" y="354"/>
                        </a:lnTo>
                        <a:lnTo>
                          <a:pt x="1804" y="354"/>
                        </a:lnTo>
                        <a:lnTo>
                          <a:pt x="1804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93" name="Google Shape;493;p34"/>
                  <p:cNvSpPr/>
                  <p:nvPr/>
                </p:nvSpPr>
                <p:spPr>
                  <a:xfrm>
                    <a:off x="3264146" y="2584809"/>
                    <a:ext cx="33091" cy="11978"/>
                  </a:xfrm>
                  <a:custGeom>
                    <a:rect b="b" l="l" r="r" t="t"/>
                    <a:pathLst>
                      <a:path extrusionOk="0" h="354" w="978">
                        <a:moveTo>
                          <a:pt x="1" y="0"/>
                        </a:moveTo>
                        <a:lnTo>
                          <a:pt x="1" y="354"/>
                        </a:lnTo>
                        <a:lnTo>
                          <a:pt x="977" y="354"/>
                        </a:lnTo>
                        <a:lnTo>
                          <a:pt x="97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94" name="Google Shape;494;p34"/>
                  <p:cNvSpPr/>
                  <p:nvPr/>
                </p:nvSpPr>
                <p:spPr>
                  <a:xfrm>
                    <a:off x="3320178" y="2584809"/>
                    <a:ext cx="154660" cy="11978"/>
                  </a:xfrm>
                  <a:custGeom>
                    <a:rect b="b" l="l" r="r" t="t"/>
                    <a:pathLst>
                      <a:path extrusionOk="0" h="354" w="4571">
                        <a:moveTo>
                          <a:pt x="0" y="0"/>
                        </a:moveTo>
                        <a:lnTo>
                          <a:pt x="0" y="354"/>
                        </a:lnTo>
                        <a:lnTo>
                          <a:pt x="4570" y="354"/>
                        </a:lnTo>
                        <a:lnTo>
                          <a:pt x="4570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95" name="Google Shape;495;p34"/>
                  <p:cNvSpPr/>
                  <p:nvPr/>
                </p:nvSpPr>
                <p:spPr>
                  <a:xfrm>
                    <a:off x="3497545" y="2584809"/>
                    <a:ext cx="32109" cy="11978"/>
                  </a:xfrm>
                  <a:custGeom>
                    <a:rect b="b" l="l" r="r" t="t"/>
                    <a:pathLst>
                      <a:path extrusionOk="0" h="354" w="949">
                        <a:moveTo>
                          <a:pt x="0" y="0"/>
                        </a:moveTo>
                        <a:lnTo>
                          <a:pt x="0" y="354"/>
                        </a:lnTo>
                        <a:lnTo>
                          <a:pt x="948" y="354"/>
                        </a:lnTo>
                        <a:lnTo>
                          <a:pt x="948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96" name="Google Shape;496;p34"/>
                  <p:cNvSpPr/>
                  <p:nvPr/>
                </p:nvSpPr>
                <p:spPr>
                  <a:xfrm>
                    <a:off x="3544442" y="2584809"/>
                    <a:ext cx="50076" cy="11978"/>
                  </a:xfrm>
                  <a:custGeom>
                    <a:rect b="b" l="l" r="r" t="t"/>
                    <a:pathLst>
                      <a:path extrusionOk="0" h="354" w="1480">
                        <a:moveTo>
                          <a:pt x="1" y="0"/>
                        </a:moveTo>
                        <a:lnTo>
                          <a:pt x="1" y="354"/>
                        </a:lnTo>
                        <a:lnTo>
                          <a:pt x="1479" y="354"/>
                        </a:lnTo>
                        <a:lnTo>
                          <a:pt x="147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97" name="Google Shape;497;p34"/>
                  <p:cNvSpPr/>
                  <p:nvPr/>
                </p:nvSpPr>
                <p:spPr>
                  <a:xfrm>
                    <a:off x="3714162" y="2584809"/>
                    <a:ext cx="75689" cy="11978"/>
                  </a:xfrm>
                  <a:custGeom>
                    <a:rect b="b" l="l" r="r" t="t"/>
                    <a:pathLst>
                      <a:path extrusionOk="0" h="354" w="2237">
                        <a:moveTo>
                          <a:pt x="1" y="0"/>
                        </a:moveTo>
                        <a:lnTo>
                          <a:pt x="1" y="354"/>
                        </a:lnTo>
                        <a:lnTo>
                          <a:pt x="2236" y="354"/>
                        </a:lnTo>
                        <a:lnTo>
                          <a:pt x="2236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98" name="Google Shape;498;p34"/>
                  <p:cNvSpPr/>
                  <p:nvPr/>
                </p:nvSpPr>
                <p:spPr>
                  <a:xfrm>
                    <a:off x="3264146" y="2612791"/>
                    <a:ext cx="87903" cy="12959"/>
                  </a:xfrm>
                  <a:custGeom>
                    <a:rect b="b" l="l" r="r" t="t"/>
                    <a:pathLst>
                      <a:path extrusionOk="0" h="383" w="2598">
                        <a:moveTo>
                          <a:pt x="1" y="1"/>
                        </a:moveTo>
                        <a:lnTo>
                          <a:pt x="1" y="383"/>
                        </a:lnTo>
                        <a:lnTo>
                          <a:pt x="2597" y="383"/>
                        </a:lnTo>
                        <a:lnTo>
                          <a:pt x="2597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499" name="Google Shape;499;p34"/>
                  <p:cNvSpPr/>
                  <p:nvPr/>
                </p:nvSpPr>
                <p:spPr>
                  <a:xfrm>
                    <a:off x="3368055" y="2612791"/>
                    <a:ext cx="147453" cy="12959"/>
                  </a:xfrm>
                  <a:custGeom>
                    <a:rect b="b" l="l" r="r" t="t"/>
                    <a:pathLst>
                      <a:path extrusionOk="0" h="383" w="4358">
                        <a:moveTo>
                          <a:pt x="0" y="1"/>
                        </a:moveTo>
                        <a:lnTo>
                          <a:pt x="0" y="383"/>
                        </a:lnTo>
                        <a:lnTo>
                          <a:pt x="4358" y="383"/>
                        </a:lnTo>
                        <a:lnTo>
                          <a:pt x="4358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00" name="Google Shape;500;p34"/>
                  <p:cNvSpPr/>
                  <p:nvPr/>
                </p:nvSpPr>
                <p:spPr>
                  <a:xfrm>
                    <a:off x="3532498" y="2612791"/>
                    <a:ext cx="172592" cy="12959"/>
                  </a:xfrm>
                  <a:custGeom>
                    <a:rect b="b" l="l" r="r" t="t"/>
                    <a:pathLst>
                      <a:path extrusionOk="0" h="383" w="5101">
                        <a:moveTo>
                          <a:pt x="0" y="1"/>
                        </a:moveTo>
                        <a:lnTo>
                          <a:pt x="0" y="383"/>
                        </a:lnTo>
                        <a:lnTo>
                          <a:pt x="5101" y="383"/>
                        </a:lnTo>
                        <a:lnTo>
                          <a:pt x="5101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01" name="Google Shape;501;p34"/>
                  <p:cNvSpPr/>
                  <p:nvPr/>
                </p:nvSpPr>
                <p:spPr>
                  <a:xfrm>
                    <a:off x="3723027" y="2612791"/>
                    <a:ext cx="65843" cy="12959"/>
                  </a:xfrm>
                  <a:custGeom>
                    <a:rect b="b" l="l" r="r" t="t"/>
                    <a:pathLst>
                      <a:path extrusionOk="0" h="383" w="1946">
                        <a:moveTo>
                          <a:pt x="0" y="1"/>
                        </a:moveTo>
                        <a:lnTo>
                          <a:pt x="0" y="383"/>
                        </a:lnTo>
                        <a:lnTo>
                          <a:pt x="1946" y="383"/>
                        </a:lnTo>
                        <a:lnTo>
                          <a:pt x="1946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02" name="Google Shape;502;p34"/>
                  <p:cNvSpPr/>
                  <p:nvPr/>
                </p:nvSpPr>
                <p:spPr>
                  <a:xfrm>
                    <a:off x="3503534" y="2644630"/>
                    <a:ext cx="20132" cy="13196"/>
                  </a:xfrm>
                  <a:custGeom>
                    <a:rect b="b" l="l" r="r" t="t"/>
                    <a:pathLst>
                      <a:path extrusionOk="0" h="390" w="595">
                        <a:moveTo>
                          <a:pt x="0" y="1"/>
                        </a:moveTo>
                        <a:lnTo>
                          <a:pt x="0" y="390"/>
                        </a:lnTo>
                        <a:lnTo>
                          <a:pt x="594" y="390"/>
                        </a:lnTo>
                        <a:lnTo>
                          <a:pt x="594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03" name="Google Shape;503;p34"/>
                  <p:cNvSpPr/>
                  <p:nvPr/>
                </p:nvSpPr>
                <p:spPr>
                  <a:xfrm>
                    <a:off x="3563356" y="2644630"/>
                    <a:ext cx="9135" cy="13196"/>
                  </a:xfrm>
                  <a:custGeom>
                    <a:rect b="b" l="l" r="r" t="t"/>
                    <a:pathLst>
                      <a:path extrusionOk="0" h="390" w="270">
                        <a:moveTo>
                          <a:pt x="1" y="1"/>
                        </a:moveTo>
                        <a:lnTo>
                          <a:pt x="1" y="390"/>
                        </a:lnTo>
                        <a:lnTo>
                          <a:pt x="270" y="390"/>
                        </a:lnTo>
                        <a:lnTo>
                          <a:pt x="270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04" name="Google Shape;504;p34"/>
                  <p:cNvSpPr/>
                  <p:nvPr/>
                </p:nvSpPr>
                <p:spPr>
                  <a:xfrm>
                    <a:off x="3581323" y="2644630"/>
                    <a:ext cx="157773" cy="13196"/>
                  </a:xfrm>
                  <a:custGeom>
                    <a:rect b="b" l="l" r="r" t="t"/>
                    <a:pathLst>
                      <a:path extrusionOk="0" h="390" w="4663">
                        <a:moveTo>
                          <a:pt x="0" y="1"/>
                        </a:moveTo>
                        <a:lnTo>
                          <a:pt x="0" y="390"/>
                        </a:lnTo>
                        <a:lnTo>
                          <a:pt x="4662" y="390"/>
                        </a:lnTo>
                        <a:lnTo>
                          <a:pt x="4662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05" name="Google Shape;505;p34"/>
                  <p:cNvSpPr/>
                  <p:nvPr/>
                </p:nvSpPr>
                <p:spPr>
                  <a:xfrm>
                    <a:off x="3758927" y="2644630"/>
                    <a:ext cx="45982" cy="13196"/>
                  </a:xfrm>
                  <a:custGeom>
                    <a:rect b="b" l="l" r="r" t="t"/>
                    <a:pathLst>
                      <a:path extrusionOk="0" h="390" w="1359">
                        <a:moveTo>
                          <a:pt x="0" y="1"/>
                        </a:moveTo>
                        <a:lnTo>
                          <a:pt x="0" y="390"/>
                        </a:lnTo>
                        <a:lnTo>
                          <a:pt x="1359" y="390"/>
                        </a:lnTo>
                        <a:lnTo>
                          <a:pt x="1359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06" name="Google Shape;506;p34"/>
                  <p:cNvSpPr/>
                  <p:nvPr/>
                </p:nvSpPr>
                <p:spPr>
                  <a:xfrm>
                    <a:off x="3532498" y="2644630"/>
                    <a:ext cx="18914" cy="13196"/>
                  </a:xfrm>
                  <a:custGeom>
                    <a:rect b="b" l="l" r="r" t="t"/>
                    <a:pathLst>
                      <a:path extrusionOk="0" h="390" w="559">
                        <a:moveTo>
                          <a:pt x="0" y="1"/>
                        </a:moveTo>
                        <a:lnTo>
                          <a:pt x="0" y="390"/>
                        </a:lnTo>
                        <a:lnTo>
                          <a:pt x="559" y="390"/>
                        </a:lnTo>
                        <a:lnTo>
                          <a:pt x="559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07" name="Google Shape;507;p34"/>
                  <p:cNvSpPr/>
                  <p:nvPr/>
                </p:nvSpPr>
                <p:spPr>
                  <a:xfrm>
                    <a:off x="3412786" y="2644630"/>
                    <a:ext cx="83809" cy="13196"/>
                  </a:xfrm>
                  <a:custGeom>
                    <a:rect b="b" l="l" r="r" t="t"/>
                    <a:pathLst>
                      <a:path extrusionOk="0" h="390" w="2477">
                        <a:moveTo>
                          <a:pt x="1" y="1"/>
                        </a:moveTo>
                        <a:lnTo>
                          <a:pt x="1" y="390"/>
                        </a:lnTo>
                        <a:lnTo>
                          <a:pt x="2477" y="390"/>
                        </a:lnTo>
                        <a:lnTo>
                          <a:pt x="2477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08" name="Google Shape;508;p34"/>
                  <p:cNvSpPr/>
                  <p:nvPr/>
                </p:nvSpPr>
                <p:spPr>
                  <a:xfrm>
                    <a:off x="3292162" y="2644630"/>
                    <a:ext cx="110843" cy="13196"/>
                  </a:xfrm>
                  <a:custGeom>
                    <a:rect b="b" l="l" r="r" t="t"/>
                    <a:pathLst>
                      <a:path extrusionOk="0" h="390" w="3276">
                        <a:moveTo>
                          <a:pt x="0" y="1"/>
                        </a:moveTo>
                        <a:lnTo>
                          <a:pt x="0" y="390"/>
                        </a:lnTo>
                        <a:lnTo>
                          <a:pt x="3276" y="390"/>
                        </a:lnTo>
                        <a:lnTo>
                          <a:pt x="3276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09" name="Google Shape;509;p34"/>
                  <p:cNvSpPr/>
                  <p:nvPr/>
                </p:nvSpPr>
                <p:spPr>
                  <a:xfrm>
                    <a:off x="3264146" y="2644630"/>
                    <a:ext cx="19184" cy="13196"/>
                  </a:xfrm>
                  <a:custGeom>
                    <a:rect b="b" l="l" r="r" t="t"/>
                    <a:pathLst>
                      <a:path extrusionOk="0" h="390" w="567">
                        <a:moveTo>
                          <a:pt x="1" y="1"/>
                        </a:moveTo>
                        <a:lnTo>
                          <a:pt x="1" y="390"/>
                        </a:lnTo>
                        <a:lnTo>
                          <a:pt x="567" y="390"/>
                        </a:lnTo>
                        <a:lnTo>
                          <a:pt x="567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10" name="Google Shape;510;p34"/>
                  <p:cNvSpPr/>
                  <p:nvPr/>
                </p:nvSpPr>
                <p:spPr>
                  <a:xfrm>
                    <a:off x="3264146" y="2676707"/>
                    <a:ext cx="16072" cy="12011"/>
                  </a:xfrm>
                  <a:custGeom>
                    <a:rect b="b" l="l" r="r" t="t"/>
                    <a:pathLst>
                      <a:path extrusionOk="0" h="355" w="475">
                        <a:moveTo>
                          <a:pt x="1" y="1"/>
                        </a:moveTo>
                        <a:lnTo>
                          <a:pt x="1" y="354"/>
                        </a:lnTo>
                        <a:lnTo>
                          <a:pt x="475" y="354"/>
                        </a:lnTo>
                        <a:lnTo>
                          <a:pt x="475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11" name="Google Shape;511;p34"/>
                  <p:cNvSpPr/>
                  <p:nvPr/>
                </p:nvSpPr>
                <p:spPr>
                  <a:xfrm>
                    <a:off x="3295275" y="2676707"/>
                    <a:ext cx="158483" cy="12011"/>
                  </a:xfrm>
                  <a:custGeom>
                    <a:rect b="b" l="l" r="r" t="t"/>
                    <a:pathLst>
                      <a:path extrusionOk="0" h="355" w="4684">
                        <a:moveTo>
                          <a:pt x="0" y="1"/>
                        </a:moveTo>
                        <a:lnTo>
                          <a:pt x="0" y="354"/>
                        </a:lnTo>
                        <a:lnTo>
                          <a:pt x="4684" y="354"/>
                        </a:lnTo>
                        <a:lnTo>
                          <a:pt x="4684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12" name="Google Shape;512;p34"/>
                  <p:cNvSpPr/>
                  <p:nvPr/>
                </p:nvSpPr>
                <p:spPr>
                  <a:xfrm>
                    <a:off x="3470713" y="2676707"/>
                    <a:ext cx="251394" cy="12011"/>
                  </a:xfrm>
                  <a:custGeom>
                    <a:rect b="b" l="l" r="r" t="t"/>
                    <a:pathLst>
                      <a:path extrusionOk="0" h="355" w="7430">
                        <a:moveTo>
                          <a:pt x="1" y="1"/>
                        </a:moveTo>
                        <a:lnTo>
                          <a:pt x="1" y="354"/>
                        </a:lnTo>
                        <a:lnTo>
                          <a:pt x="7429" y="354"/>
                        </a:lnTo>
                        <a:lnTo>
                          <a:pt x="7429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13" name="Google Shape;513;p34"/>
                  <p:cNvSpPr/>
                  <p:nvPr/>
                </p:nvSpPr>
                <p:spPr>
                  <a:xfrm>
                    <a:off x="3730911" y="2676707"/>
                    <a:ext cx="73997" cy="12011"/>
                  </a:xfrm>
                  <a:custGeom>
                    <a:rect b="b" l="l" r="r" t="t"/>
                    <a:pathLst>
                      <a:path extrusionOk="0" h="355" w="2187">
                        <a:moveTo>
                          <a:pt x="1" y="1"/>
                        </a:moveTo>
                        <a:lnTo>
                          <a:pt x="1" y="354"/>
                        </a:lnTo>
                        <a:lnTo>
                          <a:pt x="2187" y="354"/>
                        </a:lnTo>
                        <a:lnTo>
                          <a:pt x="2187" y="1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14" name="Google Shape;514;p34"/>
                  <p:cNvSpPr/>
                  <p:nvPr/>
                </p:nvSpPr>
                <p:spPr>
                  <a:xfrm>
                    <a:off x="3594485" y="2707599"/>
                    <a:ext cx="192487" cy="12959"/>
                  </a:xfrm>
                  <a:custGeom>
                    <a:rect b="b" l="l" r="r" t="t"/>
                    <a:pathLst>
                      <a:path extrusionOk="0" h="383" w="5689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5688" y="382"/>
                        </a:lnTo>
                        <a:lnTo>
                          <a:pt x="5688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15" name="Google Shape;515;p34"/>
                  <p:cNvSpPr/>
                  <p:nvPr/>
                </p:nvSpPr>
                <p:spPr>
                  <a:xfrm>
                    <a:off x="3264146" y="2707599"/>
                    <a:ext cx="31162" cy="12959"/>
                  </a:xfrm>
                  <a:custGeom>
                    <a:rect b="b" l="l" r="r" t="t"/>
                    <a:pathLst>
                      <a:path extrusionOk="0" h="383" w="921">
                        <a:moveTo>
                          <a:pt x="1" y="0"/>
                        </a:moveTo>
                        <a:lnTo>
                          <a:pt x="1" y="382"/>
                        </a:lnTo>
                        <a:lnTo>
                          <a:pt x="920" y="382"/>
                        </a:lnTo>
                        <a:lnTo>
                          <a:pt x="920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16" name="Google Shape;516;p34"/>
                  <p:cNvSpPr/>
                  <p:nvPr/>
                </p:nvSpPr>
                <p:spPr>
                  <a:xfrm>
                    <a:off x="3308200" y="2707599"/>
                    <a:ext cx="150600" cy="12959"/>
                  </a:xfrm>
                  <a:custGeom>
                    <a:rect b="b" l="l" r="r" t="t"/>
                    <a:pathLst>
                      <a:path extrusionOk="0" h="383" w="4451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4450" y="382"/>
                        </a:lnTo>
                        <a:lnTo>
                          <a:pt x="4450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17" name="Google Shape;517;p34"/>
                  <p:cNvSpPr/>
                  <p:nvPr/>
                </p:nvSpPr>
                <p:spPr>
                  <a:xfrm>
                    <a:off x="3468819" y="2707599"/>
                    <a:ext cx="98629" cy="12959"/>
                  </a:xfrm>
                  <a:custGeom>
                    <a:rect b="b" l="l" r="r" t="t"/>
                    <a:pathLst>
                      <a:path extrusionOk="0" h="383" w="2915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2915" y="382"/>
                        </a:lnTo>
                        <a:lnTo>
                          <a:pt x="2915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18" name="Google Shape;518;p34"/>
                  <p:cNvSpPr/>
                  <p:nvPr/>
                </p:nvSpPr>
                <p:spPr>
                  <a:xfrm>
                    <a:off x="3368055" y="2739438"/>
                    <a:ext cx="29944" cy="12959"/>
                  </a:xfrm>
                  <a:custGeom>
                    <a:rect b="b" l="l" r="r" t="t"/>
                    <a:pathLst>
                      <a:path extrusionOk="0" h="383" w="885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884" y="382"/>
                        </a:lnTo>
                        <a:lnTo>
                          <a:pt x="884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19" name="Google Shape;519;p34"/>
                  <p:cNvSpPr/>
                  <p:nvPr/>
                </p:nvSpPr>
                <p:spPr>
                  <a:xfrm>
                    <a:off x="3264146" y="2739438"/>
                    <a:ext cx="91016" cy="12959"/>
                  </a:xfrm>
                  <a:custGeom>
                    <a:rect b="b" l="l" r="r" t="t"/>
                    <a:pathLst>
                      <a:path extrusionOk="0" h="383" w="2690">
                        <a:moveTo>
                          <a:pt x="1" y="0"/>
                        </a:moveTo>
                        <a:lnTo>
                          <a:pt x="1" y="382"/>
                        </a:lnTo>
                        <a:lnTo>
                          <a:pt x="2689" y="382"/>
                        </a:lnTo>
                        <a:lnTo>
                          <a:pt x="268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20" name="Google Shape;520;p34"/>
                  <p:cNvSpPr/>
                  <p:nvPr/>
                </p:nvSpPr>
                <p:spPr>
                  <a:xfrm>
                    <a:off x="3407779" y="2739438"/>
                    <a:ext cx="28049" cy="12959"/>
                  </a:xfrm>
                  <a:custGeom>
                    <a:rect b="b" l="l" r="r" t="t"/>
                    <a:pathLst>
                      <a:path extrusionOk="0" h="383" w="829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828" y="382"/>
                        </a:lnTo>
                        <a:lnTo>
                          <a:pt x="828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21" name="Google Shape;521;p34"/>
                  <p:cNvSpPr/>
                  <p:nvPr/>
                </p:nvSpPr>
                <p:spPr>
                  <a:xfrm>
                    <a:off x="3445844" y="2739438"/>
                    <a:ext cx="122584" cy="12959"/>
                  </a:xfrm>
                  <a:custGeom>
                    <a:rect b="b" l="l" r="r" t="t"/>
                    <a:pathLst>
                      <a:path extrusionOk="0" h="383" w="3623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3622" y="382"/>
                        </a:lnTo>
                        <a:lnTo>
                          <a:pt x="3622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22" name="Google Shape;522;p34"/>
                  <p:cNvSpPr/>
                  <p:nvPr/>
                </p:nvSpPr>
                <p:spPr>
                  <a:xfrm>
                    <a:off x="3585383" y="2739438"/>
                    <a:ext cx="55794" cy="12959"/>
                  </a:xfrm>
                  <a:custGeom>
                    <a:rect b="b" l="l" r="r" t="t"/>
                    <a:pathLst>
                      <a:path extrusionOk="0" h="383" w="1649">
                        <a:moveTo>
                          <a:pt x="1" y="0"/>
                        </a:moveTo>
                        <a:lnTo>
                          <a:pt x="1" y="382"/>
                        </a:lnTo>
                        <a:lnTo>
                          <a:pt x="1649" y="382"/>
                        </a:lnTo>
                        <a:lnTo>
                          <a:pt x="164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23" name="Google Shape;523;p34"/>
                  <p:cNvSpPr/>
                  <p:nvPr/>
                </p:nvSpPr>
                <p:spPr>
                  <a:xfrm>
                    <a:off x="3664153" y="2739438"/>
                    <a:ext cx="56978" cy="12959"/>
                  </a:xfrm>
                  <a:custGeom>
                    <a:rect b="b" l="l" r="r" t="t"/>
                    <a:pathLst>
                      <a:path extrusionOk="0" h="383" w="1684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1684" y="382"/>
                        </a:lnTo>
                        <a:lnTo>
                          <a:pt x="1684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24" name="Google Shape;524;p34"/>
                  <p:cNvSpPr/>
                  <p:nvPr/>
                </p:nvSpPr>
                <p:spPr>
                  <a:xfrm>
                    <a:off x="3748878" y="2739438"/>
                    <a:ext cx="38098" cy="12959"/>
                  </a:xfrm>
                  <a:custGeom>
                    <a:rect b="b" l="l" r="r" t="t"/>
                    <a:pathLst>
                      <a:path extrusionOk="0" h="383" w="1126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1125" y="382"/>
                        </a:lnTo>
                        <a:lnTo>
                          <a:pt x="1125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25" name="Google Shape;525;p34"/>
                  <p:cNvSpPr/>
                  <p:nvPr/>
                </p:nvSpPr>
                <p:spPr>
                  <a:xfrm>
                    <a:off x="3623211" y="2771515"/>
                    <a:ext cx="61072" cy="12959"/>
                  </a:xfrm>
                  <a:custGeom>
                    <a:rect b="b" l="l" r="r" t="t"/>
                    <a:pathLst>
                      <a:path extrusionOk="0" h="383" w="1805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1804" y="382"/>
                        </a:lnTo>
                        <a:lnTo>
                          <a:pt x="1804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26" name="Google Shape;526;p34"/>
                  <p:cNvSpPr/>
                  <p:nvPr/>
                </p:nvSpPr>
                <p:spPr>
                  <a:xfrm>
                    <a:off x="3264146" y="2771515"/>
                    <a:ext cx="33091" cy="12959"/>
                  </a:xfrm>
                  <a:custGeom>
                    <a:rect b="b" l="l" r="r" t="t"/>
                    <a:pathLst>
                      <a:path extrusionOk="0" h="383" w="978">
                        <a:moveTo>
                          <a:pt x="1" y="0"/>
                        </a:moveTo>
                        <a:lnTo>
                          <a:pt x="1" y="382"/>
                        </a:lnTo>
                        <a:lnTo>
                          <a:pt x="977" y="382"/>
                        </a:lnTo>
                        <a:lnTo>
                          <a:pt x="97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27" name="Google Shape;527;p34"/>
                  <p:cNvSpPr/>
                  <p:nvPr/>
                </p:nvSpPr>
                <p:spPr>
                  <a:xfrm>
                    <a:off x="3320178" y="2771515"/>
                    <a:ext cx="154660" cy="12959"/>
                  </a:xfrm>
                  <a:custGeom>
                    <a:rect b="b" l="l" r="r" t="t"/>
                    <a:pathLst>
                      <a:path extrusionOk="0" h="383" w="4571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4570" y="382"/>
                        </a:lnTo>
                        <a:lnTo>
                          <a:pt x="4570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28" name="Google Shape;528;p34"/>
                  <p:cNvSpPr/>
                  <p:nvPr/>
                </p:nvSpPr>
                <p:spPr>
                  <a:xfrm>
                    <a:off x="3497545" y="2771515"/>
                    <a:ext cx="32109" cy="12959"/>
                  </a:xfrm>
                  <a:custGeom>
                    <a:rect b="b" l="l" r="r" t="t"/>
                    <a:pathLst>
                      <a:path extrusionOk="0" h="383" w="949">
                        <a:moveTo>
                          <a:pt x="0" y="0"/>
                        </a:moveTo>
                        <a:lnTo>
                          <a:pt x="0" y="382"/>
                        </a:lnTo>
                        <a:lnTo>
                          <a:pt x="948" y="382"/>
                        </a:lnTo>
                        <a:lnTo>
                          <a:pt x="948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29" name="Google Shape;529;p34"/>
                  <p:cNvSpPr/>
                  <p:nvPr/>
                </p:nvSpPr>
                <p:spPr>
                  <a:xfrm>
                    <a:off x="3544442" y="2771515"/>
                    <a:ext cx="50076" cy="12959"/>
                  </a:xfrm>
                  <a:custGeom>
                    <a:rect b="b" l="l" r="r" t="t"/>
                    <a:pathLst>
                      <a:path extrusionOk="0" h="383" w="1480">
                        <a:moveTo>
                          <a:pt x="1" y="0"/>
                        </a:moveTo>
                        <a:lnTo>
                          <a:pt x="1" y="382"/>
                        </a:lnTo>
                        <a:lnTo>
                          <a:pt x="1479" y="382"/>
                        </a:lnTo>
                        <a:lnTo>
                          <a:pt x="147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30" name="Google Shape;530;p34"/>
                  <p:cNvSpPr/>
                  <p:nvPr/>
                </p:nvSpPr>
                <p:spPr>
                  <a:xfrm>
                    <a:off x="3714162" y="2771515"/>
                    <a:ext cx="75689" cy="12959"/>
                  </a:xfrm>
                  <a:custGeom>
                    <a:rect b="b" l="l" r="r" t="t"/>
                    <a:pathLst>
                      <a:path extrusionOk="0" h="383" w="2237">
                        <a:moveTo>
                          <a:pt x="1" y="0"/>
                        </a:moveTo>
                        <a:lnTo>
                          <a:pt x="1" y="382"/>
                        </a:lnTo>
                        <a:lnTo>
                          <a:pt x="2236" y="382"/>
                        </a:lnTo>
                        <a:lnTo>
                          <a:pt x="2236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531" name="Google Shape;531;p34"/>
                <p:cNvGrpSpPr/>
                <p:nvPr/>
              </p:nvGrpSpPr>
              <p:grpSpPr>
                <a:xfrm>
                  <a:off x="3023938" y="2911749"/>
                  <a:ext cx="215463" cy="293253"/>
                  <a:chOff x="2902238" y="2671699"/>
                  <a:chExt cx="215463" cy="293253"/>
                </a:xfrm>
              </p:grpSpPr>
              <p:sp>
                <p:nvSpPr>
                  <p:cNvPr id="532" name="Google Shape;532;p34"/>
                  <p:cNvSpPr/>
                  <p:nvPr/>
                </p:nvSpPr>
                <p:spPr>
                  <a:xfrm>
                    <a:off x="2935024" y="2671699"/>
                    <a:ext cx="84994" cy="134799"/>
                  </a:xfrm>
                  <a:custGeom>
                    <a:rect b="b" l="l" r="r" t="t"/>
                    <a:pathLst>
                      <a:path extrusionOk="0" h="3984" w="2512">
                        <a:moveTo>
                          <a:pt x="1" y="0"/>
                        </a:moveTo>
                        <a:cubicBezTo>
                          <a:pt x="36" y="57"/>
                          <a:pt x="1" y="382"/>
                          <a:pt x="1" y="474"/>
                        </a:cubicBezTo>
                        <a:cubicBezTo>
                          <a:pt x="36" y="651"/>
                          <a:pt x="36" y="828"/>
                          <a:pt x="93" y="969"/>
                        </a:cubicBezTo>
                        <a:cubicBezTo>
                          <a:pt x="149" y="1323"/>
                          <a:pt x="269" y="1648"/>
                          <a:pt x="418" y="1945"/>
                        </a:cubicBezTo>
                        <a:cubicBezTo>
                          <a:pt x="743" y="2561"/>
                          <a:pt x="1210" y="3127"/>
                          <a:pt x="1713" y="3566"/>
                        </a:cubicBezTo>
                        <a:cubicBezTo>
                          <a:pt x="1861" y="3714"/>
                          <a:pt x="2010" y="3834"/>
                          <a:pt x="2187" y="3919"/>
                        </a:cubicBezTo>
                        <a:cubicBezTo>
                          <a:pt x="2210" y="3919"/>
                          <a:pt x="2299" y="3984"/>
                          <a:pt x="2360" y="3984"/>
                        </a:cubicBezTo>
                        <a:cubicBezTo>
                          <a:pt x="2372" y="3984"/>
                          <a:pt x="2383" y="3982"/>
                          <a:pt x="2392" y="3976"/>
                        </a:cubicBezTo>
                        <a:cubicBezTo>
                          <a:pt x="2512" y="3863"/>
                          <a:pt x="2420" y="3332"/>
                          <a:pt x="2420" y="3212"/>
                        </a:cubicBezTo>
                        <a:cubicBezTo>
                          <a:pt x="2363" y="2886"/>
                          <a:pt x="2271" y="2596"/>
                          <a:pt x="2123" y="2327"/>
                        </a:cubicBezTo>
                        <a:cubicBezTo>
                          <a:pt x="1889" y="1854"/>
                          <a:pt x="1564" y="1358"/>
                          <a:pt x="1210" y="969"/>
                        </a:cubicBezTo>
                        <a:cubicBezTo>
                          <a:pt x="828" y="615"/>
                          <a:pt x="326" y="410"/>
                          <a:pt x="1" y="0"/>
                        </a:cubicBez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33" name="Google Shape;533;p34"/>
                  <p:cNvSpPr/>
                  <p:nvPr/>
                </p:nvSpPr>
                <p:spPr>
                  <a:xfrm>
                    <a:off x="2961112" y="2712606"/>
                    <a:ext cx="77821" cy="203484"/>
                  </a:xfrm>
                  <a:custGeom>
                    <a:rect b="b" l="l" r="r" t="t"/>
                    <a:pathLst>
                      <a:path extrusionOk="0" h="6014" w="2300">
                        <a:moveTo>
                          <a:pt x="29" y="1"/>
                        </a:moveTo>
                        <a:cubicBezTo>
                          <a:pt x="1" y="29"/>
                          <a:pt x="1" y="29"/>
                          <a:pt x="29" y="57"/>
                        </a:cubicBezTo>
                        <a:cubicBezTo>
                          <a:pt x="1387" y="1706"/>
                          <a:pt x="2180" y="3828"/>
                          <a:pt x="2236" y="5986"/>
                        </a:cubicBezTo>
                        <a:lnTo>
                          <a:pt x="2272" y="6014"/>
                        </a:lnTo>
                        <a:cubicBezTo>
                          <a:pt x="2300" y="6014"/>
                          <a:pt x="2300" y="5986"/>
                          <a:pt x="2300" y="5986"/>
                        </a:cubicBezTo>
                        <a:cubicBezTo>
                          <a:pt x="2236" y="3800"/>
                          <a:pt x="1444" y="1677"/>
                          <a:pt x="57" y="29"/>
                        </a:cubicBezTo>
                        <a:cubicBezTo>
                          <a:pt x="57" y="1"/>
                          <a:pt x="29" y="1"/>
                          <a:pt x="29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34" name="Google Shape;534;p34"/>
                  <p:cNvSpPr/>
                  <p:nvPr/>
                </p:nvSpPr>
                <p:spPr>
                  <a:xfrm>
                    <a:off x="2902238" y="2798786"/>
                    <a:ext cx="124750" cy="41448"/>
                  </a:xfrm>
                  <a:custGeom>
                    <a:rect b="b" l="l" r="r" t="t"/>
                    <a:pathLst>
                      <a:path extrusionOk="0" h="1225" w="3687">
                        <a:moveTo>
                          <a:pt x="1741" y="1"/>
                        </a:moveTo>
                        <a:cubicBezTo>
                          <a:pt x="1564" y="1"/>
                          <a:pt x="1387" y="15"/>
                          <a:pt x="1210" y="43"/>
                        </a:cubicBezTo>
                        <a:cubicBezTo>
                          <a:pt x="793" y="107"/>
                          <a:pt x="411" y="192"/>
                          <a:pt x="0" y="312"/>
                        </a:cubicBezTo>
                        <a:cubicBezTo>
                          <a:pt x="206" y="666"/>
                          <a:pt x="559" y="899"/>
                          <a:pt x="941" y="1048"/>
                        </a:cubicBezTo>
                        <a:cubicBezTo>
                          <a:pt x="1267" y="1168"/>
                          <a:pt x="1620" y="1224"/>
                          <a:pt x="1946" y="1224"/>
                        </a:cubicBezTo>
                        <a:cubicBezTo>
                          <a:pt x="2384" y="1224"/>
                          <a:pt x="2822" y="1133"/>
                          <a:pt x="3255" y="1133"/>
                        </a:cubicBezTo>
                        <a:cubicBezTo>
                          <a:pt x="3318" y="1133"/>
                          <a:pt x="3382" y="1135"/>
                          <a:pt x="3446" y="1139"/>
                        </a:cubicBezTo>
                        <a:cubicBezTo>
                          <a:pt x="3538" y="1139"/>
                          <a:pt x="3622" y="1139"/>
                          <a:pt x="3686" y="1196"/>
                        </a:cubicBezTo>
                        <a:cubicBezTo>
                          <a:pt x="3594" y="927"/>
                          <a:pt x="3417" y="666"/>
                          <a:pt x="3212" y="460"/>
                        </a:cubicBezTo>
                        <a:cubicBezTo>
                          <a:pt x="2950" y="220"/>
                          <a:pt x="2625" y="107"/>
                          <a:pt x="2271" y="43"/>
                        </a:cubicBezTo>
                        <a:cubicBezTo>
                          <a:pt x="2094" y="15"/>
                          <a:pt x="1917" y="1"/>
                          <a:pt x="1741" y="1"/>
                        </a:cubicBez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35" name="Google Shape;535;p34"/>
                  <p:cNvSpPr/>
                  <p:nvPr/>
                </p:nvSpPr>
                <p:spPr>
                  <a:xfrm>
                    <a:off x="2943179" y="2817362"/>
                    <a:ext cx="83809" cy="21925"/>
                  </a:xfrm>
                  <a:custGeom>
                    <a:rect b="b" l="l" r="r" t="t"/>
                    <a:pathLst>
                      <a:path extrusionOk="0" h="648" w="2477">
                        <a:moveTo>
                          <a:pt x="938" y="1"/>
                        </a:moveTo>
                        <a:cubicBezTo>
                          <a:pt x="641" y="1"/>
                          <a:pt x="333" y="35"/>
                          <a:pt x="28" y="60"/>
                        </a:cubicBezTo>
                        <a:cubicBezTo>
                          <a:pt x="28" y="60"/>
                          <a:pt x="0" y="60"/>
                          <a:pt x="0" y="88"/>
                        </a:cubicBezTo>
                        <a:lnTo>
                          <a:pt x="28" y="117"/>
                        </a:lnTo>
                        <a:cubicBezTo>
                          <a:pt x="330" y="97"/>
                          <a:pt x="635" y="61"/>
                          <a:pt x="929" y="61"/>
                        </a:cubicBezTo>
                        <a:cubicBezTo>
                          <a:pt x="1063" y="61"/>
                          <a:pt x="1195" y="68"/>
                          <a:pt x="1323" y="88"/>
                        </a:cubicBezTo>
                        <a:cubicBezTo>
                          <a:pt x="1769" y="145"/>
                          <a:pt x="2151" y="322"/>
                          <a:pt x="2412" y="619"/>
                        </a:cubicBezTo>
                        <a:lnTo>
                          <a:pt x="2448" y="647"/>
                        </a:lnTo>
                        <a:cubicBezTo>
                          <a:pt x="2448" y="647"/>
                          <a:pt x="2476" y="647"/>
                          <a:pt x="2476" y="619"/>
                        </a:cubicBezTo>
                        <a:lnTo>
                          <a:pt x="2476" y="590"/>
                        </a:lnTo>
                        <a:cubicBezTo>
                          <a:pt x="2179" y="293"/>
                          <a:pt x="1797" y="88"/>
                          <a:pt x="1323" y="25"/>
                        </a:cubicBezTo>
                        <a:cubicBezTo>
                          <a:pt x="1198" y="7"/>
                          <a:pt x="1069" y="1"/>
                          <a:pt x="938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36" name="Google Shape;536;p34"/>
                  <p:cNvSpPr/>
                  <p:nvPr/>
                </p:nvSpPr>
                <p:spPr>
                  <a:xfrm>
                    <a:off x="3041777" y="2741570"/>
                    <a:ext cx="60835" cy="126678"/>
                  </a:xfrm>
                  <a:custGeom>
                    <a:rect b="b" l="l" r="r" t="t"/>
                    <a:pathLst>
                      <a:path extrusionOk="0" h="3744" w="1798">
                        <a:moveTo>
                          <a:pt x="1387" y="1"/>
                        </a:moveTo>
                        <a:cubicBezTo>
                          <a:pt x="1267" y="319"/>
                          <a:pt x="1062" y="616"/>
                          <a:pt x="828" y="885"/>
                        </a:cubicBezTo>
                        <a:cubicBezTo>
                          <a:pt x="652" y="1062"/>
                          <a:pt x="531" y="1203"/>
                          <a:pt x="383" y="1416"/>
                        </a:cubicBezTo>
                        <a:cubicBezTo>
                          <a:pt x="270" y="1621"/>
                          <a:pt x="206" y="1883"/>
                          <a:pt x="149" y="2151"/>
                        </a:cubicBezTo>
                        <a:cubicBezTo>
                          <a:pt x="93" y="2413"/>
                          <a:pt x="64" y="2710"/>
                          <a:pt x="64" y="2972"/>
                        </a:cubicBezTo>
                        <a:cubicBezTo>
                          <a:pt x="29" y="3213"/>
                          <a:pt x="1" y="3474"/>
                          <a:pt x="149" y="3679"/>
                        </a:cubicBezTo>
                        <a:cubicBezTo>
                          <a:pt x="178" y="3715"/>
                          <a:pt x="206" y="3743"/>
                          <a:pt x="241" y="3743"/>
                        </a:cubicBezTo>
                        <a:cubicBezTo>
                          <a:pt x="270" y="3743"/>
                          <a:pt x="298" y="3715"/>
                          <a:pt x="326" y="3679"/>
                        </a:cubicBezTo>
                        <a:cubicBezTo>
                          <a:pt x="503" y="3503"/>
                          <a:pt x="623" y="3297"/>
                          <a:pt x="736" y="3064"/>
                        </a:cubicBezTo>
                        <a:cubicBezTo>
                          <a:pt x="857" y="2887"/>
                          <a:pt x="913" y="2710"/>
                          <a:pt x="1005" y="2533"/>
                        </a:cubicBezTo>
                        <a:cubicBezTo>
                          <a:pt x="1182" y="2300"/>
                          <a:pt x="1416" y="2059"/>
                          <a:pt x="1592" y="1826"/>
                        </a:cubicBezTo>
                        <a:cubicBezTo>
                          <a:pt x="1656" y="1734"/>
                          <a:pt x="1684" y="1649"/>
                          <a:pt x="1713" y="1557"/>
                        </a:cubicBezTo>
                        <a:cubicBezTo>
                          <a:pt x="1798" y="1295"/>
                          <a:pt x="1798" y="1027"/>
                          <a:pt x="1713" y="765"/>
                        </a:cubicBezTo>
                        <a:cubicBezTo>
                          <a:pt x="1656" y="496"/>
                          <a:pt x="1536" y="234"/>
                          <a:pt x="1387" y="1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37" name="Google Shape;537;p34"/>
                  <p:cNvSpPr/>
                  <p:nvPr/>
                </p:nvSpPr>
                <p:spPr>
                  <a:xfrm>
                    <a:off x="3041777" y="2793508"/>
                    <a:ext cx="28049" cy="111588"/>
                  </a:xfrm>
                  <a:custGeom>
                    <a:rect b="b" l="l" r="r" t="t"/>
                    <a:pathLst>
                      <a:path extrusionOk="0" h="3298" w="829">
                        <a:moveTo>
                          <a:pt x="800" y="1"/>
                        </a:moveTo>
                        <a:cubicBezTo>
                          <a:pt x="793" y="1"/>
                          <a:pt x="786" y="8"/>
                          <a:pt x="772" y="22"/>
                        </a:cubicBezTo>
                        <a:cubicBezTo>
                          <a:pt x="475" y="496"/>
                          <a:pt x="298" y="1083"/>
                          <a:pt x="241" y="1649"/>
                        </a:cubicBezTo>
                        <a:cubicBezTo>
                          <a:pt x="206" y="1826"/>
                          <a:pt x="178" y="2003"/>
                          <a:pt x="149" y="2180"/>
                        </a:cubicBezTo>
                        <a:cubicBezTo>
                          <a:pt x="93" y="2534"/>
                          <a:pt x="1" y="2887"/>
                          <a:pt x="64" y="3269"/>
                        </a:cubicBezTo>
                        <a:cubicBezTo>
                          <a:pt x="64" y="3269"/>
                          <a:pt x="64" y="3298"/>
                          <a:pt x="93" y="3298"/>
                        </a:cubicBezTo>
                        <a:cubicBezTo>
                          <a:pt x="121" y="3298"/>
                          <a:pt x="121" y="3269"/>
                          <a:pt x="121" y="3269"/>
                        </a:cubicBezTo>
                        <a:cubicBezTo>
                          <a:pt x="64" y="2887"/>
                          <a:pt x="149" y="2534"/>
                          <a:pt x="206" y="2180"/>
                        </a:cubicBezTo>
                        <a:cubicBezTo>
                          <a:pt x="241" y="2003"/>
                          <a:pt x="270" y="1826"/>
                          <a:pt x="298" y="1649"/>
                        </a:cubicBezTo>
                        <a:cubicBezTo>
                          <a:pt x="354" y="1083"/>
                          <a:pt x="531" y="524"/>
                          <a:pt x="828" y="57"/>
                        </a:cubicBezTo>
                        <a:lnTo>
                          <a:pt x="828" y="22"/>
                        </a:lnTo>
                        <a:cubicBezTo>
                          <a:pt x="814" y="8"/>
                          <a:pt x="807" y="1"/>
                          <a:pt x="800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38" name="Google Shape;538;p34"/>
                  <p:cNvSpPr/>
                  <p:nvPr/>
                </p:nvSpPr>
                <p:spPr>
                  <a:xfrm>
                    <a:off x="2957052" y="2889974"/>
                    <a:ext cx="160649" cy="74978"/>
                  </a:xfrm>
                  <a:custGeom>
                    <a:rect b="b" l="l" r="r" t="t"/>
                    <a:pathLst>
                      <a:path extrusionOk="0" h="2216" w="4748">
                        <a:moveTo>
                          <a:pt x="0" y="1"/>
                        </a:moveTo>
                        <a:cubicBezTo>
                          <a:pt x="149" y="857"/>
                          <a:pt x="680" y="1741"/>
                          <a:pt x="1387" y="2187"/>
                        </a:cubicBezTo>
                        <a:cubicBezTo>
                          <a:pt x="1444" y="2215"/>
                          <a:pt x="1507" y="2215"/>
                          <a:pt x="1564" y="2215"/>
                        </a:cubicBezTo>
                        <a:lnTo>
                          <a:pt x="3184" y="2215"/>
                        </a:lnTo>
                        <a:cubicBezTo>
                          <a:pt x="3240" y="2215"/>
                          <a:pt x="3304" y="2215"/>
                          <a:pt x="3361" y="2187"/>
                        </a:cubicBezTo>
                        <a:cubicBezTo>
                          <a:pt x="4068" y="1741"/>
                          <a:pt x="4599" y="857"/>
                          <a:pt x="4747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539" name="Google Shape;539;p34"/>
                <p:cNvGrpSpPr/>
                <p:nvPr/>
              </p:nvGrpSpPr>
              <p:grpSpPr>
                <a:xfrm>
                  <a:off x="4137001" y="3078323"/>
                  <a:ext cx="232450" cy="127628"/>
                  <a:chOff x="4015301" y="2838273"/>
                  <a:chExt cx="232450" cy="127628"/>
                </a:xfrm>
              </p:grpSpPr>
              <p:sp>
                <p:nvSpPr>
                  <p:cNvPr id="540" name="Google Shape;540;p34"/>
                  <p:cNvSpPr/>
                  <p:nvPr/>
                </p:nvSpPr>
                <p:spPr>
                  <a:xfrm>
                    <a:off x="4015301" y="2948882"/>
                    <a:ext cx="213533" cy="17019"/>
                  </a:xfrm>
                  <a:custGeom>
                    <a:rect b="b" l="l" r="r" t="t"/>
                    <a:pathLst>
                      <a:path extrusionOk="0" h="503" w="6311">
                        <a:moveTo>
                          <a:pt x="0" y="0"/>
                        </a:moveTo>
                        <a:lnTo>
                          <a:pt x="0" y="502"/>
                        </a:lnTo>
                        <a:lnTo>
                          <a:pt x="6310" y="502"/>
                        </a:lnTo>
                        <a:lnTo>
                          <a:pt x="6310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41" name="Google Shape;541;p34"/>
                  <p:cNvSpPr/>
                  <p:nvPr/>
                </p:nvSpPr>
                <p:spPr>
                  <a:xfrm>
                    <a:off x="4130918" y="2838273"/>
                    <a:ext cx="101742" cy="111588"/>
                  </a:xfrm>
                  <a:custGeom>
                    <a:rect b="b" l="l" r="r" t="t"/>
                    <a:pathLst>
                      <a:path extrusionOk="0" h="3298" w="3007">
                        <a:moveTo>
                          <a:pt x="0" y="1"/>
                        </a:moveTo>
                        <a:lnTo>
                          <a:pt x="594" y="3297"/>
                        </a:lnTo>
                        <a:lnTo>
                          <a:pt x="2363" y="3297"/>
                        </a:lnTo>
                        <a:lnTo>
                          <a:pt x="3007" y="1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42" name="Google Shape;542;p34"/>
                  <p:cNvSpPr/>
                  <p:nvPr/>
                </p:nvSpPr>
                <p:spPr>
                  <a:xfrm>
                    <a:off x="4166818" y="2861856"/>
                    <a:ext cx="80933" cy="62155"/>
                  </a:xfrm>
                  <a:custGeom>
                    <a:rect b="b" l="l" r="r" t="t"/>
                    <a:pathLst>
                      <a:path extrusionOk="0" h="1837" w="2392">
                        <a:moveTo>
                          <a:pt x="1978" y="0"/>
                        </a:moveTo>
                        <a:cubicBezTo>
                          <a:pt x="1951" y="0"/>
                          <a:pt x="1921" y="4"/>
                          <a:pt x="1889" y="11"/>
                        </a:cubicBezTo>
                        <a:cubicBezTo>
                          <a:pt x="1564" y="40"/>
                          <a:pt x="1238" y="124"/>
                          <a:pt x="948" y="273"/>
                        </a:cubicBezTo>
                        <a:cubicBezTo>
                          <a:pt x="913" y="273"/>
                          <a:pt x="884" y="337"/>
                          <a:pt x="913" y="365"/>
                        </a:cubicBezTo>
                        <a:cubicBezTo>
                          <a:pt x="913" y="393"/>
                          <a:pt x="948" y="393"/>
                          <a:pt x="976" y="393"/>
                        </a:cubicBezTo>
                        <a:cubicBezTo>
                          <a:pt x="1266" y="245"/>
                          <a:pt x="1592" y="160"/>
                          <a:pt x="1917" y="124"/>
                        </a:cubicBezTo>
                        <a:cubicBezTo>
                          <a:pt x="1933" y="116"/>
                          <a:pt x="1950" y="113"/>
                          <a:pt x="1967" y="113"/>
                        </a:cubicBezTo>
                        <a:cubicBezTo>
                          <a:pt x="2010" y="113"/>
                          <a:pt x="2054" y="135"/>
                          <a:pt x="2094" y="160"/>
                        </a:cubicBezTo>
                        <a:cubicBezTo>
                          <a:pt x="2214" y="245"/>
                          <a:pt x="2214" y="365"/>
                          <a:pt x="2151" y="542"/>
                        </a:cubicBezTo>
                        <a:lnTo>
                          <a:pt x="1832" y="1511"/>
                        </a:lnTo>
                        <a:cubicBezTo>
                          <a:pt x="1797" y="1603"/>
                          <a:pt x="1712" y="1660"/>
                          <a:pt x="1620" y="1660"/>
                        </a:cubicBezTo>
                        <a:cubicBezTo>
                          <a:pt x="1426" y="1649"/>
                          <a:pt x="1237" y="1643"/>
                          <a:pt x="1048" y="1643"/>
                        </a:cubicBezTo>
                        <a:cubicBezTo>
                          <a:pt x="722" y="1643"/>
                          <a:pt x="400" y="1662"/>
                          <a:pt x="64" y="1716"/>
                        </a:cubicBezTo>
                        <a:cubicBezTo>
                          <a:pt x="28" y="1716"/>
                          <a:pt x="0" y="1752"/>
                          <a:pt x="0" y="1780"/>
                        </a:cubicBezTo>
                        <a:cubicBezTo>
                          <a:pt x="28" y="1808"/>
                          <a:pt x="28" y="1836"/>
                          <a:pt x="64" y="1836"/>
                        </a:cubicBezTo>
                        <a:lnTo>
                          <a:pt x="92" y="1836"/>
                        </a:lnTo>
                        <a:cubicBezTo>
                          <a:pt x="411" y="1783"/>
                          <a:pt x="726" y="1763"/>
                          <a:pt x="1050" y="1763"/>
                        </a:cubicBezTo>
                        <a:cubicBezTo>
                          <a:pt x="1237" y="1763"/>
                          <a:pt x="1426" y="1769"/>
                          <a:pt x="1620" y="1780"/>
                        </a:cubicBezTo>
                        <a:cubicBezTo>
                          <a:pt x="1769" y="1780"/>
                          <a:pt x="1889" y="1688"/>
                          <a:pt x="1946" y="1539"/>
                        </a:cubicBezTo>
                        <a:lnTo>
                          <a:pt x="2271" y="570"/>
                        </a:lnTo>
                        <a:cubicBezTo>
                          <a:pt x="2299" y="450"/>
                          <a:pt x="2391" y="188"/>
                          <a:pt x="2151" y="68"/>
                        </a:cubicBezTo>
                        <a:cubicBezTo>
                          <a:pt x="2109" y="26"/>
                          <a:pt x="2053" y="0"/>
                          <a:pt x="1978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543" name="Google Shape;543;p34"/>
                <p:cNvGrpSpPr/>
                <p:nvPr/>
              </p:nvGrpSpPr>
              <p:grpSpPr>
                <a:xfrm>
                  <a:off x="3705154" y="2353574"/>
                  <a:ext cx="430899" cy="135173"/>
                  <a:chOff x="3583454" y="2026924"/>
                  <a:chExt cx="430899" cy="135173"/>
                </a:xfrm>
              </p:grpSpPr>
              <p:sp>
                <p:nvSpPr>
                  <p:cNvPr id="544" name="Google Shape;544;p34"/>
                  <p:cNvSpPr/>
                  <p:nvPr/>
                </p:nvSpPr>
                <p:spPr>
                  <a:xfrm>
                    <a:off x="3754867" y="2128093"/>
                    <a:ext cx="32109" cy="30891"/>
                  </a:xfrm>
                  <a:custGeom>
                    <a:rect b="b" l="l" r="r" t="t"/>
                    <a:pathLst>
                      <a:path extrusionOk="0" h="913" w="949">
                        <a:moveTo>
                          <a:pt x="0" y="0"/>
                        </a:moveTo>
                        <a:lnTo>
                          <a:pt x="0" y="913"/>
                        </a:lnTo>
                        <a:lnTo>
                          <a:pt x="948" y="913"/>
                        </a:lnTo>
                        <a:lnTo>
                          <a:pt x="948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45" name="Google Shape;545;p34"/>
                  <p:cNvSpPr/>
                  <p:nvPr/>
                </p:nvSpPr>
                <p:spPr>
                  <a:xfrm>
                    <a:off x="3801763" y="2125217"/>
                    <a:ext cx="58941" cy="33767"/>
                  </a:xfrm>
                  <a:custGeom>
                    <a:rect b="b" l="l" r="r" t="t"/>
                    <a:pathLst>
                      <a:path extrusionOk="0" h="998" w="1742">
                        <a:moveTo>
                          <a:pt x="913" y="205"/>
                        </a:moveTo>
                        <a:lnTo>
                          <a:pt x="1444" y="885"/>
                        </a:lnTo>
                        <a:lnTo>
                          <a:pt x="326" y="885"/>
                        </a:lnTo>
                        <a:lnTo>
                          <a:pt x="913" y="205"/>
                        </a:lnTo>
                        <a:close/>
                        <a:moveTo>
                          <a:pt x="913" y="0"/>
                        </a:moveTo>
                        <a:lnTo>
                          <a:pt x="1" y="998"/>
                        </a:lnTo>
                        <a:lnTo>
                          <a:pt x="1741" y="998"/>
                        </a:lnTo>
                        <a:lnTo>
                          <a:pt x="913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46" name="Google Shape;546;p34"/>
                  <p:cNvSpPr/>
                  <p:nvPr/>
                </p:nvSpPr>
                <p:spPr>
                  <a:xfrm>
                    <a:off x="3871668" y="2125217"/>
                    <a:ext cx="34985" cy="35933"/>
                  </a:xfrm>
                  <a:custGeom>
                    <a:rect b="b" l="l" r="r" t="t"/>
                    <a:pathLst>
                      <a:path extrusionOk="0" h="1062" w="1034">
                        <a:moveTo>
                          <a:pt x="941" y="0"/>
                        </a:moveTo>
                        <a:lnTo>
                          <a:pt x="0" y="969"/>
                        </a:lnTo>
                        <a:lnTo>
                          <a:pt x="85" y="1061"/>
                        </a:lnTo>
                        <a:lnTo>
                          <a:pt x="1033" y="85"/>
                        </a:lnTo>
                        <a:lnTo>
                          <a:pt x="941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47" name="Google Shape;547;p34"/>
                  <p:cNvSpPr/>
                  <p:nvPr/>
                </p:nvSpPr>
                <p:spPr>
                  <a:xfrm>
                    <a:off x="3889635" y="2125217"/>
                    <a:ext cx="35933" cy="35933"/>
                  </a:xfrm>
                  <a:custGeom>
                    <a:rect b="b" l="l" r="r" t="t"/>
                    <a:pathLst>
                      <a:path extrusionOk="0" h="1062" w="1062">
                        <a:moveTo>
                          <a:pt x="941" y="0"/>
                        </a:moveTo>
                        <a:lnTo>
                          <a:pt x="0" y="969"/>
                        </a:lnTo>
                        <a:lnTo>
                          <a:pt x="120" y="1061"/>
                        </a:lnTo>
                        <a:lnTo>
                          <a:pt x="1061" y="85"/>
                        </a:lnTo>
                        <a:lnTo>
                          <a:pt x="941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48" name="Google Shape;548;p34"/>
                  <p:cNvSpPr/>
                  <p:nvPr/>
                </p:nvSpPr>
                <p:spPr>
                  <a:xfrm>
                    <a:off x="3937479" y="2123052"/>
                    <a:ext cx="10117" cy="34985"/>
                  </a:xfrm>
                  <a:custGeom>
                    <a:rect b="b" l="l" r="r" t="t"/>
                    <a:pathLst>
                      <a:path extrusionOk="0" h="1034" w="299">
                        <a:moveTo>
                          <a:pt x="1" y="1"/>
                        </a:moveTo>
                        <a:lnTo>
                          <a:pt x="1" y="93"/>
                        </a:lnTo>
                        <a:lnTo>
                          <a:pt x="29" y="93"/>
                        </a:lnTo>
                        <a:cubicBezTo>
                          <a:pt x="86" y="93"/>
                          <a:pt x="121" y="121"/>
                          <a:pt x="121" y="177"/>
                        </a:cubicBezTo>
                        <a:lnTo>
                          <a:pt x="121" y="418"/>
                        </a:lnTo>
                        <a:cubicBezTo>
                          <a:pt x="121" y="503"/>
                          <a:pt x="149" y="503"/>
                          <a:pt x="178" y="531"/>
                        </a:cubicBezTo>
                        <a:cubicBezTo>
                          <a:pt x="149" y="531"/>
                          <a:pt x="121" y="559"/>
                          <a:pt x="121" y="623"/>
                        </a:cubicBezTo>
                        <a:lnTo>
                          <a:pt x="121" y="857"/>
                        </a:lnTo>
                        <a:cubicBezTo>
                          <a:pt x="121" y="913"/>
                          <a:pt x="86" y="949"/>
                          <a:pt x="29" y="949"/>
                        </a:cubicBezTo>
                        <a:lnTo>
                          <a:pt x="1" y="949"/>
                        </a:lnTo>
                        <a:lnTo>
                          <a:pt x="1" y="1033"/>
                        </a:lnTo>
                        <a:lnTo>
                          <a:pt x="58" y="1033"/>
                        </a:lnTo>
                        <a:cubicBezTo>
                          <a:pt x="178" y="1033"/>
                          <a:pt x="234" y="977"/>
                          <a:pt x="234" y="885"/>
                        </a:cubicBezTo>
                        <a:lnTo>
                          <a:pt x="234" y="623"/>
                        </a:lnTo>
                        <a:cubicBezTo>
                          <a:pt x="234" y="595"/>
                          <a:pt x="234" y="559"/>
                          <a:pt x="263" y="559"/>
                        </a:cubicBezTo>
                        <a:lnTo>
                          <a:pt x="298" y="559"/>
                        </a:lnTo>
                        <a:lnTo>
                          <a:pt x="298" y="475"/>
                        </a:lnTo>
                        <a:lnTo>
                          <a:pt x="263" y="475"/>
                        </a:lnTo>
                        <a:cubicBezTo>
                          <a:pt x="234" y="475"/>
                          <a:pt x="234" y="475"/>
                          <a:pt x="234" y="418"/>
                        </a:cubicBezTo>
                        <a:lnTo>
                          <a:pt x="234" y="177"/>
                        </a:lnTo>
                        <a:cubicBezTo>
                          <a:pt x="234" y="64"/>
                          <a:pt x="178" y="1"/>
                          <a:pt x="58" y="1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49" name="Google Shape;549;p34"/>
                  <p:cNvSpPr/>
                  <p:nvPr/>
                </p:nvSpPr>
                <p:spPr>
                  <a:xfrm>
                    <a:off x="3959506" y="2123052"/>
                    <a:ext cx="24936" cy="39046"/>
                  </a:xfrm>
                  <a:custGeom>
                    <a:rect b="b" l="l" r="r" t="t"/>
                    <a:pathLst>
                      <a:path extrusionOk="0" h="1154" w="737">
                        <a:moveTo>
                          <a:pt x="354" y="149"/>
                        </a:moveTo>
                        <a:cubicBezTo>
                          <a:pt x="468" y="149"/>
                          <a:pt x="588" y="326"/>
                          <a:pt x="588" y="559"/>
                        </a:cubicBezTo>
                        <a:cubicBezTo>
                          <a:pt x="588" y="828"/>
                          <a:pt x="468" y="1005"/>
                          <a:pt x="354" y="1005"/>
                        </a:cubicBezTo>
                        <a:cubicBezTo>
                          <a:pt x="263" y="1005"/>
                          <a:pt x="142" y="828"/>
                          <a:pt x="142" y="559"/>
                        </a:cubicBezTo>
                        <a:cubicBezTo>
                          <a:pt x="142" y="326"/>
                          <a:pt x="263" y="149"/>
                          <a:pt x="354" y="149"/>
                        </a:cubicBezTo>
                        <a:close/>
                        <a:moveTo>
                          <a:pt x="354" y="1"/>
                        </a:moveTo>
                        <a:cubicBezTo>
                          <a:pt x="142" y="1"/>
                          <a:pt x="1" y="269"/>
                          <a:pt x="1" y="559"/>
                        </a:cubicBezTo>
                        <a:cubicBezTo>
                          <a:pt x="1" y="885"/>
                          <a:pt x="142" y="1154"/>
                          <a:pt x="354" y="1154"/>
                        </a:cubicBezTo>
                        <a:cubicBezTo>
                          <a:pt x="560" y="1154"/>
                          <a:pt x="737" y="885"/>
                          <a:pt x="737" y="559"/>
                        </a:cubicBezTo>
                        <a:cubicBezTo>
                          <a:pt x="737" y="269"/>
                          <a:pt x="560" y="1"/>
                          <a:pt x="354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50" name="Google Shape;550;p34"/>
                  <p:cNvSpPr/>
                  <p:nvPr/>
                </p:nvSpPr>
                <p:spPr>
                  <a:xfrm>
                    <a:off x="3989451" y="2123052"/>
                    <a:ext cx="24903" cy="39046"/>
                  </a:xfrm>
                  <a:custGeom>
                    <a:rect b="b" l="l" r="r" t="t"/>
                    <a:pathLst>
                      <a:path extrusionOk="0" h="1154" w="736">
                        <a:moveTo>
                          <a:pt x="354" y="149"/>
                        </a:moveTo>
                        <a:cubicBezTo>
                          <a:pt x="467" y="149"/>
                          <a:pt x="587" y="326"/>
                          <a:pt x="587" y="559"/>
                        </a:cubicBezTo>
                        <a:cubicBezTo>
                          <a:pt x="587" y="828"/>
                          <a:pt x="467" y="1005"/>
                          <a:pt x="354" y="1005"/>
                        </a:cubicBezTo>
                        <a:cubicBezTo>
                          <a:pt x="262" y="1005"/>
                          <a:pt x="142" y="828"/>
                          <a:pt x="142" y="559"/>
                        </a:cubicBezTo>
                        <a:cubicBezTo>
                          <a:pt x="142" y="326"/>
                          <a:pt x="262" y="149"/>
                          <a:pt x="354" y="149"/>
                        </a:cubicBezTo>
                        <a:close/>
                        <a:moveTo>
                          <a:pt x="354" y="1"/>
                        </a:moveTo>
                        <a:cubicBezTo>
                          <a:pt x="142" y="1"/>
                          <a:pt x="0" y="269"/>
                          <a:pt x="0" y="559"/>
                        </a:cubicBezTo>
                        <a:cubicBezTo>
                          <a:pt x="0" y="885"/>
                          <a:pt x="142" y="1154"/>
                          <a:pt x="354" y="1154"/>
                        </a:cubicBezTo>
                        <a:cubicBezTo>
                          <a:pt x="559" y="1154"/>
                          <a:pt x="736" y="885"/>
                          <a:pt x="736" y="559"/>
                        </a:cubicBezTo>
                        <a:cubicBezTo>
                          <a:pt x="736" y="269"/>
                          <a:pt x="559" y="1"/>
                          <a:pt x="354" y="1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51" name="Google Shape;551;p34"/>
                  <p:cNvSpPr/>
                  <p:nvPr/>
                </p:nvSpPr>
                <p:spPr>
                  <a:xfrm>
                    <a:off x="3656235" y="2034537"/>
                    <a:ext cx="24936" cy="40670"/>
                  </a:xfrm>
                  <a:custGeom>
                    <a:rect b="b" l="l" r="r" t="t"/>
                    <a:pathLst>
                      <a:path extrusionOk="0" h="1202" w="737">
                        <a:moveTo>
                          <a:pt x="72" y="1"/>
                        </a:moveTo>
                        <a:cubicBezTo>
                          <a:pt x="57" y="1"/>
                          <a:pt x="43" y="10"/>
                          <a:pt x="29" y="27"/>
                        </a:cubicBezTo>
                        <a:cubicBezTo>
                          <a:pt x="1" y="56"/>
                          <a:pt x="1" y="84"/>
                          <a:pt x="29" y="112"/>
                        </a:cubicBezTo>
                        <a:lnTo>
                          <a:pt x="588" y="699"/>
                        </a:lnTo>
                        <a:lnTo>
                          <a:pt x="29" y="1088"/>
                        </a:lnTo>
                        <a:cubicBezTo>
                          <a:pt x="1" y="1117"/>
                          <a:pt x="1" y="1145"/>
                          <a:pt x="29" y="1173"/>
                        </a:cubicBezTo>
                        <a:lnTo>
                          <a:pt x="57" y="1202"/>
                        </a:lnTo>
                        <a:cubicBezTo>
                          <a:pt x="85" y="1202"/>
                          <a:pt x="85" y="1202"/>
                          <a:pt x="85" y="1173"/>
                        </a:cubicBezTo>
                        <a:lnTo>
                          <a:pt x="708" y="763"/>
                        </a:lnTo>
                        <a:cubicBezTo>
                          <a:pt x="708" y="735"/>
                          <a:pt x="736" y="735"/>
                          <a:pt x="736" y="699"/>
                        </a:cubicBezTo>
                        <a:cubicBezTo>
                          <a:pt x="736" y="699"/>
                          <a:pt x="736" y="671"/>
                          <a:pt x="708" y="671"/>
                        </a:cubicBezTo>
                        <a:lnTo>
                          <a:pt x="121" y="27"/>
                        </a:lnTo>
                        <a:cubicBezTo>
                          <a:pt x="103" y="10"/>
                          <a:pt x="87" y="1"/>
                          <a:pt x="72" y="1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52" name="Google Shape;552;p34"/>
                  <p:cNvSpPr/>
                  <p:nvPr/>
                </p:nvSpPr>
                <p:spPr>
                  <a:xfrm>
                    <a:off x="3673221" y="2034537"/>
                    <a:ext cx="24936" cy="40670"/>
                  </a:xfrm>
                  <a:custGeom>
                    <a:rect b="b" l="l" r="r" t="t"/>
                    <a:pathLst>
                      <a:path extrusionOk="0" h="1202" w="737">
                        <a:moveTo>
                          <a:pt x="72" y="1"/>
                        </a:moveTo>
                        <a:cubicBezTo>
                          <a:pt x="57" y="1"/>
                          <a:pt x="43" y="10"/>
                          <a:pt x="29" y="27"/>
                        </a:cubicBezTo>
                        <a:cubicBezTo>
                          <a:pt x="1" y="56"/>
                          <a:pt x="1" y="84"/>
                          <a:pt x="29" y="112"/>
                        </a:cubicBezTo>
                        <a:lnTo>
                          <a:pt x="588" y="699"/>
                        </a:lnTo>
                        <a:lnTo>
                          <a:pt x="29" y="1088"/>
                        </a:lnTo>
                        <a:cubicBezTo>
                          <a:pt x="1" y="1117"/>
                          <a:pt x="1" y="1145"/>
                          <a:pt x="29" y="1173"/>
                        </a:cubicBezTo>
                        <a:lnTo>
                          <a:pt x="57" y="1202"/>
                        </a:lnTo>
                        <a:cubicBezTo>
                          <a:pt x="86" y="1202"/>
                          <a:pt x="86" y="1202"/>
                          <a:pt x="86" y="1173"/>
                        </a:cubicBezTo>
                        <a:lnTo>
                          <a:pt x="708" y="763"/>
                        </a:lnTo>
                        <a:cubicBezTo>
                          <a:pt x="708" y="735"/>
                          <a:pt x="737" y="735"/>
                          <a:pt x="737" y="699"/>
                        </a:cubicBezTo>
                        <a:cubicBezTo>
                          <a:pt x="737" y="699"/>
                          <a:pt x="737" y="671"/>
                          <a:pt x="708" y="671"/>
                        </a:cubicBezTo>
                        <a:lnTo>
                          <a:pt x="114" y="27"/>
                        </a:lnTo>
                        <a:cubicBezTo>
                          <a:pt x="100" y="10"/>
                          <a:pt x="86" y="1"/>
                          <a:pt x="72" y="1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53" name="Google Shape;553;p34"/>
                  <p:cNvSpPr/>
                  <p:nvPr/>
                </p:nvSpPr>
                <p:spPr>
                  <a:xfrm>
                    <a:off x="3706989" y="2034233"/>
                    <a:ext cx="26121" cy="38098"/>
                  </a:xfrm>
                  <a:custGeom>
                    <a:rect b="b" l="l" r="r" t="t"/>
                    <a:pathLst>
                      <a:path extrusionOk="0" h="1126" w="772">
                        <a:moveTo>
                          <a:pt x="389" y="121"/>
                        </a:moveTo>
                        <a:cubicBezTo>
                          <a:pt x="531" y="121"/>
                          <a:pt x="651" y="326"/>
                          <a:pt x="651" y="567"/>
                        </a:cubicBezTo>
                        <a:cubicBezTo>
                          <a:pt x="651" y="800"/>
                          <a:pt x="531" y="1006"/>
                          <a:pt x="389" y="1006"/>
                        </a:cubicBezTo>
                        <a:cubicBezTo>
                          <a:pt x="241" y="1006"/>
                          <a:pt x="121" y="800"/>
                          <a:pt x="121" y="567"/>
                        </a:cubicBezTo>
                        <a:cubicBezTo>
                          <a:pt x="121" y="326"/>
                          <a:pt x="241" y="121"/>
                          <a:pt x="389" y="121"/>
                        </a:cubicBezTo>
                        <a:close/>
                        <a:moveTo>
                          <a:pt x="389" y="1"/>
                        </a:moveTo>
                        <a:cubicBezTo>
                          <a:pt x="177" y="1"/>
                          <a:pt x="0" y="270"/>
                          <a:pt x="0" y="567"/>
                        </a:cubicBezTo>
                        <a:cubicBezTo>
                          <a:pt x="0" y="885"/>
                          <a:pt x="177" y="1126"/>
                          <a:pt x="389" y="1126"/>
                        </a:cubicBezTo>
                        <a:cubicBezTo>
                          <a:pt x="595" y="1126"/>
                          <a:pt x="771" y="885"/>
                          <a:pt x="771" y="567"/>
                        </a:cubicBezTo>
                        <a:cubicBezTo>
                          <a:pt x="771" y="270"/>
                          <a:pt x="595" y="1"/>
                          <a:pt x="389" y="1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54" name="Google Shape;554;p34"/>
                  <p:cNvSpPr/>
                  <p:nvPr/>
                </p:nvSpPr>
                <p:spPr>
                  <a:xfrm>
                    <a:off x="3753885" y="2037346"/>
                    <a:ext cx="4128" cy="37861"/>
                  </a:xfrm>
                  <a:custGeom>
                    <a:rect b="b" l="l" r="r" t="t"/>
                    <a:pathLst>
                      <a:path extrusionOk="0" h="1119" w="122">
                        <a:moveTo>
                          <a:pt x="65" y="1"/>
                        </a:moveTo>
                        <a:cubicBezTo>
                          <a:pt x="29" y="1"/>
                          <a:pt x="1" y="29"/>
                          <a:pt x="1" y="58"/>
                        </a:cubicBezTo>
                        <a:lnTo>
                          <a:pt x="1" y="1062"/>
                        </a:lnTo>
                        <a:cubicBezTo>
                          <a:pt x="1" y="1090"/>
                          <a:pt x="29" y="1119"/>
                          <a:pt x="65" y="1119"/>
                        </a:cubicBezTo>
                        <a:cubicBezTo>
                          <a:pt x="93" y="1119"/>
                          <a:pt x="121" y="1090"/>
                          <a:pt x="121" y="1062"/>
                        </a:cubicBezTo>
                        <a:lnTo>
                          <a:pt x="121" y="58"/>
                        </a:lnTo>
                        <a:cubicBezTo>
                          <a:pt x="121" y="29"/>
                          <a:pt x="93" y="1"/>
                          <a:pt x="65" y="1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55" name="Google Shape;555;p34"/>
                  <p:cNvSpPr/>
                  <p:nvPr/>
                </p:nvSpPr>
                <p:spPr>
                  <a:xfrm>
                    <a:off x="3771852" y="2041440"/>
                    <a:ext cx="20132" cy="31873"/>
                  </a:xfrm>
                  <a:custGeom>
                    <a:rect b="b" l="l" r="r" t="t"/>
                    <a:pathLst>
                      <a:path extrusionOk="0" h="942" w="595">
                        <a:moveTo>
                          <a:pt x="0" y="0"/>
                        </a:moveTo>
                        <a:lnTo>
                          <a:pt x="0" y="941"/>
                        </a:lnTo>
                        <a:lnTo>
                          <a:pt x="595" y="941"/>
                        </a:lnTo>
                        <a:lnTo>
                          <a:pt x="595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56" name="Google Shape;556;p34"/>
                  <p:cNvSpPr/>
                  <p:nvPr/>
                </p:nvSpPr>
                <p:spPr>
                  <a:xfrm>
                    <a:off x="3803929" y="2039274"/>
                    <a:ext cx="32820" cy="35933"/>
                  </a:xfrm>
                  <a:custGeom>
                    <a:rect b="b" l="l" r="r" t="t"/>
                    <a:pathLst>
                      <a:path extrusionOk="0" h="1062" w="970">
                        <a:moveTo>
                          <a:pt x="849" y="121"/>
                        </a:moveTo>
                        <a:lnTo>
                          <a:pt x="849" y="948"/>
                        </a:lnTo>
                        <a:lnTo>
                          <a:pt x="114" y="948"/>
                        </a:lnTo>
                        <a:lnTo>
                          <a:pt x="114" y="121"/>
                        </a:lnTo>
                        <a:close/>
                        <a:moveTo>
                          <a:pt x="57" y="1"/>
                        </a:moveTo>
                        <a:cubicBezTo>
                          <a:pt x="29" y="1"/>
                          <a:pt x="0" y="29"/>
                          <a:pt x="0" y="64"/>
                        </a:cubicBezTo>
                        <a:lnTo>
                          <a:pt x="0" y="1005"/>
                        </a:lnTo>
                        <a:cubicBezTo>
                          <a:pt x="0" y="1033"/>
                          <a:pt x="29" y="1062"/>
                          <a:pt x="57" y="1062"/>
                        </a:cubicBezTo>
                        <a:lnTo>
                          <a:pt x="913" y="1062"/>
                        </a:lnTo>
                        <a:cubicBezTo>
                          <a:pt x="941" y="1062"/>
                          <a:pt x="970" y="1033"/>
                          <a:pt x="970" y="1005"/>
                        </a:cubicBezTo>
                        <a:lnTo>
                          <a:pt x="970" y="64"/>
                        </a:lnTo>
                        <a:cubicBezTo>
                          <a:pt x="970" y="29"/>
                          <a:pt x="941" y="1"/>
                          <a:pt x="913" y="1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57" name="Google Shape;557;p34"/>
                  <p:cNvSpPr/>
                  <p:nvPr/>
                </p:nvSpPr>
                <p:spPr>
                  <a:xfrm>
                    <a:off x="3847746" y="2041440"/>
                    <a:ext cx="32820" cy="31873"/>
                  </a:xfrm>
                  <a:custGeom>
                    <a:rect b="b" l="l" r="r" t="t"/>
                    <a:pathLst>
                      <a:path extrusionOk="0" h="942" w="970">
                        <a:moveTo>
                          <a:pt x="0" y="0"/>
                        </a:moveTo>
                        <a:lnTo>
                          <a:pt x="0" y="941"/>
                        </a:lnTo>
                        <a:lnTo>
                          <a:pt x="969" y="941"/>
                        </a:lnTo>
                        <a:lnTo>
                          <a:pt x="969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58" name="Google Shape;558;p34"/>
                  <p:cNvSpPr/>
                  <p:nvPr/>
                </p:nvSpPr>
                <p:spPr>
                  <a:xfrm>
                    <a:off x="3892477" y="2026924"/>
                    <a:ext cx="25173" cy="64320"/>
                  </a:xfrm>
                  <a:custGeom>
                    <a:rect b="b" l="l" r="r" t="t"/>
                    <a:pathLst>
                      <a:path extrusionOk="0" h="1901" w="744">
                        <a:moveTo>
                          <a:pt x="349" y="0"/>
                        </a:moveTo>
                        <a:cubicBezTo>
                          <a:pt x="332" y="0"/>
                          <a:pt x="315" y="4"/>
                          <a:pt x="298" y="12"/>
                        </a:cubicBezTo>
                        <a:cubicBezTo>
                          <a:pt x="270" y="12"/>
                          <a:pt x="241" y="40"/>
                          <a:pt x="241" y="75"/>
                        </a:cubicBezTo>
                        <a:cubicBezTo>
                          <a:pt x="270" y="104"/>
                          <a:pt x="298" y="132"/>
                          <a:pt x="326" y="132"/>
                        </a:cubicBezTo>
                        <a:cubicBezTo>
                          <a:pt x="336" y="123"/>
                          <a:pt x="346" y="120"/>
                          <a:pt x="357" y="120"/>
                        </a:cubicBezTo>
                        <a:cubicBezTo>
                          <a:pt x="377" y="120"/>
                          <a:pt x="399" y="132"/>
                          <a:pt x="418" y="132"/>
                        </a:cubicBezTo>
                        <a:cubicBezTo>
                          <a:pt x="447" y="160"/>
                          <a:pt x="475" y="252"/>
                          <a:pt x="503" y="309"/>
                        </a:cubicBezTo>
                        <a:cubicBezTo>
                          <a:pt x="503" y="366"/>
                          <a:pt x="475" y="429"/>
                          <a:pt x="475" y="514"/>
                        </a:cubicBezTo>
                        <a:cubicBezTo>
                          <a:pt x="475" y="542"/>
                          <a:pt x="447" y="606"/>
                          <a:pt x="447" y="663"/>
                        </a:cubicBezTo>
                        <a:cubicBezTo>
                          <a:pt x="447" y="783"/>
                          <a:pt x="475" y="868"/>
                          <a:pt x="532" y="960"/>
                        </a:cubicBezTo>
                        <a:cubicBezTo>
                          <a:pt x="503" y="988"/>
                          <a:pt x="475" y="1016"/>
                          <a:pt x="447" y="1045"/>
                        </a:cubicBezTo>
                        <a:lnTo>
                          <a:pt x="447" y="1278"/>
                        </a:lnTo>
                        <a:lnTo>
                          <a:pt x="447" y="1313"/>
                        </a:lnTo>
                        <a:cubicBezTo>
                          <a:pt x="475" y="1455"/>
                          <a:pt x="447" y="1575"/>
                          <a:pt x="390" y="1667"/>
                        </a:cubicBezTo>
                        <a:cubicBezTo>
                          <a:pt x="344" y="1728"/>
                          <a:pt x="273" y="1775"/>
                          <a:pt x="202" y="1775"/>
                        </a:cubicBezTo>
                        <a:cubicBezTo>
                          <a:pt x="174" y="1775"/>
                          <a:pt x="147" y="1768"/>
                          <a:pt x="121" y="1752"/>
                        </a:cubicBezTo>
                        <a:cubicBezTo>
                          <a:pt x="107" y="1738"/>
                          <a:pt x="93" y="1731"/>
                          <a:pt x="79" y="1731"/>
                        </a:cubicBezTo>
                        <a:cubicBezTo>
                          <a:pt x="65" y="1731"/>
                          <a:pt x="50" y="1738"/>
                          <a:pt x="36" y="1752"/>
                        </a:cubicBezTo>
                        <a:cubicBezTo>
                          <a:pt x="1" y="1780"/>
                          <a:pt x="36" y="1809"/>
                          <a:pt x="65" y="1844"/>
                        </a:cubicBezTo>
                        <a:cubicBezTo>
                          <a:pt x="93" y="1872"/>
                          <a:pt x="150" y="1901"/>
                          <a:pt x="213" y="1901"/>
                        </a:cubicBezTo>
                        <a:cubicBezTo>
                          <a:pt x="326" y="1901"/>
                          <a:pt x="447" y="1809"/>
                          <a:pt x="503" y="1724"/>
                        </a:cubicBezTo>
                        <a:cubicBezTo>
                          <a:pt x="567" y="1604"/>
                          <a:pt x="595" y="1455"/>
                          <a:pt x="567" y="1278"/>
                        </a:cubicBezTo>
                        <a:lnTo>
                          <a:pt x="567" y="1250"/>
                        </a:lnTo>
                        <a:lnTo>
                          <a:pt x="567" y="1101"/>
                        </a:lnTo>
                        <a:cubicBezTo>
                          <a:pt x="567" y="1073"/>
                          <a:pt x="595" y="1045"/>
                          <a:pt x="623" y="1045"/>
                        </a:cubicBezTo>
                        <a:cubicBezTo>
                          <a:pt x="623" y="1016"/>
                          <a:pt x="652" y="1016"/>
                          <a:pt x="652" y="1016"/>
                        </a:cubicBezTo>
                        <a:cubicBezTo>
                          <a:pt x="660" y="1025"/>
                          <a:pt x="668" y="1028"/>
                          <a:pt x="677" y="1028"/>
                        </a:cubicBezTo>
                        <a:cubicBezTo>
                          <a:pt x="697" y="1028"/>
                          <a:pt x="719" y="1008"/>
                          <a:pt x="744" y="988"/>
                        </a:cubicBezTo>
                        <a:cubicBezTo>
                          <a:pt x="744" y="960"/>
                          <a:pt x="744" y="924"/>
                          <a:pt x="708" y="924"/>
                        </a:cubicBezTo>
                        <a:cubicBezTo>
                          <a:pt x="680" y="924"/>
                          <a:pt x="680" y="896"/>
                          <a:pt x="680" y="896"/>
                        </a:cubicBezTo>
                        <a:cubicBezTo>
                          <a:pt x="595" y="896"/>
                          <a:pt x="567" y="783"/>
                          <a:pt x="567" y="663"/>
                        </a:cubicBezTo>
                        <a:cubicBezTo>
                          <a:pt x="567" y="634"/>
                          <a:pt x="567" y="571"/>
                          <a:pt x="595" y="514"/>
                        </a:cubicBezTo>
                        <a:cubicBezTo>
                          <a:pt x="595" y="458"/>
                          <a:pt x="623" y="366"/>
                          <a:pt x="623" y="281"/>
                        </a:cubicBezTo>
                        <a:cubicBezTo>
                          <a:pt x="595" y="189"/>
                          <a:pt x="532" y="104"/>
                          <a:pt x="475" y="40"/>
                        </a:cubicBezTo>
                        <a:cubicBezTo>
                          <a:pt x="435" y="20"/>
                          <a:pt x="391" y="0"/>
                          <a:pt x="349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59" name="Google Shape;559;p34"/>
                  <p:cNvSpPr/>
                  <p:nvPr/>
                </p:nvSpPr>
                <p:spPr>
                  <a:xfrm>
                    <a:off x="3928411" y="2028278"/>
                    <a:ext cx="11030" cy="59854"/>
                  </a:xfrm>
                  <a:custGeom>
                    <a:rect b="b" l="l" r="r" t="t"/>
                    <a:pathLst>
                      <a:path extrusionOk="0" h="1769" w="326">
                        <a:moveTo>
                          <a:pt x="35" y="0"/>
                        </a:moveTo>
                        <a:cubicBezTo>
                          <a:pt x="0" y="35"/>
                          <a:pt x="0" y="64"/>
                          <a:pt x="0" y="92"/>
                        </a:cubicBezTo>
                        <a:cubicBezTo>
                          <a:pt x="212" y="594"/>
                          <a:pt x="212" y="1182"/>
                          <a:pt x="0" y="1684"/>
                        </a:cubicBezTo>
                        <a:cubicBezTo>
                          <a:pt x="0" y="1712"/>
                          <a:pt x="0" y="1769"/>
                          <a:pt x="35" y="1769"/>
                        </a:cubicBezTo>
                        <a:lnTo>
                          <a:pt x="64" y="1769"/>
                        </a:lnTo>
                        <a:cubicBezTo>
                          <a:pt x="92" y="1769"/>
                          <a:pt x="120" y="1769"/>
                          <a:pt x="120" y="1740"/>
                        </a:cubicBezTo>
                        <a:cubicBezTo>
                          <a:pt x="326" y="1210"/>
                          <a:pt x="326" y="594"/>
                          <a:pt x="120" y="64"/>
                        </a:cubicBezTo>
                        <a:cubicBezTo>
                          <a:pt x="92" y="35"/>
                          <a:pt x="64" y="0"/>
                          <a:pt x="35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60" name="Google Shape;560;p34"/>
                  <p:cNvSpPr/>
                  <p:nvPr/>
                </p:nvSpPr>
                <p:spPr>
                  <a:xfrm>
                    <a:off x="3941573" y="2027296"/>
                    <a:ext cx="14854" cy="68990"/>
                  </a:xfrm>
                  <a:custGeom>
                    <a:rect b="b" l="l" r="r" t="t"/>
                    <a:pathLst>
                      <a:path extrusionOk="0" h="2039" w="439">
                        <a:moveTo>
                          <a:pt x="85" y="1"/>
                        </a:moveTo>
                        <a:cubicBezTo>
                          <a:pt x="57" y="29"/>
                          <a:pt x="28" y="64"/>
                          <a:pt x="57" y="93"/>
                        </a:cubicBezTo>
                        <a:cubicBezTo>
                          <a:pt x="319" y="680"/>
                          <a:pt x="290" y="1387"/>
                          <a:pt x="0" y="1946"/>
                        </a:cubicBezTo>
                        <a:cubicBezTo>
                          <a:pt x="0" y="1975"/>
                          <a:pt x="0" y="2038"/>
                          <a:pt x="28" y="2038"/>
                        </a:cubicBezTo>
                        <a:lnTo>
                          <a:pt x="57" y="2038"/>
                        </a:lnTo>
                        <a:cubicBezTo>
                          <a:pt x="85" y="2038"/>
                          <a:pt x="85" y="2038"/>
                          <a:pt x="113" y="2010"/>
                        </a:cubicBezTo>
                        <a:cubicBezTo>
                          <a:pt x="439" y="1416"/>
                          <a:pt x="439" y="652"/>
                          <a:pt x="142" y="29"/>
                        </a:cubicBezTo>
                        <a:cubicBezTo>
                          <a:pt x="142" y="1"/>
                          <a:pt x="113" y="1"/>
                          <a:pt x="85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61" name="Google Shape;561;p34"/>
                  <p:cNvSpPr/>
                  <p:nvPr/>
                </p:nvSpPr>
                <p:spPr>
                  <a:xfrm>
                    <a:off x="3622264" y="2026924"/>
                    <a:ext cx="24903" cy="64320"/>
                  </a:xfrm>
                  <a:custGeom>
                    <a:rect b="b" l="l" r="r" t="t"/>
                    <a:pathLst>
                      <a:path extrusionOk="0" h="1901" w="736">
                        <a:moveTo>
                          <a:pt x="417" y="0"/>
                        </a:moveTo>
                        <a:cubicBezTo>
                          <a:pt x="367" y="0"/>
                          <a:pt x="309" y="20"/>
                          <a:pt x="269" y="40"/>
                        </a:cubicBezTo>
                        <a:cubicBezTo>
                          <a:pt x="205" y="104"/>
                          <a:pt x="149" y="189"/>
                          <a:pt x="149" y="281"/>
                        </a:cubicBezTo>
                        <a:cubicBezTo>
                          <a:pt x="120" y="366"/>
                          <a:pt x="149" y="458"/>
                          <a:pt x="149" y="514"/>
                        </a:cubicBezTo>
                        <a:cubicBezTo>
                          <a:pt x="177" y="571"/>
                          <a:pt x="177" y="634"/>
                          <a:pt x="177" y="663"/>
                        </a:cubicBezTo>
                        <a:cubicBezTo>
                          <a:pt x="177" y="783"/>
                          <a:pt x="149" y="896"/>
                          <a:pt x="64" y="896"/>
                        </a:cubicBezTo>
                        <a:lnTo>
                          <a:pt x="64" y="924"/>
                        </a:lnTo>
                        <a:cubicBezTo>
                          <a:pt x="28" y="924"/>
                          <a:pt x="0" y="960"/>
                          <a:pt x="0" y="988"/>
                        </a:cubicBezTo>
                        <a:cubicBezTo>
                          <a:pt x="20" y="1008"/>
                          <a:pt x="44" y="1028"/>
                          <a:pt x="66" y="1028"/>
                        </a:cubicBezTo>
                        <a:cubicBezTo>
                          <a:pt x="75" y="1028"/>
                          <a:pt x="84" y="1025"/>
                          <a:pt x="92" y="1016"/>
                        </a:cubicBezTo>
                        <a:cubicBezTo>
                          <a:pt x="120" y="1016"/>
                          <a:pt x="120" y="1016"/>
                          <a:pt x="120" y="1045"/>
                        </a:cubicBezTo>
                        <a:cubicBezTo>
                          <a:pt x="149" y="1045"/>
                          <a:pt x="177" y="1073"/>
                          <a:pt x="177" y="1101"/>
                        </a:cubicBezTo>
                        <a:cubicBezTo>
                          <a:pt x="205" y="1137"/>
                          <a:pt x="177" y="1193"/>
                          <a:pt x="177" y="1250"/>
                        </a:cubicBezTo>
                        <a:lnTo>
                          <a:pt x="177" y="1278"/>
                        </a:lnTo>
                        <a:cubicBezTo>
                          <a:pt x="149" y="1455"/>
                          <a:pt x="177" y="1604"/>
                          <a:pt x="269" y="1724"/>
                        </a:cubicBezTo>
                        <a:cubicBezTo>
                          <a:pt x="325" y="1809"/>
                          <a:pt x="446" y="1901"/>
                          <a:pt x="559" y="1901"/>
                        </a:cubicBezTo>
                        <a:cubicBezTo>
                          <a:pt x="594" y="1901"/>
                          <a:pt x="651" y="1872"/>
                          <a:pt x="707" y="1844"/>
                        </a:cubicBezTo>
                        <a:cubicBezTo>
                          <a:pt x="736" y="1809"/>
                          <a:pt x="736" y="1780"/>
                          <a:pt x="707" y="1752"/>
                        </a:cubicBezTo>
                        <a:cubicBezTo>
                          <a:pt x="707" y="1738"/>
                          <a:pt x="693" y="1731"/>
                          <a:pt x="676" y="1731"/>
                        </a:cubicBezTo>
                        <a:cubicBezTo>
                          <a:pt x="658" y="1731"/>
                          <a:pt x="637" y="1738"/>
                          <a:pt x="623" y="1752"/>
                        </a:cubicBezTo>
                        <a:cubicBezTo>
                          <a:pt x="597" y="1768"/>
                          <a:pt x="570" y="1775"/>
                          <a:pt x="542" y="1775"/>
                        </a:cubicBezTo>
                        <a:cubicBezTo>
                          <a:pt x="471" y="1775"/>
                          <a:pt x="400" y="1728"/>
                          <a:pt x="354" y="1667"/>
                        </a:cubicBezTo>
                        <a:cubicBezTo>
                          <a:pt x="297" y="1575"/>
                          <a:pt x="269" y="1455"/>
                          <a:pt x="297" y="1313"/>
                        </a:cubicBezTo>
                        <a:lnTo>
                          <a:pt x="297" y="1278"/>
                        </a:lnTo>
                        <a:cubicBezTo>
                          <a:pt x="297" y="1193"/>
                          <a:pt x="325" y="1137"/>
                          <a:pt x="297" y="1045"/>
                        </a:cubicBezTo>
                        <a:cubicBezTo>
                          <a:pt x="269" y="1016"/>
                          <a:pt x="241" y="988"/>
                          <a:pt x="205" y="960"/>
                        </a:cubicBezTo>
                        <a:cubicBezTo>
                          <a:pt x="269" y="868"/>
                          <a:pt x="297" y="783"/>
                          <a:pt x="297" y="663"/>
                        </a:cubicBezTo>
                        <a:cubicBezTo>
                          <a:pt x="297" y="606"/>
                          <a:pt x="297" y="542"/>
                          <a:pt x="269" y="514"/>
                        </a:cubicBezTo>
                        <a:cubicBezTo>
                          <a:pt x="269" y="429"/>
                          <a:pt x="241" y="366"/>
                          <a:pt x="269" y="309"/>
                        </a:cubicBezTo>
                        <a:cubicBezTo>
                          <a:pt x="269" y="252"/>
                          <a:pt x="297" y="160"/>
                          <a:pt x="354" y="132"/>
                        </a:cubicBezTo>
                        <a:cubicBezTo>
                          <a:pt x="373" y="132"/>
                          <a:pt x="395" y="120"/>
                          <a:pt x="416" y="120"/>
                        </a:cubicBezTo>
                        <a:cubicBezTo>
                          <a:pt x="426" y="120"/>
                          <a:pt x="436" y="123"/>
                          <a:pt x="446" y="132"/>
                        </a:cubicBezTo>
                        <a:cubicBezTo>
                          <a:pt x="474" y="132"/>
                          <a:pt x="502" y="104"/>
                          <a:pt x="502" y="75"/>
                        </a:cubicBezTo>
                        <a:cubicBezTo>
                          <a:pt x="502" y="40"/>
                          <a:pt x="502" y="12"/>
                          <a:pt x="474" y="12"/>
                        </a:cubicBezTo>
                        <a:cubicBezTo>
                          <a:pt x="457" y="4"/>
                          <a:pt x="438" y="0"/>
                          <a:pt x="417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62" name="Google Shape;562;p34"/>
                  <p:cNvSpPr/>
                  <p:nvPr/>
                </p:nvSpPr>
                <p:spPr>
                  <a:xfrm>
                    <a:off x="3600474" y="2028278"/>
                    <a:ext cx="11978" cy="59854"/>
                  </a:xfrm>
                  <a:custGeom>
                    <a:rect b="b" l="l" r="r" t="t"/>
                    <a:pathLst>
                      <a:path extrusionOk="0" h="1769" w="354">
                        <a:moveTo>
                          <a:pt x="290" y="0"/>
                        </a:moveTo>
                        <a:cubicBezTo>
                          <a:pt x="262" y="0"/>
                          <a:pt x="234" y="35"/>
                          <a:pt x="234" y="64"/>
                        </a:cubicBezTo>
                        <a:cubicBezTo>
                          <a:pt x="0" y="594"/>
                          <a:pt x="0" y="1210"/>
                          <a:pt x="205" y="1740"/>
                        </a:cubicBezTo>
                        <a:cubicBezTo>
                          <a:pt x="234" y="1769"/>
                          <a:pt x="234" y="1769"/>
                          <a:pt x="262" y="1769"/>
                        </a:cubicBezTo>
                        <a:lnTo>
                          <a:pt x="290" y="1769"/>
                        </a:lnTo>
                        <a:cubicBezTo>
                          <a:pt x="319" y="1769"/>
                          <a:pt x="319" y="1712"/>
                          <a:pt x="319" y="1684"/>
                        </a:cubicBezTo>
                        <a:cubicBezTo>
                          <a:pt x="113" y="1182"/>
                          <a:pt x="113" y="594"/>
                          <a:pt x="319" y="92"/>
                        </a:cubicBezTo>
                        <a:cubicBezTo>
                          <a:pt x="354" y="64"/>
                          <a:pt x="319" y="35"/>
                          <a:pt x="290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63" name="Google Shape;563;p34"/>
                  <p:cNvSpPr/>
                  <p:nvPr/>
                </p:nvSpPr>
                <p:spPr>
                  <a:xfrm>
                    <a:off x="3583454" y="2027296"/>
                    <a:ext cx="14887" cy="68990"/>
                  </a:xfrm>
                  <a:custGeom>
                    <a:rect b="b" l="l" r="r" t="t"/>
                    <a:pathLst>
                      <a:path extrusionOk="0" h="2039" w="440">
                        <a:moveTo>
                          <a:pt x="355" y="1"/>
                        </a:moveTo>
                        <a:cubicBezTo>
                          <a:pt x="326" y="1"/>
                          <a:pt x="291" y="1"/>
                          <a:pt x="291" y="29"/>
                        </a:cubicBezTo>
                        <a:cubicBezTo>
                          <a:pt x="1" y="652"/>
                          <a:pt x="29" y="1416"/>
                          <a:pt x="326" y="2010"/>
                        </a:cubicBezTo>
                        <a:cubicBezTo>
                          <a:pt x="355" y="2038"/>
                          <a:pt x="355" y="2038"/>
                          <a:pt x="383" y="2038"/>
                        </a:cubicBezTo>
                        <a:lnTo>
                          <a:pt x="411" y="2038"/>
                        </a:lnTo>
                        <a:cubicBezTo>
                          <a:pt x="440" y="2038"/>
                          <a:pt x="440" y="1975"/>
                          <a:pt x="440" y="1946"/>
                        </a:cubicBezTo>
                        <a:cubicBezTo>
                          <a:pt x="150" y="1387"/>
                          <a:pt x="114" y="680"/>
                          <a:pt x="383" y="93"/>
                        </a:cubicBezTo>
                        <a:cubicBezTo>
                          <a:pt x="411" y="64"/>
                          <a:pt x="383" y="29"/>
                          <a:pt x="355" y="1"/>
                        </a:cubicBez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564" name="Google Shape;564;p34"/>
                <p:cNvGrpSpPr/>
                <p:nvPr/>
              </p:nvGrpSpPr>
              <p:grpSpPr>
                <a:xfrm>
                  <a:off x="4013356" y="2847427"/>
                  <a:ext cx="312169" cy="63373"/>
                  <a:chOff x="4157006" y="2607377"/>
                  <a:chExt cx="312169" cy="63373"/>
                </a:xfrm>
              </p:grpSpPr>
              <p:sp>
                <p:nvSpPr>
                  <p:cNvPr id="565" name="Google Shape;565;p34"/>
                  <p:cNvSpPr/>
                  <p:nvPr/>
                </p:nvSpPr>
                <p:spPr>
                  <a:xfrm>
                    <a:off x="4411214" y="2619017"/>
                    <a:ext cx="24903" cy="39790"/>
                  </a:xfrm>
                  <a:custGeom>
                    <a:rect b="b" l="l" r="r" t="t"/>
                    <a:pathLst>
                      <a:path extrusionOk="0" h="1176" w="736">
                        <a:moveTo>
                          <a:pt x="665" y="1"/>
                        </a:moveTo>
                        <a:cubicBezTo>
                          <a:pt x="651" y="1"/>
                          <a:pt x="637" y="8"/>
                          <a:pt x="623" y="22"/>
                        </a:cubicBezTo>
                        <a:lnTo>
                          <a:pt x="28" y="673"/>
                        </a:lnTo>
                        <a:cubicBezTo>
                          <a:pt x="28" y="673"/>
                          <a:pt x="0" y="673"/>
                          <a:pt x="28" y="701"/>
                        </a:cubicBezTo>
                        <a:lnTo>
                          <a:pt x="28" y="758"/>
                        </a:lnTo>
                        <a:lnTo>
                          <a:pt x="651" y="1175"/>
                        </a:lnTo>
                        <a:lnTo>
                          <a:pt x="679" y="1175"/>
                        </a:lnTo>
                        <a:cubicBezTo>
                          <a:pt x="679" y="1175"/>
                          <a:pt x="708" y="1175"/>
                          <a:pt x="708" y="1147"/>
                        </a:cubicBezTo>
                        <a:cubicBezTo>
                          <a:pt x="736" y="1111"/>
                          <a:pt x="736" y="1083"/>
                          <a:pt x="708" y="1083"/>
                        </a:cubicBezTo>
                        <a:lnTo>
                          <a:pt x="177" y="701"/>
                        </a:lnTo>
                        <a:lnTo>
                          <a:pt x="708" y="114"/>
                        </a:lnTo>
                        <a:cubicBezTo>
                          <a:pt x="736" y="86"/>
                          <a:pt x="736" y="50"/>
                          <a:pt x="708" y="22"/>
                        </a:cubicBezTo>
                        <a:cubicBezTo>
                          <a:pt x="693" y="8"/>
                          <a:pt x="679" y="1"/>
                          <a:pt x="665" y="1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66" name="Google Shape;566;p34"/>
                  <p:cNvSpPr/>
                  <p:nvPr/>
                </p:nvSpPr>
                <p:spPr>
                  <a:xfrm>
                    <a:off x="4395176" y="2619017"/>
                    <a:ext cx="23955" cy="39790"/>
                  </a:xfrm>
                  <a:custGeom>
                    <a:rect b="b" l="l" r="r" t="t"/>
                    <a:pathLst>
                      <a:path extrusionOk="0" h="1176" w="708">
                        <a:moveTo>
                          <a:pt x="651" y="1"/>
                        </a:moveTo>
                        <a:cubicBezTo>
                          <a:pt x="637" y="1"/>
                          <a:pt x="623" y="8"/>
                          <a:pt x="623" y="22"/>
                        </a:cubicBezTo>
                        <a:lnTo>
                          <a:pt x="0" y="673"/>
                        </a:lnTo>
                        <a:lnTo>
                          <a:pt x="0" y="701"/>
                        </a:lnTo>
                        <a:cubicBezTo>
                          <a:pt x="0" y="729"/>
                          <a:pt x="0" y="729"/>
                          <a:pt x="35" y="758"/>
                        </a:cubicBezTo>
                        <a:lnTo>
                          <a:pt x="623" y="1175"/>
                        </a:lnTo>
                        <a:lnTo>
                          <a:pt x="651" y="1175"/>
                        </a:lnTo>
                        <a:cubicBezTo>
                          <a:pt x="679" y="1175"/>
                          <a:pt x="679" y="1175"/>
                          <a:pt x="708" y="1147"/>
                        </a:cubicBezTo>
                        <a:cubicBezTo>
                          <a:pt x="708" y="1111"/>
                          <a:pt x="708" y="1083"/>
                          <a:pt x="679" y="1083"/>
                        </a:cubicBezTo>
                        <a:lnTo>
                          <a:pt x="149" y="701"/>
                        </a:lnTo>
                        <a:lnTo>
                          <a:pt x="708" y="114"/>
                        </a:lnTo>
                        <a:cubicBezTo>
                          <a:pt x="708" y="86"/>
                          <a:pt x="708" y="50"/>
                          <a:pt x="679" y="22"/>
                        </a:cubicBezTo>
                        <a:cubicBezTo>
                          <a:pt x="679" y="8"/>
                          <a:pt x="665" y="1"/>
                          <a:pt x="651" y="1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67" name="Google Shape;567;p34"/>
                  <p:cNvSpPr/>
                  <p:nvPr/>
                </p:nvSpPr>
                <p:spPr>
                  <a:xfrm>
                    <a:off x="4360460" y="2620708"/>
                    <a:ext cx="25884" cy="37117"/>
                  </a:xfrm>
                  <a:custGeom>
                    <a:rect b="b" l="l" r="r" t="t"/>
                    <a:pathLst>
                      <a:path extrusionOk="0" h="1097" w="765">
                        <a:moveTo>
                          <a:pt x="382" y="120"/>
                        </a:moveTo>
                        <a:cubicBezTo>
                          <a:pt x="531" y="120"/>
                          <a:pt x="644" y="297"/>
                          <a:pt x="644" y="531"/>
                        </a:cubicBezTo>
                        <a:cubicBezTo>
                          <a:pt x="644" y="771"/>
                          <a:pt x="531" y="976"/>
                          <a:pt x="382" y="976"/>
                        </a:cubicBezTo>
                        <a:cubicBezTo>
                          <a:pt x="234" y="976"/>
                          <a:pt x="114" y="771"/>
                          <a:pt x="114" y="531"/>
                        </a:cubicBezTo>
                        <a:cubicBezTo>
                          <a:pt x="114" y="297"/>
                          <a:pt x="234" y="120"/>
                          <a:pt x="382" y="120"/>
                        </a:cubicBezTo>
                        <a:close/>
                        <a:moveTo>
                          <a:pt x="382" y="0"/>
                        </a:moveTo>
                        <a:cubicBezTo>
                          <a:pt x="177" y="0"/>
                          <a:pt x="0" y="241"/>
                          <a:pt x="0" y="531"/>
                        </a:cubicBezTo>
                        <a:cubicBezTo>
                          <a:pt x="0" y="856"/>
                          <a:pt x="177" y="1097"/>
                          <a:pt x="382" y="1097"/>
                        </a:cubicBezTo>
                        <a:cubicBezTo>
                          <a:pt x="587" y="1097"/>
                          <a:pt x="764" y="856"/>
                          <a:pt x="764" y="531"/>
                        </a:cubicBezTo>
                        <a:cubicBezTo>
                          <a:pt x="764" y="241"/>
                          <a:pt x="587" y="0"/>
                          <a:pt x="382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68" name="Google Shape;568;p34"/>
                  <p:cNvSpPr/>
                  <p:nvPr/>
                </p:nvSpPr>
                <p:spPr>
                  <a:xfrm>
                    <a:off x="4335320" y="2620708"/>
                    <a:ext cx="4094" cy="37117"/>
                  </a:xfrm>
                  <a:custGeom>
                    <a:rect b="b" l="l" r="r" t="t"/>
                    <a:pathLst>
                      <a:path extrusionOk="0" h="1097" w="121">
                        <a:moveTo>
                          <a:pt x="64" y="0"/>
                        </a:moveTo>
                        <a:cubicBezTo>
                          <a:pt x="36" y="0"/>
                          <a:pt x="1" y="0"/>
                          <a:pt x="1" y="64"/>
                        </a:cubicBezTo>
                        <a:lnTo>
                          <a:pt x="1" y="1033"/>
                        </a:lnTo>
                        <a:cubicBezTo>
                          <a:pt x="1" y="1061"/>
                          <a:pt x="36" y="1097"/>
                          <a:pt x="64" y="1097"/>
                        </a:cubicBezTo>
                        <a:cubicBezTo>
                          <a:pt x="92" y="1097"/>
                          <a:pt x="121" y="1061"/>
                          <a:pt x="121" y="1033"/>
                        </a:cubicBezTo>
                        <a:lnTo>
                          <a:pt x="121" y="64"/>
                        </a:lnTo>
                        <a:cubicBezTo>
                          <a:pt x="121" y="0"/>
                          <a:pt x="92" y="0"/>
                          <a:pt x="64" y="0"/>
                        </a:cubicBez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69" name="Google Shape;569;p34"/>
                  <p:cNvSpPr/>
                  <p:nvPr/>
                </p:nvSpPr>
                <p:spPr>
                  <a:xfrm>
                    <a:off x="4302534" y="2623821"/>
                    <a:ext cx="19895" cy="30891"/>
                  </a:xfrm>
                  <a:custGeom>
                    <a:rect b="b" l="l" r="r" t="t"/>
                    <a:pathLst>
                      <a:path extrusionOk="0" h="913" w="588">
                        <a:moveTo>
                          <a:pt x="0" y="0"/>
                        </a:moveTo>
                        <a:lnTo>
                          <a:pt x="0" y="913"/>
                        </a:lnTo>
                        <a:lnTo>
                          <a:pt x="587" y="913"/>
                        </a:lnTo>
                        <a:lnTo>
                          <a:pt x="587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70" name="Google Shape;570;p34"/>
                  <p:cNvSpPr/>
                  <p:nvPr/>
                </p:nvSpPr>
                <p:spPr>
                  <a:xfrm>
                    <a:off x="4257532" y="2621893"/>
                    <a:ext cx="33057" cy="34749"/>
                  </a:xfrm>
                  <a:custGeom>
                    <a:rect b="b" l="l" r="r" t="t"/>
                    <a:pathLst>
                      <a:path extrusionOk="0" h="1027" w="977">
                        <a:moveTo>
                          <a:pt x="856" y="114"/>
                        </a:moveTo>
                        <a:lnTo>
                          <a:pt x="856" y="913"/>
                        </a:lnTo>
                        <a:lnTo>
                          <a:pt x="121" y="913"/>
                        </a:lnTo>
                        <a:lnTo>
                          <a:pt x="121" y="114"/>
                        </a:lnTo>
                        <a:close/>
                        <a:moveTo>
                          <a:pt x="64" y="1"/>
                        </a:moveTo>
                        <a:cubicBezTo>
                          <a:pt x="36" y="1"/>
                          <a:pt x="0" y="29"/>
                          <a:pt x="0" y="57"/>
                        </a:cubicBezTo>
                        <a:lnTo>
                          <a:pt x="0" y="970"/>
                        </a:lnTo>
                        <a:cubicBezTo>
                          <a:pt x="0" y="998"/>
                          <a:pt x="36" y="1026"/>
                          <a:pt x="64" y="1026"/>
                        </a:cubicBezTo>
                        <a:lnTo>
                          <a:pt x="920" y="1026"/>
                        </a:lnTo>
                        <a:cubicBezTo>
                          <a:pt x="948" y="1026"/>
                          <a:pt x="977" y="998"/>
                          <a:pt x="977" y="970"/>
                        </a:cubicBezTo>
                        <a:lnTo>
                          <a:pt x="977" y="57"/>
                        </a:lnTo>
                        <a:cubicBezTo>
                          <a:pt x="977" y="29"/>
                          <a:pt x="948" y="1"/>
                          <a:pt x="920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71" name="Google Shape;571;p34"/>
                  <p:cNvSpPr/>
                  <p:nvPr/>
                </p:nvSpPr>
                <p:spPr>
                  <a:xfrm>
                    <a:off x="4214696" y="2623821"/>
                    <a:ext cx="32076" cy="30891"/>
                  </a:xfrm>
                  <a:custGeom>
                    <a:rect b="b" l="l" r="r" t="t"/>
                    <a:pathLst>
                      <a:path extrusionOk="0" h="913" w="948">
                        <a:moveTo>
                          <a:pt x="0" y="0"/>
                        </a:moveTo>
                        <a:lnTo>
                          <a:pt x="0" y="913"/>
                        </a:lnTo>
                        <a:lnTo>
                          <a:pt x="948" y="913"/>
                        </a:lnTo>
                        <a:lnTo>
                          <a:pt x="948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72" name="Google Shape;572;p34"/>
                  <p:cNvSpPr/>
                  <p:nvPr/>
                </p:nvSpPr>
                <p:spPr>
                  <a:xfrm>
                    <a:off x="4178762" y="2607377"/>
                    <a:ext cx="23989" cy="63373"/>
                  </a:xfrm>
                  <a:custGeom>
                    <a:rect b="b" l="l" r="r" t="t"/>
                    <a:pathLst>
                      <a:path extrusionOk="0" h="1873" w="709">
                        <a:moveTo>
                          <a:pt x="392" y="0"/>
                        </a:moveTo>
                        <a:cubicBezTo>
                          <a:pt x="350" y="0"/>
                          <a:pt x="310" y="20"/>
                          <a:pt x="270" y="40"/>
                        </a:cubicBezTo>
                        <a:cubicBezTo>
                          <a:pt x="178" y="104"/>
                          <a:pt x="149" y="189"/>
                          <a:pt x="121" y="281"/>
                        </a:cubicBezTo>
                        <a:cubicBezTo>
                          <a:pt x="121" y="366"/>
                          <a:pt x="121" y="458"/>
                          <a:pt x="149" y="514"/>
                        </a:cubicBezTo>
                        <a:cubicBezTo>
                          <a:pt x="149" y="571"/>
                          <a:pt x="178" y="635"/>
                          <a:pt x="178" y="663"/>
                        </a:cubicBezTo>
                        <a:cubicBezTo>
                          <a:pt x="178" y="748"/>
                          <a:pt x="149" y="868"/>
                          <a:pt x="65" y="896"/>
                        </a:cubicBezTo>
                        <a:lnTo>
                          <a:pt x="29" y="896"/>
                        </a:lnTo>
                        <a:cubicBezTo>
                          <a:pt x="1" y="925"/>
                          <a:pt x="1" y="960"/>
                          <a:pt x="1" y="988"/>
                        </a:cubicBezTo>
                        <a:cubicBezTo>
                          <a:pt x="1" y="1017"/>
                          <a:pt x="29" y="1017"/>
                          <a:pt x="65" y="1017"/>
                        </a:cubicBezTo>
                        <a:lnTo>
                          <a:pt x="121" y="1017"/>
                        </a:lnTo>
                        <a:lnTo>
                          <a:pt x="178" y="1073"/>
                        </a:lnTo>
                        <a:lnTo>
                          <a:pt x="178" y="1250"/>
                        </a:lnTo>
                        <a:lnTo>
                          <a:pt x="149" y="1278"/>
                        </a:lnTo>
                        <a:cubicBezTo>
                          <a:pt x="149" y="1455"/>
                          <a:pt x="178" y="1604"/>
                          <a:pt x="241" y="1696"/>
                        </a:cubicBezTo>
                        <a:cubicBezTo>
                          <a:pt x="298" y="1809"/>
                          <a:pt x="418" y="1873"/>
                          <a:pt x="531" y="1873"/>
                        </a:cubicBezTo>
                        <a:cubicBezTo>
                          <a:pt x="595" y="1873"/>
                          <a:pt x="623" y="1844"/>
                          <a:pt x="680" y="1809"/>
                        </a:cubicBezTo>
                        <a:cubicBezTo>
                          <a:pt x="708" y="1809"/>
                          <a:pt x="708" y="1752"/>
                          <a:pt x="708" y="1752"/>
                        </a:cubicBezTo>
                        <a:cubicBezTo>
                          <a:pt x="688" y="1732"/>
                          <a:pt x="668" y="1712"/>
                          <a:pt x="648" y="1712"/>
                        </a:cubicBezTo>
                        <a:cubicBezTo>
                          <a:pt x="640" y="1712"/>
                          <a:pt x="632" y="1716"/>
                          <a:pt x="623" y="1724"/>
                        </a:cubicBezTo>
                        <a:cubicBezTo>
                          <a:pt x="598" y="1740"/>
                          <a:pt x="568" y="1747"/>
                          <a:pt x="537" y="1747"/>
                        </a:cubicBezTo>
                        <a:cubicBezTo>
                          <a:pt x="456" y="1747"/>
                          <a:pt x="367" y="1699"/>
                          <a:pt x="326" y="1632"/>
                        </a:cubicBezTo>
                        <a:cubicBezTo>
                          <a:pt x="270" y="1547"/>
                          <a:pt x="270" y="1427"/>
                          <a:pt x="270" y="1278"/>
                        </a:cubicBezTo>
                        <a:lnTo>
                          <a:pt x="298" y="1250"/>
                        </a:lnTo>
                        <a:cubicBezTo>
                          <a:pt x="298" y="1194"/>
                          <a:pt x="298" y="1102"/>
                          <a:pt x="270" y="1045"/>
                        </a:cubicBezTo>
                        <a:cubicBezTo>
                          <a:pt x="270" y="1017"/>
                          <a:pt x="241" y="960"/>
                          <a:pt x="206" y="925"/>
                        </a:cubicBezTo>
                        <a:cubicBezTo>
                          <a:pt x="270" y="868"/>
                          <a:pt x="298" y="748"/>
                          <a:pt x="298" y="663"/>
                        </a:cubicBezTo>
                        <a:cubicBezTo>
                          <a:pt x="298" y="606"/>
                          <a:pt x="270" y="543"/>
                          <a:pt x="270" y="514"/>
                        </a:cubicBezTo>
                        <a:cubicBezTo>
                          <a:pt x="241" y="430"/>
                          <a:pt x="241" y="366"/>
                          <a:pt x="241" y="309"/>
                        </a:cubicBezTo>
                        <a:cubicBezTo>
                          <a:pt x="241" y="253"/>
                          <a:pt x="298" y="161"/>
                          <a:pt x="326" y="132"/>
                        </a:cubicBezTo>
                        <a:lnTo>
                          <a:pt x="418" y="132"/>
                        </a:lnTo>
                        <a:cubicBezTo>
                          <a:pt x="447" y="132"/>
                          <a:pt x="475" y="132"/>
                          <a:pt x="475" y="104"/>
                        </a:cubicBezTo>
                        <a:cubicBezTo>
                          <a:pt x="503" y="40"/>
                          <a:pt x="475" y="12"/>
                          <a:pt x="447" y="12"/>
                        </a:cubicBezTo>
                        <a:cubicBezTo>
                          <a:pt x="428" y="4"/>
                          <a:pt x="410" y="0"/>
                          <a:pt x="392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73" name="Google Shape;573;p34"/>
                  <p:cNvSpPr/>
                  <p:nvPr/>
                </p:nvSpPr>
                <p:spPr>
                  <a:xfrm>
                    <a:off x="4157006" y="2609915"/>
                    <a:ext cx="10793" cy="58704"/>
                  </a:xfrm>
                  <a:custGeom>
                    <a:rect b="b" l="l" r="r" t="t"/>
                    <a:pathLst>
                      <a:path extrusionOk="0" h="1735" w="319">
                        <a:moveTo>
                          <a:pt x="290" y="1"/>
                        </a:moveTo>
                        <a:cubicBezTo>
                          <a:pt x="262" y="1"/>
                          <a:pt x="234" y="1"/>
                          <a:pt x="205" y="29"/>
                        </a:cubicBezTo>
                        <a:cubicBezTo>
                          <a:pt x="0" y="560"/>
                          <a:pt x="0" y="1175"/>
                          <a:pt x="205" y="1706"/>
                        </a:cubicBezTo>
                        <a:cubicBezTo>
                          <a:pt x="205" y="1706"/>
                          <a:pt x="234" y="1734"/>
                          <a:pt x="262" y="1734"/>
                        </a:cubicBezTo>
                        <a:lnTo>
                          <a:pt x="290" y="1734"/>
                        </a:lnTo>
                        <a:cubicBezTo>
                          <a:pt x="318" y="1706"/>
                          <a:pt x="318" y="1677"/>
                          <a:pt x="318" y="1649"/>
                        </a:cubicBezTo>
                        <a:cubicBezTo>
                          <a:pt x="113" y="1147"/>
                          <a:pt x="113" y="588"/>
                          <a:pt x="318" y="86"/>
                        </a:cubicBezTo>
                        <a:cubicBezTo>
                          <a:pt x="318" y="57"/>
                          <a:pt x="318" y="1"/>
                          <a:pt x="290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74" name="Google Shape;574;p34"/>
                  <p:cNvSpPr/>
                  <p:nvPr/>
                </p:nvSpPr>
                <p:spPr>
                  <a:xfrm>
                    <a:off x="4445185" y="2607377"/>
                    <a:ext cx="23989" cy="63373"/>
                  </a:xfrm>
                  <a:custGeom>
                    <a:rect b="b" l="l" r="r" t="t"/>
                    <a:pathLst>
                      <a:path extrusionOk="0" h="1873" w="709">
                        <a:moveTo>
                          <a:pt x="317" y="0"/>
                        </a:moveTo>
                        <a:cubicBezTo>
                          <a:pt x="299" y="0"/>
                          <a:pt x="281" y="4"/>
                          <a:pt x="262" y="12"/>
                        </a:cubicBezTo>
                        <a:cubicBezTo>
                          <a:pt x="234" y="12"/>
                          <a:pt x="206" y="40"/>
                          <a:pt x="234" y="104"/>
                        </a:cubicBezTo>
                        <a:cubicBezTo>
                          <a:pt x="234" y="132"/>
                          <a:pt x="262" y="132"/>
                          <a:pt x="291" y="132"/>
                        </a:cubicBezTo>
                        <a:lnTo>
                          <a:pt x="383" y="132"/>
                        </a:lnTo>
                        <a:cubicBezTo>
                          <a:pt x="411" y="161"/>
                          <a:pt x="468" y="253"/>
                          <a:pt x="468" y="309"/>
                        </a:cubicBezTo>
                        <a:cubicBezTo>
                          <a:pt x="468" y="366"/>
                          <a:pt x="468" y="430"/>
                          <a:pt x="439" y="514"/>
                        </a:cubicBezTo>
                        <a:cubicBezTo>
                          <a:pt x="439" y="543"/>
                          <a:pt x="439" y="606"/>
                          <a:pt x="411" y="663"/>
                        </a:cubicBezTo>
                        <a:cubicBezTo>
                          <a:pt x="411" y="748"/>
                          <a:pt x="439" y="868"/>
                          <a:pt x="503" y="925"/>
                        </a:cubicBezTo>
                        <a:cubicBezTo>
                          <a:pt x="468" y="960"/>
                          <a:pt x="439" y="1017"/>
                          <a:pt x="439" y="1045"/>
                        </a:cubicBezTo>
                        <a:cubicBezTo>
                          <a:pt x="411" y="1102"/>
                          <a:pt x="411" y="1194"/>
                          <a:pt x="439" y="1250"/>
                        </a:cubicBezTo>
                        <a:lnTo>
                          <a:pt x="439" y="1278"/>
                        </a:lnTo>
                        <a:cubicBezTo>
                          <a:pt x="439" y="1427"/>
                          <a:pt x="439" y="1547"/>
                          <a:pt x="383" y="1632"/>
                        </a:cubicBezTo>
                        <a:cubicBezTo>
                          <a:pt x="342" y="1699"/>
                          <a:pt x="253" y="1747"/>
                          <a:pt x="172" y="1747"/>
                        </a:cubicBezTo>
                        <a:cubicBezTo>
                          <a:pt x="141" y="1747"/>
                          <a:pt x="111" y="1740"/>
                          <a:pt x="86" y="1724"/>
                        </a:cubicBezTo>
                        <a:cubicBezTo>
                          <a:pt x="77" y="1716"/>
                          <a:pt x="69" y="1712"/>
                          <a:pt x="61" y="1712"/>
                        </a:cubicBezTo>
                        <a:cubicBezTo>
                          <a:pt x="43" y="1712"/>
                          <a:pt x="29" y="1732"/>
                          <a:pt x="29" y="1752"/>
                        </a:cubicBezTo>
                        <a:cubicBezTo>
                          <a:pt x="1" y="1752"/>
                          <a:pt x="1" y="1809"/>
                          <a:pt x="29" y="1809"/>
                        </a:cubicBezTo>
                        <a:cubicBezTo>
                          <a:pt x="86" y="1844"/>
                          <a:pt x="114" y="1873"/>
                          <a:pt x="178" y="1873"/>
                        </a:cubicBezTo>
                        <a:cubicBezTo>
                          <a:pt x="291" y="1873"/>
                          <a:pt x="411" y="1809"/>
                          <a:pt x="468" y="1696"/>
                        </a:cubicBezTo>
                        <a:cubicBezTo>
                          <a:pt x="560" y="1604"/>
                          <a:pt x="560" y="1455"/>
                          <a:pt x="560" y="1278"/>
                        </a:cubicBezTo>
                        <a:lnTo>
                          <a:pt x="560" y="1250"/>
                        </a:lnTo>
                        <a:cubicBezTo>
                          <a:pt x="531" y="1194"/>
                          <a:pt x="531" y="1137"/>
                          <a:pt x="560" y="1073"/>
                        </a:cubicBezTo>
                        <a:cubicBezTo>
                          <a:pt x="560" y="1045"/>
                          <a:pt x="588" y="1045"/>
                          <a:pt x="588" y="1017"/>
                        </a:cubicBezTo>
                        <a:lnTo>
                          <a:pt x="644" y="1017"/>
                        </a:lnTo>
                        <a:cubicBezTo>
                          <a:pt x="680" y="1017"/>
                          <a:pt x="708" y="1017"/>
                          <a:pt x="708" y="988"/>
                        </a:cubicBezTo>
                        <a:cubicBezTo>
                          <a:pt x="708" y="960"/>
                          <a:pt x="708" y="925"/>
                          <a:pt x="680" y="896"/>
                        </a:cubicBezTo>
                        <a:lnTo>
                          <a:pt x="644" y="896"/>
                        </a:lnTo>
                        <a:cubicBezTo>
                          <a:pt x="588" y="868"/>
                          <a:pt x="531" y="748"/>
                          <a:pt x="531" y="663"/>
                        </a:cubicBezTo>
                        <a:cubicBezTo>
                          <a:pt x="560" y="635"/>
                          <a:pt x="560" y="571"/>
                          <a:pt x="560" y="514"/>
                        </a:cubicBezTo>
                        <a:cubicBezTo>
                          <a:pt x="588" y="458"/>
                          <a:pt x="588" y="366"/>
                          <a:pt x="588" y="281"/>
                        </a:cubicBezTo>
                        <a:cubicBezTo>
                          <a:pt x="588" y="189"/>
                          <a:pt x="531" y="104"/>
                          <a:pt x="439" y="40"/>
                        </a:cubicBezTo>
                        <a:cubicBezTo>
                          <a:pt x="399" y="20"/>
                          <a:pt x="359" y="0"/>
                          <a:pt x="317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575" name="Google Shape;575;p34"/>
                <p:cNvGrpSpPr/>
                <p:nvPr/>
              </p:nvGrpSpPr>
              <p:grpSpPr>
                <a:xfrm>
                  <a:off x="3007131" y="2353586"/>
                  <a:ext cx="269330" cy="224564"/>
                  <a:chOff x="2715768" y="1997386"/>
                  <a:chExt cx="269330" cy="224564"/>
                </a:xfrm>
              </p:grpSpPr>
              <p:sp>
                <p:nvSpPr>
                  <p:cNvPr id="576" name="Google Shape;576;p34"/>
                  <p:cNvSpPr/>
                  <p:nvPr/>
                </p:nvSpPr>
                <p:spPr>
                  <a:xfrm>
                    <a:off x="2868233" y="1997386"/>
                    <a:ext cx="116866" cy="116832"/>
                  </a:xfrm>
                  <a:custGeom>
                    <a:rect b="b" l="l" r="r" t="t"/>
                    <a:pathLst>
                      <a:path extrusionOk="0" h="3453" w="3454">
                        <a:moveTo>
                          <a:pt x="1729" y="947"/>
                        </a:moveTo>
                        <a:cubicBezTo>
                          <a:pt x="1938" y="947"/>
                          <a:pt x="2145" y="1036"/>
                          <a:pt x="2300" y="1210"/>
                        </a:cubicBezTo>
                        <a:cubicBezTo>
                          <a:pt x="2597" y="1536"/>
                          <a:pt x="2597" y="2038"/>
                          <a:pt x="2272" y="2328"/>
                        </a:cubicBezTo>
                        <a:cubicBezTo>
                          <a:pt x="2120" y="2466"/>
                          <a:pt x="1930" y="2534"/>
                          <a:pt x="1741" y="2534"/>
                        </a:cubicBezTo>
                        <a:cubicBezTo>
                          <a:pt x="1524" y="2534"/>
                          <a:pt x="1309" y="2445"/>
                          <a:pt x="1154" y="2271"/>
                        </a:cubicBezTo>
                        <a:cubicBezTo>
                          <a:pt x="857" y="1946"/>
                          <a:pt x="885" y="1444"/>
                          <a:pt x="1211" y="1154"/>
                        </a:cubicBezTo>
                        <a:cubicBezTo>
                          <a:pt x="1362" y="1015"/>
                          <a:pt x="1546" y="947"/>
                          <a:pt x="1729" y="947"/>
                        </a:cubicBezTo>
                        <a:close/>
                        <a:moveTo>
                          <a:pt x="1621" y="1"/>
                        </a:moveTo>
                        <a:cubicBezTo>
                          <a:pt x="1656" y="1"/>
                          <a:pt x="1656" y="29"/>
                          <a:pt x="1656" y="29"/>
                        </a:cubicBezTo>
                        <a:cubicBezTo>
                          <a:pt x="1684" y="177"/>
                          <a:pt x="1593" y="354"/>
                          <a:pt x="1444" y="383"/>
                        </a:cubicBezTo>
                        <a:cubicBezTo>
                          <a:pt x="1423" y="387"/>
                          <a:pt x="1402" y="389"/>
                          <a:pt x="1382" y="389"/>
                        </a:cubicBezTo>
                        <a:cubicBezTo>
                          <a:pt x="1235" y="389"/>
                          <a:pt x="1121" y="280"/>
                          <a:pt x="1090" y="149"/>
                        </a:cubicBezTo>
                        <a:lnTo>
                          <a:pt x="1090" y="121"/>
                        </a:lnTo>
                        <a:cubicBezTo>
                          <a:pt x="977" y="149"/>
                          <a:pt x="885" y="206"/>
                          <a:pt x="800" y="269"/>
                        </a:cubicBezTo>
                        <a:cubicBezTo>
                          <a:pt x="800" y="269"/>
                          <a:pt x="800" y="298"/>
                          <a:pt x="828" y="298"/>
                        </a:cubicBezTo>
                        <a:cubicBezTo>
                          <a:pt x="913" y="418"/>
                          <a:pt x="913" y="595"/>
                          <a:pt x="800" y="708"/>
                        </a:cubicBezTo>
                        <a:cubicBezTo>
                          <a:pt x="744" y="751"/>
                          <a:pt x="676" y="774"/>
                          <a:pt x="610" y="774"/>
                        </a:cubicBezTo>
                        <a:cubicBezTo>
                          <a:pt x="535" y="774"/>
                          <a:pt x="463" y="744"/>
                          <a:pt x="418" y="680"/>
                        </a:cubicBezTo>
                        <a:cubicBezTo>
                          <a:pt x="383" y="680"/>
                          <a:pt x="383" y="651"/>
                          <a:pt x="383" y="651"/>
                        </a:cubicBezTo>
                        <a:cubicBezTo>
                          <a:pt x="326" y="736"/>
                          <a:pt x="270" y="828"/>
                          <a:pt x="206" y="913"/>
                        </a:cubicBezTo>
                        <a:cubicBezTo>
                          <a:pt x="206" y="913"/>
                          <a:pt x="241" y="913"/>
                          <a:pt x="241" y="948"/>
                        </a:cubicBezTo>
                        <a:cubicBezTo>
                          <a:pt x="383" y="977"/>
                          <a:pt x="475" y="1154"/>
                          <a:pt x="418" y="1302"/>
                        </a:cubicBezTo>
                        <a:cubicBezTo>
                          <a:pt x="390" y="1415"/>
                          <a:pt x="272" y="1496"/>
                          <a:pt x="154" y="1496"/>
                        </a:cubicBezTo>
                        <a:cubicBezTo>
                          <a:pt x="124" y="1496"/>
                          <a:pt x="93" y="1491"/>
                          <a:pt x="64" y="1479"/>
                        </a:cubicBezTo>
                        <a:lnTo>
                          <a:pt x="29" y="1479"/>
                        </a:lnTo>
                        <a:cubicBezTo>
                          <a:pt x="29" y="1564"/>
                          <a:pt x="1" y="1684"/>
                          <a:pt x="29" y="1797"/>
                        </a:cubicBezTo>
                        <a:lnTo>
                          <a:pt x="64" y="1797"/>
                        </a:lnTo>
                        <a:cubicBezTo>
                          <a:pt x="89" y="1788"/>
                          <a:pt x="113" y="1783"/>
                          <a:pt x="138" y="1783"/>
                        </a:cubicBezTo>
                        <a:cubicBezTo>
                          <a:pt x="254" y="1783"/>
                          <a:pt x="359" y="1887"/>
                          <a:pt x="383" y="2010"/>
                        </a:cubicBezTo>
                        <a:cubicBezTo>
                          <a:pt x="418" y="2151"/>
                          <a:pt x="326" y="2300"/>
                          <a:pt x="178" y="2328"/>
                        </a:cubicBezTo>
                        <a:lnTo>
                          <a:pt x="149" y="2363"/>
                        </a:lnTo>
                        <a:cubicBezTo>
                          <a:pt x="178" y="2448"/>
                          <a:pt x="241" y="2569"/>
                          <a:pt x="298" y="2653"/>
                        </a:cubicBezTo>
                        <a:cubicBezTo>
                          <a:pt x="298" y="2653"/>
                          <a:pt x="298" y="2625"/>
                          <a:pt x="326" y="2625"/>
                        </a:cubicBezTo>
                        <a:cubicBezTo>
                          <a:pt x="378" y="2573"/>
                          <a:pt x="441" y="2550"/>
                          <a:pt x="502" y="2550"/>
                        </a:cubicBezTo>
                        <a:cubicBezTo>
                          <a:pt x="582" y="2550"/>
                          <a:pt x="660" y="2589"/>
                          <a:pt x="708" y="2653"/>
                        </a:cubicBezTo>
                        <a:cubicBezTo>
                          <a:pt x="828" y="2774"/>
                          <a:pt x="828" y="2951"/>
                          <a:pt x="708" y="3035"/>
                        </a:cubicBezTo>
                        <a:lnTo>
                          <a:pt x="680" y="3071"/>
                        </a:lnTo>
                        <a:cubicBezTo>
                          <a:pt x="772" y="3156"/>
                          <a:pt x="857" y="3212"/>
                          <a:pt x="949" y="3276"/>
                        </a:cubicBezTo>
                        <a:cubicBezTo>
                          <a:pt x="949" y="3248"/>
                          <a:pt x="949" y="3248"/>
                          <a:pt x="977" y="3212"/>
                        </a:cubicBezTo>
                        <a:cubicBezTo>
                          <a:pt x="1000" y="3100"/>
                          <a:pt x="1116" y="3018"/>
                          <a:pt x="1238" y="3018"/>
                        </a:cubicBezTo>
                        <a:cubicBezTo>
                          <a:pt x="1269" y="3018"/>
                          <a:pt x="1300" y="3024"/>
                          <a:pt x="1331" y="3035"/>
                        </a:cubicBezTo>
                        <a:cubicBezTo>
                          <a:pt x="1479" y="3099"/>
                          <a:pt x="1536" y="3248"/>
                          <a:pt x="1508" y="3389"/>
                        </a:cubicBezTo>
                        <a:cubicBezTo>
                          <a:pt x="1508" y="3425"/>
                          <a:pt x="1508" y="3425"/>
                          <a:pt x="1479" y="3453"/>
                        </a:cubicBezTo>
                        <a:lnTo>
                          <a:pt x="1833" y="3453"/>
                        </a:lnTo>
                        <a:cubicBezTo>
                          <a:pt x="1833" y="3453"/>
                          <a:pt x="1833" y="3425"/>
                          <a:pt x="1798" y="3425"/>
                        </a:cubicBezTo>
                        <a:cubicBezTo>
                          <a:pt x="1769" y="3276"/>
                          <a:pt x="1890" y="3127"/>
                          <a:pt x="2038" y="3071"/>
                        </a:cubicBezTo>
                        <a:cubicBezTo>
                          <a:pt x="2056" y="3067"/>
                          <a:pt x="2074" y="3065"/>
                          <a:pt x="2091" y="3065"/>
                        </a:cubicBezTo>
                        <a:cubicBezTo>
                          <a:pt x="2219" y="3065"/>
                          <a:pt x="2332" y="3173"/>
                          <a:pt x="2364" y="3304"/>
                        </a:cubicBezTo>
                        <a:lnTo>
                          <a:pt x="2364" y="3333"/>
                        </a:lnTo>
                        <a:cubicBezTo>
                          <a:pt x="2477" y="3304"/>
                          <a:pt x="2569" y="3248"/>
                          <a:pt x="2682" y="3184"/>
                        </a:cubicBezTo>
                        <a:cubicBezTo>
                          <a:pt x="2654" y="3184"/>
                          <a:pt x="2654" y="3184"/>
                          <a:pt x="2654" y="3156"/>
                        </a:cubicBezTo>
                        <a:cubicBezTo>
                          <a:pt x="2540" y="3035"/>
                          <a:pt x="2540" y="2859"/>
                          <a:pt x="2654" y="2774"/>
                        </a:cubicBezTo>
                        <a:cubicBezTo>
                          <a:pt x="2714" y="2714"/>
                          <a:pt x="2788" y="2683"/>
                          <a:pt x="2862" y="2683"/>
                        </a:cubicBezTo>
                        <a:cubicBezTo>
                          <a:pt x="2937" y="2683"/>
                          <a:pt x="3011" y="2714"/>
                          <a:pt x="3071" y="2774"/>
                        </a:cubicBezTo>
                        <a:cubicBezTo>
                          <a:pt x="3071" y="2802"/>
                          <a:pt x="3071" y="2802"/>
                          <a:pt x="3099" y="2830"/>
                        </a:cubicBezTo>
                        <a:cubicBezTo>
                          <a:pt x="3156" y="2717"/>
                          <a:pt x="3213" y="2625"/>
                          <a:pt x="3276" y="2540"/>
                        </a:cubicBezTo>
                        <a:cubicBezTo>
                          <a:pt x="3248" y="2540"/>
                          <a:pt x="3248" y="2540"/>
                          <a:pt x="3213" y="2505"/>
                        </a:cubicBezTo>
                        <a:cubicBezTo>
                          <a:pt x="3071" y="2477"/>
                          <a:pt x="2979" y="2300"/>
                          <a:pt x="3036" y="2151"/>
                        </a:cubicBezTo>
                        <a:cubicBezTo>
                          <a:pt x="3086" y="2039"/>
                          <a:pt x="3191" y="1957"/>
                          <a:pt x="3303" y="1957"/>
                        </a:cubicBezTo>
                        <a:cubicBezTo>
                          <a:pt x="3331" y="1957"/>
                          <a:pt x="3360" y="1963"/>
                          <a:pt x="3389" y="1974"/>
                        </a:cubicBezTo>
                        <a:cubicBezTo>
                          <a:pt x="3425" y="1974"/>
                          <a:pt x="3425" y="1974"/>
                          <a:pt x="3453" y="2010"/>
                        </a:cubicBezTo>
                        <a:lnTo>
                          <a:pt x="3453" y="1656"/>
                        </a:lnTo>
                        <a:cubicBezTo>
                          <a:pt x="3453" y="1656"/>
                          <a:pt x="3425" y="1656"/>
                          <a:pt x="3425" y="1684"/>
                        </a:cubicBezTo>
                        <a:cubicBezTo>
                          <a:pt x="3407" y="1687"/>
                          <a:pt x="3390" y="1688"/>
                          <a:pt x="3373" y="1688"/>
                        </a:cubicBezTo>
                        <a:cubicBezTo>
                          <a:pt x="3220" y="1688"/>
                          <a:pt x="3097" y="1578"/>
                          <a:pt x="3071" y="1444"/>
                        </a:cubicBezTo>
                        <a:cubicBezTo>
                          <a:pt x="3036" y="1302"/>
                          <a:pt x="3128" y="1154"/>
                          <a:pt x="3276" y="1125"/>
                        </a:cubicBezTo>
                        <a:cubicBezTo>
                          <a:pt x="3305" y="1090"/>
                          <a:pt x="3305" y="1090"/>
                          <a:pt x="3333" y="1090"/>
                        </a:cubicBezTo>
                        <a:cubicBezTo>
                          <a:pt x="3276" y="1005"/>
                          <a:pt x="3248" y="885"/>
                          <a:pt x="3156" y="800"/>
                        </a:cubicBezTo>
                        <a:lnTo>
                          <a:pt x="3156" y="828"/>
                        </a:lnTo>
                        <a:cubicBezTo>
                          <a:pt x="3104" y="880"/>
                          <a:pt x="3041" y="903"/>
                          <a:pt x="2978" y="903"/>
                        </a:cubicBezTo>
                        <a:cubicBezTo>
                          <a:pt x="2894" y="903"/>
                          <a:pt x="2810" y="864"/>
                          <a:pt x="2746" y="800"/>
                        </a:cubicBezTo>
                        <a:cubicBezTo>
                          <a:pt x="2625" y="680"/>
                          <a:pt x="2654" y="503"/>
                          <a:pt x="2774" y="418"/>
                        </a:cubicBezTo>
                        <a:cubicBezTo>
                          <a:pt x="2774" y="383"/>
                          <a:pt x="2774" y="383"/>
                          <a:pt x="2802" y="383"/>
                        </a:cubicBezTo>
                        <a:cubicBezTo>
                          <a:pt x="2717" y="326"/>
                          <a:pt x="2597" y="241"/>
                          <a:pt x="2505" y="206"/>
                        </a:cubicBezTo>
                        <a:lnTo>
                          <a:pt x="2505" y="241"/>
                        </a:lnTo>
                        <a:cubicBezTo>
                          <a:pt x="2460" y="354"/>
                          <a:pt x="2357" y="435"/>
                          <a:pt x="2242" y="435"/>
                        </a:cubicBezTo>
                        <a:cubicBezTo>
                          <a:pt x="2212" y="435"/>
                          <a:pt x="2182" y="429"/>
                          <a:pt x="2151" y="418"/>
                        </a:cubicBezTo>
                        <a:cubicBezTo>
                          <a:pt x="2010" y="354"/>
                          <a:pt x="1918" y="206"/>
                          <a:pt x="1946" y="64"/>
                        </a:cubicBezTo>
                        <a:cubicBezTo>
                          <a:pt x="1946" y="29"/>
                          <a:pt x="1975" y="29"/>
                          <a:pt x="1975" y="29"/>
                        </a:cubicBezTo>
                        <a:cubicBezTo>
                          <a:pt x="1861" y="1"/>
                          <a:pt x="1741" y="1"/>
                          <a:pt x="1621" y="1"/>
                        </a:cubicBez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77" name="Google Shape;577;p34"/>
                  <p:cNvSpPr/>
                  <p:nvPr/>
                </p:nvSpPr>
                <p:spPr>
                  <a:xfrm>
                    <a:off x="2888365" y="2020360"/>
                    <a:ext cx="77821" cy="70884"/>
                  </a:xfrm>
                  <a:custGeom>
                    <a:rect b="b" l="l" r="r" t="t"/>
                    <a:pathLst>
                      <a:path extrusionOk="0" h="2095" w="2300">
                        <a:moveTo>
                          <a:pt x="1118" y="57"/>
                        </a:moveTo>
                        <a:cubicBezTo>
                          <a:pt x="1415" y="57"/>
                          <a:pt x="1677" y="178"/>
                          <a:pt x="1854" y="383"/>
                        </a:cubicBezTo>
                        <a:cubicBezTo>
                          <a:pt x="2236" y="800"/>
                          <a:pt x="2207" y="1416"/>
                          <a:pt x="1797" y="1798"/>
                        </a:cubicBezTo>
                        <a:cubicBezTo>
                          <a:pt x="1620" y="1946"/>
                          <a:pt x="1380" y="2038"/>
                          <a:pt x="1146" y="2038"/>
                        </a:cubicBezTo>
                        <a:cubicBezTo>
                          <a:pt x="884" y="2038"/>
                          <a:pt x="616" y="1918"/>
                          <a:pt x="410" y="1713"/>
                        </a:cubicBezTo>
                        <a:cubicBezTo>
                          <a:pt x="57" y="1295"/>
                          <a:pt x="85" y="680"/>
                          <a:pt x="467" y="326"/>
                        </a:cubicBezTo>
                        <a:cubicBezTo>
                          <a:pt x="644" y="149"/>
                          <a:pt x="884" y="57"/>
                          <a:pt x="1118" y="57"/>
                        </a:cubicBezTo>
                        <a:close/>
                        <a:moveTo>
                          <a:pt x="1118" y="1"/>
                        </a:moveTo>
                        <a:cubicBezTo>
                          <a:pt x="884" y="1"/>
                          <a:pt x="616" y="93"/>
                          <a:pt x="439" y="269"/>
                        </a:cubicBezTo>
                        <a:cubicBezTo>
                          <a:pt x="0" y="652"/>
                          <a:pt x="0" y="1331"/>
                          <a:pt x="382" y="1741"/>
                        </a:cubicBezTo>
                        <a:cubicBezTo>
                          <a:pt x="587" y="1974"/>
                          <a:pt x="849" y="2095"/>
                          <a:pt x="1146" y="2095"/>
                        </a:cubicBezTo>
                        <a:cubicBezTo>
                          <a:pt x="1415" y="2095"/>
                          <a:pt x="1648" y="2003"/>
                          <a:pt x="1854" y="1826"/>
                        </a:cubicBezTo>
                        <a:cubicBezTo>
                          <a:pt x="2264" y="1444"/>
                          <a:pt x="2299" y="800"/>
                          <a:pt x="1910" y="354"/>
                        </a:cubicBezTo>
                        <a:cubicBezTo>
                          <a:pt x="1705" y="149"/>
                          <a:pt x="1415" y="1"/>
                          <a:pt x="1118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78" name="Google Shape;578;p34"/>
                  <p:cNvSpPr/>
                  <p:nvPr/>
                </p:nvSpPr>
                <p:spPr>
                  <a:xfrm>
                    <a:off x="2715768" y="2042387"/>
                    <a:ext cx="179562" cy="179562"/>
                  </a:xfrm>
                  <a:custGeom>
                    <a:rect b="b" l="l" r="r" t="t"/>
                    <a:pathLst>
                      <a:path extrusionOk="0" h="5307" w="5307">
                        <a:moveTo>
                          <a:pt x="2625" y="861"/>
                        </a:moveTo>
                        <a:cubicBezTo>
                          <a:pt x="3132" y="861"/>
                          <a:pt x="3636" y="1078"/>
                          <a:pt x="3976" y="1500"/>
                        </a:cubicBezTo>
                        <a:cubicBezTo>
                          <a:pt x="4627" y="2271"/>
                          <a:pt x="4535" y="3389"/>
                          <a:pt x="3799" y="4040"/>
                        </a:cubicBezTo>
                        <a:cubicBezTo>
                          <a:pt x="3475" y="4312"/>
                          <a:pt x="3075" y="4447"/>
                          <a:pt x="2675" y="4447"/>
                        </a:cubicBezTo>
                        <a:cubicBezTo>
                          <a:pt x="2168" y="4447"/>
                          <a:pt x="1659" y="4230"/>
                          <a:pt x="1295" y="3799"/>
                        </a:cubicBezTo>
                        <a:cubicBezTo>
                          <a:pt x="644" y="3064"/>
                          <a:pt x="736" y="1918"/>
                          <a:pt x="1472" y="1295"/>
                        </a:cubicBezTo>
                        <a:cubicBezTo>
                          <a:pt x="1801" y="1004"/>
                          <a:pt x="2214" y="861"/>
                          <a:pt x="2625" y="861"/>
                        </a:cubicBezTo>
                        <a:close/>
                        <a:moveTo>
                          <a:pt x="2590" y="1"/>
                        </a:moveTo>
                        <a:lnTo>
                          <a:pt x="2590" y="29"/>
                        </a:lnTo>
                        <a:cubicBezTo>
                          <a:pt x="2653" y="262"/>
                          <a:pt x="2476" y="503"/>
                          <a:pt x="2236" y="559"/>
                        </a:cubicBezTo>
                        <a:cubicBezTo>
                          <a:pt x="2217" y="562"/>
                          <a:pt x="2198" y="563"/>
                          <a:pt x="2179" y="563"/>
                        </a:cubicBezTo>
                        <a:cubicBezTo>
                          <a:pt x="1966" y="563"/>
                          <a:pt x="1767" y="420"/>
                          <a:pt x="1741" y="206"/>
                        </a:cubicBezTo>
                        <a:lnTo>
                          <a:pt x="1741" y="149"/>
                        </a:lnTo>
                        <a:cubicBezTo>
                          <a:pt x="1564" y="206"/>
                          <a:pt x="1415" y="262"/>
                          <a:pt x="1267" y="354"/>
                        </a:cubicBezTo>
                        <a:cubicBezTo>
                          <a:pt x="1267" y="383"/>
                          <a:pt x="1295" y="383"/>
                          <a:pt x="1295" y="383"/>
                        </a:cubicBezTo>
                        <a:cubicBezTo>
                          <a:pt x="1472" y="588"/>
                          <a:pt x="1444" y="856"/>
                          <a:pt x="1267" y="998"/>
                        </a:cubicBezTo>
                        <a:cubicBezTo>
                          <a:pt x="1188" y="1077"/>
                          <a:pt x="1086" y="1115"/>
                          <a:pt x="983" y="1115"/>
                        </a:cubicBezTo>
                        <a:cubicBezTo>
                          <a:pt x="855" y="1115"/>
                          <a:pt x="727" y="1055"/>
                          <a:pt x="644" y="941"/>
                        </a:cubicBezTo>
                        <a:cubicBezTo>
                          <a:pt x="616" y="941"/>
                          <a:pt x="616" y="941"/>
                          <a:pt x="616" y="913"/>
                        </a:cubicBezTo>
                        <a:cubicBezTo>
                          <a:pt x="503" y="1062"/>
                          <a:pt x="411" y="1175"/>
                          <a:pt x="326" y="1323"/>
                        </a:cubicBezTo>
                        <a:cubicBezTo>
                          <a:pt x="354" y="1323"/>
                          <a:pt x="354" y="1352"/>
                          <a:pt x="382" y="1352"/>
                        </a:cubicBezTo>
                        <a:cubicBezTo>
                          <a:pt x="588" y="1444"/>
                          <a:pt x="708" y="1677"/>
                          <a:pt x="644" y="1918"/>
                        </a:cubicBezTo>
                        <a:cubicBezTo>
                          <a:pt x="579" y="2098"/>
                          <a:pt x="425" y="2210"/>
                          <a:pt x="248" y="2210"/>
                        </a:cubicBezTo>
                        <a:cubicBezTo>
                          <a:pt x="195" y="2210"/>
                          <a:pt x="140" y="2200"/>
                          <a:pt x="85" y="2179"/>
                        </a:cubicBezTo>
                        <a:cubicBezTo>
                          <a:pt x="57" y="2179"/>
                          <a:pt x="57" y="2151"/>
                          <a:pt x="29" y="2151"/>
                        </a:cubicBezTo>
                        <a:cubicBezTo>
                          <a:pt x="0" y="2328"/>
                          <a:pt x="0" y="2505"/>
                          <a:pt x="0" y="2653"/>
                        </a:cubicBezTo>
                        <a:lnTo>
                          <a:pt x="57" y="2653"/>
                        </a:lnTo>
                        <a:cubicBezTo>
                          <a:pt x="77" y="2651"/>
                          <a:pt x="96" y="2650"/>
                          <a:pt x="116" y="2650"/>
                        </a:cubicBezTo>
                        <a:cubicBezTo>
                          <a:pt x="325" y="2650"/>
                          <a:pt x="508" y="2787"/>
                          <a:pt x="559" y="3007"/>
                        </a:cubicBezTo>
                        <a:cubicBezTo>
                          <a:pt x="588" y="3241"/>
                          <a:pt x="439" y="3474"/>
                          <a:pt x="206" y="3509"/>
                        </a:cubicBezTo>
                        <a:lnTo>
                          <a:pt x="149" y="3509"/>
                        </a:lnTo>
                        <a:cubicBezTo>
                          <a:pt x="206" y="3686"/>
                          <a:pt x="290" y="3828"/>
                          <a:pt x="382" y="4005"/>
                        </a:cubicBezTo>
                        <a:cubicBezTo>
                          <a:pt x="382" y="3976"/>
                          <a:pt x="411" y="3976"/>
                          <a:pt x="411" y="3948"/>
                        </a:cubicBezTo>
                        <a:cubicBezTo>
                          <a:pt x="488" y="3883"/>
                          <a:pt x="587" y="3852"/>
                          <a:pt x="688" y="3852"/>
                        </a:cubicBezTo>
                        <a:cubicBezTo>
                          <a:pt x="818" y="3852"/>
                          <a:pt x="949" y="3905"/>
                          <a:pt x="1033" y="4005"/>
                        </a:cubicBezTo>
                        <a:cubicBezTo>
                          <a:pt x="1175" y="4181"/>
                          <a:pt x="1175" y="4479"/>
                          <a:pt x="970" y="4627"/>
                        </a:cubicBezTo>
                        <a:lnTo>
                          <a:pt x="941" y="4655"/>
                        </a:lnTo>
                        <a:cubicBezTo>
                          <a:pt x="1062" y="4776"/>
                          <a:pt x="1210" y="4889"/>
                          <a:pt x="1352" y="4981"/>
                        </a:cubicBezTo>
                        <a:cubicBezTo>
                          <a:pt x="1352" y="4953"/>
                          <a:pt x="1387" y="4924"/>
                          <a:pt x="1387" y="4889"/>
                        </a:cubicBezTo>
                        <a:cubicBezTo>
                          <a:pt x="1431" y="4731"/>
                          <a:pt x="1597" y="4627"/>
                          <a:pt x="1781" y="4627"/>
                        </a:cubicBezTo>
                        <a:cubicBezTo>
                          <a:pt x="1835" y="4627"/>
                          <a:pt x="1891" y="4636"/>
                          <a:pt x="1946" y="4655"/>
                        </a:cubicBezTo>
                        <a:cubicBezTo>
                          <a:pt x="2151" y="4712"/>
                          <a:pt x="2271" y="4981"/>
                          <a:pt x="2208" y="5214"/>
                        </a:cubicBezTo>
                        <a:cubicBezTo>
                          <a:pt x="2208" y="5214"/>
                          <a:pt x="2179" y="5243"/>
                          <a:pt x="2179" y="5278"/>
                        </a:cubicBezTo>
                        <a:cubicBezTo>
                          <a:pt x="2356" y="5306"/>
                          <a:pt x="2533" y="5306"/>
                          <a:pt x="2710" y="5306"/>
                        </a:cubicBezTo>
                        <a:cubicBezTo>
                          <a:pt x="2682" y="5306"/>
                          <a:pt x="2682" y="5278"/>
                          <a:pt x="2682" y="5243"/>
                        </a:cubicBezTo>
                        <a:cubicBezTo>
                          <a:pt x="2625" y="5009"/>
                          <a:pt x="2802" y="4776"/>
                          <a:pt x="3035" y="4747"/>
                        </a:cubicBezTo>
                        <a:cubicBezTo>
                          <a:pt x="3058" y="4744"/>
                          <a:pt x="3081" y="4742"/>
                          <a:pt x="3104" y="4742"/>
                        </a:cubicBezTo>
                        <a:cubicBezTo>
                          <a:pt x="3314" y="4742"/>
                          <a:pt x="3512" y="4884"/>
                          <a:pt x="3538" y="5101"/>
                        </a:cubicBezTo>
                        <a:lnTo>
                          <a:pt x="3538" y="5158"/>
                        </a:lnTo>
                        <a:cubicBezTo>
                          <a:pt x="3714" y="5129"/>
                          <a:pt x="3863" y="5037"/>
                          <a:pt x="4005" y="4953"/>
                        </a:cubicBezTo>
                        <a:cubicBezTo>
                          <a:pt x="4005" y="4924"/>
                          <a:pt x="3976" y="4924"/>
                          <a:pt x="3976" y="4889"/>
                        </a:cubicBezTo>
                        <a:cubicBezTo>
                          <a:pt x="3799" y="4712"/>
                          <a:pt x="3828" y="4450"/>
                          <a:pt x="4005" y="4273"/>
                        </a:cubicBezTo>
                        <a:cubicBezTo>
                          <a:pt x="4081" y="4209"/>
                          <a:pt x="4181" y="4178"/>
                          <a:pt x="4282" y="4178"/>
                        </a:cubicBezTo>
                        <a:cubicBezTo>
                          <a:pt x="4412" y="4178"/>
                          <a:pt x="4543" y="4230"/>
                          <a:pt x="4627" y="4330"/>
                        </a:cubicBezTo>
                        <a:cubicBezTo>
                          <a:pt x="4655" y="4358"/>
                          <a:pt x="4655" y="4358"/>
                          <a:pt x="4684" y="4394"/>
                        </a:cubicBezTo>
                        <a:cubicBezTo>
                          <a:pt x="4776" y="4273"/>
                          <a:pt x="4889" y="4125"/>
                          <a:pt x="4981" y="3948"/>
                        </a:cubicBezTo>
                        <a:lnTo>
                          <a:pt x="4889" y="3948"/>
                        </a:lnTo>
                        <a:cubicBezTo>
                          <a:pt x="4684" y="3863"/>
                          <a:pt x="4570" y="3594"/>
                          <a:pt x="4627" y="3389"/>
                        </a:cubicBezTo>
                        <a:cubicBezTo>
                          <a:pt x="4693" y="3206"/>
                          <a:pt x="4855" y="3093"/>
                          <a:pt x="5034" y="3093"/>
                        </a:cubicBezTo>
                        <a:cubicBezTo>
                          <a:pt x="5084" y="3093"/>
                          <a:pt x="5135" y="3102"/>
                          <a:pt x="5186" y="3120"/>
                        </a:cubicBezTo>
                        <a:cubicBezTo>
                          <a:pt x="5214" y="3120"/>
                          <a:pt x="5243" y="3120"/>
                          <a:pt x="5243" y="3156"/>
                        </a:cubicBezTo>
                        <a:cubicBezTo>
                          <a:pt x="5278" y="2979"/>
                          <a:pt x="5306" y="2802"/>
                          <a:pt x="5306" y="2625"/>
                        </a:cubicBezTo>
                        <a:cubicBezTo>
                          <a:pt x="5278" y="2625"/>
                          <a:pt x="5243" y="2625"/>
                          <a:pt x="5214" y="2653"/>
                        </a:cubicBezTo>
                        <a:cubicBezTo>
                          <a:pt x="5195" y="2656"/>
                          <a:pt x="5177" y="2657"/>
                          <a:pt x="5158" y="2657"/>
                        </a:cubicBezTo>
                        <a:cubicBezTo>
                          <a:pt x="4948" y="2657"/>
                          <a:pt x="4770" y="2512"/>
                          <a:pt x="4712" y="2271"/>
                        </a:cubicBezTo>
                        <a:cubicBezTo>
                          <a:pt x="4684" y="2031"/>
                          <a:pt x="4832" y="1826"/>
                          <a:pt x="5066" y="1769"/>
                        </a:cubicBezTo>
                        <a:lnTo>
                          <a:pt x="5129" y="1769"/>
                        </a:lnTo>
                        <a:cubicBezTo>
                          <a:pt x="5066" y="1592"/>
                          <a:pt x="4981" y="1444"/>
                          <a:pt x="4889" y="1295"/>
                        </a:cubicBezTo>
                        <a:lnTo>
                          <a:pt x="4861" y="1323"/>
                        </a:lnTo>
                        <a:cubicBezTo>
                          <a:pt x="4779" y="1405"/>
                          <a:pt x="4674" y="1443"/>
                          <a:pt x="4569" y="1443"/>
                        </a:cubicBezTo>
                        <a:cubicBezTo>
                          <a:pt x="4447" y="1443"/>
                          <a:pt x="4325" y="1391"/>
                          <a:pt x="4245" y="1295"/>
                        </a:cubicBezTo>
                        <a:cubicBezTo>
                          <a:pt x="4096" y="1090"/>
                          <a:pt x="4096" y="821"/>
                          <a:pt x="4302" y="680"/>
                        </a:cubicBezTo>
                        <a:cubicBezTo>
                          <a:pt x="4302" y="644"/>
                          <a:pt x="4330" y="644"/>
                          <a:pt x="4330" y="616"/>
                        </a:cubicBezTo>
                        <a:cubicBezTo>
                          <a:pt x="4217" y="531"/>
                          <a:pt x="4068" y="411"/>
                          <a:pt x="3920" y="326"/>
                        </a:cubicBezTo>
                        <a:cubicBezTo>
                          <a:pt x="3891" y="354"/>
                          <a:pt x="3891" y="354"/>
                          <a:pt x="3891" y="383"/>
                        </a:cubicBezTo>
                        <a:cubicBezTo>
                          <a:pt x="3842" y="563"/>
                          <a:pt x="3675" y="675"/>
                          <a:pt x="3494" y="675"/>
                        </a:cubicBezTo>
                        <a:cubicBezTo>
                          <a:pt x="3441" y="675"/>
                          <a:pt x="3386" y="665"/>
                          <a:pt x="3332" y="644"/>
                        </a:cubicBezTo>
                        <a:cubicBezTo>
                          <a:pt x="3120" y="559"/>
                          <a:pt x="2979" y="326"/>
                          <a:pt x="3064" y="85"/>
                        </a:cubicBezTo>
                        <a:cubicBezTo>
                          <a:pt x="3064" y="57"/>
                          <a:pt x="3092" y="57"/>
                          <a:pt x="3092" y="29"/>
                        </a:cubicBezTo>
                        <a:cubicBezTo>
                          <a:pt x="2915" y="1"/>
                          <a:pt x="2738" y="1"/>
                          <a:pt x="2590" y="1"/>
                        </a:cubicBez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79" name="Google Shape;579;p34"/>
                  <p:cNvSpPr/>
                  <p:nvPr/>
                </p:nvSpPr>
                <p:spPr>
                  <a:xfrm>
                    <a:off x="2726765" y="2063061"/>
                    <a:ext cx="156588" cy="138148"/>
                  </a:xfrm>
                  <a:custGeom>
                    <a:rect b="b" l="l" r="r" t="t"/>
                    <a:pathLst>
                      <a:path extrusionOk="0" h="4083" w="4628">
                        <a:moveTo>
                          <a:pt x="2326" y="675"/>
                        </a:moveTo>
                        <a:cubicBezTo>
                          <a:pt x="2813" y="675"/>
                          <a:pt x="3291" y="946"/>
                          <a:pt x="3538" y="1420"/>
                        </a:cubicBezTo>
                        <a:cubicBezTo>
                          <a:pt x="3856" y="2099"/>
                          <a:pt x="3623" y="2927"/>
                          <a:pt x="2944" y="3280"/>
                        </a:cubicBezTo>
                        <a:cubicBezTo>
                          <a:pt x="2749" y="3374"/>
                          <a:pt x="2545" y="3418"/>
                          <a:pt x="2345" y="3418"/>
                        </a:cubicBezTo>
                        <a:cubicBezTo>
                          <a:pt x="1847" y="3418"/>
                          <a:pt x="1371" y="3142"/>
                          <a:pt x="1119" y="2658"/>
                        </a:cubicBezTo>
                        <a:cubicBezTo>
                          <a:pt x="765" y="1979"/>
                          <a:pt x="1027" y="1158"/>
                          <a:pt x="1706" y="833"/>
                        </a:cubicBezTo>
                        <a:cubicBezTo>
                          <a:pt x="1902" y="726"/>
                          <a:pt x="2115" y="675"/>
                          <a:pt x="2326" y="675"/>
                        </a:cubicBezTo>
                        <a:close/>
                        <a:moveTo>
                          <a:pt x="2277" y="0"/>
                        </a:moveTo>
                        <a:cubicBezTo>
                          <a:pt x="1975" y="0"/>
                          <a:pt x="1669" y="68"/>
                          <a:pt x="1380" y="210"/>
                        </a:cubicBezTo>
                        <a:cubicBezTo>
                          <a:pt x="411" y="712"/>
                          <a:pt x="1" y="1950"/>
                          <a:pt x="531" y="2955"/>
                        </a:cubicBezTo>
                        <a:cubicBezTo>
                          <a:pt x="883" y="3668"/>
                          <a:pt x="1609" y="4082"/>
                          <a:pt x="2350" y="4082"/>
                        </a:cubicBezTo>
                        <a:cubicBezTo>
                          <a:pt x="2653" y="4082"/>
                          <a:pt x="2958" y="4013"/>
                          <a:pt x="3241" y="3868"/>
                        </a:cubicBezTo>
                        <a:cubicBezTo>
                          <a:pt x="4245" y="3365"/>
                          <a:pt x="4627" y="2127"/>
                          <a:pt x="4125" y="1130"/>
                        </a:cubicBezTo>
                        <a:cubicBezTo>
                          <a:pt x="3747" y="414"/>
                          <a:pt x="3025" y="0"/>
                          <a:pt x="2277" y="0"/>
                        </a:cubicBez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80" name="Google Shape;580;p34"/>
                  <p:cNvSpPr/>
                  <p:nvPr/>
                </p:nvSpPr>
                <p:spPr>
                  <a:xfrm>
                    <a:off x="2748555" y="2076121"/>
                    <a:ext cx="113719" cy="111825"/>
                  </a:xfrm>
                  <a:custGeom>
                    <a:rect b="b" l="l" r="r" t="t"/>
                    <a:pathLst>
                      <a:path extrusionOk="0" h="3305" w="3361">
                        <a:moveTo>
                          <a:pt x="1656" y="65"/>
                        </a:moveTo>
                        <a:cubicBezTo>
                          <a:pt x="2243" y="65"/>
                          <a:pt x="2802" y="418"/>
                          <a:pt x="3071" y="949"/>
                        </a:cubicBezTo>
                        <a:cubicBezTo>
                          <a:pt x="3276" y="1331"/>
                          <a:pt x="3304" y="1770"/>
                          <a:pt x="3156" y="2159"/>
                        </a:cubicBezTo>
                        <a:cubicBezTo>
                          <a:pt x="3036" y="2569"/>
                          <a:pt x="2774" y="2894"/>
                          <a:pt x="2392" y="3071"/>
                        </a:cubicBezTo>
                        <a:cubicBezTo>
                          <a:pt x="2187" y="3184"/>
                          <a:pt x="1946" y="3248"/>
                          <a:pt x="1713" y="3248"/>
                        </a:cubicBezTo>
                        <a:cubicBezTo>
                          <a:pt x="1090" y="3248"/>
                          <a:pt x="559" y="2894"/>
                          <a:pt x="269" y="2364"/>
                        </a:cubicBezTo>
                        <a:cubicBezTo>
                          <a:pt x="93" y="1982"/>
                          <a:pt x="64" y="1536"/>
                          <a:pt x="177" y="1154"/>
                        </a:cubicBezTo>
                        <a:cubicBezTo>
                          <a:pt x="298" y="744"/>
                          <a:pt x="595" y="418"/>
                          <a:pt x="949" y="242"/>
                        </a:cubicBezTo>
                        <a:cubicBezTo>
                          <a:pt x="1182" y="121"/>
                          <a:pt x="1415" y="65"/>
                          <a:pt x="1656" y="65"/>
                        </a:cubicBezTo>
                        <a:close/>
                        <a:moveTo>
                          <a:pt x="1656" y="1"/>
                        </a:moveTo>
                        <a:cubicBezTo>
                          <a:pt x="1387" y="1"/>
                          <a:pt x="1154" y="65"/>
                          <a:pt x="913" y="178"/>
                        </a:cubicBezTo>
                        <a:cubicBezTo>
                          <a:pt x="531" y="390"/>
                          <a:pt x="269" y="708"/>
                          <a:pt x="121" y="1126"/>
                        </a:cubicBezTo>
                        <a:cubicBezTo>
                          <a:pt x="1" y="1536"/>
                          <a:pt x="29" y="2010"/>
                          <a:pt x="241" y="2392"/>
                        </a:cubicBezTo>
                        <a:cubicBezTo>
                          <a:pt x="503" y="2951"/>
                          <a:pt x="1062" y="3305"/>
                          <a:pt x="1713" y="3305"/>
                        </a:cubicBezTo>
                        <a:cubicBezTo>
                          <a:pt x="1946" y="3305"/>
                          <a:pt x="2187" y="3248"/>
                          <a:pt x="2420" y="3128"/>
                        </a:cubicBezTo>
                        <a:cubicBezTo>
                          <a:pt x="2802" y="2923"/>
                          <a:pt x="3099" y="2597"/>
                          <a:pt x="3212" y="2187"/>
                        </a:cubicBezTo>
                        <a:cubicBezTo>
                          <a:pt x="3361" y="1770"/>
                          <a:pt x="3333" y="1331"/>
                          <a:pt x="3127" y="921"/>
                        </a:cubicBezTo>
                        <a:cubicBezTo>
                          <a:pt x="2830" y="355"/>
                          <a:pt x="2271" y="1"/>
                          <a:pt x="1656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sp>
              <p:nvSpPr>
                <p:cNvPr id="581" name="Google Shape;581;p34"/>
                <p:cNvSpPr/>
                <p:nvPr/>
              </p:nvSpPr>
              <p:spPr>
                <a:xfrm>
                  <a:off x="4145832" y="2621269"/>
                  <a:ext cx="174792" cy="149923"/>
                </a:xfrm>
                <a:custGeom>
                  <a:rect b="b" l="l" r="r" t="t"/>
                  <a:pathLst>
                    <a:path extrusionOk="0" h="4431" w="5166">
                      <a:moveTo>
                        <a:pt x="3247" y="0"/>
                      </a:moveTo>
                      <a:cubicBezTo>
                        <a:pt x="2927" y="0"/>
                        <a:pt x="2637" y="146"/>
                        <a:pt x="2449" y="393"/>
                      </a:cubicBezTo>
                      <a:cubicBezTo>
                        <a:pt x="2300" y="301"/>
                        <a:pt x="2123" y="244"/>
                        <a:pt x="1946" y="216"/>
                      </a:cubicBezTo>
                      <a:cubicBezTo>
                        <a:pt x="1926" y="215"/>
                        <a:pt x="1907" y="214"/>
                        <a:pt x="1887" y="214"/>
                      </a:cubicBezTo>
                      <a:cubicBezTo>
                        <a:pt x="1382" y="214"/>
                        <a:pt x="950" y="646"/>
                        <a:pt x="977" y="1157"/>
                      </a:cubicBezTo>
                      <a:cubicBezTo>
                        <a:pt x="447" y="1157"/>
                        <a:pt x="1" y="1688"/>
                        <a:pt x="241" y="2246"/>
                      </a:cubicBezTo>
                      <a:cubicBezTo>
                        <a:pt x="298" y="2423"/>
                        <a:pt x="418" y="2572"/>
                        <a:pt x="567" y="2628"/>
                      </a:cubicBezTo>
                      <a:cubicBezTo>
                        <a:pt x="704" y="2699"/>
                        <a:pt x="837" y="2729"/>
                        <a:pt x="963" y="2729"/>
                      </a:cubicBezTo>
                      <a:cubicBezTo>
                        <a:pt x="1104" y="2729"/>
                        <a:pt x="1236" y="2692"/>
                        <a:pt x="1359" y="2628"/>
                      </a:cubicBezTo>
                      <a:cubicBezTo>
                        <a:pt x="1387" y="3010"/>
                        <a:pt x="1685" y="3308"/>
                        <a:pt x="2095" y="3336"/>
                      </a:cubicBezTo>
                      <a:cubicBezTo>
                        <a:pt x="2243" y="3336"/>
                        <a:pt x="2364" y="3308"/>
                        <a:pt x="2477" y="3251"/>
                      </a:cubicBezTo>
                      <a:cubicBezTo>
                        <a:pt x="2505" y="3573"/>
                        <a:pt x="2747" y="3809"/>
                        <a:pt x="3062" y="3809"/>
                      </a:cubicBezTo>
                      <a:cubicBezTo>
                        <a:pt x="3148" y="3809"/>
                        <a:pt x="3239" y="3791"/>
                        <a:pt x="3333" y="3753"/>
                      </a:cubicBezTo>
                      <a:lnTo>
                        <a:pt x="3807" y="4397"/>
                      </a:lnTo>
                      <a:cubicBezTo>
                        <a:pt x="3818" y="4421"/>
                        <a:pt x="3832" y="4431"/>
                        <a:pt x="3846" y="4431"/>
                      </a:cubicBezTo>
                      <a:cubicBezTo>
                        <a:pt x="3870" y="4431"/>
                        <a:pt x="3892" y="4404"/>
                        <a:pt x="3892" y="4369"/>
                      </a:cubicBezTo>
                      <a:lnTo>
                        <a:pt x="3892" y="3484"/>
                      </a:lnTo>
                      <a:cubicBezTo>
                        <a:pt x="3971" y="3510"/>
                        <a:pt x="4051" y="3524"/>
                        <a:pt x="4130" y="3524"/>
                      </a:cubicBezTo>
                      <a:cubicBezTo>
                        <a:pt x="4228" y="3524"/>
                        <a:pt x="4325" y="3503"/>
                        <a:pt x="4422" y="3456"/>
                      </a:cubicBezTo>
                      <a:cubicBezTo>
                        <a:pt x="4543" y="3428"/>
                        <a:pt x="4635" y="3336"/>
                        <a:pt x="4691" y="3223"/>
                      </a:cubicBezTo>
                      <a:cubicBezTo>
                        <a:pt x="4776" y="3046"/>
                        <a:pt x="4811" y="2834"/>
                        <a:pt x="4748" y="2692"/>
                      </a:cubicBezTo>
                      <a:cubicBezTo>
                        <a:pt x="4953" y="2480"/>
                        <a:pt x="5101" y="2218"/>
                        <a:pt x="5130" y="1893"/>
                      </a:cubicBezTo>
                      <a:cubicBezTo>
                        <a:pt x="5165" y="1390"/>
                        <a:pt x="4811" y="952"/>
                        <a:pt x="4337" y="803"/>
                      </a:cubicBezTo>
                      <a:cubicBezTo>
                        <a:pt x="4281" y="358"/>
                        <a:pt x="3807" y="39"/>
                        <a:pt x="3333" y="4"/>
                      </a:cubicBezTo>
                      <a:cubicBezTo>
                        <a:pt x="3304" y="2"/>
                        <a:pt x="3276" y="0"/>
                        <a:pt x="3247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582" name="Google Shape;582;p34"/>
                <p:cNvSpPr/>
                <p:nvPr/>
              </p:nvSpPr>
              <p:spPr>
                <a:xfrm>
                  <a:off x="4285642" y="2696317"/>
                  <a:ext cx="20842" cy="16072"/>
                </a:xfrm>
                <a:custGeom>
                  <a:rect b="b" l="l" r="r" t="t"/>
                  <a:pathLst>
                    <a:path extrusionOk="0" h="475" w="616">
                      <a:moveTo>
                        <a:pt x="29" y="0"/>
                      </a:moveTo>
                      <a:lnTo>
                        <a:pt x="0" y="28"/>
                      </a:lnTo>
                      <a:cubicBezTo>
                        <a:pt x="0" y="57"/>
                        <a:pt x="29" y="57"/>
                        <a:pt x="29" y="57"/>
                      </a:cubicBezTo>
                      <a:cubicBezTo>
                        <a:pt x="262" y="85"/>
                        <a:pt x="467" y="234"/>
                        <a:pt x="559" y="439"/>
                      </a:cubicBezTo>
                      <a:lnTo>
                        <a:pt x="587" y="474"/>
                      </a:lnTo>
                      <a:lnTo>
                        <a:pt x="616" y="474"/>
                      </a:lnTo>
                      <a:lnTo>
                        <a:pt x="616" y="410"/>
                      </a:lnTo>
                      <a:cubicBezTo>
                        <a:pt x="531" y="177"/>
                        <a:pt x="290" y="28"/>
                        <a:pt x="2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583" name="Google Shape;583;p34"/>
                <p:cNvSpPr/>
                <p:nvPr/>
              </p:nvSpPr>
              <p:spPr>
                <a:xfrm>
                  <a:off x="4190834" y="2681226"/>
                  <a:ext cx="29978" cy="27068"/>
                </a:xfrm>
                <a:custGeom>
                  <a:rect b="b" l="l" r="r" t="t"/>
                  <a:pathLst>
                    <a:path extrusionOk="0" h="800" w="886">
                      <a:moveTo>
                        <a:pt x="857" y="0"/>
                      </a:moveTo>
                      <a:cubicBezTo>
                        <a:pt x="411" y="0"/>
                        <a:pt x="29" y="326"/>
                        <a:pt x="1" y="772"/>
                      </a:cubicBezTo>
                      <a:cubicBezTo>
                        <a:pt x="1" y="800"/>
                        <a:pt x="1" y="800"/>
                        <a:pt x="29" y="800"/>
                      </a:cubicBezTo>
                      <a:lnTo>
                        <a:pt x="57" y="800"/>
                      </a:lnTo>
                      <a:cubicBezTo>
                        <a:pt x="86" y="354"/>
                        <a:pt x="439" y="64"/>
                        <a:pt x="857" y="64"/>
                      </a:cubicBezTo>
                      <a:cubicBezTo>
                        <a:pt x="857" y="64"/>
                        <a:pt x="885" y="64"/>
                        <a:pt x="885" y="36"/>
                      </a:cubicBezTo>
                      <a:lnTo>
                        <a:pt x="857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584" name="Google Shape;584;p34"/>
                <p:cNvSpPr/>
                <p:nvPr/>
              </p:nvSpPr>
              <p:spPr>
                <a:xfrm>
                  <a:off x="4174796" y="2659436"/>
                  <a:ext cx="18000" cy="6023"/>
                </a:xfrm>
                <a:custGeom>
                  <a:rect b="b" l="l" r="r" t="t"/>
                  <a:pathLst>
                    <a:path extrusionOk="0" h="178" w="532">
                      <a:moveTo>
                        <a:pt x="29" y="1"/>
                      </a:moveTo>
                      <a:cubicBezTo>
                        <a:pt x="29" y="29"/>
                        <a:pt x="1" y="29"/>
                        <a:pt x="1" y="57"/>
                      </a:cubicBezTo>
                      <a:lnTo>
                        <a:pt x="65" y="57"/>
                      </a:lnTo>
                      <a:cubicBezTo>
                        <a:pt x="206" y="57"/>
                        <a:pt x="355" y="86"/>
                        <a:pt x="475" y="177"/>
                      </a:cubicBezTo>
                      <a:lnTo>
                        <a:pt x="503" y="177"/>
                      </a:lnTo>
                      <a:cubicBezTo>
                        <a:pt x="531" y="149"/>
                        <a:pt x="531" y="114"/>
                        <a:pt x="503" y="114"/>
                      </a:cubicBezTo>
                      <a:cubicBezTo>
                        <a:pt x="355" y="29"/>
                        <a:pt x="206" y="1"/>
                        <a:pt x="29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585" name="Google Shape;585;p34"/>
                <p:cNvSpPr/>
                <p:nvPr/>
              </p:nvSpPr>
              <p:spPr>
                <a:xfrm>
                  <a:off x="4205688" y="2639337"/>
                  <a:ext cx="22060" cy="23955"/>
                </a:xfrm>
                <a:custGeom>
                  <a:rect b="b" l="l" r="r" t="t"/>
                  <a:pathLst>
                    <a:path extrusionOk="0" h="708" w="652">
                      <a:moveTo>
                        <a:pt x="36" y="0"/>
                      </a:moveTo>
                      <a:cubicBezTo>
                        <a:pt x="0" y="0"/>
                        <a:pt x="0" y="36"/>
                        <a:pt x="0" y="36"/>
                      </a:cubicBezTo>
                      <a:lnTo>
                        <a:pt x="0" y="64"/>
                      </a:lnTo>
                      <a:cubicBezTo>
                        <a:pt x="354" y="92"/>
                        <a:pt x="595" y="354"/>
                        <a:pt x="595" y="680"/>
                      </a:cubicBezTo>
                      <a:cubicBezTo>
                        <a:pt x="595" y="708"/>
                        <a:pt x="595" y="708"/>
                        <a:pt x="623" y="708"/>
                      </a:cubicBezTo>
                      <a:cubicBezTo>
                        <a:pt x="623" y="708"/>
                        <a:pt x="651" y="708"/>
                        <a:pt x="651" y="680"/>
                      </a:cubicBezTo>
                      <a:cubicBezTo>
                        <a:pt x="651" y="326"/>
                        <a:pt x="390" y="36"/>
                        <a:pt x="36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586" name="Google Shape;586;p34"/>
                <p:cNvSpPr/>
                <p:nvPr/>
              </p:nvSpPr>
              <p:spPr>
                <a:xfrm>
                  <a:off x="4203759" y="2703253"/>
                  <a:ext cx="22060" cy="18948"/>
                </a:xfrm>
                <a:custGeom>
                  <a:rect b="b" l="l" r="r" t="t"/>
                  <a:pathLst>
                    <a:path extrusionOk="0" h="560" w="652">
                      <a:moveTo>
                        <a:pt x="29" y="0"/>
                      </a:moveTo>
                      <a:cubicBezTo>
                        <a:pt x="1" y="0"/>
                        <a:pt x="1" y="29"/>
                        <a:pt x="1" y="29"/>
                      </a:cubicBezTo>
                      <a:cubicBezTo>
                        <a:pt x="1" y="177"/>
                        <a:pt x="93" y="326"/>
                        <a:pt x="206" y="446"/>
                      </a:cubicBezTo>
                      <a:cubicBezTo>
                        <a:pt x="298" y="531"/>
                        <a:pt x="447" y="559"/>
                        <a:pt x="560" y="559"/>
                      </a:cubicBezTo>
                      <a:lnTo>
                        <a:pt x="623" y="559"/>
                      </a:lnTo>
                      <a:cubicBezTo>
                        <a:pt x="652" y="559"/>
                        <a:pt x="652" y="559"/>
                        <a:pt x="652" y="531"/>
                      </a:cubicBezTo>
                      <a:cubicBezTo>
                        <a:pt x="652" y="503"/>
                        <a:pt x="652" y="503"/>
                        <a:pt x="623" y="503"/>
                      </a:cubicBezTo>
                      <a:cubicBezTo>
                        <a:pt x="597" y="508"/>
                        <a:pt x="572" y="510"/>
                        <a:pt x="548" y="510"/>
                      </a:cubicBezTo>
                      <a:cubicBezTo>
                        <a:pt x="433" y="510"/>
                        <a:pt x="333" y="458"/>
                        <a:pt x="234" y="382"/>
                      </a:cubicBezTo>
                      <a:cubicBezTo>
                        <a:pt x="121" y="297"/>
                        <a:pt x="57" y="177"/>
                        <a:pt x="57" y="29"/>
                      </a:cubicBezTo>
                      <a:cubicBezTo>
                        <a:pt x="57" y="0"/>
                        <a:pt x="29" y="0"/>
                        <a:pt x="2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587" name="Google Shape;587;p34"/>
                <p:cNvSpPr/>
                <p:nvPr/>
              </p:nvSpPr>
              <p:spPr>
                <a:xfrm>
                  <a:off x="4161870" y="2671413"/>
                  <a:ext cx="15124" cy="23955"/>
                </a:xfrm>
                <a:custGeom>
                  <a:rect b="b" l="l" r="r" t="t"/>
                  <a:pathLst>
                    <a:path extrusionOk="0" h="708" w="447">
                      <a:moveTo>
                        <a:pt x="411" y="0"/>
                      </a:moveTo>
                      <a:cubicBezTo>
                        <a:pt x="149" y="85"/>
                        <a:pt x="1" y="382"/>
                        <a:pt x="93" y="679"/>
                      </a:cubicBezTo>
                      <a:cubicBezTo>
                        <a:pt x="93" y="679"/>
                        <a:pt x="93" y="708"/>
                        <a:pt x="121" y="708"/>
                      </a:cubicBezTo>
                      <a:lnTo>
                        <a:pt x="121" y="679"/>
                      </a:lnTo>
                      <a:cubicBezTo>
                        <a:pt x="149" y="679"/>
                        <a:pt x="149" y="679"/>
                        <a:pt x="149" y="644"/>
                      </a:cubicBezTo>
                      <a:cubicBezTo>
                        <a:pt x="57" y="411"/>
                        <a:pt x="178" y="149"/>
                        <a:pt x="447" y="57"/>
                      </a:cubicBezTo>
                      <a:lnTo>
                        <a:pt x="447" y="29"/>
                      </a:lnTo>
                      <a:cubicBezTo>
                        <a:pt x="447" y="0"/>
                        <a:pt x="447" y="0"/>
                        <a:pt x="411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588" name="Google Shape;588;p34"/>
                <p:cNvSpPr/>
                <p:nvPr/>
              </p:nvSpPr>
              <p:spPr>
                <a:xfrm>
                  <a:off x="4277488" y="2717126"/>
                  <a:ext cx="18000" cy="11030"/>
                </a:xfrm>
                <a:custGeom>
                  <a:rect b="b" l="l" r="r" t="t"/>
                  <a:pathLst>
                    <a:path extrusionOk="0" h="326" w="532">
                      <a:moveTo>
                        <a:pt x="531" y="1"/>
                      </a:moveTo>
                      <a:cubicBezTo>
                        <a:pt x="503" y="1"/>
                        <a:pt x="503" y="36"/>
                        <a:pt x="475" y="36"/>
                      </a:cubicBezTo>
                      <a:cubicBezTo>
                        <a:pt x="428" y="182"/>
                        <a:pt x="300" y="284"/>
                        <a:pt x="142" y="284"/>
                      </a:cubicBezTo>
                      <a:cubicBezTo>
                        <a:pt x="108" y="284"/>
                        <a:pt x="72" y="279"/>
                        <a:pt x="36" y="269"/>
                      </a:cubicBezTo>
                      <a:lnTo>
                        <a:pt x="1" y="269"/>
                      </a:lnTo>
                      <a:cubicBezTo>
                        <a:pt x="1" y="298"/>
                        <a:pt x="1" y="298"/>
                        <a:pt x="36" y="326"/>
                      </a:cubicBezTo>
                      <a:lnTo>
                        <a:pt x="149" y="326"/>
                      </a:lnTo>
                      <a:cubicBezTo>
                        <a:pt x="326" y="326"/>
                        <a:pt x="475" y="241"/>
                        <a:pt x="531" y="64"/>
                      </a:cubicBezTo>
                      <a:lnTo>
                        <a:pt x="531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589" name="Google Shape;589;p34"/>
                <p:cNvSpPr/>
                <p:nvPr/>
              </p:nvSpPr>
              <p:spPr>
                <a:xfrm>
                  <a:off x="4262667" y="2646646"/>
                  <a:ext cx="29944" cy="7816"/>
                </a:xfrm>
                <a:custGeom>
                  <a:rect b="b" l="l" r="r" t="t"/>
                  <a:pathLst>
                    <a:path extrusionOk="0" h="231" w="885">
                      <a:moveTo>
                        <a:pt x="631" y="1"/>
                      </a:moveTo>
                      <a:cubicBezTo>
                        <a:pt x="412" y="1"/>
                        <a:pt x="203" y="70"/>
                        <a:pt x="28" y="202"/>
                      </a:cubicBezTo>
                      <a:cubicBezTo>
                        <a:pt x="0" y="202"/>
                        <a:pt x="0" y="202"/>
                        <a:pt x="28" y="230"/>
                      </a:cubicBezTo>
                      <a:lnTo>
                        <a:pt x="57" y="230"/>
                      </a:lnTo>
                      <a:cubicBezTo>
                        <a:pt x="236" y="120"/>
                        <a:pt x="426" y="60"/>
                        <a:pt x="635" y="60"/>
                      </a:cubicBezTo>
                      <a:cubicBezTo>
                        <a:pt x="706" y="60"/>
                        <a:pt x="780" y="67"/>
                        <a:pt x="856" y="82"/>
                      </a:cubicBezTo>
                      <a:cubicBezTo>
                        <a:pt x="856" y="82"/>
                        <a:pt x="884" y="82"/>
                        <a:pt x="884" y="53"/>
                      </a:cubicBezTo>
                      <a:cubicBezTo>
                        <a:pt x="884" y="53"/>
                        <a:pt x="884" y="25"/>
                        <a:pt x="856" y="25"/>
                      </a:cubicBezTo>
                      <a:cubicBezTo>
                        <a:pt x="781" y="9"/>
                        <a:pt x="705" y="1"/>
                        <a:pt x="631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590" name="Google Shape;590;p34"/>
                <p:cNvSpPr/>
                <p:nvPr/>
              </p:nvSpPr>
              <p:spPr>
                <a:xfrm>
                  <a:off x="4296639" y="2663563"/>
                  <a:ext cx="10827" cy="18880"/>
                </a:xfrm>
                <a:custGeom>
                  <a:rect b="b" l="l" r="r" t="t"/>
                  <a:pathLst>
                    <a:path extrusionOk="0" h="558" w="320">
                      <a:moveTo>
                        <a:pt x="29" y="1"/>
                      </a:moveTo>
                      <a:cubicBezTo>
                        <a:pt x="22" y="1"/>
                        <a:pt x="15" y="10"/>
                        <a:pt x="1" y="27"/>
                      </a:cubicBezTo>
                      <a:cubicBezTo>
                        <a:pt x="1" y="27"/>
                        <a:pt x="1" y="55"/>
                        <a:pt x="29" y="55"/>
                      </a:cubicBezTo>
                      <a:cubicBezTo>
                        <a:pt x="178" y="169"/>
                        <a:pt x="262" y="346"/>
                        <a:pt x="262" y="558"/>
                      </a:cubicBezTo>
                      <a:lnTo>
                        <a:pt x="291" y="558"/>
                      </a:lnTo>
                      <a:cubicBezTo>
                        <a:pt x="291" y="558"/>
                        <a:pt x="319" y="558"/>
                        <a:pt x="319" y="522"/>
                      </a:cubicBezTo>
                      <a:cubicBezTo>
                        <a:pt x="319" y="317"/>
                        <a:pt x="206" y="140"/>
                        <a:pt x="57" y="27"/>
                      </a:cubicBezTo>
                      <a:cubicBezTo>
                        <a:pt x="43" y="10"/>
                        <a:pt x="36" y="1"/>
                        <a:pt x="29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591" name="Google Shape;591;p34"/>
                <p:cNvSpPr/>
                <p:nvPr/>
              </p:nvSpPr>
              <p:spPr>
                <a:xfrm>
                  <a:off x="4239659" y="2671853"/>
                  <a:ext cx="23042" cy="28557"/>
                </a:xfrm>
                <a:custGeom>
                  <a:rect b="b" l="l" r="r" t="t"/>
                  <a:pathLst>
                    <a:path extrusionOk="0" h="844" w="681">
                      <a:moveTo>
                        <a:pt x="142" y="1"/>
                      </a:moveTo>
                      <a:cubicBezTo>
                        <a:pt x="104" y="1"/>
                        <a:pt x="66" y="6"/>
                        <a:pt x="29" y="16"/>
                      </a:cubicBezTo>
                      <a:cubicBezTo>
                        <a:pt x="1" y="16"/>
                        <a:pt x="1" y="16"/>
                        <a:pt x="1" y="44"/>
                      </a:cubicBezTo>
                      <a:lnTo>
                        <a:pt x="29" y="72"/>
                      </a:lnTo>
                      <a:cubicBezTo>
                        <a:pt x="72" y="61"/>
                        <a:pt x="113" y="55"/>
                        <a:pt x="153" y="55"/>
                      </a:cubicBezTo>
                      <a:cubicBezTo>
                        <a:pt x="305" y="55"/>
                        <a:pt x="436" y="137"/>
                        <a:pt x="532" y="277"/>
                      </a:cubicBezTo>
                      <a:cubicBezTo>
                        <a:pt x="624" y="426"/>
                        <a:pt x="624" y="631"/>
                        <a:pt x="503" y="780"/>
                      </a:cubicBezTo>
                      <a:cubicBezTo>
                        <a:pt x="475" y="808"/>
                        <a:pt x="475" y="808"/>
                        <a:pt x="503" y="843"/>
                      </a:cubicBezTo>
                      <a:lnTo>
                        <a:pt x="532" y="843"/>
                      </a:lnTo>
                      <a:lnTo>
                        <a:pt x="532" y="808"/>
                      </a:lnTo>
                      <a:cubicBezTo>
                        <a:pt x="680" y="666"/>
                        <a:pt x="680" y="398"/>
                        <a:pt x="560" y="221"/>
                      </a:cubicBezTo>
                      <a:cubicBezTo>
                        <a:pt x="490" y="99"/>
                        <a:pt x="316" y="1"/>
                        <a:pt x="142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592" name="Google Shape;592;p34"/>
                <p:cNvSpPr/>
                <p:nvPr/>
              </p:nvSpPr>
              <p:spPr>
                <a:xfrm>
                  <a:off x="4234651" y="2704200"/>
                  <a:ext cx="6970" cy="17019"/>
                </a:xfrm>
                <a:custGeom>
                  <a:rect b="b" l="l" r="r" t="t"/>
                  <a:pathLst>
                    <a:path extrusionOk="0" h="503" w="206">
                      <a:moveTo>
                        <a:pt x="92" y="1"/>
                      </a:moveTo>
                      <a:cubicBezTo>
                        <a:pt x="29" y="64"/>
                        <a:pt x="0" y="177"/>
                        <a:pt x="0" y="269"/>
                      </a:cubicBezTo>
                      <a:cubicBezTo>
                        <a:pt x="29" y="383"/>
                        <a:pt x="92" y="475"/>
                        <a:pt x="177" y="503"/>
                      </a:cubicBezTo>
                      <a:lnTo>
                        <a:pt x="206" y="503"/>
                      </a:lnTo>
                      <a:lnTo>
                        <a:pt x="206" y="446"/>
                      </a:lnTo>
                      <a:cubicBezTo>
                        <a:pt x="121" y="418"/>
                        <a:pt x="64" y="354"/>
                        <a:pt x="64" y="269"/>
                      </a:cubicBezTo>
                      <a:cubicBezTo>
                        <a:pt x="64" y="177"/>
                        <a:pt x="92" y="93"/>
                        <a:pt x="149" y="29"/>
                      </a:cubicBezTo>
                      <a:lnTo>
                        <a:pt x="149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grpSp>
              <p:nvGrpSpPr>
                <p:cNvPr id="593" name="Google Shape;593;p34"/>
                <p:cNvGrpSpPr/>
                <p:nvPr/>
              </p:nvGrpSpPr>
              <p:grpSpPr>
                <a:xfrm>
                  <a:off x="3427734" y="2323833"/>
                  <a:ext cx="175743" cy="194657"/>
                  <a:chOff x="3306034" y="1949508"/>
                  <a:chExt cx="175743" cy="194657"/>
                </a:xfrm>
              </p:grpSpPr>
              <p:sp>
                <p:nvSpPr>
                  <p:cNvPr id="594" name="Google Shape;594;p34"/>
                  <p:cNvSpPr/>
                  <p:nvPr/>
                </p:nvSpPr>
                <p:spPr>
                  <a:xfrm>
                    <a:off x="3335979" y="1979047"/>
                    <a:ext cx="113719" cy="156961"/>
                  </a:xfrm>
                  <a:custGeom>
                    <a:rect b="b" l="l" r="r" t="t"/>
                    <a:pathLst>
                      <a:path extrusionOk="0" h="4639" w="3361">
                        <a:moveTo>
                          <a:pt x="1704" y="1"/>
                        </a:moveTo>
                        <a:cubicBezTo>
                          <a:pt x="1639" y="1"/>
                          <a:pt x="1573" y="4"/>
                          <a:pt x="1507" y="12"/>
                        </a:cubicBezTo>
                        <a:cubicBezTo>
                          <a:pt x="708" y="104"/>
                          <a:pt x="92" y="748"/>
                          <a:pt x="35" y="1575"/>
                        </a:cubicBezTo>
                        <a:cubicBezTo>
                          <a:pt x="0" y="2134"/>
                          <a:pt x="269" y="2608"/>
                          <a:pt x="651" y="2934"/>
                        </a:cubicBezTo>
                        <a:cubicBezTo>
                          <a:pt x="884" y="3139"/>
                          <a:pt x="1061" y="3436"/>
                          <a:pt x="1097" y="3754"/>
                        </a:cubicBezTo>
                        <a:lnTo>
                          <a:pt x="1181" y="4405"/>
                        </a:lnTo>
                        <a:cubicBezTo>
                          <a:pt x="1181" y="4525"/>
                          <a:pt x="1302" y="4639"/>
                          <a:pt x="1450" y="4639"/>
                        </a:cubicBezTo>
                        <a:lnTo>
                          <a:pt x="1981" y="4639"/>
                        </a:lnTo>
                        <a:cubicBezTo>
                          <a:pt x="2122" y="4639"/>
                          <a:pt x="2243" y="4525"/>
                          <a:pt x="2243" y="4377"/>
                        </a:cubicBezTo>
                        <a:lnTo>
                          <a:pt x="2335" y="3754"/>
                        </a:lnTo>
                        <a:cubicBezTo>
                          <a:pt x="2363" y="3436"/>
                          <a:pt x="2511" y="3139"/>
                          <a:pt x="2745" y="2934"/>
                        </a:cubicBezTo>
                        <a:cubicBezTo>
                          <a:pt x="3127" y="2637"/>
                          <a:pt x="3360" y="2163"/>
                          <a:pt x="3360" y="1667"/>
                        </a:cubicBezTo>
                        <a:cubicBezTo>
                          <a:pt x="3334" y="729"/>
                          <a:pt x="2617" y="1"/>
                          <a:pt x="1704" y="1"/>
                        </a:cubicBez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95" name="Google Shape;595;p34"/>
                  <p:cNvSpPr/>
                  <p:nvPr/>
                </p:nvSpPr>
                <p:spPr>
                  <a:xfrm>
                    <a:off x="3371879" y="2112055"/>
                    <a:ext cx="44053" cy="32109"/>
                  </a:xfrm>
                  <a:custGeom>
                    <a:rect b="b" l="l" r="r" t="t"/>
                    <a:pathLst>
                      <a:path extrusionOk="0" h="949" w="1302">
                        <a:moveTo>
                          <a:pt x="0" y="0"/>
                        </a:moveTo>
                        <a:lnTo>
                          <a:pt x="0" y="297"/>
                        </a:lnTo>
                        <a:cubicBezTo>
                          <a:pt x="0" y="651"/>
                          <a:pt x="297" y="948"/>
                          <a:pt x="651" y="948"/>
                        </a:cubicBezTo>
                        <a:cubicBezTo>
                          <a:pt x="1005" y="920"/>
                          <a:pt x="1302" y="651"/>
                          <a:pt x="1302" y="269"/>
                        </a:cubicBezTo>
                        <a:lnTo>
                          <a:pt x="1302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96" name="Google Shape;596;p34"/>
                  <p:cNvSpPr/>
                  <p:nvPr/>
                </p:nvSpPr>
                <p:spPr>
                  <a:xfrm>
                    <a:off x="3363014" y="2022762"/>
                    <a:ext cx="58907" cy="95279"/>
                  </a:xfrm>
                  <a:custGeom>
                    <a:rect b="b" l="l" r="r" t="t"/>
                    <a:pathLst>
                      <a:path extrusionOk="0" h="2816" w="1741">
                        <a:moveTo>
                          <a:pt x="1210" y="163"/>
                        </a:moveTo>
                        <a:cubicBezTo>
                          <a:pt x="1238" y="198"/>
                          <a:pt x="1267" y="255"/>
                          <a:pt x="1267" y="283"/>
                        </a:cubicBezTo>
                        <a:cubicBezTo>
                          <a:pt x="1295" y="375"/>
                          <a:pt x="1295" y="432"/>
                          <a:pt x="1295" y="489"/>
                        </a:cubicBezTo>
                        <a:cubicBezTo>
                          <a:pt x="1267" y="552"/>
                          <a:pt x="1238" y="581"/>
                          <a:pt x="1182" y="581"/>
                        </a:cubicBezTo>
                        <a:cubicBezTo>
                          <a:pt x="1118" y="581"/>
                          <a:pt x="1090" y="552"/>
                          <a:pt x="1090" y="489"/>
                        </a:cubicBezTo>
                        <a:cubicBezTo>
                          <a:pt x="1062" y="460"/>
                          <a:pt x="1062" y="404"/>
                          <a:pt x="1090" y="340"/>
                        </a:cubicBezTo>
                        <a:cubicBezTo>
                          <a:pt x="1118" y="283"/>
                          <a:pt x="1147" y="227"/>
                          <a:pt x="1210" y="163"/>
                        </a:cubicBezTo>
                        <a:close/>
                        <a:moveTo>
                          <a:pt x="616" y="227"/>
                        </a:moveTo>
                        <a:cubicBezTo>
                          <a:pt x="680" y="255"/>
                          <a:pt x="708" y="340"/>
                          <a:pt x="736" y="404"/>
                        </a:cubicBezTo>
                        <a:cubicBezTo>
                          <a:pt x="736" y="489"/>
                          <a:pt x="736" y="552"/>
                          <a:pt x="680" y="609"/>
                        </a:cubicBezTo>
                        <a:cubicBezTo>
                          <a:pt x="663" y="642"/>
                          <a:pt x="625" y="656"/>
                          <a:pt x="584" y="656"/>
                        </a:cubicBezTo>
                        <a:cubicBezTo>
                          <a:pt x="556" y="656"/>
                          <a:pt x="526" y="649"/>
                          <a:pt x="503" y="637"/>
                        </a:cubicBezTo>
                        <a:cubicBezTo>
                          <a:pt x="474" y="609"/>
                          <a:pt x="474" y="581"/>
                          <a:pt x="439" y="517"/>
                        </a:cubicBezTo>
                        <a:cubicBezTo>
                          <a:pt x="439" y="432"/>
                          <a:pt x="503" y="283"/>
                          <a:pt x="616" y="227"/>
                        </a:cubicBezTo>
                        <a:close/>
                        <a:moveTo>
                          <a:pt x="995" y="0"/>
                        </a:moveTo>
                        <a:cubicBezTo>
                          <a:pt x="861" y="0"/>
                          <a:pt x="730" y="70"/>
                          <a:pt x="616" y="135"/>
                        </a:cubicBezTo>
                        <a:cubicBezTo>
                          <a:pt x="559" y="107"/>
                          <a:pt x="531" y="107"/>
                          <a:pt x="474" y="78"/>
                        </a:cubicBezTo>
                        <a:cubicBezTo>
                          <a:pt x="326" y="78"/>
                          <a:pt x="206" y="107"/>
                          <a:pt x="149" y="163"/>
                        </a:cubicBezTo>
                        <a:cubicBezTo>
                          <a:pt x="0" y="340"/>
                          <a:pt x="121" y="729"/>
                          <a:pt x="206" y="991"/>
                        </a:cubicBezTo>
                        <a:cubicBezTo>
                          <a:pt x="234" y="1047"/>
                          <a:pt x="262" y="1111"/>
                          <a:pt x="262" y="1168"/>
                        </a:cubicBezTo>
                        <a:cubicBezTo>
                          <a:pt x="382" y="1642"/>
                          <a:pt x="503" y="2109"/>
                          <a:pt x="588" y="2583"/>
                        </a:cubicBezTo>
                        <a:lnTo>
                          <a:pt x="616" y="2788"/>
                        </a:lnTo>
                        <a:cubicBezTo>
                          <a:pt x="651" y="2788"/>
                          <a:pt x="651" y="2816"/>
                          <a:pt x="651" y="2816"/>
                        </a:cubicBezTo>
                        <a:lnTo>
                          <a:pt x="680" y="2816"/>
                        </a:lnTo>
                        <a:cubicBezTo>
                          <a:pt x="680" y="2788"/>
                          <a:pt x="708" y="2788"/>
                          <a:pt x="680" y="2759"/>
                        </a:cubicBezTo>
                        <a:lnTo>
                          <a:pt x="651" y="2583"/>
                        </a:lnTo>
                        <a:cubicBezTo>
                          <a:pt x="559" y="2109"/>
                          <a:pt x="439" y="1613"/>
                          <a:pt x="326" y="1139"/>
                        </a:cubicBezTo>
                        <a:cubicBezTo>
                          <a:pt x="326" y="1111"/>
                          <a:pt x="298" y="1047"/>
                          <a:pt x="262" y="963"/>
                        </a:cubicBezTo>
                        <a:cubicBezTo>
                          <a:pt x="177" y="729"/>
                          <a:pt x="57" y="340"/>
                          <a:pt x="177" y="198"/>
                        </a:cubicBezTo>
                        <a:cubicBezTo>
                          <a:pt x="234" y="135"/>
                          <a:pt x="326" y="135"/>
                          <a:pt x="474" y="135"/>
                        </a:cubicBezTo>
                        <a:cubicBezTo>
                          <a:pt x="503" y="163"/>
                          <a:pt x="531" y="163"/>
                          <a:pt x="559" y="198"/>
                        </a:cubicBezTo>
                        <a:cubicBezTo>
                          <a:pt x="439" y="283"/>
                          <a:pt x="382" y="404"/>
                          <a:pt x="382" y="552"/>
                        </a:cubicBezTo>
                        <a:cubicBezTo>
                          <a:pt x="411" y="609"/>
                          <a:pt x="439" y="665"/>
                          <a:pt x="474" y="694"/>
                        </a:cubicBezTo>
                        <a:cubicBezTo>
                          <a:pt x="507" y="707"/>
                          <a:pt x="545" y="716"/>
                          <a:pt x="582" y="716"/>
                        </a:cubicBezTo>
                        <a:cubicBezTo>
                          <a:pt x="642" y="716"/>
                          <a:pt x="701" y="694"/>
                          <a:pt x="736" y="637"/>
                        </a:cubicBezTo>
                        <a:cubicBezTo>
                          <a:pt x="793" y="581"/>
                          <a:pt x="793" y="489"/>
                          <a:pt x="793" y="404"/>
                        </a:cubicBezTo>
                        <a:cubicBezTo>
                          <a:pt x="765" y="312"/>
                          <a:pt x="736" y="255"/>
                          <a:pt x="651" y="198"/>
                        </a:cubicBezTo>
                        <a:cubicBezTo>
                          <a:pt x="761" y="127"/>
                          <a:pt x="875" y="60"/>
                          <a:pt x="990" y="60"/>
                        </a:cubicBezTo>
                        <a:cubicBezTo>
                          <a:pt x="1023" y="60"/>
                          <a:pt x="1057" y="66"/>
                          <a:pt x="1090" y="78"/>
                        </a:cubicBezTo>
                        <a:cubicBezTo>
                          <a:pt x="1118" y="78"/>
                          <a:pt x="1147" y="107"/>
                          <a:pt x="1147" y="135"/>
                        </a:cubicBezTo>
                        <a:cubicBezTo>
                          <a:pt x="1090" y="163"/>
                          <a:pt x="1062" y="255"/>
                          <a:pt x="1033" y="312"/>
                        </a:cubicBezTo>
                        <a:cubicBezTo>
                          <a:pt x="1005" y="404"/>
                          <a:pt x="1005" y="460"/>
                          <a:pt x="1033" y="517"/>
                        </a:cubicBezTo>
                        <a:cubicBezTo>
                          <a:pt x="1033" y="581"/>
                          <a:pt x="1090" y="637"/>
                          <a:pt x="1147" y="637"/>
                        </a:cubicBezTo>
                        <a:cubicBezTo>
                          <a:pt x="1159" y="641"/>
                          <a:pt x="1171" y="643"/>
                          <a:pt x="1183" y="643"/>
                        </a:cubicBezTo>
                        <a:cubicBezTo>
                          <a:pt x="1260" y="643"/>
                          <a:pt x="1328" y="568"/>
                          <a:pt x="1359" y="489"/>
                        </a:cubicBezTo>
                        <a:cubicBezTo>
                          <a:pt x="1387" y="432"/>
                          <a:pt x="1359" y="375"/>
                          <a:pt x="1323" y="283"/>
                        </a:cubicBezTo>
                        <a:cubicBezTo>
                          <a:pt x="1295" y="227"/>
                          <a:pt x="1267" y="163"/>
                          <a:pt x="1238" y="135"/>
                        </a:cubicBezTo>
                        <a:cubicBezTo>
                          <a:pt x="1267" y="107"/>
                          <a:pt x="1295" y="78"/>
                          <a:pt x="1323" y="78"/>
                        </a:cubicBezTo>
                        <a:cubicBezTo>
                          <a:pt x="1351" y="72"/>
                          <a:pt x="1381" y="68"/>
                          <a:pt x="1410" y="68"/>
                        </a:cubicBezTo>
                        <a:cubicBezTo>
                          <a:pt x="1506" y="68"/>
                          <a:pt x="1599" y="106"/>
                          <a:pt x="1621" y="198"/>
                        </a:cubicBezTo>
                        <a:cubicBezTo>
                          <a:pt x="1677" y="255"/>
                          <a:pt x="1649" y="340"/>
                          <a:pt x="1649" y="432"/>
                        </a:cubicBezTo>
                        <a:cubicBezTo>
                          <a:pt x="1621" y="665"/>
                          <a:pt x="1564" y="906"/>
                          <a:pt x="1500" y="1111"/>
                        </a:cubicBezTo>
                        <a:cubicBezTo>
                          <a:pt x="1472" y="1288"/>
                          <a:pt x="1415" y="1465"/>
                          <a:pt x="1387" y="1613"/>
                        </a:cubicBezTo>
                        <a:lnTo>
                          <a:pt x="1182" y="2731"/>
                        </a:lnTo>
                        <a:cubicBezTo>
                          <a:pt x="1182" y="2759"/>
                          <a:pt x="1210" y="2759"/>
                          <a:pt x="1210" y="2759"/>
                        </a:cubicBezTo>
                        <a:lnTo>
                          <a:pt x="1238" y="2759"/>
                        </a:lnTo>
                        <a:lnTo>
                          <a:pt x="1444" y="1642"/>
                        </a:lnTo>
                        <a:cubicBezTo>
                          <a:pt x="1472" y="1465"/>
                          <a:pt x="1536" y="1288"/>
                          <a:pt x="1564" y="1139"/>
                        </a:cubicBezTo>
                        <a:cubicBezTo>
                          <a:pt x="1621" y="906"/>
                          <a:pt x="1677" y="665"/>
                          <a:pt x="1712" y="432"/>
                        </a:cubicBezTo>
                        <a:cubicBezTo>
                          <a:pt x="1712" y="340"/>
                          <a:pt x="1741" y="255"/>
                          <a:pt x="1677" y="163"/>
                        </a:cubicBezTo>
                        <a:cubicBezTo>
                          <a:pt x="1631" y="71"/>
                          <a:pt x="1506" y="12"/>
                          <a:pt x="1396" y="12"/>
                        </a:cubicBezTo>
                        <a:cubicBezTo>
                          <a:pt x="1370" y="12"/>
                          <a:pt x="1346" y="15"/>
                          <a:pt x="1323" y="22"/>
                        </a:cubicBezTo>
                        <a:cubicBezTo>
                          <a:pt x="1267" y="50"/>
                          <a:pt x="1238" y="50"/>
                          <a:pt x="1210" y="78"/>
                        </a:cubicBezTo>
                        <a:cubicBezTo>
                          <a:pt x="1182" y="50"/>
                          <a:pt x="1147" y="50"/>
                          <a:pt x="1118" y="22"/>
                        </a:cubicBezTo>
                        <a:cubicBezTo>
                          <a:pt x="1077" y="7"/>
                          <a:pt x="1036" y="0"/>
                          <a:pt x="995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97" name="Google Shape;597;p34"/>
                  <p:cNvSpPr/>
                  <p:nvPr/>
                </p:nvSpPr>
                <p:spPr>
                  <a:xfrm>
                    <a:off x="3306034" y="2019413"/>
                    <a:ext cx="19184" cy="5041"/>
                  </a:xfrm>
                  <a:custGeom>
                    <a:rect b="b" l="l" r="r" t="t"/>
                    <a:pathLst>
                      <a:path extrusionOk="0" h="149" w="567">
                        <a:moveTo>
                          <a:pt x="36" y="0"/>
                        </a:moveTo>
                        <a:lnTo>
                          <a:pt x="1" y="29"/>
                        </a:lnTo>
                        <a:cubicBezTo>
                          <a:pt x="1" y="57"/>
                          <a:pt x="1" y="57"/>
                          <a:pt x="36" y="57"/>
                        </a:cubicBezTo>
                        <a:lnTo>
                          <a:pt x="531" y="149"/>
                        </a:lnTo>
                        <a:cubicBezTo>
                          <a:pt x="567" y="149"/>
                          <a:pt x="567" y="121"/>
                          <a:pt x="567" y="121"/>
                        </a:cubicBezTo>
                        <a:cubicBezTo>
                          <a:pt x="567" y="85"/>
                          <a:pt x="567" y="85"/>
                          <a:pt x="531" y="85"/>
                        </a:cubicBezTo>
                        <a:lnTo>
                          <a:pt x="36" y="0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98" name="Google Shape;598;p34"/>
                  <p:cNvSpPr/>
                  <p:nvPr/>
                </p:nvSpPr>
                <p:spPr>
                  <a:xfrm>
                    <a:off x="3321125" y="1977761"/>
                    <a:ext cx="14887" cy="14617"/>
                  </a:xfrm>
                  <a:custGeom>
                    <a:rect b="b" l="l" r="r" t="t"/>
                    <a:pathLst>
                      <a:path extrusionOk="0" h="432" w="440">
                        <a:moveTo>
                          <a:pt x="29" y="0"/>
                        </a:moveTo>
                        <a:cubicBezTo>
                          <a:pt x="22" y="0"/>
                          <a:pt x="15" y="7"/>
                          <a:pt x="0" y="22"/>
                        </a:cubicBezTo>
                        <a:lnTo>
                          <a:pt x="0" y="50"/>
                        </a:lnTo>
                        <a:lnTo>
                          <a:pt x="411" y="404"/>
                        </a:lnTo>
                        <a:lnTo>
                          <a:pt x="411" y="432"/>
                        </a:lnTo>
                        <a:cubicBezTo>
                          <a:pt x="439" y="432"/>
                          <a:pt x="439" y="404"/>
                          <a:pt x="439" y="404"/>
                        </a:cubicBezTo>
                        <a:lnTo>
                          <a:pt x="439" y="375"/>
                        </a:lnTo>
                        <a:lnTo>
                          <a:pt x="57" y="22"/>
                        </a:lnTo>
                        <a:cubicBezTo>
                          <a:pt x="43" y="7"/>
                          <a:pt x="36" y="0"/>
                          <a:pt x="29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599" name="Google Shape;599;p34"/>
                  <p:cNvSpPr/>
                  <p:nvPr/>
                </p:nvSpPr>
                <p:spPr>
                  <a:xfrm>
                    <a:off x="3374992" y="1950455"/>
                    <a:ext cx="5041" cy="19184"/>
                  </a:xfrm>
                  <a:custGeom>
                    <a:rect b="b" l="l" r="r" t="t"/>
                    <a:pathLst>
                      <a:path extrusionOk="0" h="567" w="149">
                        <a:moveTo>
                          <a:pt x="28" y="1"/>
                        </a:moveTo>
                        <a:cubicBezTo>
                          <a:pt x="28" y="36"/>
                          <a:pt x="0" y="36"/>
                          <a:pt x="0" y="65"/>
                        </a:cubicBezTo>
                        <a:cubicBezTo>
                          <a:pt x="28" y="121"/>
                          <a:pt x="28" y="213"/>
                          <a:pt x="57" y="298"/>
                        </a:cubicBezTo>
                        <a:cubicBezTo>
                          <a:pt x="57" y="390"/>
                          <a:pt x="85" y="447"/>
                          <a:pt x="85" y="532"/>
                        </a:cubicBezTo>
                        <a:lnTo>
                          <a:pt x="120" y="567"/>
                        </a:lnTo>
                        <a:cubicBezTo>
                          <a:pt x="149" y="532"/>
                          <a:pt x="149" y="532"/>
                          <a:pt x="149" y="503"/>
                        </a:cubicBezTo>
                        <a:cubicBezTo>
                          <a:pt x="149" y="447"/>
                          <a:pt x="120" y="355"/>
                          <a:pt x="120" y="270"/>
                        </a:cubicBezTo>
                        <a:cubicBezTo>
                          <a:pt x="85" y="178"/>
                          <a:pt x="85" y="93"/>
                          <a:pt x="57" y="36"/>
                        </a:cubicBezTo>
                        <a:cubicBezTo>
                          <a:pt x="57" y="36"/>
                          <a:pt x="57" y="1"/>
                          <a:pt x="28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600" name="Google Shape;600;p34"/>
                  <p:cNvSpPr/>
                  <p:nvPr/>
                </p:nvSpPr>
                <p:spPr>
                  <a:xfrm>
                    <a:off x="3409944" y="1949508"/>
                    <a:ext cx="3857" cy="22060"/>
                  </a:xfrm>
                  <a:custGeom>
                    <a:rect b="b" l="l" r="r" t="t"/>
                    <a:pathLst>
                      <a:path extrusionOk="0" h="652" w="114">
                        <a:moveTo>
                          <a:pt x="85" y="1"/>
                        </a:moveTo>
                        <a:cubicBezTo>
                          <a:pt x="85" y="1"/>
                          <a:pt x="57" y="1"/>
                          <a:pt x="57" y="29"/>
                        </a:cubicBezTo>
                        <a:lnTo>
                          <a:pt x="0" y="623"/>
                        </a:lnTo>
                        <a:cubicBezTo>
                          <a:pt x="0" y="623"/>
                          <a:pt x="0" y="651"/>
                          <a:pt x="28" y="651"/>
                        </a:cubicBezTo>
                        <a:lnTo>
                          <a:pt x="57" y="623"/>
                        </a:lnTo>
                        <a:lnTo>
                          <a:pt x="113" y="29"/>
                        </a:lnTo>
                        <a:cubicBezTo>
                          <a:pt x="113" y="1"/>
                          <a:pt x="113" y="1"/>
                          <a:pt x="85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601" name="Google Shape;601;p34"/>
                  <p:cNvSpPr/>
                  <p:nvPr/>
                </p:nvSpPr>
                <p:spPr>
                  <a:xfrm>
                    <a:off x="3447739" y="1987573"/>
                    <a:ext cx="19895" cy="13906"/>
                  </a:xfrm>
                  <a:custGeom>
                    <a:rect b="b" l="l" r="r" t="t"/>
                    <a:pathLst>
                      <a:path extrusionOk="0" h="411" w="588">
                        <a:moveTo>
                          <a:pt x="531" y="0"/>
                        </a:moveTo>
                        <a:lnTo>
                          <a:pt x="29" y="354"/>
                        </a:lnTo>
                        <a:cubicBezTo>
                          <a:pt x="1" y="354"/>
                          <a:pt x="1" y="382"/>
                          <a:pt x="29" y="382"/>
                        </a:cubicBezTo>
                        <a:lnTo>
                          <a:pt x="29" y="411"/>
                        </a:lnTo>
                        <a:lnTo>
                          <a:pt x="57" y="411"/>
                        </a:lnTo>
                        <a:lnTo>
                          <a:pt x="560" y="57"/>
                        </a:lnTo>
                        <a:cubicBezTo>
                          <a:pt x="560" y="29"/>
                          <a:pt x="588" y="29"/>
                          <a:pt x="560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602" name="Google Shape;602;p34"/>
                  <p:cNvSpPr/>
                  <p:nvPr/>
                </p:nvSpPr>
                <p:spPr>
                  <a:xfrm>
                    <a:off x="3461645" y="2026349"/>
                    <a:ext cx="20132" cy="3147"/>
                  </a:xfrm>
                  <a:custGeom>
                    <a:rect b="b" l="l" r="r" t="t"/>
                    <a:pathLst>
                      <a:path extrusionOk="0" h="93" w="595">
                        <a:moveTo>
                          <a:pt x="35" y="1"/>
                        </a:moveTo>
                        <a:cubicBezTo>
                          <a:pt x="0" y="1"/>
                          <a:pt x="0" y="1"/>
                          <a:pt x="0" y="29"/>
                        </a:cubicBezTo>
                        <a:cubicBezTo>
                          <a:pt x="0" y="29"/>
                          <a:pt x="0" y="57"/>
                          <a:pt x="35" y="57"/>
                        </a:cubicBezTo>
                        <a:lnTo>
                          <a:pt x="566" y="92"/>
                        </a:lnTo>
                        <a:cubicBezTo>
                          <a:pt x="594" y="92"/>
                          <a:pt x="594" y="57"/>
                          <a:pt x="594" y="57"/>
                        </a:cubicBezTo>
                        <a:cubicBezTo>
                          <a:pt x="594" y="29"/>
                          <a:pt x="594" y="29"/>
                          <a:pt x="566" y="29"/>
                        </a:cubicBezTo>
                        <a:lnTo>
                          <a:pt x="35" y="1"/>
                        </a:ln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603" name="Google Shape;603;p34"/>
                  <p:cNvSpPr/>
                  <p:nvPr/>
                </p:nvSpPr>
                <p:spPr>
                  <a:xfrm>
                    <a:off x="3346028" y="1991397"/>
                    <a:ext cx="36880" cy="56065"/>
                  </a:xfrm>
                  <a:custGeom>
                    <a:rect b="b" l="l" r="r" t="t"/>
                    <a:pathLst>
                      <a:path extrusionOk="0" h="1657" w="1090">
                        <a:moveTo>
                          <a:pt x="1033" y="1"/>
                        </a:moveTo>
                        <a:cubicBezTo>
                          <a:pt x="708" y="64"/>
                          <a:pt x="411" y="298"/>
                          <a:pt x="234" y="623"/>
                        </a:cubicBezTo>
                        <a:cubicBezTo>
                          <a:pt x="57" y="913"/>
                          <a:pt x="0" y="1302"/>
                          <a:pt x="120" y="1621"/>
                        </a:cubicBezTo>
                        <a:cubicBezTo>
                          <a:pt x="120" y="1621"/>
                          <a:pt x="120" y="1656"/>
                          <a:pt x="149" y="1656"/>
                        </a:cubicBezTo>
                        <a:cubicBezTo>
                          <a:pt x="149" y="1656"/>
                          <a:pt x="177" y="1621"/>
                          <a:pt x="149" y="1592"/>
                        </a:cubicBezTo>
                        <a:cubicBezTo>
                          <a:pt x="57" y="1302"/>
                          <a:pt x="120" y="913"/>
                          <a:pt x="269" y="652"/>
                        </a:cubicBezTo>
                        <a:cubicBezTo>
                          <a:pt x="446" y="354"/>
                          <a:pt x="736" y="121"/>
                          <a:pt x="1061" y="64"/>
                        </a:cubicBezTo>
                        <a:cubicBezTo>
                          <a:pt x="1061" y="29"/>
                          <a:pt x="1090" y="29"/>
                          <a:pt x="1090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</p:grpSp>
          <p:grpSp>
            <p:nvGrpSpPr>
              <p:cNvPr id="604" name="Google Shape;604;p34"/>
              <p:cNvGrpSpPr/>
              <p:nvPr/>
            </p:nvGrpSpPr>
            <p:grpSpPr>
              <a:xfrm>
                <a:off x="6350423" y="1987207"/>
                <a:ext cx="2348409" cy="2480360"/>
                <a:chOff x="2970924" y="3808142"/>
                <a:chExt cx="996524" cy="1052516"/>
              </a:xfrm>
            </p:grpSpPr>
            <p:sp>
              <p:nvSpPr>
                <p:cNvPr id="605" name="Google Shape;605;p34"/>
                <p:cNvSpPr/>
                <p:nvPr/>
              </p:nvSpPr>
              <p:spPr>
                <a:xfrm>
                  <a:off x="3598308" y="4002867"/>
                  <a:ext cx="137675" cy="167957"/>
                </a:xfrm>
                <a:custGeom>
                  <a:rect b="b" l="l" r="r" t="t"/>
                  <a:pathLst>
                    <a:path extrusionOk="0" h="4964" w="4069">
                      <a:moveTo>
                        <a:pt x="3189" y="1"/>
                      </a:moveTo>
                      <a:cubicBezTo>
                        <a:pt x="2810" y="1"/>
                        <a:pt x="2319" y="494"/>
                        <a:pt x="2095" y="713"/>
                      </a:cubicBezTo>
                      <a:cubicBezTo>
                        <a:pt x="1918" y="925"/>
                        <a:pt x="1713" y="1159"/>
                        <a:pt x="1479" y="1364"/>
                      </a:cubicBezTo>
                      <a:cubicBezTo>
                        <a:pt x="1239" y="1569"/>
                        <a:pt x="977" y="1689"/>
                        <a:pt x="708" y="1866"/>
                      </a:cubicBezTo>
                      <a:cubicBezTo>
                        <a:pt x="503" y="2043"/>
                        <a:pt x="298" y="2220"/>
                        <a:pt x="177" y="2453"/>
                      </a:cubicBezTo>
                      <a:cubicBezTo>
                        <a:pt x="64" y="2659"/>
                        <a:pt x="29" y="2871"/>
                        <a:pt x="29" y="3104"/>
                      </a:cubicBezTo>
                      <a:cubicBezTo>
                        <a:pt x="1" y="3635"/>
                        <a:pt x="149" y="4222"/>
                        <a:pt x="595" y="4547"/>
                      </a:cubicBezTo>
                      <a:cubicBezTo>
                        <a:pt x="736" y="4668"/>
                        <a:pt x="913" y="4753"/>
                        <a:pt x="1090" y="4816"/>
                      </a:cubicBezTo>
                      <a:cubicBezTo>
                        <a:pt x="1361" y="4912"/>
                        <a:pt x="1659" y="4964"/>
                        <a:pt x="1949" y="4964"/>
                      </a:cubicBezTo>
                      <a:cubicBezTo>
                        <a:pt x="2197" y="4964"/>
                        <a:pt x="2439" y="4926"/>
                        <a:pt x="2653" y="4845"/>
                      </a:cubicBezTo>
                      <a:cubicBezTo>
                        <a:pt x="2894" y="4781"/>
                        <a:pt x="3099" y="4547"/>
                        <a:pt x="3276" y="4371"/>
                      </a:cubicBezTo>
                      <a:cubicBezTo>
                        <a:pt x="3453" y="4194"/>
                        <a:pt x="3630" y="3989"/>
                        <a:pt x="3743" y="3755"/>
                      </a:cubicBezTo>
                      <a:cubicBezTo>
                        <a:pt x="3891" y="3515"/>
                        <a:pt x="3983" y="3225"/>
                        <a:pt x="4040" y="2927"/>
                      </a:cubicBezTo>
                      <a:cubicBezTo>
                        <a:pt x="4068" y="2574"/>
                        <a:pt x="4068" y="2220"/>
                        <a:pt x="4068" y="1866"/>
                      </a:cubicBezTo>
                      <a:cubicBezTo>
                        <a:pt x="4040" y="1244"/>
                        <a:pt x="3835" y="685"/>
                        <a:pt x="3509" y="183"/>
                      </a:cubicBezTo>
                      <a:cubicBezTo>
                        <a:pt x="3423" y="53"/>
                        <a:pt x="3312" y="1"/>
                        <a:pt x="3189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06" name="Google Shape;606;p34"/>
                <p:cNvSpPr/>
                <p:nvPr/>
              </p:nvSpPr>
              <p:spPr>
                <a:xfrm>
                  <a:off x="2972142" y="4023405"/>
                  <a:ext cx="272169" cy="460562"/>
                </a:xfrm>
                <a:custGeom>
                  <a:rect b="b" l="l" r="r" t="t"/>
                  <a:pathLst>
                    <a:path extrusionOk="0" h="13612" w="8044">
                      <a:moveTo>
                        <a:pt x="532" y="1"/>
                      </a:moveTo>
                      <a:cubicBezTo>
                        <a:pt x="504" y="1"/>
                        <a:pt x="473" y="15"/>
                        <a:pt x="439" y="50"/>
                      </a:cubicBezTo>
                      <a:cubicBezTo>
                        <a:pt x="382" y="78"/>
                        <a:pt x="382" y="142"/>
                        <a:pt x="382" y="198"/>
                      </a:cubicBezTo>
                      <a:cubicBezTo>
                        <a:pt x="354" y="347"/>
                        <a:pt x="354" y="495"/>
                        <a:pt x="382" y="672"/>
                      </a:cubicBezTo>
                      <a:cubicBezTo>
                        <a:pt x="363" y="653"/>
                        <a:pt x="345" y="646"/>
                        <a:pt x="328" y="646"/>
                      </a:cubicBezTo>
                      <a:cubicBezTo>
                        <a:pt x="287" y="646"/>
                        <a:pt x="253" y="689"/>
                        <a:pt x="234" y="729"/>
                      </a:cubicBezTo>
                      <a:cubicBezTo>
                        <a:pt x="177" y="877"/>
                        <a:pt x="205" y="990"/>
                        <a:pt x="113" y="1111"/>
                      </a:cubicBezTo>
                      <a:cubicBezTo>
                        <a:pt x="28" y="1259"/>
                        <a:pt x="0" y="1408"/>
                        <a:pt x="28" y="1556"/>
                      </a:cubicBezTo>
                      <a:cubicBezTo>
                        <a:pt x="28" y="1670"/>
                        <a:pt x="85" y="1790"/>
                        <a:pt x="142" y="1910"/>
                      </a:cubicBezTo>
                      <a:cubicBezTo>
                        <a:pt x="318" y="2292"/>
                        <a:pt x="587" y="2794"/>
                        <a:pt x="941" y="3028"/>
                      </a:cubicBezTo>
                      <a:cubicBezTo>
                        <a:pt x="1323" y="3233"/>
                        <a:pt x="1769" y="3410"/>
                        <a:pt x="2087" y="3735"/>
                      </a:cubicBezTo>
                      <a:cubicBezTo>
                        <a:pt x="2179" y="3820"/>
                        <a:pt x="2207" y="3969"/>
                        <a:pt x="2264" y="4089"/>
                      </a:cubicBezTo>
                      <a:cubicBezTo>
                        <a:pt x="2858" y="5829"/>
                        <a:pt x="3148" y="7654"/>
                        <a:pt x="3594" y="9451"/>
                      </a:cubicBezTo>
                      <a:cubicBezTo>
                        <a:pt x="3827" y="10364"/>
                        <a:pt x="4096" y="11340"/>
                        <a:pt x="4478" y="12225"/>
                      </a:cubicBezTo>
                      <a:cubicBezTo>
                        <a:pt x="4627" y="12578"/>
                        <a:pt x="5037" y="13314"/>
                        <a:pt x="5391" y="13519"/>
                      </a:cubicBezTo>
                      <a:cubicBezTo>
                        <a:pt x="5481" y="13586"/>
                        <a:pt x="5552" y="13611"/>
                        <a:pt x="5618" y="13611"/>
                      </a:cubicBezTo>
                      <a:cubicBezTo>
                        <a:pt x="5789" y="13611"/>
                        <a:pt x="5916" y="13437"/>
                        <a:pt x="6218" y="13371"/>
                      </a:cubicBezTo>
                      <a:cubicBezTo>
                        <a:pt x="6600" y="13314"/>
                        <a:pt x="6862" y="13052"/>
                        <a:pt x="7131" y="12783"/>
                      </a:cubicBezTo>
                      <a:cubicBezTo>
                        <a:pt x="7513" y="12373"/>
                        <a:pt x="8015" y="11814"/>
                        <a:pt x="8015" y="11192"/>
                      </a:cubicBezTo>
                      <a:cubicBezTo>
                        <a:pt x="8044" y="10718"/>
                        <a:pt x="7867" y="10102"/>
                        <a:pt x="7633" y="9692"/>
                      </a:cubicBezTo>
                      <a:cubicBezTo>
                        <a:pt x="7605" y="9572"/>
                        <a:pt x="7541" y="9480"/>
                        <a:pt x="7485" y="9366"/>
                      </a:cubicBezTo>
                      <a:cubicBezTo>
                        <a:pt x="6898" y="8334"/>
                        <a:pt x="6042" y="7421"/>
                        <a:pt x="5511" y="6360"/>
                      </a:cubicBezTo>
                      <a:cubicBezTo>
                        <a:pt x="5391" y="6119"/>
                        <a:pt x="5270" y="5858"/>
                        <a:pt x="5157" y="5624"/>
                      </a:cubicBezTo>
                      <a:cubicBezTo>
                        <a:pt x="4832" y="4881"/>
                        <a:pt x="4506" y="4174"/>
                        <a:pt x="4153" y="3466"/>
                      </a:cubicBezTo>
                      <a:cubicBezTo>
                        <a:pt x="4068" y="3290"/>
                        <a:pt x="4004" y="3113"/>
                        <a:pt x="3919" y="2936"/>
                      </a:cubicBezTo>
                      <a:cubicBezTo>
                        <a:pt x="3856" y="2851"/>
                        <a:pt x="3827" y="2759"/>
                        <a:pt x="3799" y="2674"/>
                      </a:cubicBezTo>
                      <a:cubicBezTo>
                        <a:pt x="3771" y="2618"/>
                        <a:pt x="3771" y="2554"/>
                        <a:pt x="3742" y="2497"/>
                      </a:cubicBezTo>
                      <a:cubicBezTo>
                        <a:pt x="3622" y="2200"/>
                        <a:pt x="3389" y="1910"/>
                        <a:pt x="3148" y="1733"/>
                      </a:cubicBezTo>
                      <a:cubicBezTo>
                        <a:pt x="2971" y="1585"/>
                        <a:pt x="2766" y="1464"/>
                        <a:pt x="2589" y="1344"/>
                      </a:cubicBezTo>
                      <a:cubicBezTo>
                        <a:pt x="2384" y="1167"/>
                        <a:pt x="2151" y="1054"/>
                        <a:pt x="1946" y="877"/>
                      </a:cubicBezTo>
                      <a:cubicBezTo>
                        <a:pt x="1677" y="672"/>
                        <a:pt x="1443" y="495"/>
                        <a:pt x="1203" y="283"/>
                      </a:cubicBezTo>
                      <a:cubicBezTo>
                        <a:pt x="1157" y="260"/>
                        <a:pt x="1093" y="219"/>
                        <a:pt x="1036" y="219"/>
                      </a:cubicBezTo>
                      <a:cubicBezTo>
                        <a:pt x="1023" y="219"/>
                        <a:pt x="1010" y="221"/>
                        <a:pt x="998" y="226"/>
                      </a:cubicBezTo>
                      <a:cubicBezTo>
                        <a:pt x="941" y="255"/>
                        <a:pt x="913" y="318"/>
                        <a:pt x="913" y="375"/>
                      </a:cubicBezTo>
                      <a:cubicBezTo>
                        <a:pt x="849" y="608"/>
                        <a:pt x="998" y="785"/>
                        <a:pt x="1174" y="934"/>
                      </a:cubicBezTo>
                      <a:cubicBezTo>
                        <a:pt x="1380" y="1139"/>
                        <a:pt x="1620" y="1288"/>
                        <a:pt x="1769" y="1521"/>
                      </a:cubicBezTo>
                      <a:cubicBezTo>
                        <a:pt x="1928" y="1758"/>
                        <a:pt x="1846" y="1846"/>
                        <a:pt x="1695" y="1846"/>
                      </a:cubicBezTo>
                      <a:cubicBezTo>
                        <a:pt x="1544" y="1846"/>
                        <a:pt x="1323" y="1758"/>
                        <a:pt x="1203" y="1641"/>
                      </a:cubicBezTo>
                      <a:cubicBezTo>
                        <a:pt x="1090" y="1521"/>
                        <a:pt x="1026" y="1344"/>
                        <a:pt x="969" y="1203"/>
                      </a:cubicBezTo>
                      <a:cubicBezTo>
                        <a:pt x="849" y="962"/>
                        <a:pt x="821" y="700"/>
                        <a:pt x="764" y="432"/>
                      </a:cubicBezTo>
                      <a:cubicBezTo>
                        <a:pt x="741" y="361"/>
                        <a:pt x="673" y="1"/>
                        <a:pt x="532" y="1"/>
                      </a:cubicBezTo>
                      <a:close/>
                    </a:path>
                  </a:pathLst>
                </a:custGeom>
                <a:solidFill>
                  <a:srgbClr val="E95856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07" name="Google Shape;607;p34"/>
                <p:cNvSpPr/>
                <p:nvPr/>
              </p:nvSpPr>
              <p:spPr>
                <a:xfrm>
                  <a:off x="2970924" y="4022187"/>
                  <a:ext cx="274334" cy="462727"/>
                </a:xfrm>
                <a:custGeom>
                  <a:rect b="b" l="l" r="r" t="t"/>
                  <a:pathLst>
                    <a:path extrusionOk="0" h="13676" w="8108">
                      <a:moveTo>
                        <a:pt x="567" y="57"/>
                      </a:moveTo>
                      <a:cubicBezTo>
                        <a:pt x="652" y="57"/>
                        <a:pt x="708" y="319"/>
                        <a:pt x="743" y="439"/>
                      </a:cubicBezTo>
                      <a:cubicBezTo>
                        <a:pt x="743" y="439"/>
                        <a:pt x="743" y="468"/>
                        <a:pt x="772" y="468"/>
                      </a:cubicBezTo>
                      <a:cubicBezTo>
                        <a:pt x="772" y="560"/>
                        <a:pt x="800" y="644"/>
                        <a:pt x="828" y="736"/>
                      </a:cubicBezTo>
                      <a:cubicBezTo>
                        <a:pt x="857" y="913"/>
                        <a:pt x="885" y="1090"/>
                        <a:pt x="977" y="1267"/>
                      </a:cubicBezTo>
                      <a:cubicBezTo>
                        <a:pt x="1034" y="1416"/>
                        <a:pt x="1126" y="1557"/>
                        <a:pt x="1210" y="1706"/>
                      </a:cubicBezTo>
                      <a:cubicBezTo>
                        <a:pt x="1331" y="1826"/>
                        <a:pt x="1564" y="1911"/>
                        <a:pt x="1741" y="1911"/>
                      </a:cubicBezTo>
                      <a:cubicBezTo>
                        <a:pt x="1833" y="1911"/>
                        <a:pt x="1890" y="1882"/>
                        <a:pt x="1890" y="1854"/>
                      </a:cubicBezTo>
                      <a:cubicBezTo>
                        <a:pt x="1946" y="1769"/>
                        <a:pt x="1918" y="1677"/>
                        <a:pt x="1833" y="1557"/>
                      </a:cubicBezTo>
                      <a:cubicBezTo>
                        <a:pt x="1713" y="1380"/>
                        <a:pt x="1536" y="1239"/>
                        <a:pt x="1387" y="1090"/>
                      </a:cubicBezTo>
                      <a:cubicBezTo>
                        <a:pt x="1331" y="1062"/>
                        <a:pt x="1274" y="998"/>
                        <a:pt x="1210" y="942"/>
                      </a:cubicBezTo>
                      <a:cubicBezTo>
                        <a:pt x="1034" y="765"/>
                        <a:pt x="949" y="588"/>
                        <a:pt x="977" y="411"/>
                      </a:cubicBezTo>
                      <a:cubicBezTo>
                        <a:pt x="977" y="383"/>
                        <a:pt x="1005" y="319"/>
                        <a:pt x="1034" y="291"/>
                      </a:cubicBezTo>
                      <a:cubicBezTo>
                        <a:pt x="1097" y="291"/>
                        <a:pt x="1154" y="319"/>
                        <a:pt x="1210" y="354"/>
                      </a:cubicBezTo>
                      <a:lnTo>
                        <a:pt x="1946" y="942"/>
                      </a:lnTo>
                      <a:cubicBezTo>
                        <a:pt x="2066" y="1026"/>
                        <a:pt x="2187" y="1090"/>
                        <a:pt x="2300" y="1175"/>
                      </a:cubicBezTo>
                      <a:cubicBezTo>
                        <a:pt x="2392" y="1239"/>
                        <a:pt x="2512" y="1324"/>
                        <a:pt x="2625" y="1380"/>
                      </a:cubicBezTo>
                      <a:cubicBezTo>
                        <a:pt x="2717" y="1472"/>
                        <a:pt x="2802" y="1529"/>
                        <a:pt x="2866" y="1557"/>
                      </a:cubicBezTo>
                      <a:cubicBezTo>
                        <a:pt x="2979" y="1649"/>
                        <a:pt x="3071" y="1706"/>
                        <a:pt x="3156" y="1769"/>
                      </a:cubicBezTo>
                      <a:cubicBezTo>
                        <a:pt x="3425" y="1974"/>
                        <a:pt x="3630" y="2236"/>
                        <a:pt x="3750" y="2533"/>
                      </a:cubicBezTo>
                      <a:cubicBezTo>
                        <a:pt x="3778" y="2590"/>
                        <a:pt x="3807" y="2654"/>
                        <a:pt x="3807" y="2710"/>
                      </a:cubicBezTo>
                      <a:cubicBezTo>
                        <a:pt x="3835" y="2795"/>
                        <a:pt x="3863" y="2887"/>
                        <a:pt x="3927" y="2972"/>
                      </a:cubicBezTo>
                      <a:cubicBezTo>
                        <a:pt x="4012" y="3149"/>
                        <a:pt x="4104" y="3326"/>
                        <a:pt x="4160" y="3502"/>
                      </a:cubicBezTo>
                      <a:cubicBezTo>
                        <a:pt x="4366" y="3920"/>
                        <a:pt x="4542" y="4302"/>
                        <a:pt x="4719" y="4712"/>
                      </a:cubicBezTo>
                      <a:cubicBezTo>
                        <a:pt x="4868" y="5038"/>
                        <a:pt x="5016" y="5335"/>
                        <a:pt x="5165" y="5660"/>
                      </a:cubicBezTo>
                      <a:cubicBezTo>
                        <a:pt x="5306" y="5950"/>
                        <a:pt x="5427" y="6191"/>
                        <a:pt x="5519" y="6396"/>
                      </a:cubicBezTo>
                      <a:cubicBezTo>
                        <a:pt x="5809" y="7011"/>
                        <a:pt x="6226" y="7542"/>
                        <a:pt x="6608" y="8101"/>
                      </a:cubicBezTo>
                      <a:cubicBezTo>
                        <a:pt x="6898" y="8518"/>
                        <a:pt x="7224" y="8957"/>
                        <a:pt x="7492" y="9431"/>
                      </a:cubicBezTo>
                      <a:cubicBezTo>
                        <a:pt x="7549" y="9551"/>
                        <a:pt x="7606" y="9636"/>
                        <a:pt x="7669" y="9756"/>
                      </a:cubicBezTo>
                      <a:cubicBezTo>
                        <a:pt x="7846" y="10110"/>
                        <a:pt x="8051" y="10725"/>
                        <a:pt x="8023" y="11228"/>
                      </a:cubicBezTo>
                      <a:cubicBezTo>
                        <a:pt x="8023" y="11815"/>
                        <a:pt x="7549" y="12381"/>
                        <a:pt x="7139" y="12791"/>
                      </a:cubicBezTo>
                      <a:cubicBezTo>
                        <a:pt x="6898" y="13053"/>
                        <a:pt x="6608" y="13322"/>
                        <a:pt x="6254" y="13378"/>
                      </a:cubicBezTo>
                      <a:cubicBezTo>
                        <a:pt x="6106" y="13407"/>
                        <a:pt x="5986" y="13499"/>
                        <a:pt x="5901" y="13527"/>
                      </a:cubicBezTo>
                      <a:cubicBezTo>
                        <a:pt x="5809" y="13583"/>
                        <a:pt x="5724" y="13619"/>
                        <a:pt x="5660" y="13619"/>
                      </a:cubicBezTo>
                      <a:cubicBezTo>
                        <a:pt x="5575" y="13619"/>
                        <a:pt x="5519" y="13583"/>
                        <a:pt x="5427" y="13527"/>
                      </a:cubicBezTo>
                      <a:cubicBezTo>
                        <a:pt x="5101" y="13322"/>
                        <a:pt x="4691" y="12586"/>
                        <a:pt x="4542" y="12232"/>
                      </a:cubicBezTo>
                      <a:cubicBezTo>
                        <a:pt x="4160" y="11320"/>
                        <a:pt x="3892" y="10372"/>
                        <a:pt x="3658" y="9459"/>
                      </a:cubicBezTo>
                      <a:cubicBezTo>
                        <a:pt x="3481" y="8844"/>
                        <a:pt x="3361" y="8193"/>
                        <a:pt x="3220" y="7542"/>
                      </a:cubicBezTo>
                      <a:cubicBezTo>
                        <a:pt x="2951" y="6396"/>
                        <a:pt x="2717" y="5243"/>
                        <a:pt x="2335" y="4125"/>
                      </a:cubicBezTo>
                      <a:cubicBezTo>
                        <a:pt x="2272" y="4005"/>
                        <a:pt x="2243" y="3856"/>
                        <a:pt x="2123" y="3743"/>
                      </a:cubicBezTo>
                      <a:cubicBezTo>
                        <a:pt x="1918" y="3502"/>
                        <a:pt x="1628" y="3361"/>
                        <a:pt x="1359" y="3212"/>
                      </a:cubicBezTo>
                      <a:cubicBezTo>
                        <a:pt x="1239" y="3149"/>
                        <a:pt x="1126" y="3092"/>
                        <a:pt x="1005" y="3036"/>
                      </a:cubicBezTo>
                      <a:cubicBezTo>
                        <a:pt x="623" y="2795"/>
                        <a:pt x="326" y="2208"/>
                        <a:pt x="213" y="1946"/>
                      </a:cubicBezTo>
                      <a:cubicBezTo>
                        <a:pt x="149" y="1826"/>
                        <a:pt x="93" y="1706"/>
                        <a:pt x="93" y="1592"/>
                      </a:cubicBezTo>
                      <a:cubicBezTo>
                        <a:pt x="64" y="1444"/>
                        <a:pt x="93" y="1295"/>
                        <a:pt x="178" y="1175"/>
                      </a:cubicBezTo>
                      <a:cubicBezTo>
                        <a:pt x="241" y="1090"/>
                        <a:pt x="241" y="1026"/>
                        <a:pt x="241" y="970"/>
                      </a:cubicBezTo>
                      <a:cubicBezTo>
                        <a:pt x="270" y="913"/>
                        <a:pt x="270" y="850"/>
                        <a:pt x="298" y="793"/>
                      </a:cubicBezTo>
                      <a:cubicBezTo>
                        <a:pt x="326" y="736"/>
                        <a:pt x="354" y="708"/>
                        <a:pt x="390" y="708"/>
                      </a:cubicBezTo>
                      <a:cubicBezTo>
                        <a:pt x="404" y="722"/>
                        <a:pt x="411" y="729"/>
                        <a:pt x="415" y="729"/>
                      </a:cubicBezTo>
                      <a:cubicBezTo>
                        <a:pt x="418" y="729"/>
                        <a:pt x="418" y="722"/>
                        <a:pt x="418" y="708"/>
                      </a:cubicBezTo>
                      <a:cubicBezTo>
                        <a:pt x="446" y="708"/>
                        <a:pt x="446" y="708"/>
                        <a:pt x="446" y="673"/>
                      </a:cubicBezTo>
                      <a:cubicBezTo>
                        <a:pt x="418" y="531"/>
                        <a:pt x="418" y="383"/>
                        <a:pt x="446" y="234"/>
                      </a:cubicBezTo>
                      <a:cubicBezTo>
                        <a:pt x="446" y="178"/>
                        <a:pt x="446" y="142"/>
                        <a:pt x="475" y="114"/>
                      </a:cubicBezTo>
                      <a:cubicBezTo>
                        <a:pt x="503" y="86"/>
                        <a:pt x="531" y="57"/>
                        <a:pt x="567" y="57"/>
                      </a:cubicBezTo>
                      <a:close/>
                      <a:moveTo>
                        <a:pt x="567" y="1"/>
                      </a:moveTo>
                      <a:cubicBezTo>
                        <a:pt x="531" y="1"/>
                        <a:pt x="475" y="29"/>
                        <a:pt x="446" y="57"/>
                      </a:cubicBezTo>
                      <a:cubicBezTo>
                        <a:pt x="418" y="114"/>
                        <a:pt x="390" y="178"/>
                        <a:pt x="390" y="234"/>
                      </a:cubicBezTo>
                      <a:cubicBezTo>
                        <a:pt x="354" y="383"/>
                        <a:pt x="354" y="496"/>
                        <a:pt x="390" y="644"/>
                      </a:cubicBezTo>
                      <a:cubicBezTo>
                        <a:pt x="326" y="644"/>
                        <a:pt x="270" y="708"/>
                        <a:pt x="241" y="765"/>
                      </a:cubicBezTo>
                      <a:cubicBezTo>
                        <a:pt x="213" y="821"/>
                        <a:pt x="213" y="885"/>
                        <a:pt x="178" y="942"/>
                      </a:cubicBezTo>
                      <a:cubicBezTo>
                        <a:pt x="178" y="1026"/>
                        <a:pt x="178" y="1090"/>
                        <a:pt x="121" y="1147"/>
                      </a:cubicBezTo>
                      <a:cubicBezTo>
                        <a:pt x="36" y="1267"/>
                        <a:pt x="1" y="1444"/>
                        <a:pt x="36" y="1592"/>
                      </a:cubicBezTo>
                      <a:cubicBezTo>
                        <a:pt x="36" y="1706"/>
                        <a:pt x="93" y="1854"/>
                        <a:pt x="149" y="1974"/>
                      </a:cubicBezTo>
                      <a:cubicBezTo>
                        <a:pt x="298" y="2264"/>
                        <a:pt x="595" y="2859"/>
                        <a:pt x="977" y="3064"/>
                      </a:cubicBezTo>
                      <a:cubicBezTo>
                        <a:pt x="1097" y="3149"/>
                        <a:pt x="1210" y="3212"/>
                        <a:pt x="1331" y="3269"/>
                      </a:cubicBezTo>
                      <a:cubicBezTo>
                        <a:pt x="1592" y="3418"/>
                        <a:pt x="1890" y="3566"/>
                        <a:pt x="2095" y="3771"/>
                      </a:cubicBezTo>
                      <a:cubicBezTo>
                        <a:pt x="2187" y="3892"/>
                        <a:pt x="2215" y="4005"/>
                        <a:pt x="2272" y="4125"/>
                      </a:cubicBezTo>
                      <a:cubicBezTo>
                        <a:pt x="2654" y="5243"/>
                        <a:pt x="2894" y="6424"/>
                        <a:pt x="3156" y="7542"/>
                      </a:cubicBezTo>
                      <a:cubicBezTo>
                        <a:pt x="3304" y="8193"/>
                        <a:pt x="3425" y="8844"/>
                        <a:pt x="3602" y="9487"/>
                      </a:cubicBezTo>
                      <a:cubicBezTo>
                        <a:pt x="3835" y="10400"/>
                        <a:pt x="4104" y="11348"/>
                        <a:pt x="4486" y="12261"/>
                      </a:cubicBezTo>
                      <a:cubicBezTo>
                        <a:pt x="4634" y="12586"/>
                        <a:pt x="5045" y="13350"/>
                        <a:pt x="5398" y="13583"/>
                      </a:cubicBezTo>
                      <a:cubicBezTo>
                        <a:pt x="5483" y="13647"/>
                        <a:pt x="5575" y="13675"/>
                        <a:pt x="5660" y="13675"/>
                      </a:cubicBezTo>
                      <a:cubicBezTo>
                        <a:pt x="5752" y="13675"/>
                        <a:pt x="5837" y="13647"/>
                        <a:pt x="5929" y="13583"/>
                      </a:cubicBezTo>
                      <a:cubicBezTo>
                        <a:pt x="6014" y="13527"/>
                        <a:pt x="6106" y="13470"/>
                        <a:pt x="6283" y="13442"/>
                      </a:cubicBezTo>
                      <a:cubicBezTo>
                        <a:pt x="6636" y="13378"/>
                        <a:pt x="6934" y="13117"/>
                        <a:pt x="7195" y="12819"/>
                      </a:cubicBezTo>
                      <a:cubicBezTo>
                        <a:pt x="7606" y="12409"/>
                        <a:pt x="8080" y="11850"/>
                        <a:pt x="8080" y="11228"/>
                      </a:cubicBezTo>
                      <a:cubicBezTo>
                        <a:pt x="8108" y="10697"/>
                        <a:pt x="7903" y="10082"/>
                        <a:pt x="7698" y="9728"/>
                      </a:cubicBezTo>
                      <a:cubicBezTo>
                        <a:pt x="7669" y="9608"/>
                        <a:pt x="7606" y="9516"/>
                        <a:pt x="7549" y="9402"/>
                      </a:cubicBezTo>
                      <a:cubicBezTo>
                        <a:pt x="7287" y="8928"/>
                        <a:pt x="6962" y="8490"/>
                        <a:pt x="6636" y="8044"/>
                      </a:cubicBezTo>
                      <a:cubicBezTo>
                        <a:pt x="6254" y="7514"/>
                        <a:pt x="5872" y="6983"/>
                        <a:pt x="5575" y="6396"/>
                      </a:cubicBezTo>
                      <a:cubicBezTo>
                        <a:pt x="5455" y="6155"/>
                        <a:pt x="5342" y="5922"/>
                        <a:pt x="5222" y="5625"/>
                      </a:cubicBezTo>
                      <a:cubicBezTo>
                        <a:pt x="5073" y="5335"/>
                        <a:pt x="4924" y="5009"/>
                        <a:pt x="4776" y="4684"/>
                      </a:cubicBezTo>
                      <a:cubicBezTo>
                        <a:pt x="4599" y="4302"/>
                        <a:pt x="4422" y="3892"/>
                        <a:pt x="4217" y="3474"/>
                      </a:cubicBezTo>
                      <a:cubicBezTo>
                        <a:pt x="4132" y="3297"/>
                        <a:pt x="4068" y="3120"/>
                        <a:pt x="3984" y="2944"/>
                      </a:cubicBezTo>
                      <a:cubicBezTo>
                        <a:pt x="3927" y="2887"/>
                        <a:pt x="3892" y="2795"/>
                        <a:pt x="3863" y="2710"/>
                      </a:cubicBezTo>
                      <a:cubicBezTo>
                        <a:pt x="3835" y="2654"/>
                        <a:pt x="3835" y="2562"/>
                        <a:pt x="3807" y="2505"/>
                      </a:cubicBezTo>
                      <a:cubicBezTo>
                        <a:pt x="3686" y="2208"/>
                        <a:pt x="3453" y="1946"/>
                        <a:pt x="3184" y="1734"/>
                      </a:cubicBezTo>
                      <a:cubicBezTo>
                        <a:pt x="3099" y="1649"/>
                        <a:pt x="3007" y="1592"/>
                        <a:pt x="2894" y="1529"/>
                      </a:cubicBezTo>
                      <a:cubicBezTo>
                        <a:pt x="2830" y="1472"/>
                        <a:pt x="2746" y="1416"/>
                        <a:pt x="2654" y="1352"/>
                      </a:cubicBezTo>
                      <a:cubicBezTo>
                        <a:pt x="2540" y="1267"/>
                        <a:pt x="2448" y="1203"/>
                        <a:pt x="2335" y="1118"/>
                      </a:cubicBezTo>
                      <a:cubicBezTo>
                        <a:pt x="2215" y="1062"/>
                        <a:pt x="2095" y="970"/>
                        <a:pt x="1982" y="885"/>
                      </a:cubicBezTo>
                      <a:lnTo>
                        <a:pt x="1239" y="319"/>
                      </a:lnTo>
                      <a:cubicBezTo>
                        <a:pt x="1182" y="262"/>
                        <a:pt x="1154" y="234"/>
                        <a:pt x="1062" y="234"/>
                      </a:cubicBezTo>
                      <a:lnTo>
                        <a:pt x="1034" y="234"/>
                      </a:lnTo>
                      <a:cubicBezTo>
                        <a:pt x="977" y="262"/>
                        <a:pt x="949" y="319"/>
                        <a:pt x="920" y="411"/>
                      </a:cubicBezTo>
                      <a:cubicBezTo>
                        <a:pt x="885" y="588"/>
                        <a:pt x="977" y="793"/>
                        <a:pt x="1182" y="998"/>
                      </a:cubicBezTo>
                      <a:cubicBezTo>
                        <a:pt x="1239" y="1062"/>
                        <a:pt x="1302" y="1090"/>
                        <a:pt x="1359" y="1147"/>
                      </a:cubicBezTo>
                      <a:cubicBezTo>
                        <a:pt x="1508" y="1267"/>
                        <a:pt x="1684" y="1416"/>
                        <a:pt x="1769" y="1592"/>
                      </a:cubicBezTo>
                      <a:cubicBezTo>
                        <a:pt x="1861" y="1677"/>
                        <a:pt x="1861" y="1769"/>
                        <a:pt x="1861" y="1826"/>
                      </a:cubicBezTo>
                      <a:cubicBezTo>
                        <a:pt x="1833" y="1854"/>
                        <a:pt x="1769" y="1854"/>
                        <a:pt x="1741" y="1854"/>
                      </a:cubicBezTo>
                      <a:cubicBezTo>
                        <a:pt x="1592" y="1854"/>
                        <a:pt x="1359" y="1769"/>
                        <a:pt x="1274" y="1649"/>
                      </a:cubicBezTo>
                      <a:cubicBezTo>
                        <a:pt x="1154" y="1529"/>
                        <a:pt x="1097" y="1380"/>
                        <a:pt x="1034" y="1239"/>
                      </a:cubicBezTo>
                      <a:cubicBezTo>
                        <a:pt x="949" y="1062"/>
                        <a:pt x="920" y="885"/>
                        <a:pt x="885" y="736"/>
                      </a:cubicBezTo>
                      <a:cubicBezTo>
                        <a:pt x="857" y="644"/>
                        <a:pt x="828" y="560"/>
                        <a:pt x="828" y="468"/>
                      </a:cubicBezTo>
                      <a:cubicBezTo>
                        <a:pt x="800" y="439"/>
                        <a:pt x="800" y="439"/>
                        <a:pt x="800" y="411"/>
                      </a:cubicBezTo>
                      <a:cubicBezTo>
                        <a:pt x="772" y="262"/>
                        <a:pt x="708" y="1"/>
                        <a:pt x="567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08" name="Google Shape;608;p34"/>
                <p:cNvSpPr/>
                <p:nvPr/>
              </p:nvSpPr>
              <p:spPr>
                <a:xfrm>
                  <a:off x="2984086" y="4043030"/>
                  <a:ext cx="21824" cy="48858"/>
                </a:xfrm>
                <a:custGeom>
                  <a:rect b="b" l="l" r="r" t="t"/>
                  <a:pathLst>
                    <a:path extrusionOk="0" h="1444" w="645">
                      <a:moveTo>
                        <a:pt x="29" y="0"/>
                      </a:moveTo>
                      <a:cubicBezTo>
                        <a:pt x="1" y="0"/>
                        <a:pt x="1" y="28"/>
                        <a:pt x="1" y="57"/>
                      </a:cubicBezTo>
                      <a:lnTo>
                        <a:pt x="114" y="531"/>
                      </a:lnTo>
                      <a:cubicBezTo>
                        <a:pt x="234" y="884"/>
                        <a:pt x="354" y="1210"/>
                        <a:pt x="616" y="1415"/>
                      </a:cubicBezTo>
                      <a:lnTo>
                        <a:pt x="616" y="1443"/>
                      </a:lnTo>
                      <a:lnTo>
                        <a:pt x="645" y="1415"/>
                      </a:lnTo>
                      <a:lnTo>
                        <a:pt x="645" y="1387"/>
                      </a:lnTo>
                      <a:cubicBezTo>
                        <a:pt x="383" y="1182"/>
                        <a:pt x="291" y="856"/>
                        <a:pt x="178" y="502"/>
                      </a:cubicBezTo>
                      <a:lnTo>
                        <a:pt x="57" y="28"/>
                      </a:lnTo>
                      <a:cubicBezTo>
                        <a:pt x="57" y="0"/>
                        <a:pt x="29" y="0"/>
                        <a:pt x="2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09" name="Google Shape;609;p34"/>
                <p:cNvSpPr/>
                <p:nvPr/>
              </p:nvSpPr>
              <p:spPr>
                <a:xfrm>
                  <a:off x="2975966" y="4060015"/>
                  <a:ext cx="22060" cy="44798"/>
                </a:xfrm>
                <a:custGeom>
                  <a:rect b="b" l="l" r="r" t="t"/>
                  <a:pathLst>
                    <a:path extrusionOk="0" h="1324" w="652">
                      <a:moveTo>
                        <a:pt x="29" y="0"/>
                      </a:moveTo>
                      <a:cubicBezTo>
                        <a:pt x="0" y="0"/>
                        <a:pt x="0" y="0"/>
                        <a:pt x="0" y="29"/>
                      </a:cubicBezTo>
                      <a:cubicBezTo>
                        <a:pt x="92" y="439"/>
                        <a:pt x="269" y="856"/>
                        <a:pt x="531" y="1210"/>
                      </a:cubicBezTo>
                      <a:cubicBezTo>
                        <a:pt x="559" y="1267"/>
                        <a:pt x="594" y="1295"/>
                        <a:pt x="623" y="1323"/>
                      </a:cubicBezTo>
                      <a:cubicBezTo>
                        <a:pt x="651" y="1323"/>
                        <a:pt x="651" y="1323"/>
                        <a:pt x="651" y="1295"/>
                      </a:cubicBezTo>
                      <a:lnTo>
                        <a:pt x="651" y="1267"/>
                      </a:lnTo>
                      <a:cubicBezTo>
                        <a:pt x="623" y="1238"/>
                        <a:pt x="594" y="1210"/>
                        <a:pt x="594" y="1182"/>
                      </a:cubicBezTo>
                      <a:cubicBezTo>
                        <a:pt x="326" y="856"/>
                        <a:pt x="149" y="439"/>
                        <a:pt x="64" y="29"/>
                      </a:cubicBezTo>
                      <a:cubicBezTo>
                        <a:pt x="64" y="0"/>
                        <a:pt x="29" y="0"/>
                        <a:pt x="2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10" name="Google Shape;610;p34"/>
                <p:cNvSpPr/>
                <p:nvPr/>
              </p:nvSpPr>
              <p:spPr>
                <a:xfrm>
                  <a:off x="3098756" y="4110769"/>
                  <a:ext cx="1929" cy="13196"/>
                </a:xfrm>
                <a:custGeom>
                  <a:rect b="b" l="l" r="r" t="t"/>
                  <a:pathLst>
                    <a:path extrusionOk="0" h="390" w="57">
                      <a:moveTo>
                        <a:pt x="57" y="0"/>
                      </a:moveTo>
                      <a:lnTo>
                        <a:pt x="0" y="389"/>
                      </a:lnTo>
                      <a:cubicBezTo>
                        <a:pt x="29" y="269"/>
                        <a:pt x="57" y="149"/>
                        <a:pt x="57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11" name="Google Shape;611;p34"/>
                <p:cNvSpPr/>
                <p:nvPr/>
              </p:nvSpPr>
              <p:spPr>
                <a:xfrm>
                  <a:off x="3097809" y="4109788"/>
                  <a:ext cx="3857" cy="15124"/>
                </a:xfrm>
                <a:custGeom>
                  <a:rect b="b" l="l" r="r" t="t"/>
                  <a:pathLst>
                    <a:path extrusionOk="0" h="447" w="114">
                      <a:moveTo>
                        <a:pt x="85" y="1"/>
                      </a:moveTo>
                      <a:cubicBezTo>
                        <a:pt x="57" y="1"/>
                        <a:pt x="57" y="29"/>
                        <a:pt x="57" y="29"/>
                      </a:cubicBezTo>
                      <a:cubicBezTo>
                        <a:pt x="57" y="149"/>
                        <a:pt x="28" y="298"/>
                        <a:pt x="0" y="418"/>
                      </a:cubicBezTo>
                      <a:cubicBezTo>
                        <a:pt x="0" y="418"/>
                        <a:pt x="0" y="447"/>
                        <a:pt x="28" y="447"/>
                      </a:cubicBezTo>
                      <a:cubicBezTo>
                        <a:pt x="28" y="447"/>
                        <a:pt x="57" y="447"/>
                        <a:pt x="57" y="418"/>
                      </a:cubicBezTo>
                      <a:cubicBezTo>
                        <a:pt x="85" y="298"/>
                        <a:pt x="113" y="178"/>
                        <a:pt x="113" y="29"/>
                      </a:cubicBezTo>
                      <a:lnTo>
                        <a:pt x="85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12" name="Google Shape;612;p34"/>
                <p:cNvSpPr/>
                <p:nvPr/>
              </p:nvSpPr>
              <p:spPr>
                <a:xfrm>
                  <a:off x="3508542" y="4013085"/>
                  <a:ext cx="133851" cy="156318"/>
                </a:xfrm>
                <a:custGeom>
                  <a:rect b="b" l="l" r="r" t="t"/>
                  <a:pathLst>
                    <a:path extrusionOk="0" h="4620" w="3956">
                      <a:moveTo>
                        <a:pt x="298" y="1"/>
                      </a:moveTo>
                      <a:lnTo>
                        <a:pt x="298" y="1"/>
                      </a:lnTo>
                      <a:cubicBezTo>
                        <a:pt x="326" y="1005"/>
                        <a:pt x="270" y="1946"/>
                        <a:pt x="206" y="2802"/>
                      </a:cubicBezTo>
                      <a:cubicBezTo>
                        <a:pt x="178" y="3213"/>
                        <a:pt x="149" y="3510"/>
                        <a:pt x="1" y="3863"/>
                      </a:cubicBezTo>
                      <a:cubicBezTo>
                        <a:pt x="680" y="4161"/>
                        <a:pt x="1154" y="4514"/>
                        <a:pt x="1861" y="4571"/>
                      </a:cubicBezTo>
                      <a:cubicBezTo>
                        <a:pt x="2087" y="4601"/>
                        <a:pt x="2339" y="4620"/>
                        <a:pt x="2597" y="4620"/>
                      </a:cubicBezTo>
                      <a:cubicBezTo>
                        <a:pt x="3074" y="4620"/>
                        <a:pt x="3570" y="4554"/>
                        <a:pt x="3955" y="4366"/>
                      </a:cubicBezTo>
                      <a:cubicBezTo>
                        <a:pt x="3481" y="3099"/>
                        <a:pt x="3602" y="1798"/>
                        <a:pt x="3566" y="531"/>
                      </a:cubicBezTo>
                      <a:cubicBezTo>
                        <a:pt x="3566" y="355"/>
                        <a:pt x="3566" y="178"/>
                        <a:pt x="3538" y="29"/>
                      </a:cubicBezTo>
                      <a:lnTo>
                        <a:pt x="298" y="1"/>
                      </a:lnTo>
                      <a:close/>
                    </a:path>
                  </a:pathLst>
                </a:custGeom>
                <a:solidFill>
                  <a:srgbClr val="FF4440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13" name="Google Shape;613;p34"/>
                <p:cNvSpPr/>
                <p:nvPr/>
              </p:nvSpPr>
              <p:spPr>
                <a:xfrm>
                  <a:off x="3314189" y="4099874"/>
                  <a:ext cx="514664" cy="610519"/>
                </a:xfrm>
                <a:custGeom>
                  <a:rect b="b" l="l" r="r" t="t"/>
                  <a:pathLst>
                    <a:path extrusionOk="0" h="18044" w="15211">
                      <a:moveTo>
                        <a:pt x="7102" y="0"/>
                      </a:moveTo>
                      <a:cubicBezTo>
                        <a:pt x="6984" y="0"/>
                        <a:pt x="6867" y="1"/>
                        <a:pt x="6749" y="4"/>
                      </a:cubicBezTo>
                      <a:cubicBezTo>
                        <a:pt x="5306" y="32"/>
                        <a:pt x="2059" y="824"/>
                        <a:pt x="1146" y="1978"/>
                      </a:cubicBezTo>
                      <a:cubicBezTo>
                        <a:pt x="0" y="3506"/>
                        <a:pt x="616" y="5748"/>
                        <a:pt x="1825" y="7043"/>
                      </a:cubicBezTo>
                      <a:cubicBezTo>
                        <a:pt x="1592" y="8281"/>
                        <a:pt x="1387" y="9491"/>
                        <a:pt x="1267" y="10729"/>
                      </a:cubicBezTo>
                      <a:cubicBezTo>
                        <a:pt x="1146" y="11818"/>
                        <a:pt x="1295" y="12971"/>
                        <a:pt x="913" y="14004"/>
                      </a:cubicBezTo>
                      <a:cubicBezTo>
                        <a:pt x="821" y="14181"/>
                        <a:pt x="736" y="14358"/>
                        <a:pt x="708" y="14563"/>
                      </a:cubicBezTo>
                      <a:cubicBezTo>
                        <a:pt x="679" y="14768"/>
                        <a:pt x="679" y="14945"/>
                        <a:pt x="708" y="15150"/>
                      </a:cubicBezTo>
                      <a:cubicBezTo>
                        <a:pt x="856" y="16155"/>
                        <a:pt x="1323" y="17187"/>
                        <a:pt x="2208" y="17654"/>
                      </a:cubicBezTo>
                      <a:cubicBezTo>
                        <a:pt x="2858" y="18043"/>
                        <a:pt x="3622" y="18043"/>
                        <a:pt x="4358" y="18043"/>
                      </a:cubicBezTo>
                      <a:cubicBezTo>
                        <a:pt x="7280" y="18008"/>
                        <a:pt x="10194" y="17718"/>
                        <a:pt x="13088" y="17393"/>
                      </a:cubicBezTo>
                      <a:cubicBezTo>
                        <a:pt x="13265" y="17393"/>
                        <a:pt x="13442" y="17364"/>
                        <a:pt x="13590" y="17336"/>
                      </a:cubicBezTo>
                      <a:cubicBezTo>
                        <a:pt x="13767" y="17301"/>
                        <a:pt x="13944" y="17272"/>
                        <a:pt x="14085" y="17187"/>
                      </a:cubicBezTo>
                      <a:cubicBezTo>
                        <a:pt x="14616" y="16982"/>
                        <a:pt x="15033" y="16452"/>
                        <a:pt x="15090" y="15886"/>
                      </a:cubicBezTo>
                      <a:cubicBezTo>
                        <a:pt x="15210" y="15037"/>
                        <a:pt x="14736" y="14266"/>
                        <a:pt x="14588" y="13445"/>
                      </a:cubicBezTo>
                      <a:cubicBezTo>
                        <a:pt x="14503" y="13056"/>
                        <a:pt x="14503" y="12646"/>
                        <a:pt x="14326" y="12292"/>
                      </a:cubicBezTo>
                      <a:cubicBezTo>
                        <a:pt x="14234" y="12115"/>
                        <a:pt x="14121" y="11967"/>
                        <a:pt x="14029" y="11818"/>
                      </a:cubicBezTo>
                      <a:cubicBezTo>
                        <a:pt x="13732" y="11231"/>
                        <a:pt x="13972" y="10700"/>
                        <a:pt x="13944" y="10113"/>
                      </a:cubicBezTo>
                      <a:cubicBezTo>
                        <a:pt x="13944" y="9554"/>
                        <a:pt x="13880" y="8988"/>
                        <a:pt x="13880" y="8401"/>
                      </a:cubicBezTo>
                      <a:cubicBezTo>
                        <a:pt x="13880" y="8047"/>
                        <a:pt x="13880" y="7665"/>
                        <a:pt x="13944" y="7283"/>
                      </a:cubicBezTo>
                      <a:cubicBezTo>
                        <a:pt x="14000" y="6901"/>
                        <a:pt x="14149" y="6512"/>
                        <a:pt x="14206" y="6130"/>
                      </a:cubicBezTo>
                      <a:cubicBezTo>
                        <a:pt x="14588" y="4213"/>
                        <a:pt x="13526" y="1829"/>
                        <a:pt x="11730" y="945"/>
                      </a:cubicBezTo>
                      <a:cubicBezTo>
                        <a:pt x="10333" y="233"/>
                        <a:pt x="8702" y="0"/>
                        <a:pt x="7102" y="0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14" name="Google Shape;614;p34"/>
                <p:cNvSpPr/>
                <p:nvPr/>
              </p:nvSpPr>
              <p:spPr>
                <a:xfrm>
                  <a:off x="3063804" y="4101904"/>
                  <a:ext cx="450750" cy="394009"/>
                </a:xfrm>
                <a:custGeom>
                  <a:rect b="b" l="l" r="r" t="t"/>
                  <a:pathLst>
                    <a:path extrusionOk="0" h="11645" w="13322">
                      <a:moveTo>
                        <a:pt x="13322" y="0"/>
                      </a:moveTo>
                      <a:lnTo>
                        <a:pt x="13322" y="0"/>
                      </a:lnTo>
                      <a:cubicBezTo>
                        <a:pt x="13088" y="29"/>
                        <a:pt x="12855" y="57"/>
                        <a:pt x="12614" y="85"/>
                      </a:cubicBezTo>
                      <a:cubicBezTo>
                        <a:pt x="11114" y="326"/>
                        <a:pt x="9699" y="941"/>
                        <a:pt x="8490" y="1889"/>
                      </a:cubicBezTo>
                      <a:cubicBezTo>
                        <a:pt x="7690" y="2505"/>
                        <a:pt x="6983" y="3240"/>
                        <a:pt x="6339" y="4012"/>
                      </a:cubicBezTo>
                      <a:cubicBezTo>
                        <a:pt x="5717" y="4747"/>
                        <a:pt x="5158" y="5745"/>
                        <a:pt x="4422" y="6339"/>
                      </a:cubicBezTo>
                      <a:cubicBezTo>
                        <a:pt x="4040" y="5780"/>
                        <a:pt x="3715" y="5186"/>
                        <a:pt x="3417" y="4599"/>
                      </a:cubicBezTo>
                      <a:cubicBezTo>
                        <a:pt x="3361" y="4450"/>
                        <a:pt x="3269" y="4273"/>
                        <a:pt x="3156" y="4153"/>
                      </a:cubicBezTo>
                      <a:cubicBezTo>
                        <a:pt x="3092" y="4040"/>
                        <a:pt x="2979" y="3976"/>
                        <a:pt x="2915" y="3863"/>
                      </a:cubicBezTo>
                      <a:cubicBezTo>
                        <a:pt x="2802" y="3714"/>
                        <a:pt x="2802" y="3509"/>
                        <a:pt x="2710" y="3332"/>
                      </a:cubicBezTo>
                      <a:cubicBezTo>
                        <a:pt x="2653" y="3156"/>
                        <a:pt x="2533" y="2979"/>
                        <a:pt x="2328" y="2979"/>
                      </a:cubicBezTo>
                      <a:cubicBezTo>
                        <a:pt x="1741" y="3538"/>
                        <a:pt x="765" y="3594"/>
                        <a:pt x="121" y="4096"/>
                      </a:cubicBezTo>
                      <a:cubicBezTo>
                        <a:pt x="57" y="4125"/>
                        <a:pt x="29" y="4153"/>
                        <a:pt x="29" y="4217"/>
                      </a:cubicBezTo>
                      <a:cubicBezTo>
                        <a:pt x="1" y="4245"/>
                        <a:pt x="1" y="4273"/>
                        <a:pt x="29" y="4330"/>
                      </a:cubicBezTo>
                      <a:cubicBezTo>
                        <a:pt x="149" y="4981"/>
                        <a:pt x="234" y="5660"/>
                        <a:pt x="354" y="6339"/>
                      </a:cubicBezTo>
                      <a:cubicBezTo>
                        <a:pt x="503" y="6983"/>
                        <a:pt x="531" y="7690"/>
                        <a:pt x="736" y="8313"/>
                      </a:cubicBezTo>
                      <a:cubicBezTo>
                        <a:pt x="941" y="9225"/>
                        <a:pt x="1267" y="10138"/>
                        <a:pt x="1918" y="10789"/>
                      </a:cubicBezTo>
                      <a:cubicBezTo>
                        <a:pt x="2179" y="11051"/>
                        <a:pt x="2682" y="11291"/>
                        <a:pt x="3035" y="11440"/>
                      </a:cubicBezTo>
                      <a:cubicBezTo>
                        <a:pt x="3509" y="11617"/>
                        <a:pt x="4040" y="11645"/>
                        <a:pt x="4542" y="11645"/>
                      </a:cubicBezTo>
                      <a:cubicBezTo>
                        <a:pt x="5603" y="11617"/>
                        <a:pt x="6629" y="11263"/>
                        <a:pt x="7429" y="10584"/>
                      </a:cubicBezTo>
                      <a:cubicBezTo>
                        <a:pt x="7754" y="10315"/>
                        <a:pt x="8044" y="9989"/>
                        <a:pt x="8341" y="9699"/>
                      </a:cubicBezTo>
                      <a:cubicBezTo>
                        <a:pt x="8872" y="9105"/>
                        <a:pt x="9402" y="8610"/>
                        <a:pt x="9756" y="7902"/>
                      </a:cubicBezTo>
                      <a:cubicBezTo>
                        <a:pt x="9990" y="7457"/>
                        <a:pt x="10258" y="6983"/>
                        <a:pt x="10520" y="6544"/>
                      </a:cubicBezTo>
                      <a:cubicBezTo>
                        <a:pt x="10665" y="6254"/>
                        <a:pt x="11513" y="4390"/>
                        <a:pt x="11967" y="4390"/>
                      </a:cubicBezTo>
                      <a:cubicBezTo>
                        <a:pt x="11978" y="4390"/>
                        <a:pt x="11988" y="4391"/>
                        <a:pt x="11999" y="4394"/>
                      </a:cubicBezTo>
                      <a:cubicBezTo>
                        <a:pt x="12204" y="4422"/>
                        <a:pt x="12409" y="4450"/>
                        <a:pt x="12642" y="4478"/>
                      </a:cubicBezTo>
                      <a:cubicBezTo>
                        <a:pt x="12642" y="3920"/>
                        <a:pt x="12678" y="3361"/>
                        <a:pt x="12706" y="2802"/>
                      </a:cubicBezTo>
                      <a:cubicBezTo>
                        <a:pt x="12734" y="2505"/>
                        <a:pt x="12734" y="2208"/>
                        <a:pt x="12734" y="1918"/>
                      </a:cubicBezTo>
                      <a:cubicBezTo>
                        <a:pt x="12734" y="1712"/>
                        <a:pt x="12642" y="1415"/>
                        <a:pt x="12678" y="1210"/>
                      </a:cubicBezTo>
                      <a:cubicBezTo>
                        <a:pt x="12791" y="764"/>
                        <a:pt x="13031" y="354"/>
                        <a:pt x="13322" y="0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15" name="Google Shape;615;p34"/>
                <p:cNvSpPr/>
                <p:nvPr/>
              </p:nvSpPr>
              <p:spPr>
                <a:xfrm>
                  <a:off x="3615294" y="4107893"/>
                  <a:ext cx="352155" cy="391031"/>
                </a:xfrm>
                <a:custGeom>
                  <a:rect b="b" l="l" r="r" t="t"/>
                  <a:pathLst>
                    <a:path extrusionOk="0" h="11557" w="10408">
                      <a:moveTo>
                        <a:pt x="1" y="0"/>
                      </a:moveTo>
                      <a:lnTo>
                        <a:pt x="1" y="4301"/>
                      </a:lnTo>
                      <a:cubicBezTo>
                        <a:pt x="206" y="4273"/>
                        <a:pt x="447" y="4245"/>
                        <a:pt x="652" y="4217"/>
                      </a:cubicBezTo>
                      <a:cubicBezTo>
                        <a:pt x="652" y="4216"/>
                        <a:pt x="652" y="4216"/>
                        <a:pt x="653" y="4216"/>
                      </a:cubicBezTo>
                      <a:cubicBezTo>
                        <a:pt x="781" y="4216"/>
                        <a:pt x="3242" y="8463"/>
                        <a:pt x="3538" y="8872"/>
                      </a:cubicBezTo>
                      <a:cubicBezTo>
                        <a:pt x="4422" y="10025"/>
                        <a:pt x="5483" y="11227"/>
                        <a:pt x="7019" y="11496"/>
                      </a:cubicBezTo>
                      <a:cubicBezTo>
                        <a:pt x="7216" y="11535"/>
                        <a:pt x="7428" y="11556"/>
                        <a:pt x="7646" y="11556"/>
                      </a:cubicBezTo>
                      <a:cubicBezTo>
                        <a:pt x="8572" y="11556"/>
                        <a:pt x="9590" y="11180"/>
                        <a:pt x="9877" y="10230"/>
                      </a:cubicBezTo>
                      <a:cubicBezTo>
                        <a:pt x="10407" y="8341"/>
                        <a:pt x="8370" y="5957"/>
                        <a:pt x="7280" y="4627"/>
                      </a:cubicBezTo>
                      <a:cubicBezTo>
                        <a:pt x="5894" y="2915"/>
                        <a:pt x="3715" y="439"/>
                        <a:pt x="1387" y="177"/>
                      </a:cubicBezTo>
                      <a:cubicBezTo>
                        <a:pt x="708" y="85"/>
                        <a:pt x="680" y="85"/>
                        <a:pt x="1" y="0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16" name="Google Shape;616;p34"/>
                <p:cNvSpPr/>
                <p:nvPr/>
              </p:nvSpPr>
              <p:spPr>
                <a:xfrm>
                  <a:off x="3438908" y="3866644"/>
                  <a:ext cx="165419" cy="192860"/>
                </a:xfrm>
                <a:custGeom>
                  <a:rect b="b" l="l" r="r" t="t"/>
                  <a:pathLst>
                    <a:path extrusionOk="0" h="5700" w="4889">
                      <a:moveTo>
                        <a:pt x="2467" y="1"/>
                      </a:moveTo>
                      <a:cubicBezTo>
                        <a:pt x="2339" y="1"/>
                        <a:pt x="2212" y="17"/>
                        <a:pt x="2087" y="56"/>
                      </a:cubicBezTo>
                      <a:cubicBezTo>
                        <a:pt x="1910" y="84"/>
                        <a:pt x="1733" y="176"/>
                        <a:pt x="1556" y="289"/>
                      </a:cubicBezTo>
                      <a:cubicBezTo>
                        <a:pt x="1443" y="353"/>
                        <a:pt x="1295" y="410"/>
                        <a:pt x="1174" y="530"/>
                      </a:cubicBezTo>
                      <a:cubicBezTo>
                        <a:pt x="884" y="792"/>
                        <a:pt x="672" y="1237"/>
                        <a:pt x="616" y="1619"/>
                      </a:cubicBezTo>
                      <a:cubicBezTo>
                        <a:pt x="531" y="1909"/>
                        <a:pt x="467" y="2235"/>
                        <a:pt x="439" y="2560"/>
                      </a:cubicBezTo>
                      <a:cubicBezTo>
                        <a:pt x="354" y="2794"/>
                        <a:pt x="234" y="3034"/>
                        <a:pt x="57" y="3239"/>
                      </a:cubicBezTo>
                      <a:cubicBezTo>
                        <a:pt x="0" y="3324"/>
                        <a:pt x="0" y="3445"/>
                        <a:pt x="85" y="3473"/>
                      </a:cubicBezTo>
                      <a:cubicBezTo>
                        <a:pt x="177" y="3501"/>
                        <a:pt x="262" y="3536"/>
                        <a:pt x="382" y="3536"/>
                      </a:cubicBezTo>
                      <a:cubicBezTo>
                        <a:pt x="354" y="3742"/>
                        <a:pt x="354" y="3947"/>
                        <a:pt x="382" y="4152"/>
                      </a:cubicBezTo>
                      <a:cubicBezTo>
                        <a:pt x="382" y="4626"/>
                        <a:pt x="467" y="5185"/>
                        <a:pt x="884" y="5482"/>
                      </a:cubicBezTo>
                      <a:cubicBezTo>
                        <a:pt x="1104" y="5635"/>
                        <a:pt x="1402" y="5699"/>
                        <a:pt x="1727" y="5699"/>
                      </a:cubicBezTo>
                      <a:cubicBezTo>
                        <a:pt x="2452" y="5699"/>
                        <a:pt x="3313" y="5383"/>
                        <a:pt x="3742" y="5036"/>
                      </a:cubicBezTo>
                      <a:cubicBezTo>
                        <a:pt x="4273" y="4598"/>
                        <a:pt x="4627" y="3947"/>
                        <a:pt x="4775" y="3268"/>
                      </a:cubicBezTo>
                      <a:cubicBezTo>
                        <a:pt x="4888" y="2652"/>
                        <a:pt x="4860" y="1973"/>
                        <a:pt x="4598" y="1414"/>
                      </a:cubicBezTo>
                      <a:cubicBezTo>
                        <a:pt x="4301" y="820"/>
                        <a:pt x="3856" y="438"/>
                        <a:pt x="3268" y="176"/>
                      </a:cubicBezTo>
                      <a:cubicBezTo>
                        <a:pt x="3009" y="75"/>
                        <a:pt x="2737" y="1"/>
                        <a:pt x="2467" y="1"/>
                      </a:cubicBezTo>
                      <a:close/>
                    </a:path>
                  </a:pathLst>
                </a:custGeom>
                <a:solidFill>
                  <a:srgbClr val="E95856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17" name="Google Shape;617;p34"/>
                <p:cNvSpPr/>
                <p:nvPr/>
              </p:nvSpPr>
              <p:spPr>
                <a:xfrm>
                  <a:off x="3437690" y="3865392"/>
                  <a:ext cx="167585" cy="194653"/>
                </a:xfrm>
                <a:custGeom>
                  <a:rect b="b" l="l" r="r" t="t"/>
                  <a:pathLst>
                    <a:path extrusionOk="0" h="5753" w="4953">
                      <a:moveTo>
                        <a:pt x="2512" y="65"/>
                      </a:moveTo>
                      <a:cubicBezTo>
                        <a:pt x="2746" y="65"/>
                        <a:pt x="3043" y="121"/>
                        <a:pt x="3304" y="241"/>
                      </a:cubicBezTo>
                      <a:cubicBezTo>
                        <a:pt x="3927" y="532"/>
                        <a:pt x="4337" y="921"/>
                        <a:pt x="4599" y="1451"/>
                      </a:cubicBezTo>
                      <a:cubicBezTo>
                        <a:pt x="4840" y="1982"/>
                        <a:pt x="4896" y="2626"/>
                        <a:pt x="4776" y="3276"/>
                      </a:cubicBezTo>
                      <a:cubicBezTo>
                        <a:pt x="4634" y="4012"/>
                        <a:pt x="4245" y="4635"/>
                        <a:pt x="3750" y="5073"/>
                      </a:cubicBezTo>
                      <a:cubicBezTo>
                        <a:pt x="3361" y="5370"/>
                        <a:pt x="2512" y="5696"/>
                        <a:pt x="1769" y="5696"/>
                      </a:cubicBezTo>
                      <a:cubicBezTo>
                        <a:pt x="1416" y="5696"/>
                        <a:pt x="1126" y="5632"/>
                        <a:pt x="949" y="5484"/>
                      </a:cubicBezTo>
                      <a:cubicBezTo>
                        <a:pt x="531" y="5194"/>
                        <a:pt x="446" y="4599"/>
                        <a:pt x="446" y="4189"/>
                      </a:cubicBezTo>
                      <a:cubicBezTo>
                        <a:pt x="446" y="3984"/>
                        <a:pt x="418" y="3779"/>
                        <a:pt x="446" y="3573"/>
                      </a:cubicBezTo>
                      <a:lnTo>
                        <a:pt x="418" y="3538"/>
                      </a:lnTo>
                      <a:cubicBezTo>
                        <a:pt x="326" y="3538"/>
                        <a:pt x="241" y="3510"/>
                        <a:pt x="149" y="3482"/>
                      </a:cubicBezTo>
                      <a:cubicBezTo>
                        <a:pt x="121" y="3453"/>
                        <a:pt x="93" y="3453"/>
                        <a:pt x="93" y="3397"/>
                      </a:cubicBezTo>
                      <a:cubicBezTo>
                        <a:pt x="64" y="3361"/>
                        <a:pt x="93" y="3333"/>
                        <a:pt x="121" y="3305"/>
                      </a:cubicBezTo>
                      <a:cubicBezTo>
                        <a:pt x="270" y="3128"/>
                        <a:pt x="390" y="2923"/>
                        <a:pt x="503" y="2597"/>
                      </a:cubicBezTo>
                      <a:cubicBezTo>
                        <a:pt x="531" y="2272"/>
                        <a:pt x="595" y="1982"/>
                        <a:pt x="680" y="1656"/>
                      </a:cubicBezTo>
                      <a:cubicBezTo>
                        <a:pt x="743" y="1303"/>
                        <a:pt x="949" y="857"/>
                        <a:pt x="1239" y="595"/>
                      </a:cubicBezTo>
                      <a:cubicBezTo>
                        <a:pt x="1331" y="475"/>
                        <a:pt x="1479" y="418"/>
                        <a:pt x="1628" y="326"/>
                      </a:cubicBezTo>
                      <a:cubicBezTo>
                        <a:pt x="1769" y="241"/>
                        <a:pt x="1946" y="149"/>
                        <a:pt x="2123" y="121"/>
                      </a:cubicBezTo>
                      <a:cubicBezTo>
                        <a:pt x="2243" y="65"/>
                        <a:pt x="2364" y="65"/>
                        <a:pt x="2512" y="65"/>
                      </a:cubicBezTo>
                      <a:close/>
                      <a:moveTo>
                        <a:pt x="2527" y="1"/>
                      </a:moveTo>
                      <a:cubicBezTo>
                        <a:pt x="2387" y="1"/>
                        <a:pt x="2251" y="21"/>
                        <a:pt x="2123" y="65"/>
                      </a:cubicBezTo>
                      <a:cubicBezTo>
                        <a:pt x="1918" y="93"/>
                        <a:pt x="1741" y="213"/>
                        <a:pt x="1592" y="298"/>
                      </a:cubicBezTo>
                      <a:cubicBezTo>
                        <a:pt x="1451" y="355"/>
                        <a:pt x="1302" y="447"/>
                        <a:pt x="1182" y="532"/>
                      </a:cubicBezTo>
                      <a:cubicBezTo>
                        <a:pt x="885" y="800"/>
                        <a:pt x="680" y="1303"/>
                        <a:pt x="623" y="1656"/>
                      </a:cubicBezTo>
                      <a:cubicBezTo>
                        <a:pt x="531" y="1946"/>
                        <a:pt x="475" y="2272"/>
                        <a:pt x="446" y="2569"/>
                      </a:cubicBezTo>
                      <a:cubicBezTo>
                        <a:pt x="326" y="2894"/>
                        <a:pt x="213" y="3100"/>
                        <a:pt x="64" y="3248"/>
                      </a:cubicBezTo>
                      <a:cubicBezTo>
                        <a:pt x="36" y="3305"/>
                        <a:pt x="1" y="3361"/>
                        <a:pt x="36" y="3425"/>
                      </a:cubicBezTo>
                      <a:cubicBezTo>
                        <a:pt x="36" y="3482"/>
                        <a:pt x="64" y="3510"/>
                        <a:pt x="121" y="3538"/>
                      </a:cubicBezTo>
                      <a:cubicBezTo>
                        <a:pt x="213" y="3573"/>
                        <a:pt x="298" y="3602"/>
                        <a:pt x="390" y="3602"/>
                      </a:cubicBezTo>
                      <a:cubicBezTo>
                        <a:pt x="354" y="3807"/>
                        <a:pt x="390" y="3984"/>
                        <a:pt x="390" y="4189"/>
                      </a:cubicBezTo>
                      <a:cubicBezTo>
                        <a:pt x="390" y="4599"/>
                        <a:pt x="475" y="5222"/>
                        <a:pt x="885" y="5519"/>
                      </a:cubicBezTo>
                      <a:cubicBezTo>
                        <a:pt x="1126" y="5696"/>
                        <a:pt x="1387" y="5752"/>
                        <a:pt x="1769" y="5752"/>
                      </a:cubicBezTo>
                      <a:cubicBezTo>
                        <a:pt x="2512" y="5752"/>
                        <a:pt x="3396" y="5427"/>
                        <a:pt x="3778" y="5102"/>
                      </a:cubicBezTo>
                      <a:cubicBezTo>
                        <a:pt x="4309" y="4691"/>
                        <a:pt x="4691" y="4040"/>
                        <a:pt x="4840" y="3305"/>
                      </a:cubicBezTo>
                      <a:cubicBezTo>
                        <a:pt x="4953" y="2626"/>
                        <a:pt x="4896" y="1982"/>
                        <a:pt x="4663" y="1451"/>
                      </a:cubicBezTo>
                      <a:cubicBezTo>
                        <a:pt x="4394" y="885"/>
                        <a:pt x="3955" y="475"/>
                        <a:pt x="3304" y="178"/>
                      </a:cubicBezTo>
                      <a:cubicBezTo>
                        <a:pt x="3042" y="65"/>
                        <a:pt x="2777" y="1"/>
                        <a:pt x="2527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18" name="Google Shape;618;p34"/>
                <p:cNvSpPr/>
                <p:nvPr/>
              </p:nvSpPr>
              <p:spPr>
                <a:xfrm>
                  <a:off x="3451833" y="3999212"/>
                  <a:ext cx="8865" cy="1624"/>
                </a:xfrm>
                <a:custGeom>
                  <a:rect b="b" l="l" r="r" t="t"/>
                  <a:pathLst>
                    <a:path extrusionOk="0" h="48" w="262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33" y="34"/>
                        <a:pt x="88" y="47"/>
                        <a:pt x="145" y="47"/>
                      </a:cubicBezTo>
                      <a:cubicBezTo>
                        <a:pt x="185" y="47"/>
                        <a:pt x="227" y="41"/>
                        <a:pt x="262" y="29"/>
                      </a:cubicBezTo>
                      <a:lnTo>
                        <a:pt x="0" y="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19" name="Google Shape;619;p34"/>
                <p:cNvSpPr/>
                <p:nvPr/>
              </p:nvSpPr>
              <p:spPr>
                <a:xfrm>
                  <a:off x="3449667" y="3998265"/>
                  <a:ext cx="13196" cy="3857"/>
                </a:xfrm>
                <a:custGeom>
                  <a:rect b="b" l="l" r="r" t="t"/>
                  <a:pathLst>
                    <a:path extrusionOk="0" h="114" w="390">
                      <a:moveTo>
                        <a:pt x="36" y="0"/>
                      </a:moveTo>
                      <a:cubicBezTo>
                        <a:pt x="0" y="29"/>
                        <a:pt x="36" y="29"/>
                        <a:pt x="36" y="57"/>
                      </a:cubicBezTo>
                      <a:cubicBezTo>
                        <a:pt x="92" y="85"/>
                        <a:pt x="177" y="113"/>
                        <a:pt x="269" y="113"/>
                      </a:cubicBezTo>
                      <a:cubicBezTo>
                        <a:pt x="298" y="113"/>
                        <a:pt x="326" y="113"/>
                        <a:pt x="354" y="85"/>
                      </a:cubicBezTo>
                      <a:cubicBezTo>
                        <a:pt x="354" y="85"/>
                        <a:pt x="389" y="85"/>
                        <a:pt x="354" y="57"/>
                      </a:cubicBezTo>
                      <a:cubicBezTo>
                        <a:pt x="354" y="57"/>
                        <a:pt x="354" y="44"/>
                        <a:pt x="346" y="44"/>
                      </a:cubicBezTo>
                      <a:cubicBezTo>
                        <a:pt x="342" y="44"/>
                        <a:pt x="335" y="47"/>
                        <a:pt x="326" y="57"/>
                      </a:cubicBezTo>
                      <a:cubicBezTo>
                        <a:pt x="241" y="57"/>
                        <a:pt x="149" y="57"/>
                        <a:pt x="64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20" name="Google Shape;620;p34"/>
                <p:cNvSpPr/>
                <p:nvPr/>
              </p:nvSpPr>
              <p:spPr>
                <a:xfrm>
                  <a:off x="3451833" y="3852196"/>
                  <a:ext cx="279105" cy="301842"/>
                </a:xfrm>
                <a:custGeom>
                  <a:rect b="b" l="l" r="r" t="t"/>
                  <a:pathLst>
                    <a:path extrusionOk="0" h="8921" w="8249">
                      <a:moveTo>
                        <a:pt x="3292" y="1"/>
                      </a:moveTo>
                      <a:cubicBezTo>
                        <a:pt x="2650" y="1"/>
                        <a:pt x="1995" y="68"/>
                        <a:pt x="1415" y="334"/>
                      </a:cubicBezTo>
                      <a:cubicBezTo>
                        <a:pt x="736" y="603"/>
                        <a:pt x="177" y="1190"/>
                        <a:pt x="0" y="1869"/>
                      </a:cubicBezTo>
                      <a:cubicBezTo>
                        <a:pt x="0" y="1926"/>
                        <a:pt x="28" y="1983"/>
                        <a:pt x="85" y="1983"/>
                      </a:cubicBezTo>
                      <a:cubicBezTo>
                        <a:pt x="205" y="2018"/>
                        <a:pt x="382" y="2103"/>
                        <a:pt x="410" y="2103"/>
                      </a:cubicBezTo>
                      <a:cubicBezTo>
                        <a:pt x="587" y="2280"/>
                        <a:pt x="502" y="2372"/>
                        <a:pt x="559" y="2549"/>
                      </a:cubicBezTo>
                      <a:cubicBezTo>
                        <a:pt x="559" y="2605"/>
                        <a:pt x="587" y="2662"/>
                        <a:pt x="616" y="2725"/>
                      </a:cubicBezTo>
                      <a:cubicBezTo>
                        <a:pt x="764" y="2987"/>
                        <a:pt x="941" y="3164"/>
                        <a:pt x="969" y="3461"/>
                      </a:cubicBezTo>
                      <a:cubicBezTo>
                        <a:pt x="998" y="3815"/>
                        <a:pt x="821" y="4048"/>
                        <a:pt x="644" y="4346"/>
                      </a:cubicBezTo>
                      <a:cubicBezTo>
                        <a:pt x="439" y="4756"/>
                        <a:pt x="439" y="5230"/>
                        <a:pt x="736" y="5612"/>
                      </a:cubicBezTo>
                      <a:cubicBezTo>
                        <a:pt x="884" y="5845"/>
                        <a:pt x="1090" y="6022"/>
                        <a:pt x="1295" y="6227"/>
                      </a:cubicBezTo>
                      <a:cubicBezTo>
                        <a:pt x="1472" y="6440"/>
                        <a:pt x="1620" y="6673"/>
                        <a:pt x="1620" y="6970"/>
                      </a:cubicBezTo>
                      <a:cubicBezTo>
                        <a:pt x="1648" y="7112"/>
                        <a:pt x="1592" y="7288"/>
                        <a:pt x="1592" y="7465"/>
                      </a:cubicBezTo>
                      <a:cubicBezTo>
                        <a:pt x="1592" y="7883"/>
                        <a:pt x="1946" y="8236"/>
                        <a:pt x="2328" y="8442"/>
                      </a:cubicBezTo>
                      <a:cubicBezTo>
                        <a:pt x="2829" y="8745"/>
                        <a:pt x="3408" y="8920"/>
                        <a:pt x="3986" y="8920"/>
                      </a:cubicBezTo>
                      <a:cubicBezTo>
                        <a:pt x="4192" y="8920"/>
                        <a:pt x="4397" y="8898"/>
                        <a:pt x="4598" y="8852"/>
                      </a:cubicBezTo>
                      <a:cubicBezTo>
                        <a:pt x="5334" y="8675"/>
                        <a:pt x="5950" y="8173"/>
                        <a:pt x="6657" y="7854"/>
                      </a:cubicBezTo>
                      <a:cubicBezTo>
                        <a:pt x="7103" y="7642"/>
                        <a:pt x="7633" y="7437"/>
                        <a:pt x="7930" y="7027"/>
                      </a:cubicBezTo>
                      <a:cubicBezTo>
                        <a:pt x="8192" y="6645"/>
                        <a:pt x="8249" y="6050"/>
                        <a:pt x="8192" y="5584"/>
                      </a:cubicBezTo>
                      <a:cubicBezTo>
                        <a:pt x="8072" y="4933"/>
                        <a:pt x="7754" y="4346"/>
                        <a:pt x="7336" y="3843"/>
                      </a:cubicBezTo>
                      <a:cubicBezTo>
                        <a:pt x="6926" y="3313"/>
                        <a:pt x="6395" y="2839"/>
                        <a:pt x="6162" y="2223"/>
                      </a:cubicBezTo>
                      <a:cubicBezTo>
                        <a:pt x="5893" y="1629"/>
                        <a:pt x="5836" y="922"/>
                        <a:pt x="5362" y="483"/>
                      </a:cubicBezTo>
                      <a:cubicBezTo>
                        <a:pt x="4952" y="73"/>
                        <a:pt x="4301" y="9"/>
                        <a:pt x="3714" y="9"/>
                      </a:cubicBezTo>
                      <a:cubicBezTo>
                        <a:pt x="3575" y="4"/>
                        <a:pt x="3434" y="1"/>
                        <a:pt x="3292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21" name="Google Shape;621;p34"/>
                <p:cNvSpPr/>
                <p:nvPr/>
              </p:nvSpPr>
              <p:spPr>
                <a:xfrm>
                  <a:off x="3558585" y="3808142"/>
                  <a:ext cx="77990" cy="56572"/>
                </a:xfrm>
                <a:custGeom>
                  <a:rect b="b" l="l" r="r" t="t"/>
                  <a:pathLst>
                    <a:path extrusionOk="0" h="1672" w="2305">
                      <a:moveTo>
                        <a:pt x="1029" y="1"/>
                      </a:moveTo>
                      <a:cubicBezTo>
                        <a:pt x="874" y="1"/>
                        <a:pt x="724" y="26"/>
                        <a:pt x="587" y="101"/>
                      </a:cubicBezTo>
                      <a:cubicBezTo>
                        <a:pt x="29" y="490"/>
                        <a:pt x="0" y="1516"/>
                        <a:pt x="736" y="1665"/>
                      </a:cubicBezTo>
                      <a:cubicBezTo>
                        <a:pt x="769" y="1669"/>
                        <a:pt x="803" y="1672"/>
                        <a:pt x="838" y="1672"/>
                      </a:cubicBezTo>
                      <a:cubicBezTo>
                        <a:pt x="1474" y="1672"/>
                        <a:pt x="2305" y="897"/>
                        <a:pt x="1882" y="313"/>
                      </a:cubicBezTo>
                      <a:cubicBezTo>
                        <a:pt x="1733" y="101"/>
                        <a:pt x="1500" y="45"/>
                        <a:pt x="1267" y="16"/>
                      </a:cubicBezTo>
                      <a:cubicBezTo>
                        <a:pt x="1186" y="7"/>
                        <a:pt x="1107" y="1"/>
                        <a:pt x="1029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22" name="Google Shape;622;p34"/>
                <p:cNvSpPr/>
                <p:nvPr/>
              </p:nvSpPr>
              <p:spPr>
                <a:xfrm>
                  <a:off x="3363014" y="4317336"/>
                  <a:ext cx="32820" cy="96734"/>
                </a:xfrm>
                <a:custGeom>
                  <a:rect b="b" l="l" r="r" t="t"/>
                  <a:pathLst>
                    <a:path extrusionOk="0" h="2859" w="970">
                      <a:moveTo>
                        <a:pt x="941" y="0"/>
                      </a:moveTo>
                      <a:cubicBezTo>
                        <a:pt x="941" y="0"/>
                        <a:pt x="913" y="0"/>
                        <a:pt x="913" y="29"/>
                      </a:cubicBezTo>
                      <a:cubicBezTo>
                        <a:pt x="885" y="121"/>
                        <a:pt x="828" y="177"/>
                        <a:pt x="793" y="262"/>
                      </a:cubicBezTo>
                      <a:cubicBezTo>
                        <a:pt x="651" y="559"/>
                        <a:pt x="531" y="828"/>
                        <a:pt x="439" y="1182"/>
                      </a:cubicBezTo>
                      <a:cubicBezTo>
                        <a:pt x="382" y="1564"/>
                        <a:pt x="298" y="1769"/>
                        <a:pt x="234" y="1974"/>
                      </a:cubicBezTo>
                      <a:cubicBezTo>
                        <a:pt x="149" y="2208"/>
                        <a:pt x="85" y="2420"/>
                        <a:pt x="0" y="2830"/>
                      </a:cubicBezTo>
                      <a:cubicBezTo>
                        <a:pt x="0" y="2830"/>
                        <a:pt x="0" y="2858"/>
                        <a:pt x="29" y="2858"/>
                      </a:cubicBezTo>
                      <a:lnTo>
                        <a:pt x="57" y="2830"/>
                      </a:lnTo>
                      <a:cubicBezTo>
                        <a:pt x="149" y="2448"/>
                        <a:pt x="206" y="2208"/>
                        <a:pt x="298" y="2002"/>
                      </a:cubicBezTo>
                      <a:cubicBezTo>
                        <a:pt x="354" y="1797"/>
                        <a:pt x="439" y="1564"/>
                        <a:pt x="503" y="1182"/>
                      </a:cubicBezTo>
                      <a:cubicBezTo>
                        <a:pt x="588" y="856"/>
                        <a:pt x="708" y="588"/>
                        <a:pt x="856" y="297"/>
                      </a:cubicBezTo>
                      <a:cubicBezTo>
                        <a:pt x="885" y="205"/>
                        <a:pt x="913" y="121"/>
                        <a:pt x="970" y="57"/>
                      </a:cubicBezTo>
                      <a:cubicBezTo>
                        <a:pt x="970" y="29"/>
                        <a:pt x="970" y="29"/>
                        <a:pt x="941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23" name="Google Shape;623;p34"/>
                <p:cNvSpPr/>
                <p:nvPr/>
              </p:nvSpPr>
              <p:spPr>
                <a:xfrm>
                  <a:off x="3758927" y="4344134"/>
                  <a:ext cx="27068" cy="119708"/>
                </a:xfrm>
                <a:custGeom>
                  <a:rect b="b" l="l" r="r" t="t"/>
                  <a:pathLst>
                    <a:path extrusionOk="0" h="3538" w="800">
                      <a:moveTo>
                        <a:pt x="29" y="1"/>
                      </a:moveTo>
                      <a:cubicBezTo>
                        <a:pt x="0" y="36"/>
                        <a:pt x="0" y="36"/>
                        <a:pt x="0" y="64"/>
                      </a:cubicBezTo>
                      <a:cubicBezTo>
                        <a:pt x="57" y="326"/>
                        <a:pt x="149" y="595"/>
                        <a:pt x="206" y="857"/>
                      </a:cubicBezTo>
                      <a:cubicBezTo>
                        <a:pt x="446" y="1741"/>
                        <a:pt x="680" y="2654"/>
                        <a:pt x="736" y="3510"/>
                      </a:cubicBezTo>
                      <a:cubicBezTo>
                        <a:pt x="736" y="3538"/>
                        <a:pt x="736" y="3538"/>
                        <a:pt x="764" y="3538"/>
                      </a:cubicBezTo>
                      <a:lnTo>
                        <a:pt x="800" y="3510"/>
                      </a:lnTo>
                      <a:cubicBezTo>
                        <a:pt x="736" y="2625"/>
                        <a:pt x="503" y="1713"/>
                        <a:pt x="269" y="857"/>
                      </a:cubicBezTo>
                      <a:cubicBezTo>
                        <a:pt x="206" y="567"/>
                        <a:pt x="121" y="298"/>
                        <a:pt x="57" y="36"/>
                      </a:cubicBezTo>
                      <a:cubicBezTo>
                        <a:pt x="57" y="36"/>
                        <a:pt x="57" y="1"/>
                        <a:pt x="29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24" name="Google Shape;624;p34"/>
                <p:cNvSpPr/>
                <p:nvPr/>
              </p:nvSpPr>
              <p:spPr>
                <a:xfrm>
                  <a:off x="3582507" y="4119295"/>
                  <a:ext cx="118524" cy="78362"/>
                </a:xfrm>
                <a:custGeom>
                  <a:rect b="b" l="l" r="r" t="t"/>
                  <a:pathLst>
                    <a:path extrusionOk="0" h="2316" w="3503">
                      <a:moveTo>
                        <a:pt x="2713" y="1"/>
                      </a:moveTo>
                      <a:cubicBezTo>
                        <a:pt x="2630" y="1"/>
                        <a:pt x="2549" y="15"/>
                        <a:pt x="2477" y="45"/>
                      </a:cubicBezTo>
                      <a:cubicBezTo>
                        <a:pt x="2088" y="222"/>
                        <a:pt x="1946" y="724"/>
                        <a:pt x="1621" y="986"/>
                      </a:cubicBezTo>
                      <a:cubicBezTo>
                        <a:pt x="1444" y="1106"/>
                        <a:pt x="1239" y="1163"/>
                        <a:pt x="998" y="1227"/>
                      </a:cubicBezTo>
                      <a:cubicBezTo>
                        <a:pt x="736" y="1283"/>
                        <a:pt x="354" y="1340"/>
                        <a:pt x="142" y="1552"/>
                      </a:cubicBezTo>
                      <a:cubicBezTo>
                        <a:pt x="1" y="1694"/>
                        <a:pt x="1" y="2019"/>
                        <a:pt x="178" y="2196"/>
                      </a:cubicBezTo>
                      <a:cubicBezTo>
                        <a:pt x="272" y="2277"/>
                        <a:pt x="412" y="2316"/>
                        <a:pt x="556" y="2316"/>
                      </a:cubicBezTo>
                      <a:cubicBezTo>
                        <a:pt x="626" y="2316"/>
                        <a:pt x="697" y="2306"/>
                        <a:pt x="765" y="2288"/>
                      </a:cubicBezTo>
                      <a:cubicBezTo>
                        <a:pt x="970" y="2260"/>
                        <a:pt x="1175" y="2196"/>
                        <a:pt x="1416" y="2196"/>
                      </a:cubicBezTo>
                      <a:cubicBezTo>
                        <a:pt x="1500" y="2196"/>
                        <a:pt x="1649" y="2224"/>
                        <a:pt x="1769" y="2224"/>
                      </a:cubicBezTo>
                      <a:cubicBezTo>
                        <a:pt x="1911" y="2224"/>
                        <a:pt x="2088" y="2224"/>
                        <a:pt x="2208" y="2139"/>
                      </a:cubicBezTo>
                      <a:cubicBezTo>
                        <a:pt x="2328" y="2047"/>
                        <a:pt x="2385" y="1934"/>
                        <a:pt x="2441" y="1814"/>
                      </a:cubicBezTo>
                      <a:cubicBezTo>
                        <a:pt x="2618" y="1580"/>
                        <a:pt x="2859" y="1432"/>
                        <a:pt x="3092" y="1255"/>
                      </a:cubicBezTo>
                      <a:cubicBezTo>
                        <a:pt x="3297" y="1078"/>
                        <a:pt x="3502" y="809"/>
                        <a:pt x="3446" y="519"/>
                      </a:cubicBezTo>
                      <a:cubicBezTo>
                        <a:pt x="3401" y="215"/>
                        <a:pt x="3038" y="1"/>
                        <a:pt x="2713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25" name="Google Shape;625;p34"/>
                <p:cNvSpPr/>
                <p:nvPr/>
              </p:nvSpPr>
              <p:spPr>
                <a:xfrm>
                  <a:off x="3463777" y="4049425"/>
                  <a:ext cx="230315" cy="142005"/>
                </a:xfrm>
                <a:custGeom>
                  <a:rect b="b" l="l" r="r" t="t"/>
                  <a:pathLst>
                    <a:path extrusionOk="0" h="4197" w="6807">
                      <a:moveTo>
                        <a:pt x="3225" y="1"/>
                      </a:moveTo>
                      <a:cubicBezTo>
                        <a:pt x="2550" y="1"/>
                        <a:pt x="1875" y="64"/>
                        <a:pt x="1210" y="193"/>
                      </a:cubicBezTo>
                      <a:cubicBezTo>
                        <a:pt x="970" y="221"/>
                        <a:pt x="737" y="285"/>
                        <a:pt x="531" y="434"/>
                      </a:cubicBezTo>
                      <a:cubicBezTo>
                        <a:pt x="178" y="639"/>
                        <a:pt x="1" y="1077"/>
                        <a:pt x="29" y="1495"/>
                      </a:cubicBezTo>
                      <a:cubicBezTo>
                        <a:pt x="29" y="1905"/>
                        <a:pt x="206" y="2287"/>
                        <a:pt x="439" y="2641"/>
                      </a:cubicBezTo>
                      <a:cubicBezTo>
                        <a:pt x="1171" y="3667"/>
                        <a:pt x="2335" y="4196"/>
                        <a:pt x="3548" y="4196"/>
                      </a:cubicBezTo>
                      <a:cubicBezTo>
                        <a:pt x="3907" y="4196"/>
                        <a:pt x="4270" y="4150"/>
                        <a:pt x="4627" y="4056"/>
                      </a:cubicBezTo>
                      <a:cubicBezTo>
                        <a:pt x="5809" y="3730"/>
                        <a:pt x="6806" y="2287"/>
                        <a:pt x="6750" y="1077"/>
                      </a:cubicBezTo>
                      <a:cubicBezTo>
                        <a:pt x="6750" y="901"/>
                        <a:pt x="6721" y="695"/>
                        <a:pt x="6573" y="575"/>
                      </a:cubicBezTo>
                      <a:cubicBezTo>
                        <a:pt x="6481" y="519"/>
                        <a:pt x="6368" y="462"/>
                        <a:pt x="6276" y="434"/>
                      </a:cubicBezTo>
                      <a:cubicBezTo>
                        <a:pt x="5281" y="148"/>
                        <a:pt x="4253" y="1"/>
                        <a:pt x="3225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26" name="Google Shape;626;p34"/>
                <p:cNvSpPr/>
                <p:nvPr/>
              </p:nvSpPr>
              <p:spPr>
                <a:xfrm>
                  <a:off x="3473589" y="4131815"/>
                  <a:ext cx="91964" cy="62764"/>
                </a:xfrm>
                <a:custGeom>
                  <a:rect b="b" l="l" r="r" t="t"/>
                  <a:pathLst>
                    <a:path extrusionOk="0" h="1855" w="2718">
                      <a:moveTo>
                        <a:pt x="36" y="1"/>
                      </a:moveTo>
                      <a:cubicBezTo>
                        <a:pt x="36" y="1"/>
                        <a:pt x="1" y="1"/>
                        <a:pt x="36" y="29"/>
                      </a:cubicBezTo>
                      <a:cubicBezTo>
                        <a:pt x="355" y="1267"/>
                        <a:pt x="1656" y="1798"/>
                        <a:pt x="2654" y="1854"/>
                      </a:cubicBezTo>
                      <a:lnTo>
                        <a:pt x="2689" y="1854"/>
                      </a:lnTo>
                      <a:cubicBezTo>
                        <a:pt x="2689" y="1854"/>
                        <a:pt x="2689" y="1826"/>
                        <a:pt x="2717" y="1826"/>
                      </a:cubicBezTo>
                      <a:cubicBezTo>
                        <a:pt x="2717" y="1798"/>
                        <a:pt x="2689" y="1798"/>
                        <a:pt x="2689" y="1798"/>
                      </a:cubicBezTo>
                      <a:cubicBezTo>
                        <a:pt x="1685" y="1741"/>
                        <a:pt x="390" y="1239"/>
                        <a:pt x="93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27" name="Google Shape;627;p34"/>
                <p:cNvSpPr/>
                <p:nvPr/>
              </p:nvSpPr>
              <p:spPr>
                <a:xfrm>
                  <a:off x="3189470" y="4315408"/>
                  <a:ext cx="24936" cy="84791"/>
                </a:xfrm>
                <a:custGeom>
                  <a:rect b="b" l="l" r="r" t="t"/>
                  <a:pathLst>
                    <a:path extrusionOk="0" h="2506" w="737">
                      <a:moveTo>
                        <a:pt x="708" y="1"/>
                      </a:moveTo>
                      <a:cubicBezTo>
                        <a:pt x="680" y="1"/>
                        <a:pt x="680" y="29"/>
                        <a:pt x="680" y="29"/>
                      </a:cubicBezTo>
                      <a:cubicBezTo>
                        <a:pt x="616" y="178"/>
                        <a:pt x="616" y="319"/>
                        <a:pt x="616" y="468"/>
                      </a:cubicBezTo>
                      <a:lnTo>
                        <a:pt x="616" y="560"/>
                      </a:lnTo>
                      <a:cubicBezTo>
                        <a:pt x="616" y="645"/>
                        <a:pt x="616" y="736"/>
                        <a:pt x="588" y="821"/>
                      </a:cubicBezTo>
                      <a:cubicBezTo>
                        <a:pt x="559" y="970"/>
                        <a:pt x="475" y="1119"/>
                        <a:pt x="383" y="1239"/>
                      </a:cubicBezTo>
                      <a:cubicBezTo>
                        <a:pt x="354" y="1295"/>
                        <a:pt x="326" y="1324"/>
                        <a:pt x="326" y="1352"/>
                      </a:cubicBezTo>
                      <a:cubicBezTo>
                        <a:pt x="121" y="1706"/>
                        <a:pt x="1" y="2088"/>
                        <a:pt x="1" y="2477"/>
                      </a:cubicBezTo>
                      <a:lnTo>
                        <a:pt x="29" y="2505"/>
                      </a:lnTo>
                      <a:cubicBezTo>
                        <a:pt x="57" y="2505"/>
                        <a:pt x="57" y="2477"/>
                        <a:pt x="57" y="2477"/>
                      </a:cubicBezTo>
                      <a:cubicBezTo>
                        <a:pt x="57" y="2088"/>
                        <a:pt x="177" y="1706"/>
                        <a:pt x="354" y="1380"/>
                      </a:cubicBezTo>
                      <a:cubicBezTo>
                        <a:pt x="383" y="1352"/>
                        <a:pt x="411" y="1324"/>
                        <a:pt x="439" y="1267"/>
                      </a:cubicBezTo>
                      <a:cubicBezTo>
                        <a:pt x="531" y="1147"/>
                        <a:pt x="616" y="998"/>
                        <a:pt x="651" y="821"/>
                      </a:cubicBezTo>
                      <a:cubicBezTo>
                        <a:pt x="680" y="736"/>
                        <a:pt x="680" y="645"/>
                        <a:pt x="680" y="560"/>
                      </a:cubicBezTo>
                      <a:lnTo>
                        <a:pt x="680" y="468"/>
                      </a:lnTo>
                      <a:cubicBezTo>
                        <a:pt x="680" y="319"/>
                        <a:pt x="680" y="178"/>
                        <a:pt x="736" y="57"/>
                      </a:cubicBezTo>
                      <a:cubicBezTo>
                        <a:pt x="736" y="29"/>
                        <a:pt x="708" y="29"/>
                        <a:pt x="708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28" name="Google Shape;628;p34"/>
                <p:cNvSpPr/>
                <p:nvPr/>
              </p:nvSpPr>
              <p:spPr>
                <a:xfrm>
                  <a:off x="3070740" y="4229499"/>
                  <a:ext cx="92911" cy="46929"/>
                </a:xfrm>
                <a:custGeom>
                  <a:rect b="b" l="l" r="r" t="t"/>
                  <a:pathLst>
                    <a:path extrusionOk="0" h="1387" w="2746">
                      <a:moveTo>
                        <a:pt x="2746" y="0"/>
                      </a:moveTo>
                      <a:cubicBezTo>
                        <a:pt x="2710" y="0"/>
                        <a:pt x="2710" y="0"/>
                        <a:pt x="2682" y="28"/>
                      </a:cubicBezTo>
                      <a:cubicBezTo>
                        <a:pt x="2569" y="269"/>
                        <a:pt x="2272" y="382"/>
                        <a:pt x="1974" y="502"/>
                      </a:cubicBezTo>
                      <a:cubicBezTo>
                        <a:pt x="1649" y="623"/>
                        <a:pt x="1331" y="771"/>
                        <a:pt x="1005" y="913"/>
                      </a:cubicBezTo>
                      <a:cubicBezTo>
                        <a:pt x="680" y="1061"/>
                        <a:pt x="326" y="1210"/>
                        <a:pt x="1" y="1330"/>
                      </a:cubicBezTo>
                      <a:lnTo>
                        <a:pt x="1" y="1387"/>
                      </a:lnTo>
                      <a:lnTo>
                        <a:pt x="29" y="1387"/>
                      </a:lnTo>
                      <a:cubicBezTo>
                        <a:pt x="354" y="1266"/>
                        <a:pt x="680" y="1125"/>
                        <a:pt x="1005" y="976"/>
                      </a:cubicBezTo>
                      <a:cubicBezTo>
                        <a:pt x="1331" y="828"/>
                        <a:pt x="1684" y="679"/>
                        <a:pt x="2003" y="559"/>
                      </a:cubicBezTo>
                      <a:cubicBezTo>
                        <a:pt x="2300" y="446"/>
                        <a:pt x="2597" y="297"/>
                        <a:pt x="2746" y="64"/>
                      </a:cubicBezTo>
                      <a:lnTo>
                        <a:pt x="274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29" name="Google Shape;629;p34"/>
                <p:cNvSpPr/>
                <p:nvPr/>
              </p:nvSpPr>
              <p:spPr>
                <a:xfrm>
                  <a:off x="3193530" y="4372150"/>
                  <a:ext cx="9846" cy="34004"/>
                </a:xfrm>
                <a:custGeom>
                  <a:rect b="b" l="l" r="r" t="t"/>
                  <a:pathLst>
                    <a:path extrusionOk="0" h="1005" w="291">
                      <a:moveTo>
                        <a:pt x="29" y="0"/>
                      </a:moveTo>
                      <a:cubicBezTo>
                        <a:pt x="1" y="0"/>
                        <a:pt x="1" y="29"/>
                        <a:pt x="1" y="29"/>
                      </a:cubicBezTo>
                      <a:cubicBezTo>
                        <a:pt x="86" y="354"/>
                        <a:pt x="206" y="651"/>
                        <a:pt x="234" y="977"/>
                      </a:cubicBezTo>
                      <a:cubicBezTo>
                        <a:pt x="234" y="977"/>
                        <a:pt x="234" y="1005"/>
                        <a:pt x="263" y="1005"/>
                      </a:cubicBezTo>
                      <a:cubicBezTo>
                        <a:pt x="291" y="1005"/>
                        <a:pt x="291" y="977"/>
                        <a:pt x="291" y="977"/>
                      </a:cubicBezTo>
                      <a:cubicBezTo>
                        <a:pt x="263" y="651"/>
                        <a:pt x="142" y="326"/>
                        <a:pt x="57" y="29"/>
                      </a:cubicBezTo>
                      <a:cubicBezTo>
                        <a:pt x="57" y="0"/>
                        <a:pt x="29" y="0"/>
                        <a:pt x="2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30" name="Google Shape;630;p34"/>
                <p:cNvSpPr/>
                <p:nvPr/>
              </p:nvSpPr>
              <p:spPr>
                <a:xfrm>
                  <a:off x="3168424" y="4472913"/>
                  <a:ext cx="17019" cy="7951"/>
                </a:xfrm>
                <a:custGeom>
                  <a:rect b="b" l="l" r="r" t="t"/>
                  <a:pathLst>
                    <a:path extrusionOk="0" h="235" w="503">
                      <a:moveTo>
                        <a:pt x="64" y="1"/>
                      </a:moveTo>
                      <a:cubicBezTo>
                        <a:pt x="35" y="1"/>
                        <a:pt x="35" y="1"/>
                        <a:pt x="0" y="29"/>
                      </a:cubicBezTo>
                      <a:lnTo>
                        <a:pt x="35" y="57"/>
                      </a:lnTo>
                      <a:lnTo>
                        <a:pt x="474" y="234"/>
                      </a:lnTo>
                      <a:lnTo>
                        <a:pt x="502" y="206"/>
                      </a:lnTo>
                      <a:cubicBezTo>
                        <a:pt x="502" y="178"/>
                        <a:pt x="502" y="178"/>
                        <a:pt x="474" y="178"/>
                      </a:cubicBezTo>
                      <a:lnTo>
                        <a:pt x="64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31" name="Google Shape;631;p34"/>
                <p:cNvSpPr/>
                <p:nvPr/>
              </p:nvSpPr>
              <p:spPr>
                <a:xfrm>
                  <a:off x="3070740" y="4236435"/>
                  <a:ext cx="9135" cy="37117"/>
                </a:xfrm>
                <a:custGeom>
                  <a:rect b="b" l="l" r="r" t="t"/>
                  <a:pathLst>
                    <a:path extrusionOk="0" h="1097" w="270">
                      <a:moveTo>
                        <a:pt x="29" y="0"/>
                      </a:moveTo>
                      <a:cubicBezTo>
                        <a:pt x="1" y="0"/>
                        <a:pt x="1" y="36"/>
                        <a:pt x="1" y="36"/>
                      </a:cubicBezTo>
                      <a:cubicBezTo>
                        <a:pt x="93" y="389"/>
                        <a:pt x="178" y="708"/>
                        <a:pt x="206" y="1061"/>
                      </a:cubicBezTo>
                      <a:lnTo>
                        <a:pt x="234" y="1097"/>
                      </a:lnTo>
                      <a:cubicBezTo>
                        <a:pt x="270" y="1097"/>
                        <a:pt x="270" y="1061"/>
                        <a:pt x="270" y="1061"/>
                      </a:cubicBezTo>
                      <a:cubicBezTo>
                        <a:pt x="234" y="708"/>
                        <a:pt x="149" y="354"/>
                        <a:pt x="57" y="36"/>
                      </a:cubicBezTo>
                      <a:cubicBezTo>
                        <a:pt x="57" y="0"/>
                        <a:pt x="29" y="0"/>
                        <a:pt x="2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32" name="Google Shape;632;p34"/>
                <p:cNvSpPr/>
                <p:nvPr/>
              </p:nvSpPr>
              <p:spPr>
                <a:xfrm>
                  <a:off x="3079842" y="4231630"/>
                  <a:ext cx="10793" cy="37861"/>
                </a:xfrm>
                <a:custGeom>
                  <a:rect b="b" l="l" r="r" t="t"/>
                  <a:pathLst>
                    <a:path extrusionOk="0" h="1119" w="319">
                      <a:moveTo>
                        <a:pt x="29" y="1"/>
                      </a:moveTo>
                      <a:cubicBezTo>
                        <a:pt x="1" y="1"/>
                        <a:pt x="1" y="1"/>
                        <a:pt x="1" y="29"/>
                      </a:cubicBezTo>
                      <a:cubicBezTo>
                        <a:pt x="114" y="383"/>
                        <a:pt x="206" y="736"/>
                        <a:pt x="262" y="1090"/>
                      </a:cubicBezTo>
                      <a:cubicBezTo>
                        <a:pt x="262" y="1118"/>
                        <a:pt x="262" y="1118"/>
                        <a:pt x="291" y="1118"/>
                      </a:cubicBezTo>
                      <a:cubicBezTo>
                        <a:pt x="291" y="1118"/>
                        <a:pt x="319" y="1118"/>
                        <a:pt x="319" y="1090"/>
                      </a:cubicBezTo>
                      <a:cubicBezTo>
                        <a:pt x="262" y="736"/>
                        <a:pt x="177" y="354"/>
                        <a:pt x="57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33" name="Google Shape;633;p34"/>
                <p:cNvSpPr/>
                <p:nvPr/>
              </p:nvSpPr>
              <p:spPr>
                <a:xfrm>
                  <a:off x="3088707" y="4227130"/>
                  <a:ext cx="11978" cy="38301"/>
                </a:xfrm>
                <a:custGeom>
                  <a:rect b="b" l="l" r="r" t="t"/>
                  <a:pathLst>
                    <a:path extrusionOk="0" h="1132" w="354">
                      <a:moveTo>
                        <a:pt x="36" y="1"/>
                      </a:moveTo>
                      <a:cubicBezTo>
                        <a:pt x="32" y="1"/>
                        <a:pt x="29" y="4"/>
                        <a:pt x="29" y="13"/>
                      </a:cubicBezTo>
                      <a:cubicBezTo>
                        <a:pt x="0" y="13"/>
                        <a:pt x="0" y="13"/>
                        <a:pt x="0" y="42"/>
                      </a:cubicBezTo>
                      <a:cubicBezTo>
                        <a:pt x="29" y="134"/>
                        <a:pt x="57" y="247"/>
                        <a:pt x="92" y="339"/>
                      </a:cubicBezTo>
                      <a:cubicBezTo>
                        <a:pt x="121" y="395"/>
                        <a:pt x="121" y="452"/>
                        <a:pt x="149" y="516"/>
                      </a:cubicBezTo>
                      <a:cubicBezTo>
                        <a:pt x="149" y="572"/>
                        <a:pt x="177" y="664"/>
                        <a:pt x="177" y="721"/>
                      </a:cubicBezTo>
                      <a:cubicBezTo>
                        <a:pt x="205" y="841"/>
                        <a:pt x="269" y="983"/>
                        <a:pt x="297" y="1103"/>
                      </a:cubicBezTo>
                      <a:lnTo>
                        <a:pt x="326" y="1131"/>
                      </a:lnTo>
                      <a:cubicBezTo>
                        <a:pt x="354" y="1103"/>
                        <a:pt x="354" y="1103"/>
                        <a:pt x="354" y="1075"/>
                      </a:cubicBezTo>
                      <a:cubicBezTo>
                        <a:pt x="326" y="954"/>
                        <a:pt x="269" y="841"/>
                        <a:pt x="234" y="693"/>
                      </a:cubicBezTo>
                      <a:cubicBezTo>
                        <a:pt x="234" y="629"/>
                        <a:pt x="205" y="572"/>
                        <a:pt x="205" y="516"/>
                      </a:cubicBezTo>
                      <a:cubicBezTo>
                        <a:pt x="177" y="452"/>
                        <a:pt x="177" y="395"/>
                        <a:pt x="149" y="339"/>
                      </a:cubicBezTo>
                      <a:cubicBezTo>
                        <a:pt x="121" y="219"/>
                        <a:pt x="92" y="134"/>
                        <a:pt x="57" y="13"/>
                      </a:cubicBezTo>
                      <a:cubicBezTo>
                        <a:pt x="57" y="13"/>
                        <a:pt x="44" y="1"/>
                        <a:pt x="36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34" name="Google Shape;634;p34"/>
                <p:cNvSpPr/>
                <p:nvPr/>
              </p:nvSpPr>
              <p:spPr>
                <a:xfrm>
                  <a:off x="3095643" y="4223510"/>
                  <a:ext cx="14143" cy="38098"/>
                </a:xfrm>
                <a:custGeom>
                  <a:rect b="b" l="l" r="r" t="t"/>
                  <a:pathLst>
                    <a:path extrusionOk="0" h="1126" w="418">
                      <a:moveTo>
                        <a:pt x="29" y="0"/>
                      </a:moveTo>
                      <a:cubicBezTo>
                        <a:pt x="29" y="0"/>
                        <a:pt x="0" y="0"/>
                        <a:pt x="0" y="28"/>
                      </a:cubicBezTo>
                      <a:cubicBezTo>
                        <a:pt x="0" y="64"/>
                        <a:pt x="29" y="120"/>
                        <a:pt x="29" y="149"/>
                      </a:cubicBezTo>
                      <a:cubicBezTo>
                        <a:pt x="121" y="326"/>
                        <a:pt x="177" y="502"/>
                        <a:pt x="241" y="679"/>
                      </a:cubicBezTo>
                      <a:cubicBezTo>
                        <a:pt x="269" y="828"/>
                        <a:pt x="298" y="976"/>
                        <a:pt x="354" y="1090"/>
                      </a:cubicBezTo>
                      <a:cubicBezTo>
                        <a:pt x="354" y="1125"/>
                        <a:pt x="382" y="1125"/>
                        <a:pt x="382" y="1125"/>
                      </a:cubicBezTo>
                      <a:lnTo>
                        <a:pt x="418" y="1125"/>
                      </a:lnTo>
                      <a:lnTo>
                        <a:pt x="418" y="1061"/>
                      </a:lnTo>
                      <a:cubicBezTo>
                        <a:pt x="354" y="948"/>
                        <a:pt x="326" y="800"/>
                        <a:pt x="298" y="679"/>
                      </a:cubicBezTo>
                      <a:cubicBezTo>
                        <a:pt x="241" y="474"/>
                        <a:pt x="177" y="297"/>
                        <a:pt x="92" y="120"/>
                      </a:cubicBezTo>
                      <a:cubicBezTo>
                        <a:pt x="64" y="92"/>
                        <a:pt x="64" y="64"/>
                        <a:pt x="64" y="28"/>
                      </a:cubicBezTo>
                      <a:cubicBezTo>
                        <a:pt x="64" y="28"/>
                        <a:pt x="64" y="0"/>
                        <a:pt x="2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35" name="Google Shape;635;p34"/>
                <p:cNvSpPr/>
                <p:nvPr/>
              </p:nvSpPr>
              <p:spPr>
                <a:xfrm>
                  <a:off x="3110734" y="4218062"/>
                  <a:ext cx="13906" cy="36339"/>
                </a:xfrm>
                <a:custGeom>
                  <a:rect b="b" l="l" r="r" t="t"/>
                  <a:pathLst>
                    <a:path extrusionOk="0" h="1074" w="411">
                      <a:moveTo>
                        <a:pt x="27" y="0"/>
                      </a:moveTo>
                      <a:cubicBezTo>
                        <a:pt x="19" y="0"/>
                        <a:pt x="10" y="3"/>
                        <a:pt x="0" y="13"/>
                      </a:cubicBezTo>
                      <a:lnTo>
                        <a:pt x="0" y="48"/>
                      </a:lnTo>
                      <a:lnTo>
                        <a:pt x="354" y="1045"/>
                      </a:lnTo>
                      <a:lnTo>
                        <a:pt x="354" y="1074"/>
                      </a:lnTo>
                      <a:lnTo>
                        <a:pt x="382" y="1074"/>
                      </a:lnTo>
                      <a:cubicBezTo>
                        <a:pt x="382" y="1074"/>
                        <a:pt x="410" y="1045"/>
                        <a:pt x="382" y="1045"/>
                      </a:cubicBezTo>
                      <a:lnTo>
                        <a:pt x="57" y="13"/>
                      </a:lnTo>
                      <a:cubicBezTo>
                        <a:pt x="57" y="13"/>
                        <a:pt x="44" y="0"/>
                        <a:pt x="27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36" name="Google Shape;636;p34"/>
                <p:cNvSpPr/>
                <p:nvPr/>
              </p:nvSpPr>
              <p:spPr>
                <a:xfrm>
                  <a:off x="3116689" y="4215592"/>
                  <a:ext cx="17053" cy="35933"/>
                </a:xfrm>
                <a:custGeom>
                  <a:rect b="b" l="l" r="r" t="t"/>
                  <a:pathLst>
                    <a:path extrusionOk="0" h="1062" w="504">
                      <a:moveTo>
                        <a:pt x="1" y="1"/>
                      </a:moveTo>
                      <a:lnTo>
                        <a:pt x="1" y="29"/>
                      </a:lnTo>
                      <a:cubicBezTo>
                        <a:pt x="114" y="206"/>
                        <a:pt x="206" y="354"/>
                        <a:pt x="263" y="531"/>
                      </a:cubicBezTo>
                      <a:cubicBezTo>
                        <a:pt x="291" y="588"/>
                        <a:pt x="291" y="652"/>
                        <a:pt x="326" y="708"/>
                      </a:cubicBezTo>
                      <a:cubicBezTo>
                        <a:pt x="355" y="828"/>
                        <a:pt x="383" y="942"/>
                        <a:pt x="440" y="1034"/>
                      </a:cubicBezTo>
                      <a:cubicBezTo>
                        <a:pt x="440" y="1062"/>
                        <a:pt x="468" y="1062"/>
                        <a:pt x="468" y="1062"/>
                      </a:cubicBezTo>
                      <a:cubicBezTo>
                        <a:pt x="503" y="1062"/>
                        <a:pt x="503" y="1034"/>
                        <a:pt x="503" y="1005"/>
                      </a:cubicBezTo>
                      <a:cubicBezTo>
                        <a:pt x="440" y="913"/>
                        <a:pt x="411" y="793"/>
                        <a:pt x="383" y="708"/>
                      </a:cubicBezTo>
                      <a:cubicBezTo>
                        <a:pt x="355" y="652"/>
                        <a:pt x="355" y="588"/>
                        <a:pt x="326" y="531"/>
                      </a:cubicBezTo>
                      <a:cubicBezTo>
                        <a:pt x="263" y="326"/>
                        <a:pt x="178" y="178"/>
                        <a:pt x="58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37" name="Google Shape;637;p34"/>
                <p:cNvSpPr/>
                <p:nvPr/>
              </p:nvSpPr>
              <p:spPr>
                <a:xfrm>
                  <a:off x="3127720" y="4209603"/>
                  <a:ext cx="21824" cy="34038"/>
                </a:xfrm>
                <a:custGeom>
                  <a:rect b="b" l="l" r="r" t="t"/>
                  <a:pathLst>
                    <a:path extrusionOk="0" h="1006" w="645">
                      <a:moveTo>
                        <a:pt x="29" y="1"/>
                      </a:moveTo>
                      <a:cubicBezTo>
                        <a:pt x="29" y="1"/>
                        <a:pt x="0" y="29"/>
                        <a:pt x="29" y="29"/>
                      </a:cubicBezTo>
                      <a:cubicBezTo>
                        <a:pt x="57" y="121"/>
                        <a:pt x="114" y="178"/>
                        <a:pt x="177" y="234"/>
                      </a:cubicBezTo>
                      <a:cubicBezTo>
                        <a:pt x="234" y="298"/>
                        <a:pt x="262" y="355"/>
                        <a:pt x="290" y="411"/>
                      </a:cubicBezTo>
                      <a:cubicBezTo>
                        <a:pt x="319" y="475"/>
                        <a:pt x="354" y="503"/>
                        <a:pt x="354" y="531"/>
                      </a:cubicBezTo>
                      <a:cubicBezTo>
                        <a:pt x="382" y="560"/>
                        <a:pt x="382" y="588"/>
                        <a:pt x="411" y="616"/>
                      </a:cubicBezTo>
                      <a:cubicBezTo>
                        <a:pt x="411" y="652"/>
                        <a:pt x="439" y="680"/>
                        <a:pt x="467" y="708"/>
                      </a:cubicBezTo>
                      <a:cubicBezTo>
                        <a:pt x="496" y="793"/>
                        <a:pt x="531" y="857"/>
                        <a:pt x="559" y="913"/>
                      </a:cubicBezTo>
                      <a:cubicBezTo>
                        <a:pt x="559" y="942"/>
                        <a:pt x="559" y="1005"/>
                        <a:pt x="616" y="1005"/>
                      </a:cubicBezTo>
                      <a:cubicBezTo>
                        <a:pt x="616" y="1005"/>
                        <a:pt x="644" y="1005"/>
                        <a:pt x="644" y="970"/>
                      </a:cubicBezTo>
                      <a:cubicBezTo>
                        <a:pt x="644" y="970"/>
                        <a:pt x="644" y="942"/>
                        <a:pt x="616" y="942"/>
                      </a:cubicBezTo>
                      <a:lnTo>
                        <a:pt x="616" y="913"/>
                      </a:lnTo>
                      <a:cubicBezTo>
                        <a:pt x="588" y="829"/>
                        <a:pt x="559" y="765"/>
                        <a:pt x="496" y="680"/>
                      </a:cubicBezTo>
                      <a:cubicBezTo>
                        <a:pt x="496" y="652"/>
                        <a:pt x="467" y="616"/>
                        <a:pt x="467" y="588"/>
                      </a:cubicBezTo>
                      <a:cubicBezTo>
                        <a:pt x="439" y="560"/>
                        <a:pt x="439" y="531"/>
                        <a:pt x="411" y="503"/>
                      </a:cubicBezTo>
                      <a:cubicBezTo>
                        <a:pt x="411" y="475"/>
                        <a:pt x="382" y="439"/>
                        <a:pt x="354" y="383"/>
                      </a:cubicBezTo>
                      <a:cubicBezTo>
                        <a:pt x="319" y="326"/>
                        <a:pt x="262" y="263"/>
                        <a:pt x="206" y="206"/>
                      </a:cubicBezTo>
                      <a:cubicBezTo>
                        <a:pt x="142" y="149"/>
                        <a:pt x="114" y="86"/>
                        <a:pt x="57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38" name="Google Shape;638;p34"/>
                <p:cNvSpPr/>
                <p:nvPr/>
              </p:nvSpPr>
              <p:spPr>
                <a:xfrm>
                  <a:off x="3135603" y="4204596"/>
                  <a:ext cx="20876" cy="34985"/>
                </a:xfrm>
                <a:custGeom>
                  <a:rect b="b" l="l" r="r" t="t"/>
                  <a:pathLst>
                    <a:path extrusionOk="0" h="1034" w="617">
                      <a:moveTo>
                        <a:pt x="29" y="0"/>
                      </a:moveTo>
                      <a:cubicBezTo>
                        <a:pt x="1" y="29"/>
                        <a:pt x="29" y="57"/>
                        <a:pt x="29" y="57"/>
                      </a:cubicBezTo>
                      <a:cubicBezTo>
                        <a:pt x="86" y="149"/>
                        <a:pt x="149" y="234"/>
                        <a:pt x="206" y="326"/>
                      </a:cubicBezTo>
                      <a:cubicBezTo>
                        <a:pt x="355" y="531"/>
                        <a:pt x="503" y="736"/>
                        <a:pt x="560" y="1005"/>
                      </a:cubicBezTo>
                      <a:lnTo>
                        <a:pt x="588" y="1033"/>
                      </a:lnTo>
                      <a:cubicBezTo>
                        <a:pt x="616" y="1005"/>
                        <a:pt x="616" y="1005"/>
                        <a:pt x="616" y="977"/>
                      </a:cubicBezTo>
                      <a:cubicBezTo>
                        <a:pt x="560" y="736"/>
                        <a:pt x="411" y="503"/>
                        <a:pt x="263" y="269"/>
                      </a:cubicBezTo>
                      <a:cubicBezTo>
                        <a:pt x="206" y="205"/>
                        <a:pt x="149" y="121"/>
                        <a:pt x="86" y="29"/>
                      </a:cubicBezTo>
                      <a:cubicBezTo>
                        <a:pt x="86" y="29"/>
                        <a:pt x="86" y="0"/>
                        <a:pt x="57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39" name="Google Shape;639;p34"/>
                <p:cNvSpPr/>
                <p:nvPr/>
              </p:nvSpPr>
              <p:spPr>
                <a:xfrm>
                  <a:off x="3887706" y="4455928"/>
                  <a:ext cx="25884" cy="13906"/>
                </a:xfrm>
                <a:custGeom>
                  <a:rect b="b" l="l" r="r" t="t"/>
                  <a:pathLst>
                    <a:path extrusionOk="0" h="411" w="765">
                      <a:moveTo>
                        <a:pt x="736" y="0"/>
                      </a:moveTo>
                      <a:cubicBezTo>
                        <a:pt x="736" y="0"/>
                        <a:pt x="708" y="0"/>
                        <a:pt x="708" y="29"/>
                      </a:cubicBezTo>
                      <a:cubicBezTo>
                        <a:pt x="581" y="204"/>
                        <a:pt x="366" y="338"/>
                        <a:pt x="161" y="338"/>
                      </a:cubicBezTo>
                      <a:cubicBezTo>
                        <a:pt x="126" y="338"/>
                        <a:pt x="91" y="334"/>
                        <a:pt x="57" y="326"/>
                      </a:cubicBezTo>
                      <a:cubicBezTo>
                        <a:pt x="29" y="326"/>
                        <a:pt x="0" y="354"/>
                        <a:pt x="0" y="354"/>
                      </a:cubicBezTo>
                      <a:cubicBezTo>
                        <a:pt x="0" y="382"/>
                        <a:pt x="29" y="382"/>
                        <a:pt x="29" y="382"/>
                      </a:cubicBezTo>
                      <a:cubicBezTo>
                        <a:pt x="57" y="382"/>
                        <a:pt x="85" y="411"/>
                        <a:pt x="142" y="411"/>
                      </a:cubicBezTo>
                      <a:cubicBezTo>
                        <a:pt x="382" y="411"/>
                        <a:pt x="616" y="269"/>
                        <a:pt x="764" y="57"/>
                      </a:cubicBezTo>
                      <a:cubicBezTo>
                        <a:pt x="764" y="29"/>
                        <a:pt x="764" y="29"/>
                        <a:pt x="736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40" name="Google Shape;640;p34"/>
                <p:cNvSpPr/>
                <p:nvPr/>
              </p:nvSpPr>
              <p:spPr>
                <a:xfrm>
                  <a:off x="3562408" y="3847459"/>
                  <a:ext cx="53899" cy="11030"/>
                </a:xfrm>
                <a:custGeom>
                  <a:rect b="b" l="l" r="r" t="t"/>
                  <a:pathLst>
                    <a:path extrusionOk="0" h="326" w="1593">
                      <a:moveTo>
                        <a:pt x="92" y="0"/>
                      </a:moveTo>
                      <a:cubicBezTo>
                        <a:pt x="64" y="0"/>
                        <a:pt x="29" y="36"/>
                        <a:pt x="29" y="64"/>
                      </a:cubicBezTo>
                      <a:cubicBezTo>
                        <a:pt x="0" y="92"/>
                        <a:pt x="29" y="121"/>
                        <a:pt x="64" y="121"/>
                      </a:cubicBezTo>
                      <a:cubicBezTo>
                        <a:pt x="382" y="213"/>
                        <a:pt x="736" y="326"/>
                        <a:pt x="1125" y="326"/>
                      </a:cubicBezTo>
                      <a:cubicBezTo>
                        <a:pt x="1267" y="326"/>
                        <a:pt x="1415" y="297"/>
                        <a:pt x="1564" y="269"/>
                      </a:cubicBezTo>
                      <a:cubicBezTo>
                        <a:pt x="1592" y="269"/>
                        <a:pt x="1592" y="213"/>
                        <a:pt x="1592" y="177"/>
                      </a:cubicBezTo>
                      <a:cubicBezTo>
                        <a:pt x="1592" y="149"/>
                        <a:pt x="1564" y="149"/>
                        <a:pt x="1507" y="149"/>
                      </a:cubicBezTo>
                      <a:cubicBezTo>
                        <a:pt x="1383" y="180"/>
                        <a:pt x="1256" y="193"/>
                        <a:pt x="1127" y="193"/>
                      </a:cubicBezTo>
                      <a:cubicBezTo>
                        <a:pt x="764" y="193"/>
                        <a:pt x="395" y="89"/>
                        <a:pt x="92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41" name="Google Shape;641;p34"/>
                <p:cNvSpPr/>
                <p:nvPr/>
              </p:nvSpPr>
              <p:spPr>
                <a:xfrm>
                  <a:off x="3306034" y="4282858"/>
                  <a:ext cx="553676" cy="577800"/>
                </a:xfrm>
                <a:custGeom>
                  <a:rect b="b" l="l" r="r" t="t"/>
                  <a:pathLst>
                    <a:path extrusionOk="0" h="17077" w="16364">
                      <a:moveTo>
                        <a:pt x="8076" y="0"/>
                      </a:moveTo>
                      <a:cubicBezTo>
                        <a:pt x="6531" y="0"/>
                        <a:pt x="5025" y="643"/>
                        <a:pt x="4012" y="1904"/>
                      </a:cubicBezTo>
                      <a:cubicBezTo>
                        <a:pt x="2335" y="3906"/>
                        <a:pt x="3220" y="6941"/>
                        <a:pt x="1239" y="9006"/>
                      </a:cubicBezTo>
                      <a:cubicBezTo>
                        <a:pt x="977" y="9240"/>
                        <a:pt x="708" y="9480"/>
                        <a:pt x="531" y="9770"/>
                      </a:cubicBezTo>
                      <a:cubicBezTo>
                        <a:pt x="213" y="10244"/>
                        <a:pt x="93" y="10832"/>
                        <a:pt x="64" y="11426"/>
                      </a:cubicBezTo>
                      <a:cubicBezTo>
                        <a:pt x="1" y="12487"/>
                        <a:pt x="64" y="13548"/>
                        <a:pt x="298" y="14581"/>
                      </a:cubicBezTo>
                      <a:cubicBezTo>
                        <a:pt x="680" y="16434"/>
                        <a:pt x="2335" y="16463"/>
                        <a:pt x="4012" y="16732"/>
                      </a:cubicBezTo>
                      <a:cubicBezTo>
                        <a:pt x="5249" y="16904"/>
                        <a:pt x="6492" y="17077"/>
                        <a:pt x="7731" y="17077"/>
                      </a:cubicBezTo>
                      <a:cubicBezTo>
                        <a:pt x="7965" y="17077"/>
                        <a:pt x="8199" y="17070"/>
                        <a:pt x="8433" y="17057"/>
                      </a:cubicBezTo>
                      <a:cubicBezTo>
                        <a:pt x="10230" y="16937"/>
                        <a:pt x="11971" y="16378"/>
                        <a:pt x="13683" y="15819"/>
                      </a:cubicBezTo>
                      <a:cubicBezTo>
                        <a:pt x="13767" y="15784"/>
                        <a:pt x="13888" y="15755"/>
                        <a:pt x="13973" y="15727"/>
                      </a:cubicBezTo>
                      <a:cubicBezTo>
                        <a:pt x="14390" y="15578"/>
                        <a:pt x="14772" y="15430"/>
                        <a:pt x="15097" y="15168"/>
                      </a:cubicBezTo>
                      <a:cubicBezTo>
                        <a:pt x="16364" y="14192"/>
                        <a:pt x="16364" y="11688"/>
                        <a:pt x="15685" y="10365"/>
                      </a:cubicBezTo>
                      <a:cubicBezTo>
                        <a:pt x="15479" y="9947"/>
                        <a:pt x="15126" y="9593"/>
                        <a:pt x="14829" y="9211"/>
                      </a:cubicBezTo>
                      <a:cubicBezTo>
                        <a:pt x="13654" y="7648"/>
                        <a:pt x="13711" y="5879"/>
                        <a:pt x="13442" y="4083"/>
                      </a:cubicBezTo>
                      <a:cubicBezTo>
                        <a:pt x="13209" y="2491"/>
                        <a:pt x="11942" y="1253"/>
                        <a:pt x="10556" y="574"/>
                      </a:cubicBezTo>
                      <a:cubicBezTo>
                        <a:pt x="9766" y="190"/>
                        <a:pt x="8915" y="0"/>
                        <a:pt x="8076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42" name="Google Shape;642;p34"/>
                <p:cNvSpPr/>
                <p:nvPr/>
              </p:nvSpPr>
              <p:spPr>
                <a:xfrm>
                  <a:off x="3583450" y="4300352"/>
                  <a:ext cx="20878" cy="548655"/>
                </a:xfrm>
                <a:custGeom>
                  <a:rect b="b" l="l" r="r" t="t"/>
                  <a:pathLst>
                    <a:path extrusionOk="0" h="19370" w="617">
                      <a:moveTo>
                        <a:pt x="29" y="0"/>
                      </a:moveTo>
                      <a:cubicBezTo>
                        <a:pt x="1" y="0"/>
                        <a:pt x="1" y="28"/>
                        <a:pt x="1" y="28"/>
                      </a:cubicBezTo>
                      <a:lnTo>
                        <a:pt x="560" y="19334"/>
                      </a:lnTo>
                      <a:lnTo>
                        <a:pt x="588" y="19370"/>
                      </a:lnTo>
                      <a:cubicBezTo>
                        <a:pt x="616" y="19334"/>
                        <a:pt x="616" y="19334"/>
                        <a:pt x="616" y="19306"/>
                      </a:cubicBezTo>
                      <a:lnTo>
                        <a:pt x="58" y="28"/>
                      </a:lnTo>
                      <a:cubicBezTo>
                        <a:pt x="58" y="28"/>
                        <a:pt x="58" y="0"/>
                        <a:pt x="29" y="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43" name="Google Shape;643;p34"/>
                <p:cNvSpPr/>
                <p:nvPr/>
              </p:nvSpPr>
              <p:spPr>
                <a:xfrm>
                  <a:off x="3328061" y="4302246"/>
                  <a:ext cx="509623" cy="548668"/>
                </a:xfrm>
                <a:custGeom>
                  <a:rect b="b" l="l" r="r" t="t"/>
                  <a:pathLst>
                    <a:path extrusionOk="0" h="16216" w="15062">
                      <a:moveTo>
                        <a:pt x="7429" y="64"/>
                      </a:moveTo>
                      <a:cubicBezTo>
                        <a:pt x="8193" y="64"/>
                        <a:pt x="8992" y="241"/>
                        <a:pt x="9671" y="595"/>
                      </a:cubicBezTo>
                      <a:cubicBezTo>
                        <a:pt x="11143" y="1331"/>
                        <a:pt x="12147" y="2569"/>
                        <a:pt x="12324" y="3892"/>
                      </a:cubicBezTo>
                      <a:cubicBezTo>
                        <a:pt x="12381" y="4245"/>
                        <a:pt x="12409" y="4599"/>
                        <a:pt x="12437" y="4953"/>
                      </a:cubicBezTo>
                      <a:cubicBezTo>
                        <a:pt x="12586" y="6311"/>
                        <a:pt x="12734" y="7577"/>
                        <a:pt x="13590" y="8759"/>
                      </a:cubicBezTo>
                      <a:cubicBezTo>
                        <a:pt x="13675" y="8879"/>
                        <a:pt x="13767" y="8992"/>
                        <a:pt x="13852" y="9112"/>
                      </a:cubicBezTo>
                      <a:cubicBezTo>
                        <a:pt x="14029" y="9346"/>
                        <a:pt x="14241" y="9586"/>
                        <a:pt x="14383" y="9848"/>
                      </a:cubicBezTo>
                      <a:cubicBezTo>
                        <a:pt x="14977" y="11030"/>
                        <a:pt x="15005" y="13414"/>
                        <a:pt x="13852" y="14362"/>
                      </a:cubicBezTo>
                      <a:cubicBezTo>
                        <a:pt x="13534" y="14595"/>
                        <a:pt x="13180" y="14744"/>
                        <a:pt x="12826" y="14857"/>
                      </a:cubicBezTo>
                      <a:cubicBezTo>
                        <a:pt x="12734" y="14892"/>
                        <a:pt x="12650" y="14921"/>
                        <a:pt x="12558" y="14949"/>
                      </a:cubicBezTo>
                      <a:cubicBezTo>
                        <a:pt x="11022" y="15479"/>
                        <a:pt x="9402" y="16010"/>
                        <a:pt x="7754" y="16130"/>
                      </a:cubicBezTo>
                      <a:cubicBezTo>
                        <a:pt x="7549" y="16159"/>
                        <a:pt x="7308" y="16159"/>
                        <a:pt x="7075" y="16159"/>
                      </a:cubicBezTo>
                      <a:cubicBezTo>
                        <a:pt x="5957" y="16159"/>
                        <a:pt x="4804" y="15982"/>
                        <a:pt x="3715" y="15805"/>
                      </a:cubicBezTo>
                      <a:cubicBezTo>
                        <a:pt x="3566" y="15805"/>
                        <a:pt x="3418" y="15777"/>
                        <a:pt x="3276" y="15741"/>
                      </a:cubicBezTo>
                      <a:cubicBezTo>
                        <a:pt x="1861" y="15564"/>
                        <a:pt x="651" y="15387"/>
                        <a:pt x="326" y="13796"/>
                      </a:cubicBezTo>
                      <a:cubicBezTo>
                        <a:pt x="121" y="12826"/>
                        <a:pt x="57" y="11822"/>
                        <a:pt x="121" y="10853"/>
                      </a:cubicBezTo>
                      <a:cubicBezTo>
                        <a:pt x="149" y="10322"/>
                        <a:pt x="234" y="9763"/>
                        <a:pt x="531" y="9289"/>
                      </a:cubicBezTo>
                      <a:cubicBezTo>
                        <a:pt x="651" y="9084"/>
                        <a:pt x="828" y="8936"/>
                        <a:pt x="977" y="8759"/>
                      </a:cubicBezTo>
                      <a:cubicBezTo>
                        <a:pt x="1033" y="8702"/>
                        <a:pt x="1118" y="8638"/>
                        <a:pt x="1182" y="8554"/>
                      </a:cubicBezTo>
                      <a:cubicBezTo>
                        <a:pt x="2123" y="7521"/>
                        <a:pt x="2356" y="6226"/>
                        <a:pt x="2597" y="4988"/>
                      </a:cubicBezTo>
                      <a:cubicBezTo>
                        <a:pt x="2802" y="3835"/>
                        <a:pt x="3007" y="2746"/>
                        <a:pt x="3715" y="1833"/>
                      </a:cubicBezTo>
                      <a:cubicBezTo>
                        <a:pt x="4599" y="708"/>
                        <a:pt x="5957" y="64"/>
                        <a:pt x="7429" y="64"/>
                      </a:cubicBezTo>
                      <a:close/>
                      <a:moveTo>
                        <a:pt x="7429" y="1"/>
                      </a:moveTo>
                      <a:cubicBezTo>
                        <a:pt x="5957" y="1"/>
                        <a:pt x="4571" y="651"/>
                        <a:pt x="3658" y="1805"/>
                      </a:cubicBezTo>
                      <a:cubicBezTo>
                        <a:pt x="2951" y="2717"/>
                        <a:pt x="2745" y="3863"/>
                        <a:pt x="2533" y="4953"/>
                      </a:cubicBezTo>
                      <a:cubicBezTo>
                        <a:pt x="2300" y="6226"/>
                        <a:pt x="2066" y="7492"/>
                        <a:pt x="1118" y="8525"/>
                      </a:cubicBezTo>
                      <a:cubicBezTo>
                        <a:pt x="1062" y="8582"/>
                        <a:pt x="1005" y="8667"/>
                        <a:pt x="942" y="8730"/>
                      </a:cubicBezTo>
                      <a:cubicBezTo>
                        <a:pt x="765" y="8879"/>
                        <a:pt x="623" y="9056"/>
                        <a:pt x="475" y="9261"/>
                      </a:cubicBezTo>
                      <a:cubicBezTo>
                        <a:pt x="177" y="9728"/>
                        <a:pt x="93" y="10322"/>
                        <a:pt x="57" y="10824"/>
                      </a:cubicBezTo>
                      <a:cubicBezTo>
                        <a:pt x="1" y="11822"/>
                        <a:pt x="57" y="12855"/>
                        <a:pt x="269" y="13831"/>
                      </a:cubicBezTo>
                      <a:cubicBezTo>
                        <a:pt x="588" y="15451"/>
                        <a:pt x="1889" y="15628"/>
                        <a:pt x="3276" y="15805"/>
                      </a:cubicBezTo>
                      <a:cubicBezTo>
                        <a:pt x="3418" y="15833"/>
                        <a:pt x="3538" y="15861"/>
                        <a:pt x="3686" y="15861"/>
                      </a:cubicBezTo>
                      <a:cubicBezTo>
                        <a:pt x="4804" y="16038"/>
                        <a:pt x="5929" y="16215"/>
                        <a:pt x="7075" y="16215"/>
                      </a:cubicBezTo>
                      <a:cubicBezTo>
                        <a:pt x="7308" y="16215"/>
                        <a:pt x="7549" y="16215"/>
                        <a:pt x="7754" y="16187"/>
                      </a:cubicBezTo>
                      <a:cubicBezTo>
                        <a:pt x="9431" y="16067"/>
                        <a:pt x="11022" y="15536"/>
                        <a:pt x="12586" y="15005"/>
                      </a:cubicBezTo>
                      <a:cubicBezTo>
                        <a:pt x="12678" y="14977"/>
                        <a:pt x="12763" y="14949"/>
                        <a:pt x="12855" y="14921"/>
                      </a:cubicBezTo>
                      <a:cubicBezTo>
                        <a:pt x="13208" y="14800"/>
                        <a:pt x="13562" y="14652"/>
                        <a:pt x="13888" y="14390"/>
                      </a:cubicBezTo>
                      <a:cubicBezTo>
                        <a:pt x="15062" y="13442"/>
                        <a:pt x="15034" y="11001"/>
                        <a:pt x="14446" y="9820"/>
                      </a:cubicBezTo>
                      <a:cubicBezTo>
                        <a:pt x="14298" y="9551"/>
                        <a:pt x="14093" y="9289"/>
                        <a:pt x="13916" y="9056"/>
                      </a:cubicBezTo>
                      <a:cubicBezTo>
                        <a:pt x="13824" y="8964"/>
                        <a:pt x="13711" y="8844"/>
                        <a:pt x="13647" y="8730"/>
                      </a:cubicBezTo>
                      <a:cubicBezTo>
                        <a:pt x="12763" y="7577"/>
                        <a:pt x="12650" y="6283"/>
                        <a:pt x="12501" y="4953"/>
                      </a:cubicBezTo>
                      <a:cubicBezTo>
                        <a:pt x="12473" y="4599"/>
                        <a:pt x="12437" y="4245"/>
                        <a:pt x="12381" y="3892"/>
                      </a:cubicBezTo>
                      <a:cubicBezTo>
                        <a:pt x="12204" y="2540"/>
                        <a:pt x="11199" y="1302"/>
                        <a:pt x="9700" y="567"/>
                      </a:cubicBezTo>
                      <a:cubicBezTo>
                        <a:pt x="8992" y="213"/>
                        <a:pt x="8228" y="1"/>
                        <a:pt x="742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44" name="Google Shape;644;p34"/>
                <p:cNvSpPr/>
                <p:nvPr/>
              </p:nvSpPr>
              <p:spPr>
                <a:xfrm>
                  <a:off x="3734024" y="4439890"/>
                  <a:ext cx="7951" cy="38098"/>
                </a:xfrm>
                <a:custGeom>
                  <a:rect b="b" l="l" r="r" t="t"/>
                  <a:pathLst>
                    <a:path extrusionOk="0" h="1126" w="235">
                      <a:moveTo>
                        <a:pt x="29" y="0"/>
                      </a:moveTo>
                      <a:cubicBezTo>
                        <a:pt x="1" y="0"/>
                        <a:pt x="1" y="36"/>
                        <a:pt x="1" y="36"/>
                      </a:cubicBezTo>
                      <a:cubicBezTo>
                        <a:pt x="121" y="390"/>
                        <a:pt x="178" y="743"/>
                        <a:pt x="149" y="1097"/>
                      </a:cubicBezTo>
                      <a:lnTo>
                        <a:pt x="178" y="1125"/>
                      </a:lnTo>
                      <a:cubicBezTo>
                        <a:pt x="206" y="1125"/>
                        <a:pt x="206" y="1097"/>
                        <a:pt x="206" y="1097"/>
                      </a:cubicBezTo>
                      <a:cubicBezTo>
                        <a:pt x="234" y="708"/>
                        <a:pt x="178" y="354"/>
                        <a:pt x="57" y="36"/>
                      </a:cubicBezTo>
                      <a:cubicBezTo>
                        <a:pt x="57" y="0"/>
                        <a:pt x="29" y="0"/>
                        <a:pt x="29" y="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45" name="Google Shape;645;p34"/>
                <p:cNvSpPr/>
                <p:nvPr/>
              </p:nvSpPr>
              <p:spPr>
                <a:xfrm>
                  <a:off x="3740960" y="4494940"/>
                  <a:ext cx="31873" cy="91727"/>
                </a:xfrm>
                <a:custGeom>
                  <a:rect b="b" l="l" r="r" t="t"/>
                  <a:pathLst>
                    <a:path extrusionOk="0" h="2711" w="942">
                      <a:moveTo>
                        <a:pt x="57" y="1"/>
                      </a:moveTo>
                      <a:lnTo>
                        <a:pt x="29" y="29"/>
                      </a:lnTo>
                      <a:cubicBezTo>
                        <a:pt x="1" y="970"/>
                        <a:pt x="298" y="1946"/>
                        <a:pt x="913" y="2682"/>
                      </a:cubicBezTo>
                      <a:lnTo>
                        <a:pt x="913" y="2710"/>
                      </a:lnTo>
                      <a:lnTo>
                        <a:pt x="942" y="2710"/>
                      </a:lnTo>
                      <a:lnTo>
                        <a:pt x="942" y="2653"/>
                      </a:lnTo>
                      <a:cubicBezTo>
                        <a:pt x="355" y="1911"/>
                        <a:pt x="57" y="970"/>
                        <a:pt x="93" y="29"/>
                      </a:cubicBezTo>
                      <a:cubicBezTo>
                        <a:pt x="93" y="29"/>
                        <a:pt x="93" y="1"/>
                        <a:pt x="57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46" name="Google Shape;646;p34"/>
                <p:cNvSpPr/>
                <p:nvPr/>
              </p:nvSpPr>
              <p:spPr>
                <a:xfrm>
                  <a:off x="3433866" y="4522720"/>
                  <a:ext cx="9846" cy="38064"/>
                </a:xfrm>
                <a:custGeom>
                  <a:rect b="b" l="l" r="r" t="t"/>
                  <a:pathLst>
                    <a:path extrusionOk="0" h="1125" w="291">
                      <a:moveTo>
                        <a:pt x="262" y="0"/>
                      </a:moveTo>
                      <a:cubicBezTo>
                        <a:pt x="234" y="0"/>
                        <a:pt x="234" y="0"/>
                        <a:pt x="234" y="28"/>
                      </a:cubicBezTo>
                      <a:cubicBezTo>
                        <a:pt x="206" y="382"/>
                        <a:pt x="149" y="736"/>
                        <a:pt x="0" y="1061"/>
                      </a:cubicBezTo>
                      <a:lnTo>
                        <a:pt x="0" y="1125"/>
                      </a:lnTo>
                      <a:lnTo>
                        <a:pt x="29" y="1125"/>
                      </a:lnTo>
                      <a:cubicBezTo>
                        <a:pt x="29" y="1125"/>
                        <a:pt x="29" y="1090"/>
                        <a:pt x="57" y="1090"/>
                      </a:cubicBezTo>
                      <a:cubicBezTo>
                        <a:pt x="206" y="771"/>
                        <a:pt x="262" y="382"/>
                        <a:pt x="291" y="28"/>
                      </a:cubicBezTo>
                      <a:cubicBezTo>
                        <a:pt x="291" y="0"/>
                        <a:pt x="291" y="0"/>
                        <a:pt x="262" y="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647" name="Google Shape;647;p34"/>
                <p:cNvSpPr/>
                <p:nvPr/>
              </p:nvSpPr>
              <p:spPr>
                <a:xfrm>
                  <a:off x="3446791" y="4559567"/>
                  <a:ext cx="5075" cy="21113"/>
                </a:xfrm>
                <a:custGeom>
                  <a:rect b="b" l="l" r="r" t="t"/>
                  <a:pathLst>
                    <a:path extrusionOk="0" h="624" w="150">
                      <a:moveTo>
                        <a:pt x="121" y="1"/>
                      </a:moveTo>
                      <a:cubicBezTo>
                        <a:pt x="121" y="1"/>
                        <a:pt x="85" y="1"/>
                        <a:pt x="85" y="36"/>
                      </a:cubicBezTo>
                      <a:lnTo>
                        <a:pt x="1" y="595"/>
                      </a:lnTo>
                      <a:cubicBezTo>
                        <a:pt x="1" y="623"/>
                        <a:pt x="29" y="623"/>
                        <a:pt x="29" y="623"/>
                      </a:cubicBezTo>
                      <a:lnTo>
                        <a:pt x="57" y="623"/>
                      </a:lnTo>
                      <a:lnTo>
                        <a:pt x="149" y="36"/>
                      </a:lnTo>
                      <a:cubicBezTo>
                        <a:pt x="149" y="36"/>
                        <a:pt x="149" y="1"/>
                        <a:pt x="121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648" name="Google Shape;648;p34"/>
            <p:cNvGrpSpPr/>
            <p:nvPr/>
          </p:nvGrpSpPr>
          <p:grpSpPr>
            <a:xfrm>
              <a:off x="8567590" y="4153050"/>
              <a:ext cx="360758" cy="258297"/>
              <a:chOff x="4992850" y="4345375"/>
              <a:chExt cx="607336" cy="638400"/>
            </a:xfrm>
          </p:grpSpPr>
          <p:sp>
            <p:nvSpPr>
              <p:cNvPr id="649" name="Google Shape;649;p34"/>
              <p:cNvSpPr/>
              <p:nvPr/>
            </p:nvSpPr>
            <p:spPr>
              <a:xfrm>
                <a:off x="4992850" y="4345375"/>
                <a:ext cx="225900" cy="638400"/>
              </a:xfrm>
              <a:prstGeom prst="leftBrace">
                <a:avLst>
                  <a:gd fmla="val 2174" name="adj1"/>
                  <a:gd fmla="val 50000" name="adj2"/>
                </a:avLst>
              </a:prstGeom>
              <a:noFill/>
              <a:ln cap="flat" cmpd="sng" w="9525">
                <a:solidFill>
                  <a:schemeClr val="accent4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50" name="Google Shape;650;p34"/>
              <p:cNvSpPr/>
              <p:nvPr/>
            </p:nvSpPr>
            <p:spPr>
              <a:xfrm rot="10800000">
                <a:off x="5374286" y="4345375"/>
                <a:ext cx="225900" cy="638400"/>
              </a:xfrm>
              <a:prstGeom prst="leftBrace">
                <a:avLst>
                  <a:gd fmla="val 2174" name="adj1"/>
                  <a:gd fmla="val 50000" name="adj2"/>
                </a:avLst>
              </a:prstGeom>
              <a:noFill/>
              <a:ln cap="flat" cmpd="sng" w="9525">
                <a:solidFill>
                  <a:schemeClr val="accent4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cxnSp>
        <p:nvCxnSpPr>
          <p:cNvPr id="651" name="Google Shape;651;p34"/>
          <p:cNvCxnSpPr/>
          <p:nvPr/>
        </p:nvCxnSpPr>
        <p:spPr>
          <a:xfrm>
            <a:off x="780725" y="3365350"/>
            <a:ext cx="3869700" cy="0"/>
          </a:xfrm>
          <a:prstGeom prst="straightConnector1">
            <a:avLst/>
          </a:prstGeom>
          <a:noFill/>
          <a:ln cap="flat" cmpd="sng" w="28575">
            <a:solidFill>
              <a:schemeClr val="accent4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5" name="Shape 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35"/>
          <p:cNvSpPr txBox="1"/>
          <p:nvPr>
            <p:ph type="title"/>
          </p:nvPr>
        </p:nvSpPr>
        <p:spPr>
          <a:xfrm>
            <a:off x="713225" y="2254513"/>
            <a:ext cx="4444500" cy="915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Constructor</a:t>
            </a:r>
            <a:endParaRPr sz="3600"/>
          </a:p>
        </p:txBody>
      </p:sp>
      <p:sp>
        <p:nvSpPr>
          <p:cNvPr id="657" name="Google Shape;657;p35"/>
          <p:cNvSpPr txBox="1"/>
          <p:nvPr>
            <p:ph idx="2" type="title"/>
          </p:nvPr>
        </p:nvSpPr>
        <p:spPr>
          <a:xfrm>
            <a:off x="713225" y="1322859"/>
            <a:ext cx="1652100" cy="915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sp>
        <p:nvSpPr>
          <p:cNvPr id="658" name="Google Shape;658;p35"/>
          <p:cNvSpPr txBox="1"/>
          <p:nvPr>
            <p:ph idx="1" type="subTitle"/>
          </p:nvPr>
        </p:nvSpPr>
        <p:spPr>
          <a:xfrm>
            <a:off x="713225" y="3209796"/>
            <a:ext cx="4444500" cy="37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Advance Class</a:t>
            </a:r>
            <a:endParaRPr/>
          </a:p>
        </p:txBody>
      </p:sp>
      <p:sp>
        <p:nvSpPr>
          <p:cNvPr id="659" name="Google Shape;659;p35"/>
          <p:cNvSpPr/>
          <p:nvPr/>
        </p:nvSpPr>
        <p:spPr>
          <a:xfrm>
            <a:off x="5294150" y="1012925"/>
            <a:ext cx="289200" cy="258300"/>
          </a:xfrm>
          <a:prstGeom prst="bracePair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60" name="Google Shape;660;p35"/>
          <p:cNvGrpSpPr/>
          <p:nvPr/>
        </p:nvGrpSpPr>
        <p:grpSpPr>
          <a:xfrm>
            <a:off x="4091402" y="4414375"/>
            <a:ext cx="367931" cy="258297"/>
            <a:chOff x="4992850" y="4345375"/>
            <a:chExt cx="619413" cy="638400"/>
          </a:xfrm>
        </p:grpSpPr>
        <p:sp>
          <p:nvSpPr>
            <p:cNvPr id="661" name="Google Shape;661;p35"/>
            <p:cNvSpPr/>
            <p:nvPr/>
          </p:nvSpPr>
          <p:spPr>
            <a:xfrm>
              <a:off x="4992850" y="4345375"/>
              <a:ext cx="225900" cy="638400"/>
            </a:xfrm>
            <a:prstGeom prst="leftBrace">
              <a:avLst>
                <a:gd fmla="val 2174" name="adj1"/>
                <a:gd fmla="val 50000" name="adj2"/>
              </a:avLst>
            </a:prstGeom>
            <a:noFill/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2" name="Google Shape;662;p35"/>
            <p:cNvSpPr/>
            <p:nvPr/>
          </p:nvSpPr>
          <p:spPr>
            <a:xfrm rot="10800000">
              <a:off x="5386363" y="4345375"/>
              <a:ext cx="225900" cy="638400"/>
            </a:xfrm>
            <a:prstGeom prst="leftBrace">
              <a:avLst>
                <a:gd fmla="val 2174" name="adj1"/>
                <a:gd fmla="val 50000" name="adj2"/>
              </a:avLst>
            </a:prstGeom>
            <a:noFill/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3" name="Google Shape;663;p35"/>
          <p:cNvSpPr/>
          <p:nvPr/>
        </p:nvSpPr>
        <p:spPr>
          <a:xfrm>
            <a:off x="6956400" y="414450"/>
            <a:ext cx="215100" cy="258300"/>
          </a:xfrm>
          <a:prstGeom prst="bracketPair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64" name="Google Shape;664;p35"/>
          <p:cNvGrpSpPr/>
          <p:nvPr/>
        </p:nvGrpSpPr>
        <p:grpSpPr>
          <a:xfrm>
            <a:off x="5293908" y="1087072"/>
            <a:ext cx="3381870" cy="3516739"/>
            <a:chOff x="5222815" y="1012953"/>
            <a:chExt cx="3453354" cy="3591074"/>
          </a:xfrm>
        </p:grpSpPr>
        <p:sp>
          <p:nvSpPr>
            <p:cNvPr id="665" name="Google Shape;665;p35"/>
            <p:cNvSpPr/>
            <p:nvPr/>
          </p:nvSpPr>
          <p:spPr>
            <a:xfrm>
              <a:off x="5222815" y="1012953"/>
              <a:ext cx="3453354" cy="3346964"/>
            </a:xfrm>
            <a:custGeom>
              <a:rect b="b" l="l" r="r" t="t"/>
              <a:pathLst>
                <a:path extrusionOk="0" h="33626" w="34694">
                  <a:moveTo>
                    <a:pt x="26961" y="0"/>
                  </a:moveTo>
                  <a:cubicBezTo>
                    <a:pt x="26141" y="0"/>
                    <a:pt x="25322" y="151"/>
                    <a:pt x="24556" y="464"/>
                  </a:cubicBezTo>
                  <a:cubicBezTo>
                    <a:pt x="21698" y="1610"/>
                    <a:pt x="20134" y="4617"/>
                    <a:pt x="17835" y="6683"/>
                  </a:cubicBezTo>
                  <a:cubicBezTo>
                    <a:pt x="14743" y="9484"/>
                    <a:pt x="10676" y="9541"/>
                    <a:pt x="7223" y="11514"/>
                  </a:cubicBezTo>
                  <a:cubicBezTo>
                    <a:pt x="4217" y="13226"/>
                    <a:pt x="1712" y="16000"/>
                    <a:pt x="680" y="19332"/>
                  </a:cubicBezTo>
                  <a:cubicBezTo>
                    <a:pt x="121" y="21065"/>
                    <a:pt x="0" y="23223"/>
                    <a:pt x="382" y="25281"/>
                  </a:cubicBezTo>
                  <a:cubicBezTo>
                    <a:pt x="800" y="27432"/>
                    <a:pt x="1769" y="29441"/>
                    <a:pt x="3361" y="30679"/>
                  </a:cubicBezTo>
                  <a:cubicBezTo>
                    <a:pt x="6075" y="32748"/>
                    <a:pt x="9754" y="33625"/>
                    <a:pt x="13212" y="33625"/>
                  </a:cubicBezTo>
                  <a:cubicBezTo>
                    <a:pt x="14035" y="33625"/>
                    <a:pt x="14846" y="33576"/>
                    <a:pt x="15628" y="33480"/>
                  </a:cubicBezTo>
                  <a:cubicBezTo>
                    <a:pt x="16066" y="33417"/>
                    <a:pt x="16512" y="33360"/>
                    <a:pt x="16922" y="33268"/>
                  </a:cubicBezTo>
                  <a:cubicBezTo>
                    <a:pt x="19455" y="32801"/>
                    <a:pt x="21931" y="31768"/>
                    <a:pt x="23763" y="29971"/>
                  </a:cubicBezTo>
                  <a:cubicBezTo>
                    <a:pt x="25765" y="27998"/>
                    <a:pt x="26798" y="25840"/>
                    <a:pt x="27767" y="23251"/>
                  </a:cubicBezTo>
                  <a:cubicBezTo>
                    <a:pt x="28892" y="20273"/>
                    <a:pt x="30774" y="17676"/>
                    <a:pt x="32217" y="14846"/>
                  </a:cubicBezTo>
                  <a:cubicBezTo>
                    <a:pt x="33667" y="12045"/>
                    <a:pt x="34693" y="8805"/>
                    <a:pt x="33929" y="5742"/>
                  </a:cubicBezTo>
                  <a:cubicBezTo>
                    <a:pt x="33427" y="3768"/>
                    <a:pt x="32160" y="1964"/>
                    <a:pt x="30420" y="938"/>
                  </a:cubicBezTo>
                  <a:cubicBezTo>
                    <a:pt x="29369" y="324"/>
                    <a:pt x="28163" y="0"/>
                    <a:pt x="2696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666" name="Google Shape;666;p35"/>
            <p:cNvGrpSpPr/>
            <p:nvPr/>
          </p:nvGrpSpPr>
          <p:grpSpPr>
            <a:xfrm>
              <a:off x="6352264" y="1624259"/>
              <a:ext cx="378942" cy="384502"/>
              <a:chOff x="5033016" y="2415353"/>
              <a:chExt cx="132303" cy="134249"/>
            </a:xfrm>
          </p:grpSpPr>
          <p:sp>
            <p:nvSpPr>
              <p:cNvPr id="667" name="Google Shape;667;p35"/>
              <p:cNvSpPr/>
              <p:nvPr/>
            </p:nvSpPr>
            <p:spPr>
              <a:xfrm>
                <a:off x="5033016" y="2415353"/>
                <a:ext cx="132303" cy="134249"/>
              </a:xfrm>
              <a:custGeom>
                <a:rect b="b" l="l" r="r" t="t"/>
                <a:pathLst>
                  <a:path extrusionOk="0" h="3863" w="3807">
                    <a:moveTo>
                      <a:pt x="1925" y="963"/>
                    </a:moveTo>
                    <a:cubicBezTo>
                      <a:pt x="2394" y="963"/>
                      <a:pt x="2807" y="1326"/>
                      <a:pt x="2858" y="1804"/>
                    </a:cubicBezTo>
                    <a:cubicBezTo>
                      <a:pt x="2922" y="2335"/>
                      <a:pt x="2568" y="2830"/>
                      <a:pt x="2038" y="2922"/>
                    </a:cubicBezTo>
                    <a:cubicBezTo>
                      <a:pt x="2003" y="2926"/>
                      <a:pt x="1968" y="2927"/>
                      <a:pt x="1933" y="2927"/>
                    </a:cubicBezTo>
                    <a:cubicBezTo>
                      <a:pt x="1446" y="2927"/>
                      <a:pt x="1027" y="2562"/>
                      <a:pt x="948" y="2066"/>
                    </a:cubicBezTo>
                    <a:cubicBezTo>
                      <a:pt x="884" y="1535"/>
                      <a:pt x="1238" y="1033"/>
                      <a:pt x="1769" y="976"/>
                    </a:cubicBezTo>
                    <a:cubicBezTo>
                      <a:pt x="1821" y="967"/>
                      <a:pt x="1874" y="963"/>
                      <a:pt x="1925" y="963"/>
                    </a:cubicBezTo>
                    <a:close/>
                    <a:moveTo>
                      <a:pt x="1974" y="0"/>
                    </a:moveTo>
                    <a:lnTo>
                      <a:pt x="1974" y="36"/>
                    </a:lnTo>
                    <a:cubicBezTo>
                      <a:pt x="2009" y="212"/>
                      <a:pt x="1889" y="389"/>
                      <a:pt x="1712" y="389"/>
                    </a:cubicBezTo>
                    <a:cubicBezTo>
                      <a:pt x="1695" y="392"/>
                      <a:pt x="1678" y="393"/>
                      <a:pt x="1661" y="393"/>
                    </a:cubicBezTo>
                    <a:cubicBezTo>
                      <a:pt x="1507" y="393"/>
                      <a:pt x="1384" y="280"/>
                      <a:pt x="1358" y="120"/>
                    </a:cubicBezTo>
                    <a:lnTo>
                      <a:pt x="1358" y="92"/>
                    </a:lnTo>
                    <a:cubicBezTo>
                      <a:pt x="1238" y="120"/>
                      <a:pt x="1125" y="177"/>
                      <a:pt x="1005" y="241"/>
                    </a:cubicBezTo>
                    <a:cubicBezTo>
                      <a:pt x="1033" y="241"/>
                      <a:pt x="1033" y="241"/>
                      <a:pt x="1033" y="269"/>
                    </a:cubicBezTo>
                    <a:cubicBezTo>
                      <a:pt x="1153" y="389"/>
                      <a:pt x="1125" y="594"/>
                      <a:pt x="976" y="708"/>
                    </a:cubicBezTo>
                    <a:cubicBezTo>
                      <a:pt x="923" y="748"/>
                      <a:pt x="854" y="771"/>
                      <a:pt x="783" y="771"/>
                    </a:cubicBezTo>
                    <a:cubicBezTo>
                      <a:pt x="692" y="771"/>
                      <a:pt x="598" y="734"/>
                      <a:pt x="531" y="651"/>
                    </a:cubicBezTo>
                    <a:lnTo>
                      <a:pt x="531" y="623"/>
                    </a:lnTo>
                    <a:cubicBezTo>
                      <a:pt x="446" y="708"/>
                      <a:pt x="354" y="800"/>
                      <a:pt x="297" y="920"/>
                    </a:cubicBezTo>
                    <a:lnTo>
                      <a:pt x="326" y="920"/>
                    </a:lnTo>
                    <a:cubicBezTo>
                      <a:pt x="502" y="976"/>
                      <a:pt x="559" y="1182"/>
                      <a:pt x="502" y="1330"/>
                    </a:cubicBezTo>
                    <a:cubicBezTo>
                      <a:pt x="460" y="1463"/>
                      <a:pt x="349" y="1528"/>
                      <a:pt x="222" y="1528"/>
                    </a:cubicBezTo>
                    <a:cubicBezTo>
                      <a:pt x="180" y="1528"/>
                      <a:pt x="136" y="1521"/>
                      <a:pt x="92" y="1507"/>
                    </a:cubicBezTo>
                    <a:lnTo>
                      <a:pt x="64" y="1507"/>
                    </a:lnTo>
                    <a:cubicBezTo>
                      <a:pt x="28" y="1627"/>
                      <a:pt x="0" y="1741"/>
                      <a:pt x="0" y="1861"/>
                    </a:cubicBezTo>
                    <a:lnTo>
                      <a:pt x="64" y="1861"/>
                    </a:lnTo>
                    <a:cubicBezTo>
                      <a:pt x="78" y="1858"/>
                      <a:pt x="93" y="1856"/>
                      <a:pt x="108" y="1856"/>
                    </a:cubicBezTo>
                    <a:cubicBezTo>
                      <a:pt x="240" y="1856"/>
                      <a:pt x="382" y="1964"/>
                      <a:pt x="382" y="2123"/>
                    </a:cubicBezTo>
                    <a:cubicBezTo>
                      <a:pt x="417" y="2299"/>
                      <a:pt x="297" y="2476"/>
                      <a:pt x="120" y="2476"/>
                    </a:cubicBezTo>
                    <a:lnTo>
                      <a:pt x="92" y="2476"/>
                    </a:lnTo>
                    <a:cubicBezTo>
                      <a:pt x="120" y="2625"/>
                      <a:pt x="177" y="2745"/>
                      <a:pt x="241" y="2830"/>
                    </a:cubicBezTo>
                    <a:lnTo>
                      <a:pt x="269" y="2802"/>
                    </a:lnTo>
                    <a:cubicBezTo>
                      <a:pt x="318" y="2765"/>
                      <a:pt x="385" y="2744"/>
                      <a:pt x="454" y="2744"/>
                    </a:cubicBezTo>
                    <a:cubicBezTo>
                      <a:pt x="546" y="2744"/>
                      <a:pt x="643" y="2781"/>
                      <a:pt x="708" y="2865"/>
                    </a:cubicBezTo>
                    <a:cubicBezTo>
                      <a:pt x="800" y="3007"/>
                      <a:pt x="771" y="3219"/>
                      <a:pt x="651" y="3304"/>
                    </a:cubicBezTo>
                    <a:cubicBezTo>
                      <a:pt x="623" y="3332"/>
                      <a:pt x="623" y="3332"/>
                      <a:pt x="594" y="3332"/>
                    </a:cubicBezTo>
                    <a:cubicBezTo>
                      <a:pt x="708" y="3424"/>
                      <a:pt x="800" y="3509"/>
                      <a:pt x="913" y="3573"/>
                    </a:cubicBezTo>
                    <a:lnTo>
                      <a:pt x="913" y="3537"/>
                    </a:lnTo>
                    <a:cubicBezTo>
                      <a:pt x="959" y="3408"/>
                      <a:pt x="1067" y="3327"/>
                      <a:pt x="1191" y="3327"/>
                    </a:cubicBezTo>
                    <a:cubicBezTo>
                      <a:pt x="1236" y="3327"/>
                      <a:pt x="1283" y="3338"/>
                      <a:pt x="1330" y="3361"/>
                    </a:cubicBezTo>
                    <a:cubicBezTo>
                      <a:pt x="1479" y="3424"/>
                      <a:pt x="1564" y="3601"/>
                      <a:pt x="1507" y="3778"/>
                    </a:cubicBezTo>
                    <a:lnTo>
                      <a:pt x="1479" y="3806"/>
                    </a:lnTo>
                    <a:cubicBezTo>
                      <a:pt x="1592" y="3835"/>
                      <a:pt x="1712" y="3863"/>
                      <a:pt x="1861" y="3863"/>
                    </a:cubicBezTo>
                    <a:cubicBezTo>
                      <a:pt x="1861" y="3835"/>
                      <a:pt x="1832" y="3835"/>
                      <a:pt x="1832" y="3806"/>
                    </a:cubicBezTo>
                    <a:cubicBezTo>
                      <a:pt x="1797" y="3629"/>
                      <a:pt x="1946" y="3481"/>
                      <a:pt x="2094" y="3453"/>
                    </a:cubicBezTo>
                    <a:cubicBezTo>
                      <a:pt x="2112" y="3450"/>
                      <a:pt x="2131" y="3448"/>
                      <a:pt x="2149" y="3448"/>
                    </a:cubicBezTo>
                    <a:cubicBezTo>
                      <a:pt x="2305" y="3448"/>
                      <a:pt x="2448" y="3556"/>
                      <a:pt x="2448" y="3714"/>
                    </a:cubicBezTo>
                    <a:lnTo>
                      <a:pt x="2448" y="3778"/>
                    </a:lnTo>
                    <a:cubicBezTo>
                      <a:pt x="2596" y="3750"/>
                      <a:pt x="2717" y="3686"/>
                      <a:pt x="2802" y="3629"/>
                    </a:cubicBezTo>
                    <a:lnTo>
                      <a:pt x="2773" y="3601"/>
                    </a:lnTo>
                    <a:cubicBezTo>
                      <a:pt x="2681" y="3453"/>
                      <a:pt x="2681" y="3247"/>
                      <a:pt x="2830" y="3155"/>
                    </a:cubicBezTo>
                    <a:cubicBezTo>
                      <a:pt x="2891" y="3109"/>
                      <a:pt x="2957" y="3086"/>
                      <a:pt x="3022" y="3086"/>
                    </a:cubicBezTo>
                    <a:cubicBezTo>
                      <a:pt x="3115" y="3086"/>
                      <a:pt x="3205" y="3132"/>
                      <a:pt x="3276" y="3219"/>
                    </a:cubicBezTo>
                    <a:lnTo>
                      <a:pt x="3304" y="3247"/>
                    </a:lnTo>
                    <a:cubicBezTo>
                      <a:pt x="3389" y="3155"/>
                      <a:pt x="3452" y="3042"/>
                      <a:pt x="3537" y="2950"/>
                    </a:cubicBezTo>
                    <a:cubicBezTo>
                      <a:pt x="3509" y="2950"/>
                      <a:pt x="3509" y="2950"/>
                      <a:pt x="3481" y="2922"/>
                    </a:cubicBezTo>
                    <a:cubicBezTo>
                      <a:pt x="3332" y="2865"/>
                      <a:pt x="3247" y="2688"/>
                      <a:pt x="3304" y="2512"/>
                    </a:cubicBezTo>
                    <a:cubicBezTo>
                      <a:pt x="3348" y="2396"/>
                      <a:pt x="3483" y="2314"/>
                      <a:pt x="3610" y="2314"/>
                    </a:cubicBezTo>
                    <a:cubicBezTo>
                      <a:pt x="3646" y="2314"/>
                      <a:pt x="3681" y="2321"/>
                      <a:pt x="3714" y="2335"/>
                    </a:cubicBezTo>
                    <a:lnTo>
                      <a:pt x="3742" y="2363"/>
                    </a:lnTo>
                    <a:cubicBezTo>
                      <a:pt x="3778" y="2243"/>
                      <a:pt x="3806" y="2123"/>
                      <a:pt x="3806" y="1981"/>
                    </a:cubicBezTo>
                    <a:lnTo>
                      <a:pt x="3806" y="1981"/>
                    </a:lnTo>
                    <a:lnTo>
                      <a:pt x="3778" y="2009"/>
                    </a:lnTo>
                    <a:cubicBezTo>
                      <a:pt x="3601" y="2009"/>
                      <a:pt x="3424" y="1889"/>
                      <a:pt x="3424" y="1712"/>
                    </a:cubicBezTo>
                    <a:cubicBezTo>
                      <a:pt x="3389" y="1535"/>
                      <a:pt x="3509" y="1387"/>
                      <a:pt x="3686" y="1359"/>
                    </a:cubicBezTo>
                    <a:lnTo>
                      <a:pt x="3714" y="1359"/>
                    </a:lnTo>
                    <a:cubicBezTo>
                      <a:pt x="3686" y="1238"/>
                      <a:pt x="3629" y="1125"/>
                      <a:pt x="3566" y="1005"/>
                    </a:cubicBezTo>
                    <a:cubicBezTo>
                      <a:pt x="3566" y="1033"/>
                      <a:pt x="3566" y="1033"/>
                      <a:pt x="3537" y="1033"/>
                    </a:cubicBezTo>
                    <a:cubicBezTo>
                      <a:pt x="3490" y="1084"/>
                      <a:pt x="3424" y="1108"/>
                      <a:pt x="3356" y="1108"/>
                    </a:cubicBezTo>
                    <a:cubicBezTo>
                      <a:pt x="3263" y="1108"/>
                      <a:pt x="3164" y="1062"/>
                      <a:pt x="3099" y="976"/>
                    </a:cubicBezTo>
                    <a:cubicBezTo>
                      <a:pt x="3007" y="856"/>
                      <a:pt x="3035" y="651"/>
                      <a:pt x="3155" y="531"/>
                    </a:cubicBezTo>
                    <a:lnTo>
                      <a:pt x="3184" y="531"/>
                    </a:lnTo>
                    <a:cubicBezTo>
                      <a:pt x="3099" y="446"/>
                      <a:pt x="3007" y="354"/>
                      <a:pt x="2894" y="297"/>
                    </a:cubicBezTo>
                    <a:lnTo>
                      <a:pt x="2894" y="326"/>
                    </a:lnTo>
                    <a:cubicBezTo>
                      <a:pt x="2844" y="442"/>
                      <a:pt x="2725" y="523"/>
                      <a:pt x="2592" y="523"/>
                    </a:cubicBezTo>
                    <a:cubicBezTo>
                      <a:pt x="2554" y="523"/>
                      <a:pt x="2515" y="517"/>
                      <a:pt x="2476" y="503"/>
                    </a:cubicBezTo>
                    <a:cubicBezTo>
                      <a:pt x="2328" y="446"/>
                      <a:pt x="2243" y="241"/>
                      <a:pt x="2299" y="92"/>
                    </a:cubicBezTo>
                    <a:lnTo>
                      <a:pt x="2328" y="64"/>
                    </a:lnTo>
                    <a:cubicBezTo>
                      <a:pt x="2214" y="36"/>
                      <a:pt x="2094" y="0"/>
                      <a:pt x="197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68" name="Google Shape;668;p35"/>
              <p:cNvSpPr/>
              <p:nvPr/>
            </p:nvSpPr>
            <p:spPr>
              <a:xfrm>
                <a:off x="5056613" y="2442148"/>
                <a:ext cx="85074" cy="80904"/>
              </a:xfrm>
              <a:custGeom>
                <a:rect b="b" l="l" r="r" t="t"/>
                <a:pathLst>
                  <a:path extrusionOk="0" h="2328" w="2448">
                    <a:moveTo>
                      <a:pt x="1238" y="57"/>
                    </a:moveTo>
                    <a:cubicBezTo>
                      <a:pt x="1769" y="57"/>
                      <a:pt x="2243" y="467"/>
                      <a:pt x="2299" y="998"/>
                    </a:cubicBezTo>
                    <a:cubicBezTo>
                      <a:pt x="2391" y="1620"/>
                      <a:pt x="1974" y="2179"/>
                      <a:pt x="1387" y="2271"/>
                    </a:cubicBezTo>
                    <a:lnTo>
                      <a:pt x="1238" y="2271"/>
                    </a:lnTo>
                    <a:cubicBezTo>
                      <a:pt x="679" y="2271"/>
                      <a:pt x="205" y="1854"/>
                      <a:pt x="149" y="1323"/>
                    </a:cubicBezTo>
                    <a:cubicBezTo>
                      <a:pt x="57" y="708"/>
                      <a:pt x="474" y="149"/>
                      <a:pt x="1090" y="57"/>
                    </a:cubicBezTo>
                    <a:close/>
                    <a:moveTo>
                      <a:pt x="1061" y="0"/>
                    </a:moveTo>
                    <a:cubicBezTo>
                      <a:pt x="446" y="85"/>
                      <a:pt x="0" y="679"/>
                      <a:pt x="92" y="1323"/>
                    </a:cubicBezTo>
                    <a:cubicBezTo>
                      <a:pt x="177" y="1882"/>
                      <a:pt x="651" y="2328"/>
                      <a:pt x="1238" y="2328"/>
                    </a:cubicBezTo>
                    <a:lnTo>
                      <a:pt x="1387" y="2328"/>
                    </a:lnTo>
                    <a:cubicBezTo>
                      <a:pt x="2002" y="2236"/>
                      <a:pt x="2448" y="1649"/>
                      <a:pt x="2356" y="998"/>
                    </a:cubicBezTo>
                    <a:cubicBezTo>
                      <a:pt x="2299" y="439"/>
                      <a:pt x="1797" y="0"/>
                      <a:pt x="123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669" name="Google Shape;669;p35"/>
            <p:cNvGrpSpPr/>
            <p:nvPr/>
          </p:nvGrpSpPr>
          <p:grpSpPr>
            <a:xfrm>
              <a:off x="8150729" y="2571746"/>
              <a:ext cx="461359" cy="469107"/>
              <a:chOff x="5894466" y="2926705"/>
              <a:chExt cx="161078" cy="163789"/>
            </a:xfrm>
          </p:grpSpPr>
          <p:sp>
            <p:nvSpPr>
              <p:cNvPr id="670" name="Google Shape;670;p35"/>
              <p:cNvSpPr/>
              <p:nvPr/>
            </p:nvSpPr>
            <p:spPr>
              <a:xfrm>
                <a:off x="5894466" y="2926705"/>
                <a:ext cx="161078" cy="163789"/>
              </a:xfrm>
              <a:custGeom>
                <a:rect b="b" l="l" r="r" t="t"/>
                <a:pathLst>
                  <a:path extrusionOk="0" h="4713" w="4635">
                    <a:moveTo>
                      <a:pt x="2310" y="1165"/>
                    </a:moveTo>
                    <a:cubicBezTo>
                      <a:pt x="2893" y="1165"/>
                      <a:pt x="3403" y="1609"/>
                      <a:pt x="3481" y="2208"/>
                    </a:cubicBezTo>
                    <a:cubicBezTo>
                      <a:pt x="3573" y="2859"/>
                      <a:pt x="3128" y="3446"/>
                      <a:pt x="2477" y="3566"/>
                    </a:cubicBezTo>
                    <a:cubicBezTo>
                      <a:pt x="2426" y="3573"/>
                      <a:pt x="2375" y="3576"/>
                      <a:pt x="2325" y="3576"/>
                    </a:cubicBezTo>
                    <a:cubicBezTo>
                      <a:pt x="1742" y="3576"/>
                      <a:pt x="1232" y="3133"/>
                      <a:pt x="1154" y="2534"/>
                    </a:cubicBezTo>
                    <a:cubicBezTo>
                      <a:pt x="1062" y="1883"/>
                      <a:pt x="1507" y="1267"/>
                      <a:pt x="2158" y="1175"/>
                    </a:cubicBezTo>
                    <a:cubicBezTo>
                      <a:pt x="2209" y="1169"/>
                      <a:pt x="2260" y="1165"/>
                      <a:pt x="2310" y="1165"/>
                    </a:cubicBezTo>
                    <a:close/>
                    <a:moveTo>
                      <a:pt x="2392" y="1"/>
                    </a:moveTo>
                    <a:lnTo>
                      <a:pt x="2392" y="58"/>
                    </a:lnTo>
                    <a:cubicBezTo>
                      <a:pt x="2420" y="263"/>
                      <a:pt x="2272" y="468"/>
                      <a:pt x="2066" y="496"/>
                    </a:cubicBezTo>
                    <a:cubicBezTo>
                      <a:pt x="2046" y="500"/>
                      <a:pt x="2026" y="501"/>
                      <a:pt x="2007" y="501"/>
                    </a:cubicBezTo>
                    <a:cubicBezTo>
                      <a:pt x="1828" y="501"/>
                      <a:pt x="1682" y="359"/>
                      <a:pt x="1656" y="142"/>
                    </a:cubicBezTo>
                    <a:cubicBezTo>
                      <a:pt x="1628" y="142"/>
                      <a:pt x="1628" y="114"/>
                      <a:pt x="1628" y="114"/>
                    </a:cubicBezTo>
                    <a:cubicBezTo>
                      <a:pt x="1507" y="142"/>
                      <a:pt x="1359" y="206"/>
                      <a:pt x="1210" y="291"/>
                    </a:cubicBezTo>
                    <a:cubicBezTo>
                      <a:pt x="1239" y="291"/>
                      <a:pt x="1239" y="291"/>
                      <a:pt x="1239" y="319"/>
                    </a:cubicBezTo>
                    <a:cubicBezTo>
                      <a:pt x="1387" y="496"/>
                      <a:pt x="1359" y="737"/>
                      <a:pt x="1182" y="850"/>
                    </a:cubicBezTo>
                    <a:cubicBezTo>
                      <a:pt x="1105" y="914"/>
                      <a:pt x="1017" y="946"/>
                      <a:pt x="933" y="946"/>
                    </a:cubicBezTo>
                    <a:cubicBezTo>
                      <a:pt x="823" y="946"/>
                      <a:pt x="719" y="893"/>
                      <a:pt x="651" y="793"/>
                    </a:cubicBezTo>
                    <a:lnTo>
                      <a:pt x="623" y="765"/>
                    </a:lnTo>
                    <a:cubicBezTo>
                      <a:pt x="531" y="850"/>
                      <a:pt x="418" y="998"/>
                      <a:pt x="354" y="1119"/>
                    </a:cubicBezTo>
                    <a:lnTo>
                      <a:pt x="390" y="1119"/>
                    </a:lnTo>
                    <a:cubicBezTo>
                      <a:pt x="595" y="1204"/>
                      <a:pt x="680" y="1444"/>
                      <a:pt x="595" y="1649"/>
                    </a:cubicBezTo>
                    <a:cubicBezTo>
                      <a:pt x="546" y="1784"/>
                      <a:pt x="399" y="1886"/>
                      <a:pt x="241" y="1886"/>
                    </a:cubicBezTo>
                    <a:cubicBezTo>
                      <a:pt x="192" y="1886"/>
                      <a:pt x="141" y="1876"/>
                      <a:pt x="93" y="1854"/>
                    </a:cubicBezTo>
                    <a:lnTo>
                      <a:pt x="64" y="1826"/>
                    </a:lnTo>
                    <a:cubicBezTo>
                      <a:pt x="36" y="1975"/>
                      <a:pt x="1" y="2123"/>
                      <a:pt x="1" y="2265"/>
                    </a:cubicBezTo>
                    <a:lnTo>
                      <a:pt x="36" y="2265"/>
                    </a:lnTo>
                    <a:cubicBezTo>
                      <a:pt x="55" y="2262"/>
                      <a:pt x="74" y="2261"/>
                      <a:pt x="92" y="2261"/>
                    </a:cubicBezTo>
                    <a:cubicBezTo>
                      <a:pt x="298" y="2261"/>
                      <a:pt x="449" y="2402"/>
                      <a:pt x="475" y="2590"/>
                    </a:cubicBezTo>
                    <a:cubicBezTo>
                      <a:pt x="503" y="2831"/>
                      <a:pt x="354" y="3008"/>
                      <a:pt x="149" y="3036"/>
                    </a:cubicBezTo>
                    <a:lnTo>
                      <a:pt x="93" y="3036"/>
                    </a:lnTo>
                    <a:cubicBezTo>
                      <a:pt x="149" y="3184"/>
                      <a:pt x="213" y="3326"/>
                      <a:pt x="269" y="3474"/>
                    </a:cubicBezTo>
                    <a:cubicBezTo>
                      <a:pt x="269" y="3446"/>
                      <a:pt x="298" y="3446"/>
                      <a:pt x="298" y="3446"/>
                    </a:cubicBezTo>
                    <a:cubicBezTo>
                      <a:pt x="375" y="3381"/>
                      <a:pt x="462" y="3350"/>
                      <a:pt x="549" y="3350"/>
                    </a:cubicBezTo>
                    <a:cubicBezTo>
                      <a:pt x="662" y="3350"/>
                      <a:pt x="773" y="3403"/>
                      <a:pt x="857" y="3503"/>
                    </a:cubicBezTo>
                    <a:cubicBezTo>
                      <a:pt x="977" y="3680"/>
                      <a:pt x="949" y="3920"/>
                      <a:pt x="772" y="4033"/>
                    </a:cubicBezTo>
                    <a:cubicBezTo>
                      <a:pt x="772" y="4069"/>
                      <a:pt x="743" y="4069"/>
                      <a:pt x="743" y="4097"/>
                    </a:cubicBezTo>
                    <a:cubicBezTo>
                      <a:pt x="828" y="4182"/>
                      <a:pt x="977" y="4274"/>
                      <a:pt x="1097" y="4359"/>
                    </a:cubicBezTo>
                    <a:cubicBezTo>
                      <a:pt x="1097" y="4359"/>
                      <a:pt x="1097" y="4330"/>
                      <a:pt x="1125" y="4302"/>
                    </a:cubicBezTo>
                    <a:cubicBezTo>
                      <a:pt x="1169" y="4167"/>
                      <a:pt x="1315" y="4065"/>
                      <a:pt x="1460" y="4065"/>
                    </a:cubicBezTo>
                    <a:cubicBezTo>
                      <a:pt x="1505" y="4065"/>
                      <a:pt x="1550" y="4075"/>
                      <a:pt x="1592" y="4097"/>
                    </a:cubicBezTo>
                    <a:cubicBezTo>
                      <a:pt x="1805" y="4182"/>
                      <a:pt x="1889" y="4387"/>
                      <a:pt x="1833" y="4599"/>
                    </a:cubicBezTo>
                    <a:cubicBezTo>
                      <a:pt x="1805" y="4628"/>
                      <a:pt x="1805" y="4656"/>
                      <a:pt x="1805" y="4656"/>
                    </a:cubicBezTo>
                    <a:cubicBezTo>
                      <a:pt x="1946" y="4684"/>
                      <a:pt x="2095" y="4712"/>
                      <a:pt x="2243" y="4712"/>
                    </a:cubicBezTo>
                    <a:lnTo>
                      <a:pt x="2243" y="4656"/>
                    </a:lnTo>
                    <a:cubicBezTo>
                      <a:pt x="2215" y="4451"/>
                      <a:pt x="2363" y="4246"/>
                      <a:pt x="2569" y="4210"/>
                    </a:cubicBezTo>
                    <a:cubicBezTo>
                      <a:pt x="2585" y="4208"/>
                      <a:pt x="2602" y="4207"/>
                      <a:pt x="2618" y="4207"/>
                    </a:cubicBezTo>
                    <a:cubicBezTo>
                      <a:pt x="2802" y="4207"/>
                      <a:pt x="2953" y="4350"/>
                      <a:pt x="2979" y="4564"/>
                    </a:cubicBezTo>
                    <a:cubicBezTo>
                      <a:pt x="3007" y="4564"/>
                      <a:pt x="3007" y="4599"/>
                      <a:pt x="2979" y="4628"/>
                    </a:cubicBezTo>
                    <a:cubicBezTo>
                      <a:pt x="3156" y="4564"/>
                      <a:pt x="3276" y="4507"/>
                      <a:pt x="3425" y="4451"/>
                    </a:cubicBezTo>
                    <a:cubicBezTo>
                      <a:pt x="3396" y="4422"/>
                      <a:pt x="3396" y="4422"/>
                      <a:pt x="3396" y="4387"/>
                    </a:cubicBezTo>
                    <a:cubicBezTo>
                      <a:pt x="3248" y="4210"/>
                      <a:pt x="3276" y="3977"/>
                      <a:pt x="3453" y="3856"/>
                    </a:cubicBezTo>
                    <a:cubicBezTo>
                      <a:pt x="3529" y="3796"/>
                      <a:pt x="3615" y="3766"/>
                      <a:pt x="3698" y="3766"/>
                    </a:cubicBezTo>
                    <a:cubicBezTo>
                      <a:pt x="3809" y="3766"/>
                      <a:pt x="3915" y="3819"/>
                      <a:pt x="3984" y="3920"/>
                    </a:cubicBezTo>
                    <a:cubicBezTo>
                      <a:pt x="4012" y="3948"/>
                      <a:pt x="4012" y="3948"/>
                      <a:pt x="4012" y="3977"/>
                    </a:cubicBezTo>
                    <a:cubicBezTo>
                      <a:pt x="4132" y="3856"/>
                      <a:pt x="4217" y="3743"/>
                      <a:pt x="4309" y="3595"/>
                    </a:cubicBezTo>
                    <a:lnTo>
                      <a:pt x="4245" y="3595"/>
                    </a:lnTo>
                    <a:cubicBezTo>
                      <a:pt x="4040" y="3503"/>
                      <a:pt x="3955" y="3269"/>
                      <a:pt x="4040" y="3064"/>
                    </a:cubicBezTo>
                    <a:cubicBezTo>
                      <a:pt x="4089" y="2929"/>
                      <a:pt x="4236" y="2827"/>
                      <a:pt x="4394" y="2827"/>
                    </a:cubicBezTo>
                    <a:cubicBezTo>
                      <a:pt x="4443" y="2827"/>
                      <a:pt x="4494" y="2837"/>
                      <a:pt x="4542" y="2859"/>
                    </a:cubicBezTo>
                    <a:lnTo>
                      <a:pt x="4571" y="2887"/>
                    </a:lnTo>
                    <a:cubicBezTo>
                      <a:pt x="4599" y="2739"/>
                      <a:pt x="4634" y="2590"/>
                      <a:pt x="4634" y="2413"/>
                    </a:cubicBezTo>
                    <a:lnTo>
                      <a:pt x="4634" y="2413"/>
                    </a:lnTo>
                    <a:cubicBezTo>
                      <a:pt x="4634" y="2442"/>
                      <a:pt x="4599" y="2442"/>
                      <a:pt x="4599" y="2442"/>
                    </a:cubicBezTo>
                    <a:cubicBezTo>
                      <a:pt x="4576" y="2445"/>
                      <a:pt x="4553" y="2447"/>
                      <a:pt x="4531" y="2447"/>
                    </a:cubicBezTo>
                    <a:cubicBezTo>
                      <a:pt x="4332" y="2447"/>
                      <a:pt x="4186" y="2308"/>
                      <a:pt x="4160" y="2123"/>
                    </a:cubicBezTo>
                    <a:cubicBezTo>
                      <a:pt x="4132" y="1883"/>
                      <a:pt x="4281" y="1706"/>
                      <a:pt x="4486" y="1678"/>
                    </a:cubicBezTo>
                    <a:lnTo>
                      <a:pt x="4542" y="1678"/>
                    </a:lnTo>
                    <a:cubicBezTo>
                      <a:pt x="4486" y="1529"/>
                      <a:pt x="4422" y="1380"/>
                      <a:pt x="4366" y="1239"/>
                    </a:cubicBezTo>
                    <a:lnTo>
                      <a:pt x="4337" y="1267"/>
                    </a:lnTo>
                    <a:cubicBezTo>
                      <a:pt x="4262" y="1330"/>
                      <a:pt x="4177" y="1360"/>
                      <a:pt x="4092" y="1360"/>
                    </a:cubicBezTo>
                    <a:cubicBezTo>
                      <a:pt x="3977" y="1360"/>
                      <a:pt x="3864" y="1305"/>
                      <a:pt x="3778" y="1204"/>
                    </a:cubicBezTo>
                    <a:cubicBezTo>
                      <a:pt x="3658" y="1027"/>
                      <a:pt x="3686" y="793"/>
                      <a:pt x="3863" y="645"/>
                    </a:cubicBezTo>
                    <a:lnTo>
                      <a:pt x="3892" y="645"/>
                    </a:lnTo>
                    <a:cubicBezTo>
                      <a:pt x="3778" y="531"/>
                      <a:pt x="3658" y="440"/>
                      <a:pt x="3538" y="355"/>
                    </a:cubicBezTo>
                    <a:cubicBezTo>
                      <a:pt x="3538" y="383"/>
                      <a:pt x="3538" y="383"/>
                      <a:pt x="3510" y="411"/>
                    </a:cubicBezTo>
                    <a:cubicBezTo>
                      <a:pt x="3466" y="546"/>
                      <a:pt x="3320" y="648"/>
                      <a:pt x="3159" y="648"/>
                    </a:cubicBezTo>
                    <a:cubicBezTo>
                      <a:pt x="3109" y="648"/>
                      <a:pt x="3058" y="638"/>
                      <a:pt x="3007" y="616"/>
                    </a:cubicBezTo>
                    <a:cubicBezTo>
                      <a:pt x="2830" y="531"/>
                      <a:pt x="2745" y="291"/>
                      <a:pt x="2802" y="114"/>
                    </a:cubicBezTo>
                    <a:cubicBezTo>
                      <a:pt x="2830" y="86"/>
                      <a:pt x="2830" y="86"/>
                      <a:pt x="2830" y="58"/>
                    </a:cubicBezTo>
                    <a:cubicBezTo>
                      <a:pt x="2689" y="29"/>
                      <a:pt x="2540" y="29"/>
                      <a:pt x="239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71" name="Google Shape;671;p35"/>
              <p:cNvSpPr/>
              <p:nvPr/>
            </p:nvSpPr>
            <p:spPr>
              <a:xfrm>
                <a:off x="5923241" y="2959407"/>
                <a:ext cx="103528" cy="98384"/>
              </a:xfrm>
              <a:custGeom>
                <a:rect b="b" l="l" r="r" t="t"/>
                <a:pathLst>
                  <a:path extrusionOk="0" h="2831" w="2979">
                    <a:moveTo>
                      <a:pt x="1507" y="57"/>
                    </a:moveTo>
                    <a:cubicBezTo>
                      <a:pt x="2151" y="57"/>
                      <a:pt x="2710" y="560"/>
                      <a:pt x="2802" y="1239"/>
                    </a:cubicBezTo>
                    <a:cubicBezTo>
                      <a:pt x="2922" y="1975"/>
                      <a:pt x="2391" y="2682"/>
                      <a:pt x="1684" y="2774"/>
                    </a:cubicBezTo>
                    <a:lnTo>
                      <a:pt x="1472" y="2774"/>
                    </a:lnTo>
                    <a:cubicBezTo>
                      <a:pt x="828" y="2774"/>
                      <a:pt x="269" y="2272"/>
                      <a:pt x="177" y="1621"/>
                    </a:cubicBezTo>
                    <a:cubicBezTo>
                      <a:pt x="57" y="857"/>
                      <a:pt x="588" y="178"/>
                      <a:pt x="1295" y="86"/>
                    </a:cubicBezTo>
                    <a:cubicBezTo>
                      <a:pt x="1359" y="57"/>
                      <a:pt x="1415" y="57"/>
                      <a:pt x="1507" y="57"/>
                    </a:cubicBezTo>
                    <a:close/>
                    <a:moveTo>
                      <a:pt x="1507" y="1"/>
                    </a:moveTo>
                    <a:cubicBezTo>
                      <a:pt x="1415" y="1"/>
                      <a:pt x="1359" y="1"/>
                      <a:pt x="1295" y="29"/>
                    </a:cubicBezTo>
                    <a:cubicBezTo>
                      <a:pt x="531" y="121"/>
                      <a:pt x="0" y="857"/>
                      <a:pt x="121" y="1621"/>
                    </a:cubicBezTo>
                    <a:cubicBezTo>
                      <a:pt x="206" y="2328"/>
                      <a:pt x="800" y="2831"/>
                      <a:pt x="1472" y="2831"/>
                    </a:cubicBezTo>
                    <a:lnTo>
                      <a:pt x="1684" y="2831"/>
                    </a:lnTo>
                    <a:cubicBezTo>
                      <a:pt x="2448" y="2710"/>
                      <a:pt x="2979" y="2003"/>
                      <a:pt x="2858" y="1239"/>
                    </a:cubicBezTo>
                    <a:cubicBezTo>
                      <a:pt x="2773" y="531"/>
                      <a:pt x="2179" y="1"/>
                      <a:pt x="150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672" name="Google Shape;672;p35"/>
            <p:cNvGrpSpPr/>
            <p:nvPr/>
          </p:nvGrpSpPr>
          <p:grpSpPr>
            <a:xfrm>
              <a:off x="7790216" y="1173355"/>
              <a:ext cx="522575" cy="528230"/>
              <a:chOff x="5695820" y="2175629"/>
              <a:chExt cx="182451" cy="184432"/>
            </a:xfrm>
          </p:grpSpPr>
          <p:sp>
            <p:nvSpPr>
              <p:cNvPr id="673" name="Google Shape;673;p35"/>
              <p:cNvSpPr/>
              <p:nvPr/>
            </p:nvSpPr>
            <p:spPr>
              <a:xfrm>
                <a:off x="5695820" y="2175629"/>
                <a:ext cx="182451" cy="184432"/>
              </a:xfrm>
              <a:custGeom>
                <a:rect b="b" l="l" r="r" t="t"/>
                <a:pathLst>
                  <a:path extrusionOk="0" h="5307" w="5250">
                    <a:moveTo>
                      <a:pt x="2625" y="828"/>
                    </a:moveTo>
                    <a:cubicBezTo>
                      <a:pt x="3594" y="828"/>
                      <a:pt x="4394" y="1628"/>
                      <a:pt x="4394" y="2625"/>
                    </a:cubicBezTo>
                    <a:cubicBezTo>
                      <a:pt x="4422" y="3630"/>
                      <a:pt x="3630" y="4458"/>
                      <a:pt x="2625" y="4458"/>
                    </a:cubicBezTo>
                    <a:cubicBezTo>
                      <a:pt x="1649" y="4458"/>
                      <a:pt x="857" y="3658"/>
                      <a:pt x="857" y="2654"/>
                    </a:cubicBezTo>
                    <a:cubicBezTo>
                      <a:pt x="828" y="1656"/>
                      <a:pt x="1621" y="857"/>
                      <a:pt x="2625" y="828"/>
                    </a:cubicBezTo>
                    <a:close/>
                    <a:moveTo>
                      <a:pt x="2179" y="1"/>
                    </a:moveTo>
                    <a:cubicBezTo>
                      <a:pt x="2003" y="36"/>
                      <a:pt x="1861" y="64"/>
                      <a:pt x="1684" y="121"/>
                    </a:cubicBezTo>
                    <a:cubicBezTo>
                      <a:pt x="1713" y="149"/>
                      <a:pt x="1713" y="149"/>
                      <a:pt x="1713" y="178"/>
                    </a:cubicBezTo>
                    <a:cubicBezTo>
                      <a:pt x="1826" y="390"/>
                      <a:pt x="1769" y="652"/>
                      <a:pt x="1564" y="772"/>
                    </a:cubicBezTo>
                    <a:cubicBezTo>
                      <a:pt x="1494" y="810"/>
                      <a:pt x="1417" y="829"/>
                      <a:pt x="1341" y="829"/>
                    </a:cubicBezTo>
                    <a:cubicBezTo>
                      <a:pt x="1194" y="829"/>
                      <a:pt x="1051" y="759"/>
                      <a:pt x="977" y="623"/>
                    </a:cubicBezTo>
                    <a:cubicBezTo>
                      <a:pt x="941" y="595"/>
                      <a:pt x="941" y="595"/>
                      <a:pt x="941" y="567"/>
                    </a:cubicBezTo>
                    <a:cubicBezTo>
                      <a:pt x="800" y="680"/>
                      <a:pt x="680" y="800"/>
                      <a:pt x="588" y="949"/>
                    </a:cubicBezTo>
                    <a:cubicBezTo>
                      <a:pt x="588" y="949"/>
                      <a:pt x="623" y="949"/>
                      <a:pt x="623" y="977"/>
                    </a:cubicBezTo>
                    <a:cubicBezTo>
                      <a:pt x="828" y="1097"/>
                      <a:pt x="913" y="1359"/>
                      <a:pt x="800" y="1564"/>
                    </a:cubicBezTo>
                    <a:cubicBezTo>
                      <a:pt x="716" y="1707"/>
                      <a:pt x="561" y="1795"/>
                      <a:pt x="396" y="1795"/>
                    </a:cubicBezTo>
                    <a:cubicBezTo>
                      <a:pt x="323" y="1795"/>
                      <a:pt x="249" y="1778"/>
                      <a:pt x="177" y="1741"/>
                    </a:cubicBezTo>
                    <a:cubicBezTo>
                      <a:pt x="177" y="1713"/>
                      <a:pt x="149" y="1713"/>
                      <a:pt x="149" y="1713"/>
                    </a:cubicBezTo>
                    <a:cubicBezTo>
                      <a:pt x="93" y="1861"/>
                      <a:pt x="29" y="2038"/>
                      <a:pt x="1" y="2215"/>
                    </a:cubicBezTo>
                    <a:lnTo>
                      <a:pt x="57" y="2215"/>
                    </a:lnTo>
                    <a:cubicBezTo>
                      <a:pt x="298" y="2215"/>
                      <a:pt x="503" y="2392"/>
                      <a:pt x="503" y="2654"/>
                    </a:cubicBezTo>
                    <a:cubicBezTo>
                      <a:pt x="503" y="2894"/>
                      <a:pt x="326" y="3099"/>
                      <a:pt x="57" y="3099"/>
                    </a:cubicBezTo>
                    <a:lnTo>
                      <a:pt x="1" y="3099"/>
                    </a:lnTo>
                    <a:cubicBezTo>
                      <a:pt x="29" y="3276"/>
                      <a:pt x="93" y="3425"/>
                      <a:pt x="149" y="3602"/>
                    </a:cubicBezTo>
                    <a:cubicBezTo>
                      <a:pt x="149" y="3602"/>
                      <a:pt x="177" y="3573"/>
                      <a:pt x="206" y="3573"/>
                    </a:cubicBezTo>
                    <a:cubicBezTo>
                      <a:pt x="277" y="3522"/>
                      <a:pt x="356" y="3498"/>
                      <a:pt x="434" y="3498"/>
                    </a:cubicBezTo>
                    <a:cubicBezTo>
                      <a:pt x="580" y="3498"/>
                      <a:pt x="721" y="3581"/>
                      <a:pt x="800" y="3715"/>
                    </a:cubicBezTo>
                    <a:cubicBezTo>
                      <a:pt x="913" y="3927"/>
                      <a:pt x="857" y="4189"/>
                      <a:pt x="651" y="4337"/>
                    </a:cubicBezTo>
                    <a:cubicBezTo>
                      <a:pt x="623" y="4337"/>
                      <a:pt x="588" y="4337"/>
                      <a:pt x="559" y="4366"/>
                    </a:cubicBezTo>
                    <a:cubicBezTo>
                      <a:pt x="680" y="4486"/>
                      <a:pt x="800" y="4634"/>
                      <a:pt x="941" y="4719"/>
                    </a:cubicBezTo>
                    <a:cubicBezTo>
                      <a:pt x="941" y="4719"/>
                      <a:pt x="977" y="4691"/>
                      <a:pt x="977" y="4663"/>
                    </a:cubicBezTo>
                    <a:cubicBezTo>
                      <a:pt x="1052" y="4527"/>
                      <a:pt x="1194" y="4454"/>
                      <a:pt x="1341" y="4454"/>
                    </a:cubicBezTo>
                    <a:cubicBezTo>
                      <a:pt x="1417" y="4454"/>
                      <a:pt x="1494" y="4473"/>
                      <a:pt x="1564" y="4514"/>
                    </a:cubicBezTo>
                    <a:cubicBezTo>
                      <a:pt x="1769" y="4634"/>
                      <a:pt x="1861" y="4896"/>
                      <a:pt x="1741" y="5101"/>
                    </a:cubicBezTo>
                    <a:cubicBezTo>
                      <a:pt x="1713" y="5130"/>
                      <a:pt x="1713" y="5130"/>
                      <a:pt x="1684" y="5165"/>
                    </a:cubicBezTo>
                    <a:cubicBezTo>
                      <a:pt x="1861" y="5222"/>
                      <a:pt x="2038" y="5278"/>
                      <a:pt x="2215" y="5306"/>
                    </a:cubicBezTo>
                    <a:cubicBezTo>
                      <a:pt x="2215" y="5278"/>
                      <a:pt x="2179" y="5250"/>
                      <a:pt x="2179" y="5222"/>
                    </a:cubicBezTo>
                    <a:cubicBezTo>
                      <a:pt x="2179" y="4988"/>
                      <a:pt x="2392" y="4776"/>
                      <a:pt x="2625" y="4776"/>
                    </a:cubicBezTo>
                    <a:cubicBezTo>
                      <a:pt x="2859" y="4776"/>
                      <a:pt x="3064" y="4988"/>
                      <a:pt x="3064" y="5222"/>
                    </a:cubicBezTo>
                    <a:lnTo>
                      <a:pt x="3064" y="5306"/>
                    </a:lnTo>
                    <a:cubicBezTo>
                      <a:pt x="3241" y="5278"/>
                      <a:pt x="3417" y="5222"/>
                      <a:pt x="3566" y="5165"/>
                    </a:cubicBezTo>
                    <a:cubicBezTo>
                      <a:pt x="3566" y="5130"/>
                      <a:pt x="3538" y="5130"/>
                      <a:pt x="3538" y="5101"/>
                    </a:cubicBezTo>
                    <a:cubicBezTo>
                      <a:pt x="3417" y="4896"/>
                      <a:pt x="3481" y="4599"/>
                      <a:pt x="3686" y="4486"/>
                    </a:cubicBezTo>
                    <a:cubicBezTo>
                      <a:pt x="3758" y="4444"/>
                      <a:pt x="3836" y="4424"/>
                      <a:pt x="3914" y="4424"/>
                    </a:cubicBezTo>
                    <a:cubicBezTo>
                      <a:pt x="4059" y="4424"/>
                      <a:pt x="4200" y="4496"/>
                      <a:pt x="4273" y="4634"/>
                    </a:cubicBezTo>
                    <a:cubicBezTo>
                      <a:pt x="4302" y="4663"/>
                      <a:pt x="4302" y="4691"/>
                      <a:pt x="4302" y="4719"/>
                    </a:cubicBezTo>
                    <a:cubicBezTo>
                      <a:pt x="4450" y="4599"/>
                      <a:pt x="4571" y="4458"/>
                      <a:pt x="4691" y="4337"/>
                    </a:cubicBezTo>
                    <a:cubicBezTo>
                      <a:pt x="4655" y="4309"/>
                      <a:pt x="4655" y="4309"/>
                      <a:pt x="4627" y="4309"/>
                    </a:cubicBezTo>
                    <a:cubicBezTo>
                      <a:pt x="4422" y="4189"/>
                      <a:pt x="4337" y="3927"/>
                      <a:pt x="4450" y="3686"/>
                    </a:cubicBezTo>
                    <a:cubicBezTo>
                      <a:pt x="4530" y="3551"/>
                      <a:pt x="4670" y="3480"/>
                      <a:pt x="4826" y="3480"/>
                    </a:cubicBezTo>
                    <a:cubicBezTo>
                      <a:pt x="4907" y="3480"/>
                      <a:pt x="4991" y="3499"/>
                      <a:pt x="5073" y="3538"/>
                    </a:cubicBezTo>
                    <a:cubicBezTo>
                      <a:pt x="5073" y="3538"/>
                      <a:pt x="5101" y="3538"/>
                      <a:pt x="5101" y="3573"/>
                    </a:cubicBezTo>
                    <a:cubicBezTo>
                      <a:pt x="5158" y="3396"/>
                      <a:pt x="5221" y="3220"/>
                      <a:pt x="5250" y="3043"/>
                    </a:cubicBezTo>
                    <a:lnTo>
                      <a:pt x="5250" y="3043"/>
                    </a:lnTo>
                    <a:cubicBezTo>
                      <a:pt x="5221" y="3071"/>
                      <a:pt x="5221" y="3071"/>
                      <a:pt x="5186" y="3071"/>
                    </a:cubicBezTo>
                    <a:cubicBezTo>
                      <a:pt x="4953" y="3071"/>
                      <a:pt x="4747" y="2866"/>
                      <a:pt x="4747" y="2625"/>
                    </a:cubicBezTo>
                    <a:cubicBezTo>
                      <a:pt x="4747" y="2364"/>
                      <a:pt x="4924" y="2187"/>
                      <a:pt x="5186" y="2187"/>
                    </a:cubicBezTo>
                    <a:lnTo>
                      <a:pt x="5250" y="2187"/>
                    </a:lnTo>
                    <a:cubicBezTo>
                      <a:pt x="5221" y="2010"/>
                      <a:pt x="5158" y="1833"/>
                      <a:pt x="5101" y="1684"/>
                    </a:cubicBezTo>
                    <a:cubicBezTo>
                      <a:pt x="5073" y="1684"/>
                      <a:pt x="5073" y="1684"/>
                      <a:pt x="5045" y="1713"/>
                    </a:cubicBezTo>
                    <a:cubicBezTo>
                      <a:pt x="4974" y="1753"/>
                      <a:pt x="4899" y="1772"/>
                      <a:pt x="4824" y="1772"/>
                    </a:cubicBezTo>
                    <a:cubicBezTo>
                      <a:pt x="4675" y="1772"/>
                      <a:pt x="4531" y="1692"/>
                      <a:pt x="4450" y="1536"/>
                    </a:cubicBezTo>
                    <a:cubicBezTo>
                      <a:pt x="4337" y="1331"/>
                      <a:pt x="4394" y="1062"/>
                      <a:pt x="4599" y="949"/>
                    </a:cubicBezTo>
                    <a:cubicBezTo>
                      <a:pt x="4627" y="920"/>
                      <a:pt x="4655" y="920"/>
                      <a:pt x="4655" y="920"/>
                    </a:cubicBezTo>
                    <a:cubicBezTo>
                      <a:pt x="4542" y="772"/>
                      <a:pt x="4422" y="652"/>
                      <a:pt x="4302" y="567"/>
                    </a:cubicBezTo>
                    <a:cubicBezTo>
                      <a:pt x="4273" y="567"/>
                      <a:pt x="4273" y="595"/>
                      <a:pt x="4273" y="595"/>
                    </a:cubicBezTo>
                    <a:cubicBezTo>
                      <a:pt x="4195" y="738"/>
                      <a:pt x="4040" y="822"/>
                      <a:pt x="3885" y="822"/>
                    </a:cubicBezTo>
                    <a:cubicBezTo>
                      <a:pt x="3817" y="822"/>
                      <a:pt x="3749" y="806"/>
                      <a:pt x="3686" y="772"/>
                    </a:cubicBezTo>
                    <a:cubicBezTo>
                      <a:pt x="3481" y="652"/>
                      <a:pt x="3389" y="390"/>
                      <a:pt x="3509" y="149"/>
                    </a:cubicBezTo>
                    <a:lnTo>
                      <a:pt x="3538" y="121"/>
                    </a:lnTo>
                    <a:cubicBezTo>
                      <a:pt x="3389" y="64"/>
                      <a:pt x="3212" y="1"/>
                      <a:pt x="3035" y="1"/>
                    </a:cubicBezTo>
                    <a:lnTo>
                      <a:pt x="3064" y="36"/>
                    </a:lnTo>
                    <a:cubicBezTo>
                      <a:pt x="3064" y="270"/>
                      <a:pt x="2859" y="475"/>
                      <a:pt x="2625" y="475"/>
                    </a:cubicBezTo>
                    <a:cubicBezTo>
                      <a:pt x="2392" y="475"/>
                      <a:pt x="2179" y="298"/>
                      <a:pt x="2179" y="36"/>
                    </a:cubicBezTo>
                    <a:lnTo>
                      <a:pt x="2179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74" name="Google Shape;674;p35"/>
              <p:cNvSpPr/>
              <p:nvPr/>
            </p:nvSpPr>
            <p:spPr>
              <a:xfrm>
                <a:off x="5710068" y="2196342"/>
                <a:ext cx="154927" cy="142937"/>
              </a:xfrm>
              <a:custGeom>
                <a:rect b="b" l="l" r="r" t="t"/>
                <a:pathLst>
                  <a:path extrusionOk="0" h="4113" w="4458">
                    <a:moveTo>
                      <a:pt x="2208" y="669"/>
                    </a:moveTo>
                    <a:cubicBezTo>
                      <a:pt x="2309" y="669"/>
                      <a:pt x="2411" y="681"/>
                      <a:pt x="2512" y="706"/>
                    </a:cubicBezTo>
                    <a:cubicBezTo>
                      <a:pt x="3248" y="883"/>
                      <a:pt x="3715" y="1619"/>
                      <a:pt x="3538" y="2355"/>
                    </a:cubicBezTo>
                    <a:cubicBezTo>
                      <a:pt x="3386" y="2986"/>
                      <a:pt x="2823" y="3425"/>
                      <a:pt x="2219" y="3425"/>
                    </a:cubicBezTo>
                    <a:cubicBezTo>
                      <a:pt x="2119" y="3425"/>
                      <a:pt x="2018" y="3413"/>
                      <a:pt x="1918" y="3388"/>
                    </a:cubicBezTo>
                    <a:cubicBezTo>
                      <a:pt x="1182" y="3239"/>
                      <a:pt x="708" y="2475"/>
                      <a:pt x="885" y="1739"/>
                    </a:cubicBezTo>
                    <a:cubicBezTo>
                      <a:pt x="1037" y="1103"/>
                      <a:pt x="1604" y="669"/>
                      <a:pt x="2208" y="669"/>
                    </a:cubicBezTo>
                    <a:close/>
                    <a:moveTo>
                      <a:pt x="2228" y="1"/>
                    </a:moveTo>
                    <a:cubicBezTo>
                      <a:pt x="1302" y="1"/>
                      <a:pt x="466" y="655"/>
                      <a:pt x="241" y="1591"/>
                    </a:cubicBezTo>
                    <a:cubicBezTo>
                      <a:pt x="1" y="2708"/>
                      <a:pt x="680" y="3798"/>
                      <a:pt x="1741" y="4067"/>
                    </a:cubicBezTo>
                    <a:cubicBezTo>
                      <a:pt x="1885" y="4098"/>
                      <a:pt x="2030" y="4113"/>
                      <a:pt x="2173" y="4113"/>
                    </a:cubicBezTo>
                    <a:cubicBezTo>
                      <a:pt x="3106" y="4113"/>
                      <a:pt x="3962" y="3473"/>
                      <a:pt x="4189" y="2503"/>
                    </a:cubicBezTo>
                    <a:cubicBezTo>
                      <a:pt x="4458" y="1414"/>
                      <a:pt x="3750" y="289"/>
                      <a:pt x="2689" y="56"/>
                    </a:cubicBezTo>
                    <a:cubicBezTo>
                      <a:pt x="2534" y="19"/>
                      <a:pt x="2380" y="1"/>
                      <a:pt x="222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75" name="Google Shape;675;p35"/>
              <p:cNvSpPr/>
              <p:nvPr/>
            </p:nvSpPr>
            <p:spPr>
              <a:xfrm>
                <a:off x="5724595" y="2209548"/>
                <a:ext cx="124935" cy="115830"/>
              </a:xfrm>
              <a:custGeom>
                <a:rect b="b" l="l" r="r" t="t"/>
                <a:pathLst>
                  <a:path extrusionOk="0" h="3333" w="3595">
                    <a:moveTo>
                      <a:pt x="1797" y="58"/>
                    </a:moveTo>
                    <a:cubicBezTo>
                      <a:pt x="1917" y="58"/>
                      <a:pt x="2031" y="86"/>
                      <a:pt x="2151" y="121"/>
                    </a:cubicBezTo>
                    <a:cubicBezTo>
                      <a:pt x="3007" y="298"/>
                      <a:pt x="3537" y="1182"/>
                      <a:pt x="3332" y="2031"/>
                    </a:cubicBezTo>
                    <a:cubicBezTo>
                      <a:pt x="3155" y="2739"/>
                      <a:pt x="2505" y="3269"/>
                      <a:pt x="1797" y="3269"/>
                    </a:cubicBezTo>
                    <a:cubicBezTo>
                      <a:pt x="1677" y="3269"/>
                      <a:pt x="1564" y="3241"/>
                      <a:pt x="1443" y="3213"/>
                    </a:cubicBezTo>
                    <a:cubicBezTo>
                      <a:pt x="587" y="3036"/>
                      <a:pt x="57" y="2180"/>
                      <a:pt x="262" y="1324"/>
                    </a:cubicBezTo>
                    <a:cubicBezTo>
                      <a:pt x="439" y="588"/>
                      <a:pt x="1090" y="58"/>
                      <a:pt x="1797" y="58"/>
                    </a:cubicBezTo>
                    <a:close/>
                    <a:moveTo>
                      <a:pt x="1797" y="1"/>
                    </a:moveTo>
                    <a:cubicBezTo>
                      <a:pt x="1061" y="1"/>
                      <a:pt x="382" y="560"/>
                      <a:pt x="205" y="1296"/>
                    </a:cubicBezTo>
                    <a:cubicBezTo>
                      <a:pt x="0" y="2180"/>
                      <a:pt x="559" y="3064"/>
                      <a:pt x="1443" y="3269"/>
                    </a:cubicBezTo>
                    <a:cubicBezTo>
                      <a:pt x="1564" y="3305"/>
                      <a:pt x="1677" y="3333"/>
                      <a:pt x="1797" y="3333"/>
                    </a:cubicBezTo>
                    <a:cubicBezTo>
                      <a:pt x="2533" y="3333"/>
                      <a:pt x="3212" y="2774"/>
                      <a:pt x="3389" y="2031"/>
                    </a:cubicBezTo>
                    <a:cubicBezTo>
                      <a:pt x="3594" y="1147"/>
                      <a:pt x="3035" y="263"/>
                      <a:pt x="2179" y="58"/>
                    </a:cubicBezTo>
                    <a:cubicBezTo>
                      <a:pt x="2031" y="29"/>
                      <a:pt x="1917" y="1"/>
                      <a:pt x="179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676" name="Google Shape;676;p35"/>
            <p:cNvGrpSpPr/>
            <p:nvPr/>
          </p:nvGrpSpPr>
          <p:grpSpPr>
            <a:xfrm>
              <a:off x="7112761" y="1457153"/>
              <a:ext cx="1499343" cy="988678"/>
              <a:chOff x="5561570" y="3414250"/>
              <a:chExt cx="523477" cy="345197"/>
            </a:xfrm>
          </p:grpSpPr>
          <p:sp>
            <p:nvSpPr>
              <p:cNvPr id="677" name="Google Shape;677;p35"/>
              <p:cNvSpPr/>
              <p:nvPr/>
            </p:nvSpPr>
            <p:spPr>
              <a:xfrm>
                <a:off x="5561570" y="3414250"/>
                <a:ext cx="523477" cy="345197"/>
              </a:xfrm>
              <a:custGeom>
                <a:rect b="b" l="l" r="r" t="t"/>
                <a:pathLst>
                  <a:path extrusionOk="0" h="9933" w="15063">
                    <a:moveTo>
                      <a:pt x="178" y="0"/>
                    </a:moveTo>
                    <a:cubicBezTo>
                      <a:pt x="65" y="0"/>
                      <a:pt x="1" y="85"/>
                      <a:pt x="1" y="177"/>
                    </a:cubicBezTo>
                    <a:lnTo>
                      <a:pt x="1" y="9756"/>
                    </a:lnTo>
                    <a:cubicBezTo>
                      <a:pt x="1" y="9848"/>
                      <a:pt x="65" y="9933"/>
                      <a:pt x="178" y="9933"/>
                    </a:cubicBezTo>
                    <a:lnTo>
                      <a:pt x="14885" y="9933"/>
                    </a:lnTo>
                    <a:cubicBezTo>
                      <a:pt x="14977" y="9933"/>
                      <a:pt x="15062" y="9848"/>
                      <a:pt x="15062" y="9756"/>
                    </a:cubicBezTo>
                    <a:lnTo>
                      <a:pt x="15062" y="177"/>
                    </a:lnTo>
                    <a:cubicBezTo>
                      <a:pt x="15062" y="85"/>
                      <a:pt x="14977" y="0"/>
                      <a:pt x="1488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78" name="Google Shape;678;p35"/>
              <p:cNvSpPr/>
              <p:nvPr/>
            </p:nvSpPr>
            <p:spPr>
              <a:xfrm>
                <a:off x="5609772" y="3650742"/>
                <a:ext cx="118784" cy="8410"/>
              </a:xfrm>
              <a:custGeom>
                <a:rect b="b" l="l" r="r" t="t"/>
                <a:pathLst>
                  <a:path extrusionOk="0" h="242" w="3418">
                    <a:moveTo>
                      <a:pt x="1" y="1"/>
                    </a:moveTo>
                    <a:lnTo>
                      <a:pt x="1" y="241"/>
                    </a:lnTo>
                    <a:lnTo>
                      <a:pt x="3417" y="241"/>
                    </a:lnTo>
                    <a:lnTo>
                      <a:pt x="3417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79" name="Google Shape;679;p35"/>
              <p:cNvSpPr/>
              <p:nvPr/>
            </p:nvSpPr>
            <p:spPr>
              <a:xfrm>
                <a:off x="5748192" y="3650742"/>
                <a:ext cx="47958" cy="8410"/>
              </a:xfrm>
              <a:custGeom>
                <a:rect b="b" l="l" r="r" t="t"/>
                <a:pathLst>
                  <a:path extrusionOk="0" h="242" w="1380">
                    <a:moveTo>
                      <a:pt x="0" y="1"/>
                    </a:moveTo>
                    <a:lnTo>
                      <a:pt x="0" y="241"/>
                    </a:lnTo>
                    <a:lnTo>
                      <a:pt x="1380" y="241"/>
                    </a:lnTo>
                    <a:lnTo>
                      <a:pt x="1380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80" name="Google Shape;680;p35"/>
              <p:cNvSpPr/>
              <p:nvPr/>
            </p:nvSpPr>
            <p:spPr>
              <a:xfrm>
                <a:off x="5808419" y="3650742"/>
                <a:ext cx="30756" cy="8410"/>
              </a:xfrm>
              <a:custGeom>
                <a:rect b="b" l="l" r="r" t="t"/>
                <a:pathLst>
                  <a:path extrusionOk="0" h="242" w="885">
                    <a:moveTo>
                      <a:pt x="1" y="1"/>
                    </a:moveTo>
                    <a:lnTo>
                      <a:pt x="1" y="241"/>
                    </a:lnTo>
                    <a:lnTo>
                      <a:pt x="885" y="241"/>
                    </a:lnTo>
                    <a:lnTo>
                      <a:pt x="88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81" name="Google Shape;681;p35"/>
              <p:cNvSpPr/>
              <p:nvPr/>
            </p:nvSpPr>
            <p:spPr>
              <a:xfrm>
                <a:off x="5848488" y="3650742"/>
                <a:ext cx="12337" cy="8410"/>
              </a:xfrm>
              <a:custGeom>
                <a:rect b="b" l="l" r="r" t="t"/>
                <a:pathLst>
                  <a:path extrusionOk="0" h="242" w="355">
                    <a:moveTo>
                      <a:pt x="1" y="1"/>
                    </a:moveTo>
                    <a:lnTo>
                      <a:pt x="1" y="241"/>
                    </a:lnTo>
                    <a:lnTo>
                      <a:pt x="354" y="241"/>
                    </a:lnTo>
                    <a:lnTo>
                      <a:pt x="35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82" name="Google Shape;682;p35"/>
              <p:cNvSpPr/>
              <p:nvPr/>
            </p:nvSpPr>
            <p:spPr>
              <a:xfrm>
                <a:off x="5878237" y="3650742"/>
                <a:ext cx="126916" cy="8410"/>
              </a:xfrm>
              <a:custGeom>
                <a:rect b="b" l="l" r="r" t="t"/>
                <a:pathLst>
                  <a:path extrusionOk="0" h="242" w="3652">
                    <a:moveTo>
                      <a:pt x="1" y="1"/>
                    </a:moveTo>
                    <a:lnTo>
                      <a:pt x="1" y="241"/>
                    </a:lnTo>
                    <a:lnTo>
                      <a:pt x="3651" y="241"/>
                    </a:lnTo>
                    <a:lnTo>
                      <a:pt x="365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83" name="Google Shape;683;p35"/>
              <p:cNvSpPr/>
              <p:nvPr/>
            </p:nvSpPr>
            <p:spPr>
              <a:xfrm>
                <a:off x="5712293" y="3620021"/>
                <a:ext cx="135257" cy="9383"/>
              </a:xfrm>
              <a:custGeom>
                <a:rect b="b" l="l" r="r" t="t"/>
                <a:pathLst>
                  <a:path extrusionOk="0" h="270" w="3892">
                    <a:moveTo>
                      <a:pt x="1" y="1"/>
                    </a:moveTo>
                    <a:lnTo>
                      <a:pt x="1" y="269"/>
                    </a:lnTo>
                    <a:lnTo>
                      <a:pt x="3891" y="269"/>
                    </a:lnTo>
                    <a:lnTo>
                      <a:pt x="389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84" name="Google Shape;684;p35"/>
              <p:cNvSpPr/>
              <p:nvPr/>
            </p:nvSpPr>
            <p:spPr>
              <a:xfrm>
                <a:off x="5869896" y="3623218"/>
                <a:ext cx="14527" cy="9140"/>
              </a:xfrm>
              <a:custGeom>
                <a:rect b="b" l="l" r="r" t="t"/>
                <a:pathLst>
                  <a:path extrusionOk="0" h="263" w="418">
                    <a:moveTo>
                      <a:pt x="0" y="1"/>
                    </a:moveTo>
                    <a:lnTo>
                      <a:pt x="0" y="262"/>
                    </a:lnTo>
                    <a:lnTo>
                      <a:pt x="418" y="262"/>
                    </a:lnTo>
                    <a:lnTo>
                      <a:pt x="41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85" name="Google Shape;685;p35"/>
              <p:cNvSpPr/>
              <p:nvPr/>
            </p:nvSpPr>
            <p:spPr>
              <a:xfrm>
                <a:off x="5912920" y="3623218"/>
                <a:ext cx="67628" cy="9140"/>
              </a:xfrm>
              <a:custGeom>
                <a:rect b="b" l="l" r="r" t="t"/>
                <a:pathLst>
                  <a:path extrusionOk="0" h="263" w="1946">
                    <a:moveTo>
                      <a:pt x="0" y="1"/>
                    </a:moveTo>
                    <a:lnTo>
                      <a:pt x="0" y="262"/>
                    </a:lnTo>
                    <a:lnTo>
                      <a:pt x="1946" y="262"/>
                    </a:lnTo>
                    <a:lnTo>
                      <a:pt x="1946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86" name="Google Shape;686;p35"/>
              <p:cNvSpPr/>
              <p:nvPr/>
            </p:nvSpPr>
            <p:spPr>
              <a:xfrm>
                <a:off x="6002165" y="3623218"/>
                <a:ext cx="39861" cy="9140"/>
              </a:xfrm>
              <a:custGeom>
                <a:rect b="b" l="l" r="r" t="t"/>
                <a:pathLst>
                  <a:path extrusionOk="0" h="263" w="1147">
                    <a:moveTo>
                      <a:pt x="0" y="1"/>
                    </a:moveTo>
                    <a:lnTo>
                      <a:pt x="0" y="262"/>
                    </a:lnTo>
                    <a:lnTo>
                      <a:pt x="1146" y="262"/>
                    </a:lnTo>
                    <a:lnTo>
                      <a:pt x="1146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87" name="Google Shape;687;p35"/>
              <p:cNvSpPr/>
              <p:nvPr/>
            </p:nvSpPr>
            <p:spPr>
              <a:xfrm>
                <a:off x="5673196" y="3592497"/>
                <a:ext cx="55361" cy="9140"/>
              </a:xfrm>
              <a:custGeom>
                <a:rect b="b" l="l" r="r" t="t"/>
                <a:pathLst>
                  <a:path extrusionOk="0" h="263" w="1593">
                    <a:moveTo>
                      <a:pt x="1" y="0"/>
                    </a:moveTo>
                    <a:lnTo>
                      <a:pt x="1" y="262"/>
                    </a:lnTo>
                    <a:lnTo>
                      <a:pt x="1592" y="262"/>
                    </a:lnTo>
                    <a:lnTo>
                      <a:pt x="159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88" name="Google Shape;688;p35"/>
              <p:cNvSpPr/>
              <p:nvPr/>
            </p:nvSpPr>
            <p:spPr>
              <a:xfrm>
                <a:off x="5748192" y="3592497"/>
                <a:ext cx="47958" cy="9140"/>
              </a:xfrm>
              <a:custGeom>
                <a:rect b="b" l="l" r="r" t="t"/>
                <a:pathLst>
                  <a:path extrusionOk="0" h="263" w="1380">
                    <a:moveTo>
                      <a:pt x="0" y="0"/>
                    </a:moveTo>
                    <a:lnTo>
                      <a:pt x="0" y="262"/>
                    </a:lnTo>
                    <a:lnTo>
                      <a:pt x="1380" y="262"/>
                    </a:lnTo>
                    <a:lnTo>
                      <a:pt x="138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89" name="Google Shape;689;p35"/>
              <p:cNvSpPr/>
              <p:nvPr/>
            </p:nvSpPr>
            <p:spPr>
              <a:xfrm>
                <a:off x="5808419" y="3592497"/>
                <a:ext cx="30756" cy="9140"/>
              </a:xfrm>
              <a:custGeom>
                <a:rect b="b" l="l" r="r" t="t"/>
                <a:pathLst>
                  <a:path extrusionOk="0" h="263" w="885">
                    <a:moveTo>
                      <a:pt x="1" y="0"/>
                    </a:moveTo>
                    <a:lnTo>
                      <a:pt x="1" y="262"/>
                    </a:lnTo>
                    <a:lnTo>
                      <a:pt x="885" y="262"/>
                    </a:lnTo>
                    <a:lnTo>
                      <a:pt x="885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0" name="Google Shape;690;p35"/>
              <p:cNvSpPr/>
              <p:nvPr/>
            </p:nvSpPr>
            <p:spPr>
              <a:xfrm>
                <a:off x="5848488" y="3592497"/>
                <a:ext cx="12337" cy="9140"/>
              </a:xfrm>
              <a:custGeom>
                <a:rect b="b" l="l" r="r" t="t"/>
                <a:pathLst>
                  <a:path extrusionOk="0" h="263" w="355">
                    <a:moveTo>
                      <a:pt x="1" y="0"/>
                    </a:moveTo>
                    <a:lnTo>
                      <a:pt x="1" y="262"/>
                    </a:lnTo>
                    <a:lnTo>
                      <a:pt x="354" y="262"/>
                    </a:lnTo>
                    <a:lnTo>
                      <a:pt x="354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1" name="Google Shape;691;p35"/>
              <p:cNvSpPr/>
              <p:nvPr/>
            </p:nvSpPr>
            <p:spPr>
              <a:xfrm>
                <a:off x="5878237" y="3592497"/>
                <a:ext cx="126916" cy="9140"/>
              </a:xfrm>
              <a:custGeom>
                <a:rect b="b" l="l" r="r" t="t"/>
                <a:pathLst>
                  <a:path extrusionOk="0" h="263" w="3652">
                    <a:moveTo>
                      <a:pt x="1" y="0"/>
                    </a:moveTo>
                    <a:lnTo>
                      <a:pt x="1" y="262"/>
                    </a:lnTo>
                    <a:lnTo>
                      <a:pt x="3651" y="262"/>
                    </a:lnTo>
                    <a:lnTo>
                      <a:pt x="3651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2" name="Google Shape;692;p35"/>
              <p:cNvSpPr/>
              <p:nvPr/>
            </p:nvSpPr>
            <p:spPr>
              <a:xfrm>
                <a:off x="5609772" y="3565946"/>
                <a:ext cx="77985" cy="9140"/>
              </a:xfrm>
              <a:custGeom>
                <a:rect b="b" l="l" r="r" t="t"/>
                <a:pathLst>
                  <a:path extrusionOk="0" h="263" w="2244">
                    <a:moveTo>
                      <a:pt x="1" y="0"/>
                    </a:moveTo>
                    <a:lnTo>
                      <a:pt x="1" y="262"/>
                    </a:lnTo>
                    <a:lnTo>
                      <a:pt x="2243" y="262"/>
                    </a:lnTo>
                    <a:lnTo>
                      <a:pt x="2243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3" name="Google Shape;693;p35"/>
              <p:cNvSpPr/>
              <p:nvPr/>
            </p:nvSpPr>
            <p:spPr>
              <a:xfrm>
                <a:off x="5712293" y="3565946"/>
                <a:ext cx="111660" cy="9140"/>
              </a:xfrm>
              <a:custGeom>
                <a:rect b="b" l="l" r="r" t="t"/>
                <a:pathLst>
                  <a:path extrusionOk="0" h="263" w="3213">
                    <a:moveTo>
                      <a:pt x="1" y="0"/>
                    </a:moveTo>
                    <a:lnTo>
                      <a:pt x="1" y="262"/>
                    </a:lnTo>
                    <a:lnTo>
                      <a:pt x="3212" y="262"/>
                    </a:lnTo>
                    <a:lnTo>
                      <a:pt x="321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4" name="Google Shape;694;p35"/>
              <p:cNvSpPr/>
              <p:nvPr/>
            </p:nvSpPr>
            <p:spPr>
              <a:xfrm>
                <a:off x="5853667" y="3565946"/>
                <a:ext cx="12302" cy="9140"/>
              </a:xfrm>
              <a:custGeom>
                <a:rect b="b" l="l" r="r" t="t"/>
                <a:pathLst>
                  <a:path extrusionOk="0" h="263" w="354">
                    <a:moveTo>
                      <a:pt x="0" y="0"/>
                    </a:moveTo>
                    <a:lnTo>
                      <a:pt x="0" y="262"/>
                    </a:lnTo>
                    <a:lnTo>
                      <a:pt x="354" y="262"/>
                    </a:lnTo>
                    <a:lnTo>
                      <a:pt x="354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5" name="Google Shape;695;p35"/>
              <p:cNvSpPr/>
              <p:nvPr/>
            </p:nvSpPr>
            <p:spPr>
              <a:xfrm>
                <a:off x="5886369" y="3565946"/>
                <a:ext cx="94179" cy="9140"/>
              </a:xfrm>
              <a:custGeom>
                <a:rect b="b" l="l" r="r" t="t"/>
                <a:pathLst>
                  <a:path extrusionOk="0" h="263" w="2710">
                    <a:moveTo>
                      <a:pt x="0" y="0"/>
                    </a:moveTo>
                    <a:lnTo>
                      <a:pt x="0" y="262"/>
                    </a:lnTo>
                    <a:lnTo>
                      <a:pt x="2710" y="262"/>
                    </a:lnTo>
                    <a:lnTo>
                      <a:pt x="271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6" name="Google Shape;696;p35"/>
              <p:cNvSpPr/>
              <p:nvPr/>
            </p:nvSpPr>
            <p:spPr>
              <a:xfrm>
                <a:off x="5994033" y="3565946"/>
                <a:ext cx="27593" cy="10113"/>
              </a:xfrm>
              <a:custGeom>
                <a:rect b="b" l="l" r="r" t="t"/>
                <a:pathLst>
                  <a:path extrusionOk="0" h="291" w="794">
                    <a:moveTo>
                      <a:pt x="1" y="0"/>
                    </a:moveTo>
                    <a:lnTo>
                      <a:pt x="1" y="262"/>
                    </a:lnTo>
                    <a:lnTo>
                      <a:pt x="765" y="290"/>
                    </a:lnTo>
                    <a:lnTo>
                      <a:pt x="793" y="29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7" name="Google Shape;697;p35"/>
              <p:cNvSpPr/>
              <p:nvPr/>
            </p:nvSpPr>
            <p:spPr>
              <a:xfrm>
                <a:off x="6069759" y="3527822"/>
                <a:ext cx="1008" cy="16507"/>
              </a:xfrm>
              <a:custGeom>
                <a:rect b="b" l="l" r="r" t="t"/>
                <a:pathLst>
                  <a:path extrusionOk="0" h="475" w="29">
                    <a:moveTo>
                      <a:pt x="1" y="1"/>
                    </a:moveTo>
                    <a:lnTo>
                      <a:pt x="1" y="475"/>
                    </a:lnTo>
                    <a:lnTo>
                      <a:pt x="29" y="475"/>
                    </a:lnTo>
                    <a:lnTo>
                      <a:pt x="2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8" name="Google Shape;698;p35"/>
              <p:cNvSpPr/>
              <p:nvPr/>
            </p:nvSpPr>
            <p:spPr>
              <a:xfrm>
                <a:off x="6069759" y="3480871"/>
                <a:ext cx="1008" cy="33710"/>
              </a:xfrm>
              <a:custGeom>
                <a:rect b="b" l="l" r="r" t="t"/>
                <a:pathLst>
                  <a:path extrusionOk="0" h="970" w="29">
                    <a:moveTo>
                      <a:pt x="1" y="1"/>
                    </a:moveTo>
                    <a:lnTo>
                      <a:pt x="1" y="970"/>
                    </a:lnTo>
                    <a:lnTo>
                      <a:pt x="29" y="970"/>
                    </a:lnTo>
                    <a:lnTo>
                      <a:pt x="2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699" name="Google Shape;699;p35"/>
            <p:cNvSpPr/>
            <p:nvPr/>
          </p:nvSpPr>
          <p:spPr>
            <a:xfrm>
              <a:off x="5912220" y="3661765"/>
              <a:ext cx="710598" cy="111380"/>
            </a:xfrm>
            <a:custGeom>
              <a:rect b="b" l="l" r="r" t="t"/>
              <a:pathLst>
                <a:path extrusionOk="0" h="1119" w="7139">
                  <a:moveTo>
                    <a:pt x="149" y="0"/>
                  </a:moveTo>
                  <a:cubicBezTo>
                    <a:pt x="64" y="0"/>
                    <a:pt x="0" y="57"/>
                    <a:pt x="0" y="149"/>
                  </a:cubicBezTo>
                  <a:lnTo>
                    <a:pt x="0" y="1005"/>
                  </a:lnTo>
                  <a:cubicBezTo>
                    <a:pt x="0" y="1061"/>
                    <a:pt x="64" y="1118"/>
                    <a:pt x="149" y="1118"/>
                  </a:cubicBezTo>
                  <a:lnTo>
                    <a:pt x="6990" y="1118"/>
                  </a:lnTo>
                  <a:cubicBezTo>
                    <a:pt x="7075" y="1118"/>
                    <a:pt x="7138" y="1061"/>
                    <a:pt x="7138" y="1005"/>
                  </a:cubicBezTo>
                  <a:lnTo>
                    <a:pt x="7138" y="149"/>
                  </a:lnTo>
                  <a:cubicBezTo>
                    <a:pt x="7138" y="85"/>
                    <a:pt x="7075" y="0"/>
                    <a:pt x="699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0" name="Google Shape;700;p35"/>
            <p:cNvSpPr/>
            <p:nvPr/>
          </p:nvSpPr>
          <p:spPr>
            <a:xfrm>
              <a:off x="5912220" y="3717405"/>
              <a:ext cx="710598" cy="422526"/>
            </a:xfrm>
            <a:custGeom>
              <a:rect b="b" l="l" r="r" t="t"/>
              <a:pathLst>
                <a:path extrusionOk="0" h="4245" w="7139">
                  <a:moveTo>
                    <a:pt x="0" y="0"/>
                  </a:moveTo>
                  <a:lnTo>
                    <a:pt x="0" y="4245"/>
                  </a:lnTo>
                  <a:lnTo>
                    <a:pt x="7138" y="4245"/>
                  </a:lnTo>
                  <a:lnTo>
                    <a:pt x="7138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1" name="Google Shape;701;p35"/>
            <p:cNvSpPr/>
            <p:nvPr/>
          </p:nvSpPr>
          <p:spPr>
            <a:xfrm>
              <a:off x="6056551" y="3773045"/>
              <a:ext cx="413479" cy="12044"/>
            </a:xfrm>
            <a:custGeom>
              <a:rect b="b" l="l" r="r" t="t"/>
              <a:pathLst>
                <a:path extrusionOk="0" h="121" w="4154">
                  <a:moveTo>
                    <a:pt x="57" y="0"/>
                  </a:moveTo>
                  <a:cubicBezTo>
                    <a:pt x="29" y="0"/>
                    <a:pt x="1" y="28"/>
                    <a:pt x="1" y="64"/>
                  </a:cubicBezTo>
                  <a:cubicBezTo>
                    <a:pt x="1" y="92"/>
                    <a:pt x="29" y="120"/>
                    <a:pt x="57" y="120"/>
                  </a:cubicBezTo>
                  <a:lnTo>
                    <a:pt x="4097" y="120"/>
                  </a:lnTo>
                  <a:cubicBezTo>
                    <a:pt x="4125" y="120"/>
                    <a:pt x="4153" y="92"/>
                    <a:pt x="4153" y="64"/>
                  </a:cubicBezTo>
                  <a:cubicBezTo>
                    <a:pt x="4153" y="28"/>
                    <a:pt x="4125" y="0"/>
                    <a:pt x="40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2" name="Google Shape;702;p35"/>
            <p:cNvSpPr/>
            <p:nvPr/>
          </p:nvSpPr>
          <p:spPr>
            <a:xfrm>
              <a:off x="6056551" y="3834956"/>
              <a:ext cx="413479" cy="11347"/>
            </a:xfrm>
            <a:custGeom>
              <a:rect b="b" l="l" r="r" t="t"/>
              <a:pathLst>
                <a:path extrusionOk="0" h="114" w="4154">
                  <a:moveTo>
                    <a:pt x="57" y="1"/>
                  </a:moveTo>
                  <a:cubicBezTo>
                    <a:pt x="29" y="1"/>
                    <a:pt x="1" y="1"/>
                    <a:pt x="1" y="57"/>
                  </a:cubicBezTo>
                  <a:cubicBezTo>
                    <a:pt x="1" y="85"/>
                    <a:pt x="29" y="114"/>
                    <a:pt x="57" y="114"/>
                  </a:cubicBezTo>
                  <a:lnTo>
                    <a:pt x="4097" y="114"/>
                  </a:lnTo>
                  <a:cubicBezTo>
                    <a:pt x="4125" y="114"/>
                    <a:pt x="4153" y="85"/>
                    <a:pt x="4153" y="57"/>
                  </a:cubicBezTo>
                  <a:cubicBezTo>
                    <a:pt x="4153" y="1"/>
                    <a:pt x="4125" y="1"/>
                    <a:pt x="40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3" name="Google Shape;703;p35"/>
            <p:cNvSpPr/>
            <p:nvPr/>
          </p:nvSpPr>
          <p:spPr>
            <a:xfrm>
              <a:off x="6056551" y="3893384"/>
              <a:ext cx="413479" cy="12143"/>
            </a:xfrm>
            <a:custGeom>
              <a:rect b="b" l="l" r="r" t="t"/>
              <a:pathLst>
                <a:path extrusionOk="0" h="122" w="4154">
                  <a:moveTo>
                    <a:pt x="57" y="1"/>
                  </a:moveTo>
                  <a:cubicBezTo>
                    <a:pt x="29" y="1"/>
                    <a:pt x="1" y="29"/>
                    <a:pt x="1" y="57"/>
                  </a:cubicBezTo>
                  <a:cubicBezTo>
                    <a:pt x="1" y="93"/>
                    <a:pt x="29" y="121"/>
                    <a:pt x="57" y="121"/>
                  </a:cubicBezTo>
                  <a:lnTo>
                    <a:pt x="4097" y="121"/>
                  </a:lnTo>
                  <a:cubicBezTo>
                    <a:pt x="4125" y="121"/>
                    <a:pt x="4153" y="93"/>
                    <a:pt x="4153" y="57"/>
                  </a:cubicBezTo>
                  <a:cubicBezTo>
                    <a:pt x="4153" y="29"/>
                    <a:pt x="4125" y="1"/>
                    <a:pt x="40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4" name="Google Shape;704;p35"/>
            <p:cNvSpPr/>
            <p:nvPr/>
          </p:nvSpPr>
          <p:spPr>
            <a:xfrm>
              <a:off x="6056551" y="3951811"/>
              <a:ext cx="413479" cy="12143"/>
            </a:xfrm>
            <a:custGeom>
              <a:rect b="b" l="l" r="r" t="t"/>
              <a:pathLst>
                <a:path extrusionOk="0" h="122" w="4154">
                  <a:moveTo>
                    <a:pt x="57" y="1"/>
                  </a:moveTo>
                  <a:cubicBezTo>
                    <a:pt x="29" y="1"/>
                    <a:pt x="1" y="36"/>
                    <a:pt x="1" y="65"/>
                  </a:cubicBezTo>
                  <a:cubicBezTo>
                    <a:pt x="1" y="93"/>
                    <a:pt x="29" y="121"/>
                    <a:pt x="57" y="121"/>
                  </a:cubicBezTo>
                  <a:lnTo>
                    <a:pt x="4097" y="121"/>
                  </a:lnTo>
                  <a:cubicBezTo>
                    <a:pt x="4125" y="121"/>
                    <a:pt x="4153" y="93"/>
                    <a:pt x="4153" y="65"/>
                  </a:cubicBezTo>
                  <a:cubicBezTo>
                    <a:pt x="4153" y="36"/>
                    <a:pt x="4125" y="1"/>
                    <a:pt x="40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5" name="Google Shape;705;p35"/>
            <p:cNvSpPr/>
            <p:nvPr/>
          </p:nvSpPr>
          <p:spPr>
            <a:xfrm>
              <a:off x="5971346" y="3748560"/>
              <a:ext cx="52954" cy="62608"/>
            </a:xfrm>
            <a:custGeom>
              <a:rect b="b" l="l" r="r" t="t"/>
              <a:pathLst>
                <a:path extrusionOk="0" h="629" w="532">
                  <a:moveTo>
                    <a:pt x="61" y="1"/>
                  </a:moveTo>
                  <a:cubicBezTo>
                    <a:pt x="43" y="1"/>
                    <a:pt x="29" y="21"/>
                    <a:pt x="29" y="41"/>
                  </a:cubicBezTo>
                  <a:cubicBezTo>
                    <a:pt x="1" y="41"/>
                    <a:pt x="1" y="97"/>
                    <a:pt x="29" y="97"/>
                  </a:cubicBezTo>
                  <a:lnTo>
                    <a:pt x="326" y="310"/>
                  </a:lnTo>
                  <a:lnTo>
                    <a:pt x="29" y="543"/>
                  </a:lnTo>
                  <a:cubicBezTo>
                    <a:pt x="1" y="543"/>
                    <a:pt x="1" y="600"/>
                    <a:pt x="29" y="628"/>
                  </a:cubicBezTo>
                  <a:lnTo>
                    <a:pt x="85" y="628"/>
                  </a:lnTo>
                  <a:lnTo>
                    <a:pt x="531" y="310"/>
                  </a:lnTo>
                  <a:lnTo>
                    <a:pt x="85" y="13"/>
                  </a:lnTo>
                  <a:cubicBezTo>
                    <a:pt x="77" y="4"/>
                    <a:pt x="69" y="1"/>
                    <a:pt x="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706" name="Google Shape;706;p35"/>
            <p:cNvGrpSpPr/>
            <p:nvPr/>
          </p:nvGrpSpPr>
          <p:grpSpPr>
            <a:xfrm>
              <a:off x="6352280" y="2402410"/>
              <a:ext cx="2259826" cy="2201617"/>
              <a:chOff x="5193782" y="4186768"/>
              <a:chExt cx="788990" cy="768694"/>
            </a:xfrm>
          </p:grpSpPr>
          <p:sp>
            <p:nvSpPr>
              <p:cNvPr id="707" name="Google Shape;707;p35"/>
              <p:cNvSpPr/>
              <p:nvPr/>
            </p:nvSpPr>
            <p:spPr>
              <a:xfrm>
                <a:off x="5229682" y="4210087"/>
                <a:ext cx="156873" cy="113224"/>
              </a:xfrm>
              <a:custGeom>
                <a:rect b="b" l="l" r="r" t="t"/>
                <a:pathLst>
                  <a:path extrusionOk="0" h="3258" w="4514">
                    <a:moveTo>
                      <a:pt x="3851" y="2390"/>
                    </a:moveTo>
                    <a:cubicBezTo>
                      <a:pt x="3886" y="2390"/>
                      <a:pt x="3923" y="2400"/>
                      <a:pt x="3955" y="2420"/>
                    </a:cubicBezTo>
                    <a:cubicBezTo>
                      <a:pt x="3983" y="2448"/>
                      <a:pt x="4012" y="2476"/>
                      <a:pt x="4012" y="2512"/>
                    </a:cubicBezTo>
                    <a:lnTo>
                      <a:pt x="4040" y="2512"/>
                    </a:lnTo>
                    <a:lnTo>
                      <a:pt x="4040" y="2540"/>
                    </a:lnTo>
                    <a:cubicBezTo>
                      <a:pt x="4040" y="2540"/>
                      <a:pt x="4040" y="2568"/>
                      <a:pt x="4068" y="2568"/>
                    </a:cubicBezTo>
                    <a:cubicBezTo>
                      <a:pt x="4097" y="2653"/>
                      <a:pt x="4012" y="2773"/>
                      <a:pt x="3920" y="2830"/>
                    </a:cubicBezTo>
                    <a:cubicBezTo>
                      <a:pt x="3863" y="2830"/>
                      <a:pt x="3807" y="2830"/>
                      <a:pt x="3743" y="2802"/>
                    </a:cubicBezTo>
                    <a:cubicBezTo>
                      <a:pt x="3724" y="2783"/>
                      <a:pt x="3705" y="2764"/>
                      <a:pt x="3686" y="2745"/>
                    </a:cubicBezTo>
                    <a:lnTo>
                      <a:pt x="3686" y="2745"/>
                    </a:lnTo>
                    <a:cubicBezTo>
                      <a:pt x="3630" y="2653"/>
                      <a:pt x="3630" y="2540"/>
                      <a:pt x="3686" y="2476"/>
                    </a:cubicBezTo>
                    <a:cubicBezTo>
                      <a:pt x="3723" y="2421"/>
                      <a:pt x="3786" y="2390"/>
                      <a:pt x="3851" y="2390"/>
                    </a:cubicBezTo>
                    <a:close/>
                    <a:moveTo>
                      <a:pt x="383" y="0"/>
                    </a:moveTo>
                    <a:lnTo>
                      <a:pt x="1" y="651"/>
                    </a:lnTo>
                    <a:lnTo>
                      <a:pt x="3184" y="2688"/>
                    </a:lnTo>
                    <a:cubicBezTo>
                      <a:pt x="3212" y="2830"/>
                      <a:pt x="3333" y="3070"/>
                      <a:pt x="3481" y="3155"/>
                    </a:cubicBezTo>
                    <a:cubicBezTo>
                      <a:pt x="3593" y="3225"/>
                      <a:pt x="3721" y="3258"/>
                      <a:pt x="3841" y="3258"/>
                    </a:cubicBezTo>
                    <a:cubicBezTo>
                      <a:pt x="3880" y="3258"/>
                      <a:pt x="3919" y="3254"/>
                      <a:pt x="3955" y="3247"/>
                    </a:cubicBezTo>
                    <a:cubicBezTo>
                      <a:pt x="4132" y="3219"/>
                      <a:pt x="4309" y="3099"/>
                      <a:pt x="4394" y="2922"/>
                    </a:cubicBezTo>
                    <a:cubicBezTo>
                      <a:pt x="4486" y="2773"/>
                      <a:pt x="4514" y="2596"/>
                      <a:pt x="4486" y="2420"/>
                    </a:cubicBezTo>
                    <a:cubicBezTo>
                      <a:pt x="4450" y="2243"/>
                      <a:pt x="4337" y="2094"/>
                      <a:pt x="4189" y="2009"/>
                    </a:cubicBezTo>
                    <a:cubicBezTo>
                      <a:pt x="4095" y="1969"/>
                      <a:pt x="3989" y="1920"/>
                      <a:pt x="3866" y="1920"/>
                    </a:cubicBezTo>
                    <a:cubicBezTo>
                      <a:pt x="3794" y="1920"/>
                      <a:pt x="3716" y="1937"/>
                      <a:pt x="3630" y="1981"/>
                    </a:cubicBezTo>
                    <a:lnTo>
                      <a:pt x="383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08" name="Google Shape;708;p35"/>
              <p:cNvSpPr/>
              <p:nvPr/>
            </p:nvSpPr>
            <p:spPr>
              <a:xfrm>
                <a:off x="5233852" y="4225552"/>
                <a:ext cx="115830" cy="71833"/>
              </a:xfrm>
              <a:custGeom>
                <a:rect b="b" l="l" r="r" t="t"/>
                <a:pathLst>
                  <a:path extrusionOk="0" h="2067" w="3333">
                    <a:moveTo>
                      <a:pt x="1" y="1"/>
                    </a:moveTo>
                    <a:lnTo>
                      <a:pt x="1" y="57"/>
                    </a:lnTo>
                    <a:lnTo>
                      <a:pt x="3269" y="2067"/>
                    </a:lnTo>
                    <a:cubicBezTo>
                      <a:pt x="3305" y="2067"/>
                      <a:pt x="3305" y="2067"/>
                      <a:pt x="3305" y="2031"/>
                    </a:cubicBezTo>
                    <a:cubicBezTo>
                      <a:pt x="3333" y="2031"/>
                      <a:pt x="3305" y="2003"/>
                      <a:pt x="3305" y="2003"/>
                    </a:cubicBezTo>
                    <a:lnTo>
                      <a:pt x="2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09" name="Google Shape;709;p35"/>
              <p:cNvSpPr/>
              <p:nvPr/>
            </p:nvSpPr>
            <p:spPr>
              <a:xfrm>
                <a:off x="5238057" y="4218428"/>
                <a:ext cx="116803" cy="71590"/>
              </a:xfrm>
              <a:custGeom>
                <a:rect b="b" l="l" r="r" t="t"/>
                <a:pathLst>
                  <a:path extrusionOk="0" h="2060" w="3361">
                    <a:moveTo>
                      <a:pt x="28" y="1"/>
                    </a:moveTo>
                    <a:cubicBezTo>
                      <a:pt x="0" y="29"/>
                      <a:pt x="0" y="29"/>
                      <a:pt x="28" y="57"/>
                    </a:cubicBezTo>
                    <a:lnTo>
                      <a:pt x="3297" y="2059"/>
                    </a:lnTo>
                    <a:lnTo>
                      <a:pt x="3325" y="2059"/>
                    </a:lnTo>
                    <a:cubicBezTo>
                      <a:pt x="3360" y="2031"/>
                      <a:pt x="3325" y="2031"/>
                      <a:pt x="3325" y="2003"/>
                    </a:cubicBezTo>
                    <a:lnTo>
                      <a:pt x="5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10" name="Google Shape;710;p35"/>
              <p:cNvSpPr/>
              <p:nvPr/>
            </p:nvSpPr>
            <p:spPr>
              <a:xfrm>
                <a:off x="5193782" y="4186768"/>
                <a:ext cx="66655" cy="62798"/>
              </a:xfrm>
              <a:custGeom>
                <a:rect b="b" l="l" r="r" t="t"/>
                <a:pathLst>
                  <a:path extrusionOk="0" h="1807" w="1918">
                    <a:moveTo>
                      <a:pt x="874" y="0"/>
                    </a:moveTo>
                    <a:cubicBezTo>
                      <a:pt x="627" y="0"/>
                      <a:pt x="387" y="105"/>
                      <a:pt x="213" y="317"/>
                    </a:cubicBezTo>
                    <a:lnTo>
                      <a:pt x="121" y="438"/>
                    </a:lnTo>
                    <a:lnTo>
                      <a:pt x="920" y="558"/>
                    </a:lnTo>
                    <a:lnTo>
                      <a:pt x="828" y="1202"/>
                    </a:lnTo>
                    <a:lnTo>
                      <a:pt x="1" y="1060"/>
                    </a:lnTo>
                    <a:lnTo>
                      <a:pt x="36" y="1202"/>
                    </a:lnTo>
                    <a:cubicBezTo>
                      <a:pt x="121" y="1379"/>
                      <a:pt x="241" y="1555"/>
                      <a:pt x="418" y="1676"/>
                    </a:cubicBezTo>
                    <a:cubicBezTo>
                      <a:pt x="575" y="1768"/>
                      <a:pt x="733" y="1806"/>
                      <a:pt x="903" y="1806"/>
                    </a:cubicBezTo>
                    <a:cubicBezTo>
                      <a:pt x="955" y="1806"/>
                      <a:pt x="1007" y="1803"/>
                      <a:pt x="1062" y="1796"/>
                    </a:cubicBezTo>
                    <a:cubicBezTo>
                      <a:pt x="1062" y="1796"/>
                      <a:pt x="1097" y="1796"/>
                      <a:pt x="1097" y="1768"/>
                    </a:cubicBezTo>
                    <a:cubicBezTo>
                      <a:pt x="1331" y="1704"/>
                      <a:pt x="1536" y="1591"/>
                      <a:pt x="1656" y="1379"/>
                    </a:cubicBezTo>
                    <a:cubicBezTo>
                      <a:pt x="1918" y="940"/>
                      <a:pt x="1769" y="381"/>
                      <a:pt x="1359" y="141"/>
                    </a:cubicBezTo>
                    <a:cubicBezTo>
                      <a:pt x="1206" y="47"/>
                      <a:pt x="1038" y="0"/>
                      <a:pt x="874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11" name="Google Shape;711;p35"/>
              <p:cNvSpPr/>
              <p:nvPr/>
            </p:nvSpPr>
            <p:spPr>
              <a:xfrm>
                <a:off x="5343532" y="4283832"/>
                <a:ext cx="37880" cy="34961"/>
              </a:xfrm>
              <a:custGeom>
                <a:rect b="b" l="l" r="r" t="t"/>
                <a:pathLst>
                  <a:path extrusionOk="0" h="1006" w="1090">
                    <a:moveTo>
                      <a:pt x="587" y="64"/>
                    </a:moveTo>
                    <a:cubicBezTo>
                      <a:pt x="707" y="64"/>
                      <a:pt x="856" y="121"/>
                      <a:pt x="941" y="241"/>
                    </a:cubicBezTo>
                    <a:cubicBezTo>
                      <a:pt x="998" y="326"/>
                      <a:pt x="1033" y="446"/>
                      <a:pt x="998" y="566"/>
                    </a:cubicBezTo>
                    <a:cubicBezTo>
                      <a:pt x="998" y="680"/>
                      <a:pt x="941" y="800"/>
                      <a:pt x="821" y="856"/>
                    </a:cubicBezTo>
                    <a:cubicBezTo>
                      <a:pt x="764" y="920"/>
                      <a:pt x="679" y="948"/>
                      <a:pt x="587" y="948"/>
                    </a:cubicBezTo>
                    <a:cubicBezTo>
                      <a:pt x="439" y="948"/>
                      <a:pt x="290" y="885"/>
                      <a:pt x="205" y="772"/>
                    </a:cubicBezTo>
                    <a:cubicBezTo>
                      <a:pt x="85" y="566"/>
                      <a:pt x="113" y="269"/>
                      <a:pt x="325" y="149"/>
                    </a:cubicBezTo>
                    <a:cubicBezTo>
                      <a:pt x="382" y="92"/>
                      <a:pt x="467" y="64"/>
                      <a:pt x="587" y="64"/>
                    </a:cubicBezTo>
                    <a:close/>
                    <a:moveTo>
                      <a:pt x="587" y="0"/>
                    </a:moveTo>
                    <a:cubicBezTo>
                      <a:pt x="467" y="0"/>
                      <a:pt x="354" y="36"/>
                      <a:pt x="290" y="92"/>
                    </a:cubicBezTo>
                    <a:cubicBezTo>
                      <a:pt x="57" y="269"/>
                      <a:pt x="0" y="566"/>
                      <a:pt x="177" y="800"/>
                    </a:cubicBezTo>
                    <a:cubicBezTo>
                      <a:pt x="262" y="920"/>
                      <a:pt x="410" y="1005"/>
                      <a:pt x="587" y="1005"/>
                    </a:cubicBezTo>
                    <a:cubicBezTo>
                      <a:pt x="679" y="1005"/>
                      <a:pt x="792" y="977"/>
                      <a:pt x="884" y="920"/>
                    </a:cubicBezTo>
                    <a:cubicBezTo>
                      <a:pt x="969" y="828"/>
                      <a:pt x="1061" y="708"/>
                      <a:pt x="1061" y="566"/>
                    </a:cubicBezTo>
                    <a:cubicBezTo>
                      <a:pt x="1089" y="446"/>
                      <a:pt x="1061" y="298"/>
                      <a:pt x="969" y="213"/>
                    </a:cubicBezTo>
                    <a:cubicBezTo>
                      <a:pt x="884" y="64"/>
                      <a:pt x="736" y="0"/>
                      <a:pt x="58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12" name="Google Shape;712;p35"/>
              <p:cNvSpPr/>
              <p:nvPr/>
            </p:nvSpPr>
            <p:spPr>
              <a:xfrm>
                <a:off x="5292132" y="4263432"/>
                <a:ext cx="333172" cy="243094"/>
              </a:xfrm>
              <a:custGeom>
                <a:rect b="b" l="l" r="r" t="t"/>
                <a:pathLst>
                  <a:path extrusionOk="0" h="6995" w="9587">
                    <a:moveTo>
                      <a:pt x="1033" y="0"/>
                    </a:moveTo>
                    <a:cubicBezTo>
                      <a:pt x="1005" y="205"/>
                      <a:pt x="1005" y="411"/>
                      <a:pt x="856" y="531"/>
                    </a:cubicBezTo>
                    <a:cubicBezTo>
                      <a:pt x="780" y="613"/>
                      <a:pt x="657" y="626"/>
                      <a:pt x="530" y="626"/>
                    </a:cubicBezTo>
                    <a:cubicBezTo>
                      <a:pt x="471" y="626"/>
                      <a:pt x="411" y="623"/>
                      <a:pt x="354" y="623"/>
                    </a:cubicBezTo>
                    <a:cubicBezTo>
                      <a:pt x="318" y="608"/>
                      <a:pt x="287" y="599"/>
                      <a:pt x="258" y="599"/>
                    </a:cubicBezTo>
                    <a:cubicBezTo>
                      <a:pt x="220" y="599"/>
                      <a:pt x="186" y="615"/>
                      <a:pt x="149" y="651"/>
                    </a:cubicBezTo>
                    <a:cubicBezTo>
                      <a:pt x="0" y="828"/>
                      <a:pt x="418" y="1507"/>
                      <a:pt x="503" y="1684"/>
                    </a:cubicBezTo>
                    <a:cubicBezTo>
                      <a:pt x="828" y="2476"/>
                      <a:pt x="1182" y="3276"/>
                      <a:pt x="1507" y="4040"/>
                    </a:cubicBezTo>
                    <a:cubicBezTo>
                      <a:pt x="1741" y="4599"/>
                      <a:pt x="2010" y="5158"/>
                      <a:pt x="2363" y="5660"/>
                    </a:cubicBezTo>
                    <a:cubicBezTo>
                      <a:pt x="2866" y="6311"/>
                      <a:pt x="3686" y="6487"/>
                      <a:pt x="4422" y="6693"/>
                    </a:cubicBezTo>
                    <a:cubicBezTo>
                      <a:pt x="5310" y="6899"/>
                      <a:pt x="6197" y="6995"/>
                      <a:pt x="7080" y="6995"/>
                    </a:cubicBezTo>
                    <a:cubicBezTo>
                      <a:pt x="7196" y="6995"/>
                      <a:pt x="7312" y="6993"/>
                      <a:pt x="7429" y="6990"/>
                    </a:cubicBezTo>
                    <a:cubicBezTo>
                      <a:pt x="7903" y="6954"/>
                      <a:pt x="8313" y="6898"/>
                      <a:pt x="8702" y="6636"/>
                    </a:cubicBezTo>
                    <a:cubicBezTo>
                      <a:pt x="9056" y="6396"/>
                      <a:pt x="9317" y="6070"/>
                      <a:pt x="9466" y="5688"/>
                    </a:cubicBezTo>
                    <a:cubicBezTo>
                      <a:pt x="9523" y="5511"/>
                      <a:pt x="9586" y="5306"/>
                      <a:pt x="9551" y="5129"/>
                    </a:cubicBezTo>
                    <a:cubicBezTo>
                      <a:pt x="9551" y="4924"/>
                      <a:pt x="9466" y="4747"/>
                      <a:pt x="9346" y="4599"/>
                    </a:cubicBezTo>
                    <a:cubicBezTo>
                      <a:pt x="9233" y="4514"/>
                      <a:pt x="9084" y="4450"/>
                      <a:pt x="8935" y="4393"/>
                    </a:cubicBezTo>
                    <a:cubicBezTo>
                      <a:pt x="8396" y="4230"/>
                      <a:pt x="7856" y="4179"/>
                      <a:pt x="7316" y="4179"/>
                    </a:cubicBezTo>
                    <a:cubicBezTo>
                      <a:pt x="7177" y="4179"/>
                      <a:pt x="7037" y="4183"/>
                      <a:pt x="6898" y="4188"/>
                    </a:cubicBezTo>
                    <a:cubicBezTo>
                      <a:pt x="6544" y="4188"/>
                      <a:pt x="6191" y="4217"/>
                      <a:pt x="5837" y="4217"/>
                    </a:cubicBezTo>
                    <a:cubicBezTo>
                      <a:pt x="5776" y="4222"/>
                      <a:pt x="5716" y="4224"/>
                      <a:pt x="5657" y="4224"/>
                    </a:cubicBezTo>
                    <a:cubicBezTo>
                      <a:pt x="5405" y="4224"/>
                      <a:pt x="5165" y="4183"/>
                      <a:pt x="4924" y="4160"/>
                    </a:cubicBezTo>
                    <a:cubicBezTo>
                      <a:pt x="4634" y="4125"/>
                      <a:pt x="4280" y="4096"/>
                      <a:pt x="4104" y="3835"/>
                    </a:cubicBezTo>
                    <a:cubicBezTo>
                      <a:pt x="3248" y="2773"/>
                      <a:pt x="2540" y="1620"/>
                      <a:pt x="1684" y="559"/>
                    </a:cubicBezTo>
                    <a:cubicBezTo>
                      <a:pt x="1628" y="503"/>
                      <a:pt x="1592" y="474"/>
                      <a:pt x="1536" y="411"/>
                    </a:cubicBezTo>
                    <a:cubicBezTo>
                      <a:pt x="1387" y="234"/>
                      <a:pt x="1274" y="92"/>
                      <a:pt x="1033" y="0"/>
                    </a:cubicBezTo>
                    <a:close/>
                  </a:path>
                </a:pathLst>
              </a:custGeom>
              <a:solidFill>
                <a:srgbClr val="A34847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13" name="Google Shape;713;p35"/>
              <p:cNvSpPr/>
              <p:nvPr/>
            </p:nvSpPr>
            <p:spPr>
              <a:xfrm>
                <a:off x="5380404" y="4803316"/>
                <a:ext cx="560315" cy="2016"/>
              </a:xfrm>
              <a:custGeom>
                <a:rect b="b" l="l" r="r" t="t"/>
                <a:pathLst>
                  <a:path extrusionOk="0" h="58" w="16123">
                    <a:moveTo>
                      <a:pt x="28" y="1"/>
                    </a:moveTo>
                    <a:cubicBezTo>
                      <a:pt x="0" y="1"/>
                      <a:pt x="0" y="1"/>
                      <a:pt x="0" y="29"/>
                    </a:cubicBezTo>
                    <a:cubicBezTo>
                      <a:pt x="0" y="29"/>
                      <a:pt x="0" y="57"/>
                      <a:pt x="28" y="57"/>
                    </a:cubicBezTo>
                    <a:lnTo>
                      <a:pt x="16094" y="57"/>
                    </a:lnTo>
                    <a:cubicBezTo>
                      <a:pt x="16123" y="57"/>
                      <a:pt x="16123" y="29"/>
                      <a:pt x="16123" y="29"/>
                    </a:cubicBezTo>
                    <a:cubicBezTo>
                      <a:pt x="16123" y="1"/>
                      <a:pt x="16123" y="1"/>
                      <a:pt x="1609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14" name="Google Shape;714;p35"/>
              <p:cNvSpPr/>
              <p:nvPr/>
            </p:nvSpPr>
            <p:spPr>
              <a:xfrm>
                <a:off x="5344505" y="4784897"/>
                <a:ext cx="625962" cy="1981"/>
              </a:xfrm>
              <a:custGeom>
                <a:rect b="b" l="l" r="r" t="t"/>
                <a:pathLst>
                  <a:path extrusionOk="0" h="57" w="18012">
                    <a:moveTo>
                      <a:pt x="29" y="0"/>
                    </a:moveTo>
                    <a:lnTo>
                      <a:pt x="0" y="28"/>
                    </a:lnTo>
                    <a:cubicBezTo>
                      <a:pt x="0" y="57"/>
                      <a:pt x="29" y="57"/>
                      <a:pt x="29" y="57"/>
                    </a:cubicBezTo>
                    <a:lnTo>
                      <a:pt x="17983" y="57"/>
                    </a:lnTo>
                    <a:cubicBezTo>
                      <a:pt x="17983" y="57"/>
                      <a:pt x="18012" y="57"/>
                      <a:pt x="18012" y="28"/>
                    </a:cubicBezTo>
                    <a:lnTo>
                      <a:pt x="1798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15" name="Google Shape;715;p35"/>
              <p:cNvSpPr/>
              <p:nvPr/>
            </p:nvSpPr>
            <p:spPr>
              <a:xfrm>
                <a:off x="5959141" y="4803316"/>
                <a:ext cx="23632" cy="2016"/>
              </a:xfrm>
              <a:custGeom>
                <a:rect b="b" l="l" r="r" t="t"/>
                <a:pathLst>
                  <a:path extrusionOk="0" h="58" w="680">
                    <a:moveTo>
                      <a:pt x="28" y="1"/>
                    </a:moveTo>
                    <a:cubicBezTo>
                      <a:pt x="0" y="1"/>
                      <a:pt x="0" y="1"/>
                      <a:pt x="0" y="29"/>
                    </a:cubicBezTo>
                    <a:cubicBezTo>
                      <a:pt x="0" y="29"/>
                      <a:pt x="0" y="57"/>
                      <a:pt x="28" y="57"/>
                    </a:cubicBezTo>
                    <a:lnTo>
                      <a:pt x="651" y="57"/>
                    </a:lnTo>
                    <a:cubicBezTo>
                      <a:pt x="679" y="57"/>
                      <a:pt x="679" y="29"/>
                      <a:pt x="679" y="29"/>
                    </a:cubicBezTo>
                    <a:cubicBezTo>
                      <a:pt x="679" y="1"/>
                      <a:pt x="679" y="1"/>
                      <a:pt x="65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16" name="Google Shape;716;p35"/>
              <p:cNvSpPr/>
              <p:nvPr/>
            </p:nvSpPr>
            <p:spPr>
              <a:xfrm>
                <a:off x="5586175" y="4228541"/>
                <a:ext cx="174353" cy="238367"/>
              </a:xfrm>
              <a:custGeom>
                <a:rect b="b" l="l" r="r" t="t"/>
                <a:pathLst>
                  <a:path extrusionOk="0" h="6859" w="5017">
                    <a:moveTo>
                      <a:pt x="1785" y="0"/>
                    </a:moveTo>
                    <a:cubicBezTo>
                      <a:pt x="1456" y="0"/>
                      <a:pt x="1123" y="104"/>
                      <a:pt x="856" y="297"/>
                    </a:cubicBezTo>
                    <a:cubicBezTo>
                      <a:pt x="206" y="799"/>
                      <a:pt x="177" y="1712"/>
                      <a:pt x="298" y="2419"/>
                    </a:cubicBezTo>
                    <a:cubicBezTo>
                      <a:pt x="375" y="3093"/>
                      <a:pt x="708" y="3796"/>
                      <a:pt x="1415" y="3796"/>
                    </a:cubicBezTo>
                    <a:cubicBezTo>
                      <a:pt x="1480" y="3796"/>
                      <a:pt x="1549" y="3790"/>
                      <a:pt x="1620" y="3777"/>
                    </a:cubicBezTo>
                    <a:lnTo>
                      <a:pt x="1620" y="3777"/>
                    </a:lnTo>
                    <a:cubicBezTo>
                      <a:pt x="1592" y="3926"/>
                      <a:pt x="1564" y="4067"/>
                      <a:pt x="1536" y="4216"/>
                    </a:cubicBezTo>
                    <a:cubicBezTo>
                      <a:pt x="1536" y="4336"/>
                      <a:pt x="1507" y="4457"/>
                      <a:pt x="1444" y="4541"/>
                    </a:cubicBezTo>
                    <a:cubicBezTo>
                      <a:pt x="1238" y="4810"/>
                      <a:pt x="736" y="4775"/>
                      <a:pt x="446" y="4839"/>
                    </a:cubicBezTo>
                    <a:cubicBezTo>
                      <a:pt x="0" y="4987"/>
                      <a:pt x="64" y="5482"/>
                      <a:pt x="121" y="5900"/>
                    </a:cubicBezTo>
                    <a:lnTo>
                      <a:pt x="121" y="6013"/>
                    </a:lnTo>
                    <a:cubicBezTo>
                      <a:pt x="149" y="6190"/>
                      <a:pt x="206" y="6338"/>
                      <a:pt x="298" y="6487"/>
                    </a:cubicBezTo>
                    <a:cubicBezTo>
                      <a:pt x="477" y="6772"/>
                      <a:pt x="810" y="6859"/>
                      <a:pt x="1180" y="6859"/>
                    </a:cubicBezTo>
                    <a:cubicBezTo>
                      <a:pt x="1655" y="6859"/>
                      <a:pt x="2190" y="6715"/>
                      <a:pt x="2540" y="6664"/>
                    </a:cubicBezTo>
                    <a:cubicBezTo>
                      <a:pt x="3389" y="6515"/>
                      <a:pt x="4217" y="6282"/>
                      <a:pt x="5016" y="5928"/>
                    </a:cubicBezTo>
                    <a:cubicBezTo>
                      <a:pt x="4691" y="5631"/>
                      <a:pt x="4394" y="5249"/>
                      <a:pt x="4068" y="4923"/>
                    </a:cubicBezTo>
                    <a:cubicBezTo>
                      <a:pt x="4012" y="4867"/>
                      <a:pt x="3778" y="4895"/>
                      <a:pt x="3686" y="4839"/>
                    </a:cubicBezTo>
                    <a:cubicBezTo>
                      <a:pt x="3566" y="4775"/>
                      <a:pt x="3481" y="4690"/>
                      <a:pt x="3424" y="4570"/>
                    </a:cubicBezTo>
                    <a:cubicBezTo>
                      <a:pt x="3276" y="4308"/>
                      <a:pt x="3248" y="3983"/>
                      <a:pt x="3248" y="3685"/>
                    </a:cubicBezTo>
                    <a:cubicBezTo>
                      <a:pt x="3276" y="3247"/>
                      <a:pt x="3248" y="2511"/>
                      <a:pt x="3276" y="2094"/>
                    </a:cubicBezTo>
                    <a:cubicBezTo>
                      <a:pt x="3276" y="1712"/>
                      <a:pt x="3424" y="1563"/>
                      <a:pt x="3304" y="1209"/>
                    </a:cubicBezTo>
                    <a:cubicBezTo>
                      <a:pt x="3156" y="707"/>
                      <a:pt x="2802" y="269"/>
                      <a:pt x="2300" y="92"/>
                    </a:cubicBezTo>
                    <a:cubicBezTo>
                      <a:pt x="2136" y="30"/>
                      <a:pt x="1961" y="0"/>
                      <a:pt x="1785" y="0"/>
                    </a:cubicBezTo>
                    <a:close/>
                  </a:path>
                </a:pathLst>
              </a:custGeom>
              <a:solidFill>
                <a:srgbClr val="A34847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17" name="Google Shape;717;p35"/>
              <p:cNvSpPr/>
              <p:nvPr/>
            </p:nvSpPr>
            <p:spPr>
              <a:xfrm>
                <a:off x="5497173" y="4393477"/>
                <a:ext cx="341999" cy="333172"/>
              </a:xfrm>
              <a:custGeom>
                <a:rect b="b" l="l" r="r" t="t"/>
                <a:pathLst>
                  <a:path extrusionOk="0" h="9587" w="9841">
                    <a:moveTo>
                      <a:pt x="3538" y="1"/>
                    </a:moveTo>
                    <a:cubicBezTo>
                      <a:pt x="2356" y="121"/>
                      <a:pt x="1175" y="269"/>
                      <a:pt x="0" y="383"/>
                    </a:cubicBezTo>
                    <a:cubicBezTo>
                      <a:pt x="85" y="560"/>
                      <a:pt x="57" y="828"/>
                      <a:pt x="85" y="1033"/>
                    </a:cubicBezTo>
                    <a:cubicBezTo>
                      <a:pt x="85" y="1267"/>
                      <a:pt x="114" y="1507"/>
                      <a:pt x="114" y="1741"/>
                    </a:cubicBezTo>
                    <a:cubicBezTo>
                      <a:pt x="177" y="2187"/>
                      <a:pt x="206" y="2654"/>
                      <a:pt x="291" y="3128"/>
                    </a:cubicBezTo>
                    <a:cubicBezTo>
                      <a:pt x="291" y="3248"/>
                      <a:pt x="326" y="3389"/>
                      <a:pt x="354" y="3510"/>
                    </a:cubicBezTo>
                    <a:cubicBezTo>
                      <a:pt x="695" y="3475"/>
                      <a:pt x="1299" y="3417"/>
                      <a:pt x="1712" y="3417"/>
                    </a:cubicBezTo>
                    <a:cubicBezTo>
                      <a:pt x="1976" y="3417"/>
                      <a:pt x="2162" y="3441"/>
                      <a:pt x="2151" y="3510"/>
                    </a:cubicBezTo>
                    <a:cubicBezTo>
                      <a:pt x="2151" y="3778"/>
                      <a:pt x="2179" y="4012"/>
                      <a:pt x="2179" y="4274"/>
                    </a:cubicBezTo>
                    <a:cubicBezTo>
                      <a:pt x="2179" y="4804"/>
                      <a:pt x="2236" y="5306"/>
                      <a:pt x="2236" y="5809"/>
                    </a:cubicBezTo>
                    <a:cubicBezTo>
                      <a:pt x="2271" y="6339"/>
                      <a:pt x="2300" y="6898"/>
                      <a:pt x="2356" y="7429"/>
                    </a:cubicBezTo>
                    <a:cubicBezTo>
                      <a:pt x="2413" y="8051"/>
                      <a:pt x="2505" y="8638"/>
                      <a:pt x="2653" y="9261"/>
                    </a:cubicBezTo>
                    <a:cubicBezTo>
                      <a:pt x="3421" y="9504"/>
                      <a:pt x="4251" y="9586"/>
                      <a:pt x="5089" y="9586"/>
                    </a:cubicBezTo>
                    <a:cubicBezTo>
                      <a:pt x="5765" y="9586"/>
                      <a:pt x="6446" y="9532"/>
                      <a:pt x="7103" y="9466"/>
                    </a:cubicBezTo>
                    <a:cubicBezTo>
                      <a:pt x="7542" y="9438"/>
                      <a:pt x="7987" y="9374"/>
                      <a:pt x="8341" y="9169"/>
                    </a:cubicBezTo>
                    <a:cubicBezTo>
                      <a:pt x="9374" y="8554"/>
                      <a:pt x="9431" y="6750"/>
                      <a:pt x="9579" y="5688"/>
                    </a:cubicBezTo>
                    <a:cubicBezTo>
                      <a:pt x="9699" y="4896"/>
                      <a:pt x="9841" y="4132"/>
                      <a:pt x="9784" y="3304"/>
                    </a:cubicBezTo>
                    <a:cubicBezTo>
                      <a:pt x="9699" y="2243"/>
                      <a:pt x="9225" y="1154"/>
                      <a:pt x="8249" y="623"/>
                    </a:cubicBezTo>
                    <a:cubicBezTo>
                      <a:pt x="7895" y="446"/>
                      <a:pt x="7513" y="326"/>
                      <a:pt x="7131" y="206"/>
                    </a:cubicBezTo>
                    <a:cubicBezTo>
                      <a:pt x="6806" y="149"/>
                      <a:pt x="6481" y="121"/>
                      <a:pt x="6191" y="29"/>
                    </a:cubicBezTo>
                    <a:cubicBezTo>
                      <a:pt x="6070" y="326"/>
                      <a:pt x="5893" y="475"/>
                      <a:pt x="5596" y="595"/>
                    </a:cubicBezTo>
                    <a:cubicBezTo>
                      <a:pt x="5418" y="681"/>
                      <a:pt x="5202" y="718"/>
                      <a:pt x="4994" y="718"/>
                    </a:cubicBezTo>
                    <a:cubicBezTo>
                      <a:pt x="4930" y="718"/>
                      <a:pt x="4866" y="715"/>
                      <a:pt x="4804" y="708"/>
                    </a:cubicBezTo>
                    <a:cubicBezTo>
                      <a:pt x="4535" y="680"/>
                      <a:pt x="4302" y="623"/>
                      <a:pt x="4068" y="503"/>
                    </a:cubicBezTo>
                    <a:cubicBezTo>
                      <a:pt x="3976" y="446"/>
                      <a:pt x="3863" y="354"/>
                      <a:pt x="3771" y="269"/>
                    </a:cubicBezTo>
                    <a:cubicBezTo>
                      <a:pt x="3715" y="206"/>
                      <a:pt x="3651" y="121"/>
                      <a:pt x="3594" y="29"/>
                    </a:cubicBezTo>
                    <a:lnTo>
                      <a:pt x="3594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18" name="Google Shape;718;p35"/>
              <p:cNvSpPr/>
              <p:nvPr/>
            </p:nvSpPr>
            <p:spPr>
              <a:xfrm>
                <a:off x="5506279" y="4504130"/>
                <a:ext cx="61477" cy="11329"/>
              </a:xfrm>
              <a:custGeom>
                <a:rect b="b" l="l" r="r" t="t"/>
                <a:pathLst>
                  <a:path extrusionOk="0" h="326" w="1769">
                    <a:moveTo>
                      <a:pt x="29" y="0"/>
                    </a:moveTo>
                    <a:lnTo>
                      <a:pt x="0" y="28"/>
                    </a:lnTo>
                    <a:cubicBezTo>
                      <a:pt x="0" y="92"/>
                      <a:pt x="29" y="120"/>
                      <a:pt x="29" y="149"/>
                    </a:cubicBezTo>
                    <a:lnTo>
                      <a:pt x="29" y="297"/>
                    </a:lnTo>
                    <a:lnTo>
                      <a:pt x="29" y="326"/>
                    </a:lnTo>
                    <a:lnTo>
                      <a:pt x="64" y="326"/>
                    </a:lnTo>
                    <a:cubicBezTo>
                      <a:pt x="559" y="326"/>
                      <a:pt x="1267" y="297"/>
                      <a:pt x="1741" y="269"/>
                    </a:cubicBezTo>
                    <a:lnTo>
                      <a:pt x="1769" y="241"/>
                    </a:lnTo>
                    <a:cubicBezTo>
                      <a:pt x="1769" y="205"/>
                      <a:pt x="1741" y="205"/>
                      <a:pt x="1741" y="205"/>
                    </a:cubicBezTo>
                    <a:cubicBezTo>
                      <a:pt x="1267" y="241"/>
                      <a:pt x="559" y="269"/>
                      <a:pt x="92" y="269"/>
                    </a:cubicBezTo>
                    <a:lnTo>
                      <a:pt x="92" y="149"/>
                    </a:lnTo>
                    <a:cubicBezTo>
                      <a:pt x="64" y="120"/>
                      <a:pt x="64" y="64"/>
                      <a:pt x="64" y="28"/>
                    </a:cubicBezTo>
                    <a:cubicBezTo>
                      <a:pt x="64" y="28"/>
                      <a:pt x="64" y="0"/>
                      <a:pt x="2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19" name="Google Shape;719;p35"/>
              <p:cNvSpPr/>
              <p:nvPr/>
            </p:nvSpPr>
            <p:spPr>
              <a:xfrm>
                <a:off x="5497173" y="4397647"/>
                <a:ext cx="73780" cy="14318"/>
              </a:xfrm>
              <a:custGeom>
                <a:rect b="b" l="l" r="r" t="t"/>
                <a:pathLst>
                  <a:path extrusionOk="0" h="412" w="2123">
                    <a:moveTo>
                      <a:pt x="2094" y="1"/>
                    </a:moveTo>
                    <a:cubicBezTo>
                      <a:pt x="1854" y="29"/>
                      <a:pt x="1529" y="57"/>
                      <a:pt x="1210" y="86"/>
                    </a:cubicBezTo>
                    <a:cubicBezTo>
                      <a:pt x="765" y="149"/>
                      <a:pt x="354" y="178"/>
                      <a:pt x="29" y="206"/>
                    </a:cubicBezTo>
                    <a:lnTo>
                      <a:pt x="0" y="206"/>
                    </a:lnTo>
                    <a:lnTo>
                      <a:pt x="0" y="263"/>
                    </a:lnTo>
                    <a:lnTo>
                      <a:pt x="0" y="326"/>
                    </a:lnTo>
                    <a:lnTo>
                      <a:pt x="0" y="383"/>
                    </a:lnTo>
                    <a:cubicBezTo>
                      <a:pt x="0" y="411"/>
                      <a:pt x="29" y="411"/>
                      <a:pt x="29" y="411"/>
                    </a:cubicBezTo>
                    <a:lnTo>
                      <a:pt x="57" y="411"/>
                    </a:lnTo>
                    <a:lnTo>
                      <a:pt x="57" y="383"/>
                    </a:lnTo>
                    <a:lnTo>
                      <a:pt x="57" y="326"/>
                    </a:lnTo>
                    <a:lnTo>
                      <a:pt x="57" y="263"/>
                    </a:lnTo>
                    <a:cubicBezTo>
                      <a:pt x="383" y="234"/>
                      <a:pt x="793" y="206"/>
                      <a:pt x="1210" y="149"/>
                    </a:cubicBezTo>
                    <a:cubicBezTo>
                      <a:pt x="1529" y="121"/>
                      <a:pt x="1854" y="86"/>
                      <a:pt x="2094" y="57"/>
                    </a:cubicBezTo>
                    <a:cubicBezTo>
                      <a:pt x="2123" y="57"/>
                      <a:pt x="2123" y="57"/>
                      <a:pt x="2123" y="29"/>
                    </a:cubicBezTo>
                    <a:cubicBezTo>
                      <a:pt x="2123" y="29"/>
                      <a:pt x="2123" y="1"/>
                      <a:pt x="209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20" name="Google Shape;720;p35"/>
              <p:cNvSpPr/>
              <p:nvPr/>
            </p:nvSpPr>
            <p:spPr>
              <a:xfrm>
                <a:off x="5570919" y="4515424"/>
                <a:ext cx="7159" cy="108706"/>
              </a:xfrm>
              <a:custGeom>
                <a:rect b="b" l="l" r="r" t="t"/>
                <a:pathLst>
                  <a:path extrusionOk="0" h="3128" w="206">
                    <a:moveTo>
                      <a:pt x="57" y="1"/>
                    </a:moveTo>
                    <a:cubicBezTo>
                      <a:pt x="29" y="1"/>
                      <a:pt x="29" y="1"/>
                      <a:pt x="29" y="29"/>
                    </a:cubicBezTo>
                    <a:cubicBezTo>
                      <a:pt x="1" y="1033"/>
                      <a:pt x="29" y="2066"/>
                      <a:pt x="149" y="3099"/>
                    </a:cubicBezTo>
                    <a:cubicBezTo>
                      <a:pt x="149" y="3099"/>
                      <a:pt x="149" y="3127"/>
                      <a:pt x="178" y="3127"/>
                    </a:cubicBezTo>
                    <a:cubicBezTo>
                      <a:pt x="178" y="3127"/>
                      <a:pt x="206" y="3099"/>
                      <a:pt x="206" y="3064"/>
                    </a:cubicBezTo>
                    <a:cubicBezTo>
                      <a:pt x="86" y="2066"/>
                      <a:pt x="57" y="1033"/>
                      <a:pt x="86" y="29"/>
                    </a:cubicBezTo>
                    <a:cubicBezTo>
                      <a:pt x="86" y="1"/>
                      <a:pt x="57" y="1"/>
                      <a:pt x="5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21" name="Google Shape;721;p35"/>
              <p:cNvSpPr/>
              <p:nvPr/>
            </p:nvSpPr>
            <p:spPr>
              <a:xfrm>
                <a:off x="5455123" y="4818294"/>
                <a:ext cx="182451" cy="90600"/>
              </a:xfrm>
              <a:custGeom>
                <a:rect b="b" l="l" r="r" t="t"/>
                <a:pathLst>
                  <a:path extrusionOk="0" h="2607" w="5250">
                    <a:moveTo>
                      <a:pt x="3538" y="1"/>
                    </a:moveTo>
                    <a:cubicBezTo>
                      <a:pt x="2953" y="1"/>
                      <a:pt x="2398" y="247"/>
                      <a:pt x="1890" y="511"/>
                    </a:cubicBezTo>
                    <a:cubicBezTo>
                      <a:pt x="1359" y="779"/>
                      <a:pt x="737" y="1069"/>
                      <a:pt x="383" y="1543"/>
                    </a:cubicBezTo>
                    <a:cubicBezTo>
                      <a:pt x="354" y="1572"/>
                      <a:pt x="354" y="1600"/>
                      <a:pt x="326" y="1635"/>
                    </a:cubicBezTo>
                    <a:cubicBezTo>
                      <a:pt x="178" y="1840"/>
                      <a:pt x="1" y="2131"/>
                      <a:pt x="149" y="2399"/>
                    </a:cubicBezTo>
                    <a:cubicBezTo>
                      <a:pt x="216" y="2553"/>
                      <a:pt x="343" y="2607"/>
                      <a:pt x="497" y="2607"/>
                    </a:cubicBezTo>
                    <a:cubicBezTo>
                      <a:pt x="818" y="2607"/>
                      <a:pt x="1252" y="2370"/>
                      <a:pt x="1472" y="2307"/>
                    </a:cubicBezTo>
                    <a:cubicBezTo>
                      <a:pt x="1854" y="2194"/>
                      <a:pt x="2208" y="2046"/>
                      <a:pt x="2562" y="1925"/>
                    </a:cubicBezTo>
                    <a:cubicBezTo>
                      <a:pt x="3269" y="1664"/>
                      <a:pt x="4012" y="1458"/>
                      <a:pt x="4748" y="1423"/>
                    </a:cubicBezTo>
                    <a:cubicBezTo>
                      <a:pt x="4925" y="1423"/>
                      <a:pt x="5158" y="1423"/>
                      <a:pt x="5215" y="1246"/>
                    </a:cubicBezTo>
                    <a:cubicBezTo>
                      <a:pt x="5250" y="1190"/>
                      <a:pt x="5250" y="1105"/>
                      <a:pt x="5215" y="1041"/>
                    </a:cubicBezTo>
                    <a:cubicBezTo>
                      <a:pt x="5101" y="426"/>
                      <a:pt x="4302" y="44"/>
                      <a:pt x="3715" y="8"/>
                    </a:cubicBezTo>
                    <a:cubicBezTo>
                      <a:pt x="3656" y="3"/>
                      <a:pt x="3597" y="1"/>
                      <a:pt x="353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22" name="Google Shape;722;p35"/>
              <p:cNvSpPr/>
              <p:nvPr/>
            </p:nvSpPr>
            <p:spPr>
              <a:xfrm>
                <a:off x="5334183" y="4634696"/>
                <a:ext cx="623008" cy="252790"/>
              </a:xfrm>
              <a:custGeom>
                <a:rect b="b" l="l" r="r" t="t"/>
                <a:pathLst>
                  <a:path extrusionOk="0" h="7274" w="17927">
                    <a:moveTo>
                      <a:pt x="2256" y="1"/>
                    </a:moveTo>
                    <a:cubicBezTo>
                      <a:pt x="2076" y="1"/>
                      <a:pt x="1894" y="15"/>
                      <a:pt x="1712" y="49"/>
                    </a:cubicBezTo>
                    <a:cubicBezTo>
                      <a:pt x="1267" y="134"/>
                      <a:pt x="856" y="375"/>
                      <a:pt x="531" y="693"/>
                    </a:cubicBezTo>
                    <a:cubicBezTo>
                      <a:pt x="446" y="813"/>
                      <a:pt x="354" y="933"/>
                      <a:pt x="297" y="1047"/>
                    </a:cubicBezTo>
                    <a:cubicBezTo>
                      <a:pt x="0" y="1641"/>
                      <a:pt x="241" y="2377"/>
                      <a:pt x="502" y="2935"/>
                    </a:cubicBezTo>
                    <a:cubicBezTo>
                      <a:pt x="913" y="3735"/>
                      <a:pt x="1564" y="4322"/>
                      <a:pt x="2299" y="4761"/>
                    </a:cubicBezTo>
                    <a:cubicBezTo>
                      <a:pt x="3155" y="5291"/>
                      <a:pt x="4096" y="5617"/>
                      <a:pt x="5044" y="5970"/>
                    </a:cubicBezTo>
                    <a:cubicBezTo>
                      <a:pt x="6105" y="6352"/>
                      <a:pt x="7195" y="6741"/>
                      <a:pt x="8256" y="7123"/>
                    </a:cubicBezTo>
                    <a:cubicBezTo>
                      <a:pt x="8461" y="7180"/>
                      <a:pt x="8843" y="7237"/>
                      <a:pt x="9048" y="7272"/>
                    </a:cubicBezTo>
                    <a:cubicBezTo>
                      <a:pt x="9053" y="7273"/>
                      <a:pt x="9058" y="7273"/>
                      <a:pt x="9063" y="7273"/>
                    </a:cubicBezTo>
                    <a:cubicBezTo>
                      <a:pt x="9229" y="7273"/>
                      <a:pt x="9290" y="6824"/>
                      <a:pt x="9345" y="6741"/>
                    </a:cubicBezTo>
                    <a:cubicBezTo>
                      <a:pt x="9511" y="6547"/>
                      <a:pt x="9756" y="6528"/>
                      <a:pt x="10001" y="6528"/>
                    </a:cubicBezTo>
                    <a:cubicBezTo>
                      <a:pt x="10059" y="6528"/>
                      <a:pt x="10117" y="6529"/>
                      <a:pt x="10173" y="6529"/>
                    </a:cubicBezTo>
                    <a:cubicBezTo>
                      <a:pt x="10376" y="6543"/>
                      <a:pt x="10578" y="6550"/>
                      <a:pt x="10778" y="6550"/>
                    </a:cubicBezTo>
                    <a:cubicBezTo>
                      <a:pt x="12666" y="6550"/>
                      <a:pt x="14413" y="5929"/>
                      <a:pt x="16038" y="4938"/>
                    </a:cubicBezTo>
                    <a:cubicBezTo>
                      <a:pt x="16540" y="4647"/>
                      <a:pt x="17042" y="4265"/>
                      <a:pt x="17396" y="3763"/>
                    </a:cubicBezTo>
                    <a:cubicBezTo>
                      <a:pt x="17806" y="3169"/>
                      <a:pt x="17927" y="2377"/>
                      <a:pt x="17481" y="1754"/>
                    </a:cubicBezTo>
                    <a:cubicBezTo>
                      <a:pt x="17042" y="1195"/>
                      <a:pt x="16391" y="841"/>
                      <a:pt x="15684" y="728"/>
                    </a:cubicBezTo>
                    <a:cubicBezTo>
                      <a:pt x="15547" y="701"/>
                      <a:pt x="15414" y="688"/>
                      <a:pt x="15285" y="688"/>
                    </a:cubicBezTo>
                    <a:cubicBezTo>
                      <a:pt x="14580" y="688"/>
                      <a:pt x="13983" y="1063"/>
                      <a:pt x="13385" y="1464"/>
                    </a:cubicBezTo>
                    <a:cubicBezTo>
                      <a:pt x="13328" y="1521"/>
                      <a:pt x="13236" y="1577"/>
                      <a:pt x="13151" y="1641"/>
                    </a:cubicBezTo>
                    <a:cubicBezTo>
                      <a:pt x="12793" y="1523"/>
                      <a:pt x="12398" y="1491"/>
                      <a:pt x="11997" y="1491"/>
                    </a:cubicBezTo>
                    <a:cubicBezTo>
                      <a:pt x="11701" y="1491"/>
                      <a:pt x="11402" y="1509"/>
                      <a:pt x="11114" y="1521"/>
                    </a:cubicBezTo>
                    <a:cubicBezTo>
                      <a:pt x="10853" y="1541"/>
                      <a:pt x="10587" y="1547"/>
                      <a:pt x="10320" y="1547"/>
                    </a:cubicBezTo>
                    <a:cubicBezTo>
                      <a:pt x="10027" y="1547"/>
                      <a:pt x="9731" y="1540"/>
                      <a:pt x="9435" y="1540"/>
                    </a:cubicBezTo>
                    <a:cubicBezTo>
                      <a:pt x="9268" y="1540"/>
                      <a:pt x="9102" y="1542"/>
                      <a:pt x="8935" y="1549"/>
                    </a:cubicBezTo>
                    <a:cubicBezTo>
                      <a:pt x="8638" y="1583"/>
                      <a:pt x="8388" y="1615"/>
                      <a:pt x="8136" y="1615"/>
                    </a:cubicBezTo>
                    <a:cubicBezTo>
                      <a:pt x="7914" y="1615"/>
                      <a:pt x="7690" y="1590"/>
                      <a:pt x="7428" y="1521"/>
                    </a:cubicBezTo>
                    <a:cubicBezTo>
                      <a:pt x="6134" y="1167"/>
                      <a:pt x="4896" y="580"/>
                      <a:pt x="3601" y="226"/>
                    </a:cubicBezTo>
                    <a:cubicBezTo>
                      <a:pt x="3173" y="99"/>
                      <a:pt x="2720" y="1"/>
                      <a:pt x="2256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23" name="Google Shape;723;p35"/>
              <p:cNvSpPr/>
              <p:nvPr/>
            </p:nvSpPr>
            <p:spPr>
              <a:xfrm>
                <a:off x="5641501" y="4714071"/>
                <a:ext cx="173102" cy="82155"/>
              </a:xfrm>
              <a:custGeom>
                <a:rect b="b" l="l" r="r" t="t"/>
                <a:pathLst>
                  <a:path extrusionOk="0" h="2364" w="4981">
                    <a:moveTo>
                      <a:pt x="4924" y="1"/>
                    </a:moveTo>
                    <a:cubicBezTo>
                      <a:pt x="4690" y="121"/>
                      <a:pt x="4450" y="213"/>
                      <a:pt x="4216" y="326"/>
                    </a:cubicBezTo>
                    <a:cubicBezTo>
                      <a:pt x="3863" y="475"/>
                      <a:pt x="3481" y="623"/>
                      <a:pt x="3127" y="857"/>
                    </a:cubicBezTo>
                    <a:cubicBezTo>
                      <a:pt x="2978" y="949"/>
                      <a:pt x="2802" y="1062"/>
                      <a:pt x="2653" y="1154"/>
                    </a:cubicBezTo>
                    <a:cubicBezTo>
                      <a:pt x="2243" y="1415"/>
                      <a:pt x="1832" y="1684"/>
                      <a:pt x="1387" y="1889"/>
                    </a:cubicBezTo>
                    <a:cubicBezTo>
                      <a:pt x="1210" y="1981"/>
                      <a:pt x="976" y="2038"/>
                      <a:pt x="736" y="2066"/>
                    </a:cubicBezTo>
                    <a:cubicBezTo>
                      <a:pt x="502" y="2158"/>
                      <a:pt x="205" y="2215"/>
                      <a:pt x="0" y="2335"/>
                    </a:cubicBezTo>
                    <a:lnTo>
                      <a:pt x="0" y="2363"/>
                    </a:lnTo>
                    <a:lnTo>
                      <a:pt x="28" y="2363"/>
                    </a:lnTo>
                    <a:cubicBezTo>
                      <a:pt x="241" y="2271"/>
                      <a:pt x="502" y="2215"/>
                      <a:pt x="771" y="2123"/>
                    </a:cubicBezTo>
                    <a:cubicBezTo>
                      <a:pt x="1005" y="2066"/>
                      <a:pt x="1210" y="2010"/>
                      <a:pt x="1415" y="1946"/>
                    </a:cubicBezTo>
                    <a:cubicBezTo>
                      <a:pt x="1861" y="1741"/>
                      <a:pt x="2271" y="1479"/>
                      <a:pt x="2681" y="1210"/>
                    </a:cubicBezTo>
                    <a:cubicBezTo>
                      <a:pt x="2830" y="1097"/>
                      <a:pt x="3007" y="1005"/>
                      <a:pt x="3155" y="885"/>
                    </a:cubicBezTo>
                    <a:cubicBezTo>
                      <a:pt x="3509" y="680"/>
                      <a:pt x="3891" y="531"/>
                      <a:pt x="4245" y="390"/>
                    </a:cubicBezTo>
                    <a:cubicBezTo>
                      <a:pt x="4485" y="269"/>
                      <a:pt x="4719" y="177"/>
                      <a:pt x="4952" y="64"/>
                    </a:cubicBezTo>
                    <a:cubicBezTo>
                      <a:pt x="4980" y="36"/>
                      <a:pt x="4980" y="36"/>
                      <a:pt x="498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24" name="Google Shape;724;p35"/>
              <p:cNvSpPr/>
              <p:nvPr/>
            </p:nvSpPr>
            <p:spPr>
              <a:xfrm>
                <a:off x="5653769" y="4825940"/>
                <a:ext cx="142381" cy="129523"/>
              </a:xfrm>
              <a:custGeom>
                <a:rect b="b" l="l" r="r" t="t"/>
                <a:pathLst>
                  <a:path extrusionOk="0" h="3727" w="4097">
                    <a:moveTo>
                      <a:pt x="680" y="0"/>
                    </a:moveTo>
                    <a:cubicBezTo>
                      <a:pt x="560" y="262"/>
                      <a:pt x="447" y="496"/>
                      <a:pt x="326" y="764"/>
                    </a:cubicBezTo>
                    <a:cubicBezTo>
                      <a:pt x="298" y="885"/>
                      <a:pt x="241" y="1026"/>
                      <a:pt x="178" y="1146"/>
                    </a:cubicBezTo>
                    <a:cubicBezTo>
                      <a:pt x="149" y="1238"/>
                      <a:pt x="1" y="1415"/>
                      <a:pt x="65" y="1500"/>
                    </a:cubicBezTo>
                    <a:cubicBezTo>
                      <a:pt x="121" y="1529"/>
                      <a:pt x="326" y="1557"/>
                      <a:pt x="383" y="1557"/>
                    </a:cubicBezTo>
                    <a:cubicBezTo>
                      <a:pt x="503" y="1592"/>
                      <a:pt x="623" y="1649"/>
                      <a:pt x="737" y="1677"/>
                    </a:cubicBezTo>
                    <a:cubicBezTo>
                      <a:pt x="885" y="1797"/>
                      <a:pt x="1126" y="1854"/>
                      <a:pt x="1303" y="1974"/>
                    </a:cubicBezTo>
                    <a:cubicBezTo>
                      <a:pt x="1508" y="2087"/>
                      <a:pt x="1713" y="2300"/>
                      <a:pt x="1918" y="2441"/>
                    </a:cubicBezTo>
                    <a:cubicBezTo>
                      <a:pt x="2328" y="2795"/>
                      <a:pt x="2746" y="3149"/>
                      <a:pt x="3184" y="3502"/>
                    </a:cubicBezTo>
                    <a:cubicBezTo>
                      <a:pt x="3310" y="3604"/>
                      <a:pt x="3457" y="3727"/>
                      <a:pt x="3624" y="3727"/>
                    </a:cubicBezTo>
                    <a:cubicBezTo>
                      <a:pt x="3654" y="3727"/>
                      <a:pt x="3684" y="3723"/>
                      <a:pt x="3715" y="3714"/>
                    </a:cubicBezTo>
                    <a:cubicBezTo>
                      <a:pt x="3920" y="3651"/>
                      <a:pt x="4012" y="3389"/>
                      <a:pt x="4040" y="3184"/>
                    </a:cubicBezTo>
                    <a:cubicBezTo>
                      <a:pt x="4097" y="2561"/>
                      <a:pt x="3863" y="2151"/>
                      <a:pt x="3453" y="1705"/>
                    </a:cubicBezTo>
                    <a:cubicBezTo>
                      <a:pt x="3128" y="1380"/>
                      <a:pt x="2717" y="1062"/>
                      <a:pt x="2477" y="616"/>
                    </a:cubicBezTo>
                    <a:cubicBezTo>
                      <a:pt x="2364" y="382"/>
                      <a:pt x="2215" y="142"/>
                      <a:pt x="1918" y="142"/>
                    </a:cubicBezTo>
                    <a:cubicBezTo>
                      <a:pt x="1769" y="142"/>
                      <a:pt x="1621" y="177"/>
                      <a:pt x="1444" y="206"/>
                    </a:cubicBezTo>
                    <a:cubicBezTo>
                      <a:pt x="1415" y="208"/>
                      <a:pt x="1386" y="210"/>
                      <a:pt x="1358" y="210"/>
                    </a:cubicBezTo>
                    <a:cubicBezTo>
                      <a:pt x="1106" y="210"/>
                      <a:pt x="890" y="102"/>
                      <a:pt x="68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25" name="Google Shape;725;p35"/>
              <p:cNvSpPr/>
              <p:nvPr/>
            </p:nvSpPr>
            <p:spPr>
              <a:xfrm>
                <a:off x="5612969" y="4475980"/>
                <a:ext cx="242677" cy="254284"/>
              </a:xfrm>
              <a:custGeom>
                <a:rect b="b" l="l" r="r" t="t"/>
                <a:pathLst>
                  <a:path extrusionOk="0" h="7317" w="6983">
                    <a:moveTo>
                      <a:pt x="5454" y="0"/>
                    </a:moveTo>
                    <a:cubicBezTo>
                      <a:pt x="4901" y="0"/>
                      <a:pt x="4358" y="478"/>
                      <a:pt x="4245" y="1136"/>
                    </a:cubicBezTo>
                    <a:cubicBezTo>
                      <a:pt x="4125" y="1758"/>
                      <a:pt x="4097" y="2345"/>
                      <a:pt x="4125" y="2961"/>
                    </a:cubicBezTo>
                    <a:cubicBezTo>
                      <a:pt x="4153" y="3286"/>
                      <a:pt x="4153" y="3583"/>
                      <a:pt x="4181" y="3909"/>
                    </a:cubicBezTo>
                    <a:cubicBezTo>
                      <a:pt x="4181" y="4086"/>
                      <a:pt x="4210" y="4234"/>
                      <a:pt x="4210" y="4411"/>
                    </a:cubicBezTo>
                    <a:cubicBezTo>
                      <a:pt x="4210" y="4496"/>
                      <a:pt x="4273" y="4616"/>
                      <a:pt x="4245" y="4729"/>
                    </a:cubicBezTo>
                    <a:cubicBezTo>
                      <a:pt x="4245" y="4850"/>
                      <a:pt x="4245" y="4821"/>
                      <a:pt x="4153" y="4878"/>
                    </a:cubicBezTo>
                    <a:cubicBezTo>
                      <a:pt x="4033" y="4906"/>
                      <a:pt x="3920" y="4942"/>
                      <a:pt x="3799" y="4970"/>
                    </a:cubicBezTo>
                    <a:cubicBezTo>
                      <a:pt x="3361" y="5083"/>
                      <a:pt x="2915" y="5203"/>
                      <a:pt x="2441" y="5352"/>
                    </a:cubicBezTo>
                    <a:cubicBezTo>
                      <a:pt x="2236" y="5408"/>
                      <a:pt x="2003" y="5472"/>
                      <a:pt x="1797" y="5500"/>
                    </a:cubicBezTo>
                    <a:cubicBezTo>
                      <a:pt x="1500" y="5557"/>
                      <a:pt x="1203" y="5677"/>
                      <a:pt x="913" y="5734"/>
                    </a:cubicBezTo>
                    <a:cubicBezTo>
                      <a:pt x="616" y="5790"/>
                      <a:pt x="319" y="6003"/>
                      <a:pt x="142" y="6236"/>
                    </a:cubicBezTo>
                    <a:cubicBezTo>
                      <a:pt x="29" y="6441"/>
                      <a:pt x="1" y="6710"/>
                      <a:pt x="57" y="6915"/>
                    </a:cubicBezTo>
                    <a:cubicBezTo>
                      <a:pt x="114" y="7064"/>
                      <a:pt x="177" y="7120"/>
                      <a:pt x="234" y="7149"/>
                    </a:cubicBezTo>
                    <a:cubicBezTo>
                      <a:pt x="319" y="7205"/>
                      <a:pt x="439" y="7205"/>
                      <a:pt x="588" y="7205"/>
                    </a:cubicBezTo>
                    <a:cubicBezTo>
                      <a:pt x="1134" y="7258"/>
                      <a:pt x="1816" y="7317"/>
                      <a:pt x="2525" y="7317"/>
                    </a:cubicBezTo>
                    <a:cubicBezTo>
                      <a:pt x="4186" y="7317"/>
                      <a:pt x="6001" y="6996"/>
                      <a:pt x="6601" y="5529"/>
                    </a:cubicBezTo>
                    <a:cubicBezTo>
                      <a:pt x="6926" y="4701"/>
                      <a:pt x="6983" y="3817"/>
                      <a:pt x="6955" y="2904"/>
                    </a:cubicBezTo>
                    <a:cubicBezTo>
                      <a:pt x="6926" y="2112"/>
                      <a:pt x="6806" y="1192"/>
                      <a:pt x="6332" y="520"/>
                    </a:cubicBezTo>
                    <a:cubicBezTo>
                      <a:pt x="6088" y="155"/>
                      <a:pt x="5770" y="0"/>
                      <a:pt x="5454" y="0"/>
                    </a:cubicBezTo>
                    <a:close/>
                  </a:path>
                </a:pathLst>
              </a:custGeom>
              <a:solidFill>
                <a:srgbClr val="A34847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26" name="Google Shape;726;p35"/>
              <p:cNvSpPr/>
              <p:nvPr/>
            </p:nvSpPr>
            <p:spPr>
              <a:xfrm>
                <a:off x="5585202" y="4217489"/>
                <a:ext cx="138419" cy="124900"/>
              </a:xfrm>
              <a:custGeom>
                <a:rect b="b" l="l" r="r" t="t"/>
                <a:pathLst>
                  <a:path extrusionOk="0" h="3594" w="3983">
                    <a:moveTo>
                      <a:pt x="1872" y="0"/>
                    </a:moveTo>
                    <a:cubicBezTo>
                      <a:pt x="1778" y="0"/>
                      <a:pt x="1684" y="9"/>
                      <a:pt x="1592" y="28"/>
                    </a:cubicBezTo>
                    <a:cubicBezTo>
                      <a:pt x="1535" y="56"/>
                      <a:pt x="1507" y="56"/>
                      <a:pt x="1443" y="56"/>
                    </a:cubicBezTo>
                    <a:cubicBezTo>
                      <a:pt x="856" y="233"/>
                      <a:pt x="382" y="735"/>
                      <a:pt x="149" y="1322"/>
                    </a:cubicBezTo>
                    <a:cubicBezTo>
                      <a:pt x="0" y="1676"/>
                      <a:pt x="587" y="1648"/>
                      <a:pt x="800" y="1676"/>
                    </a:cubicBezTo>
                    <a:cubicBezTo>
                      <a:pt x="941" y="1676"/>
                      <a:pt x="1061" y="1704"/>
                      <a:pt x="1182" y="1704"/>
                    </a:cubicBezTo>
                    <a:cubicBezTo>
                      <a:pt x="1472" y="1733"/>
                      <a:pt x="1769" y="1733"/>
                      <a:pt x="2038" y="1733"/>
                    </a:cubicBezTo>
                    <a:cubicBezTo>
                      <a:pt x="2476" y="1733"/>
                      <a:pt x="2179" y="2086"/>
                      <a:pt x="2420" y="2263"/>
                    </a:cubicBezTo>
                    <a:cubicBezTo>
                      <a:pt x="2596" y="2383"/>
                      <a:pt x="2710" y="2504"/>
                      <a:pt x="2802" y="2681"/>
                    </a:cubicBezTo>
                    <a:cubicBezTo>
                      <a:pt x="2858" y="2886"/>
                      <a:pt x="2886" y="3091"/>
                      <a:pt x="3007" y="3268"/>
                    </a:cubicBezTo>
                    <a:cubicBezTo>
                      <a:pt x="3035" y="3296"/>
                      <a:pt x="3063" y="3324"/>
                      <a:pt x="3099" y="3388"/>
                    </a:cubicBezTo>
                    <a:cubicBezTo>
                      <a:pt x="3184" y="3445"/>
                      <a:pt x="3240" y="3537"/>
                      <a:pt x="3304" y="3593"/>
                    </a:cubicBezTo>
                    <a:cubicBezTo>
                      <a:pt x="3332" y="3565"/>
                      <a:pt x="3360" y="3537"/>
                      <a:pt x="3360" y="3473"/>
                    </a:cubicBezTo>
                    <a:cubicBezTo>
                      <a:pt x="3658" y="2681"/>
                      <a:pt x="3983" y="1796"/>
                      <a:pt x="3537" y="997"/>
                    </a:cubicBezTo>
                    <a:cubicBezTo>
                      <a:pt x="3228" y="434"/>
                      <a:pt x="2534" y="0"/>
                      <a:pt x="187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27" name="Google Shape;727;p35"/>
              <p:cNvSpPr/>
              <p:nvPr/>
            </p:nvSpPr>
            <p:spPr>
              <a:xfrm>
                <a:off x="5453176" y="4677893"/>
                <a:ext cx="229401" cy="152007"/>
              </a:xfrm>
              <a:custGeom>
                <a:rect b="b" l="l" r="r" t="t"/>
                <a:pathLst>
                  <a:path extrusionOk="0" h="4374" w="6601">
                    <a:moveTo>
                      <a:pt x="21" y="0"/>
                    </a:moveTo>
                    <a:cubicBezTo>
                      <a:pt x="13" y="0"/>
                      <a:pt x="0" y="16"/>
                      <a:pt x="0" y="16"/>
                    </a:cubicBezTo>
                    <a:cubicBezTo>
                      <a:pt x="0" y="44"/>
                      <a:pt x="0" y="44"/>
                      <a:pt x="28" y="44"/>
                    </a:cubicBezTo>
                    <a:cubicBezTo>
                      <a:pt x="793" y="398"/>
                      <a:pt x="1500" y="957"/>
                      <a:pt x="2179" y="1459"/>
                    </a:cubicBezTo>
                    <a:cubicBezTo>
                      <a:pt x="2533" y="1749"/>
                      <a:pt x="2887" y="2018"/>
                      <a:pt x="3269" y="2280"/>
                    </a:cubicBezTo>
                    <a:cubicBezTo>
                      <a:pt x="4301" y="2959"/>
                      <a:pt x="5419" y="3461"/>
                      <a:pt x="6544" y="3963"/>
                    </a:cubicBezTo>
                    <a:cubicBezTo>
                      <a:pt x="6509" y="4020"/>
                      <a:pt x="6480" y="4084"/>
                      <a:pt x="6480" y="4140"/>
                    </a:cubicBezTo>
                    <a:cubicBezTo>
                      <a:pt x="6452" y="4197"/>
                      <a:pt x="6424" y="4260"/>
                      <a:pt x="6395" y="4317"/>
                    </a:cubicBezTo>
                    <a:cubicBezTo>
                      <a:pt x="6395" y="4345"/>
                      <a:pt x="6395" y="4345"/>
                      <a:pt x="6424" y="4345"/>
                    </a:cubicBezTo>
                    <a:lnTo>
                      <a:pt x="6424" y="4374"/>
                    </a:lnTo>
                    <a:lnTo>
                      <a:pt x="6452" y="4345"/>
                    </a:lnTo>
                    <a:cubicBezTo>
                      <a:pt x="6480" y="4289"/>
                      <a:pt x="6509" y="4197"/>
                      <a:pt x="6509" y="4140"/>
                    </a:cubicBezTo>
                    <a:cubicBezTo>
                      <a:pt x="6544" y="4084"/>
                      <a:pt x="6572" y="4020"/>
                      <a:pt x="6601" y="3963"/>
                    </a:cubicBezTo>
                    <a:lnTo>
                      <a:pt x="6601" y="3935"/>
                    </a:lnTo>
                    <a:lnTo>
                      <a:pt x="6572" y="3935"/>
                    </a:lnTo>
                    <a:cubicBezTo>
                      <a:pt x="5483" y="3433"/>
                      <a:pt x="4330" y="2902"/>
                      <a:pt x="3297" y="2223"/>
                    </a:cubicBezTo>
                    <a:cubicBezTo>
                      <a:pt x="2915" y="1990"/>
                      <a:pt x="2561" y="1692"/>
                      <a:pt x="2207" y="1431"/>
                    </a:cubicBezTo>
                    <a:cubicBezTo>
                      <a:pt x="1528" y="900"/>
                      <a:pt x="821" y="370"/>
                      <a:pt x="28" y="16"/>
                    </a:cubicBezTo>
                    <a:cubicBezTo>
                      <a:pt x="28" y="4"/>
                      <a:pt x="25" y="0"/>
                      <a:pt x="2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28" name="Google Shape;728;p35"/>
              <p:cNvSpPr/>
              <p:nvPr/>
            </p:nvSpPr>
            <p:spPr>
              <a:xfrm>
                <a:off x="5610745" y="4321400"/>
                <a:ext cx="22659" cy="12858"/>
              </a:xfrm>
              <a:custGeom>
                <a:rect b="b" l="l" r="r" t="t"/>
                <a:pathLst>
                  <a:path extrusionOk="0" h="370" w="652">
                    <a:moveTo>
                      <a:pt x="616" y="0"/>
                    </a:moveTo>
                    <a:cubicBezTo>
                      <a:pt x="608" y="0"/>
                      <a:pt x="595" y="16"/>
                      <a:pt x="595" y="16"/>
                    </a:cubicBezTo>
                    <a:cubicBezTo>
                      <a:pt x="560" y="129"/>
                      <a:pt x="475" y="221"/>
                      <a:pt x="383" y="278"/>
                    </a:cubicBezTo>
                    <a:cubicBezTo>
                      <a:pt x="303" y="298"/>
                      <a:pt x="219" y="318"/>
                      <a:pt x="147" y="318"/>
                    </a:cubicBezTo>
                    <a:cubicBezTo>
                      <a:pt x="117" y="318"/>
                      <a:pt x="89" y="314"/>
                      <a:pt x="65" y="306"/>
                    </a:cubicBezTo>
                    <a:cubicBezTo>
                      <a:pt x="53" y="297"/>
                      <a:pt x="42" y="293"/>
                      <a:pt x="32" y="293"/>
                    </a:cubicBezTo>
                    <a:cubicBezTo>
                      <a:pt x="13" y="293"/>
                      <a:pt x="1" y="306"/>
                      <a:pt x="1" y="306"/>
                    </a:cubicBezTo>
                    <a:cubicBezTo>
                      <a:pt x="1" y="334"/>
                      <a:pt x="1" y="334"/>
                      <a:pt x="29" y="334"/>
                    </a:cubicBezTo>
                    <a:cubicBezTo>
                      <a:pt x="65" y="370"/>
                      <a:pt x="121" y="370"/>
                      <a:pt x="178" y="370"/>
                    </a:cubicBezTo>
                    <a:cubicBezTo>
                      <a:pt x="270" y="370"/>
                      <a:pt x="326" y="370"/>
                      <a:pt x="418" y="306"/>
                    </a:cubicBezTo>
                    <a:cubicBezTo>
                      <a:pt x="531" y="249"/>
                      <a:pt x="623" y="157"/>
                      <a:pt x="652" y="44"/>
                    </a:cubicBezTo>
                    <a:cubicBezTo>
                      <a:pt x="652" y="16"/>
                      <a:pt x="652" y="16"/>
                      <a:pt x="623" y="16"/>
                    </a:cubicBezTo>
                    <a:cubicBezTo>
                      <a:pt x="623" y="4"/>
                      <a:pt x="620" y="0"/>
                      <a:pt x="61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29" name="Google Shape;729;p35"/>
              <p:cNvSpPr/>
              <p:nvPr/>
            </p:nvSpPr>
            <p:spPr>
              <a:xfrm>
                <a:off x="5664091" y="4287203"/>
                <a:ext cx="35378" cy="33223"/>
              </a:xfrm>
              <a:custGeom>
                <a:rect b="b" l="l" r="r" t="t"/>
                <a:pathLst>
                  <a:path extrusionOk="0" h="956" w="1018">
                    <a:moveTo>
                      <a:pt x="477" y="0"/>
                    </a:moveTo>
                    <a:cubicBezTo>
                      <a:pt x="274" y="0"/>
                      <a:pt x="67" y="136"/>
                      <a:pt x="1" y="377"/>
                    </a:cubicBezTo>
                    <a:lnTo>
                      <a:pt x="298" y="936"/>
                    </a:lnTo>
                    <a:cubicBezTo>
                      <a:pt x="346" y="949"/>
                      <a:pt x="392" y="955"/>
                      <a:pt x="436" y="955"/>
                    </a:cubicBezTo>
                    <a:cubicBezTo>
                      <a:pt x="796" y="955"/>
                      <a:pt x="1018" y="551"/>
                      <a:pt x="885" y="293"/>
                    </a:cubicBezTo>
                    <a:cubicBezTo>
                      <a:pt x="806" y="92"/>
                      <a:pt x="643" y="0"/>
                      <a:pt x="477" y="0"/>
                    </a:cubicBezTo>
                    <a:close/>
                  </a:path>
                </a:pathLst>
              </a:custGeom>
              <a:solidFill>
                <a:srgbClr val="A34847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30" name="Google Shape;730;p35"/>
              <p:cNvSpPr/>
              <p:nvPr/>
            </p:nvSpPr>
            <p:spPr>
              <a:xfrm>
                <a:off x="5669269" y="4294501"/>
                <a:ext cx="14283" cy="10009"/>
              </a:xfrm>
              <a:custGeom>
                <a:rect b="b" l="l" r="r" t="t"/>
                <a:pathLst>
                  <a:path extrusionOk="0" h="288" w="411">
                    <a:moveTo>
                      <a:pt x="271" y="0"/>
                    </a:moveTo>
                    <a:cubicBezTo>
                      <a:pt x="219" y="0"/>
                      <a:pt x="168" y="14"/>
                      <a:pt x="114" y="47"/>
                    </a:cubicBezTo>
                    <a:cubicBezTo>
                      <a:pt x="29" y="111"/>
                      <a:pt x="1" y="196"/>
                      <a:pt x="1" y="259"/>
                    </a:cubicBezTo>
                    <a:cubicBezTo>
                      <a:pt x="1" y="288"/>
                      <a:pt x="1" y="288"/>
                      <a:pt x="29" y="288"/>
                    </a:cubicBezTo>
                    <a:cubicBezTo>
                      <a:pt x="29" y="288"/>
                      <a:pt x="57" y="288"/>
                      <a:pt x="57" y="259"/>
                    </a:cubicBezTo>
                    <a:cubicBezTo>
                      <a:pt x="57" y="196"/>
                      <a:pt x="85" y="139"/>
                      <a:pt x="149" y="111"/>
                    </a:cubicBezTo>
                    <a:cubicBezTo>
                      <a:pt x="182" y="74"/>
                      <a:pt x="223" y="59"/>
                      <a:pt x="270" y="59"/>
                    </a:cubicBezTo>
                    <a:cubicBezTo>
                      <a:pt x="305" y="59"/>
                      <a:pt x="343" y="67"/>
                      <a:pt x="383" y="83"/>
                    </a:cubicBezTo>
                    <a:lnTo>
                      <a:pt x="411" y="47"/>
                    </a:lnTo>
                    <a:cubicBezTo>
                      <a:pt x="411" y="19"/>
                      <a:pt x="411" y="19"/>
                      <a:pt x="383" y="19"/>
                    </a:cubicBezTo>
                    <a:cubicBezTo>
                      <a:pt x="344" y="7"/>
                      <a:pt x="308" y="0"/>
                      <a:pt x="27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31" name="Google Shape;731;p35"/>
              <p:cNvSpPr/>
              <p:nvPr/>
            </p:nvSpPr>
            <p:spPr>
              <a:xfrm>
                <a:off x="5746976" y="4431357"/>
                <a:ext cx="106725" cy="137446"/>
              </a:xfrm>
              <a:custGeom>
                <a:rect b="b" l="l" r="r" t="t"/>
                <a:pathLst>
                  <a:path extrusionOk="0" h="3955" w="3071">
                    <a:moveTo>
                      <a:pt x="1655" y="0"/>
                    </a:moveTo>
                    <a:lnTo>
                      <a:pt x="0" y="1507"/>
                    </a:lnTo>
                    <a:cubicBezTo>
                      <a:pt x="120" y="2009"/>
                      <a:pt x="149" y="3099"/>
                      <a:pt x="149" y="3955"/>
                    </a:cubicBezTo>
                    <a:cubicBezTo>
                      <a:pt x="474" y="3926"/>
                      <a:pt x="799" y="3863"/>
                      <a:pt x="1097" y="3806"/>
                    </a:cubicBezTo>
                    <a:cubicBezTo>
                      <a:pt x="1769" y="3686"/>
                      <a:pt x="2419" y="3481"/>
                      <a:pt x="3070" y="3219"/>
                    </a:cubicBezTo>
                    <a:cubicBezTo>
                      <a:pt x="2865" y="2009"/>
                      <a:pt x="2540" y="856"/>
                      <a:pt x="165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32" name="Google Shape;732;p35"/>
              <p:cNvSpPr/>
              <p:nvPr/>
            </p:nvSpPr>
            <p:spPr>
              <a:xfrm>
                <a:off x="5509476" y="4735722"/>
                <a:ext cx="248828" cy="12302"/>
              </a:xfrm>
              <a:custGeom>
                <a:rect b="b" l="l" r="r" t="t"/>
                <a:pathLst>
                  <a:path extrusionOk="0" h="354" w="7160">
                    <a:moveTo>
                      <a:pt x="177" y="0"/>
                    </a:moveTo>
                    <a:cubicBezTo>
                      <a:pt x="85" y="0"/>
                      <a:pt x="0" y="57"/>
                      <a:pt x="0" y="177"/>
                    </a:cubicBezTo>
                    <a:cubicBezTo>
                      <a:pt x="0" y="262"/>
                      <a:pt x="85" y="354"/>
                      <a:pt x="177" y="354"/>
                    </a:cubicBezTo>
                    <a:lnTo>
                      <a:pt x="6983" y="354"/>
                    </a:lnTo>
                    <a:cubicBezTo>
                      <a:pt x="7075" y="354"/>
                      <a:pt x="7159" y="262"/>
                      <a:pt x="7159" y="177"/>
                    </a:cubicBezTo>
                    <a:cubicBezTo>
                      <a:pt x="7159" y="57"/>
                      <a:pt x="7075" y="0"/>
                      <a:pt x="698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33" name="Google Shape;733;p35"/>
              <p:cNvSpPr/>
              <p:nvPr/>
            </p:nvSpPr>
            <p:spPr>
              <a:xfrm>
                <a:off x="5465444" y="4626042"/>
                <a:ext cx="252060" cy="112668"/>
              </a:xfrm>
              <a:custGeom>
                <a:rect b="b" l="l" r="r" t="t"/>
                <a:pathLst>
                  <a:path extrusionOk="0" h="3242" w="7253">
                    <a:moveTo>
                      <a:pt x="178" y="1"/>
                    </a:moveTo>
                    <a:cubicBezTo>
                      <a:pt x="86" y="1"/>
                      <a:pt x="1" y="93"/>
                      <a:pt x="57" y="206"/>
                    </a:cubicBezTo>
                    <a:lnTo>
                      <a:pt x="1296" y="3241"/>
                    </a:lnTo>
                    <a:lnTo>
                      <a:pt x="7252" y="3241"/>
                    </a:lnTo>
                    <a:lnTo>
                      <a:pt x="5950" y="93"/>
                    </a:lnTo>
                    <a:cubicBezTo>
                      <a:pt x="5922" y="29"/>
                      <a:pt x="5894" y="1"/>
                      <a:pt x="580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34" name="Google Shape;734;p35"/>
              <p:cNvSpPr/>
              <p:nvPr/>
            </p:nvSpPr>
            <p:spPr>
              <a:xfrm>
                <a:off x="5567721" y="4671047"/>
                <a:ext cx="29783" cy="22659"/>
              </a:xfrm>
              <a:custGeom>
                <a:rect b="b" l="l" r="r" t="t"/>
                <a:pathLst>
                  <a:path extrusionOk="0" h="652" w="857">
                    <a:moveTo>
                      <a:pt x="326" y="64"/>
                    </a:moveTo>
                    <a:cubicBezTo>
                      <a:pt x="503" y="64"/>
                      <a:pt x="708" y="177"/>
                      <a:pt x="772" y="326"/>
                    </a:cubicBezTo>
                    <a:cubicBezTo>
                      <a:pt x="800" y="418"/>
                      <a:pt x="800" y="475"/>
                      <a:pt x="772" y="503"/>
                    </a:cubicBezTo>
                    <a:cubicBezTo>
                      <a:pt x="708" y="567"/>
                      <a:pt x="652" y="595"/>
                      <a:pt x="560" y="595"/>
                    </a:cubicBezTo>
                    <a:cubicBezTo>
                      <a:pt x="355" y="595"/>
                      <a:pt x="149" y="475"/>
                      <a:pt x="93" y="326"/>
                    </a:cubicBezTo>
                    <a:cubicBezTo>
                      <a:pt x="64" y="269"/>
                      <a:pt x="93" y="213"/>
                      <a:pt x="121" y="149"/>
                    </a:cubicBezTo>
                    <a:cubicBezTo>
                      <a:pt x="149" y="93"/>
                      <a:pt x="241" y="64"/>
                      <a:pt x="326" y="64"/>
                    </a:cubicBezTo>
                    <a:close/>
                    <a:moveTo>
                      <a:pt x="326" y="1"/>
                    </a:moveTo>
                    <a:cubicBezTo>
                      <a:pt x="206" y="1"/>
                      <a:pt x="121" y="36"/>
                      <a:pt x="64" y="121"/>
                    </a:cubicBezTo>
                    <a:cubicBezTo>
                      <a:pt x="29" y="177"/>
                      <a:pt x="1" y="269"/>
                      <a:pt x="29" y="326"/>
                    </a:cubicBezTo>
                    <a:cubicBezTo>
                      <a:pt x="121" y="503"/>
                      <a:pt x="326" y="651"/>
                      <a:pt x="560" y="651"/>
                    </a:cubicBezTo>
                    <a:cubicBezTo>
                      <a:pt x="652" y="651"/>
                      <a:pt x="772" y="623"/>
                      <a:pt x="800" y="531"/>
                    </a:cubicBezTo>
                    <a:cubicBezTo>
                      <a:pt x="857" y="475"/>
                      <a:pt x="857" y="418"/>
                      <a:pt x="829" y="326"/>
                    </a:cubicBezTo>
                    <a:cubicBezTo>
                      <a:pt x="772" y="149"/>
                      <a:pt x="531" y="1"/>
                      <a:pt x="32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35" name="Google Shape;735;p35"/>
              <p:cNvSpPr/>
              <p:nvPr/>
            </p:nvSpPr>
            <p:spPr>
              <a:xfrm>
                <a:off x="5640493" y="4353650"/>
                <a:ext cx="18488" cy="17481"/>
              </a:xfrm>
              <a:custGeom>
                <a:rect b="b" l="l" r="r" t="t"/>
                <a:pathLst>
                  <a:path extrusionOk="0" h="503" w="532">
                    <a:moveTo>
                      <a:pt x="531" y="1"/>
                    </a:moveTo>
                    <a:cubicBezTo>
                      <a:pt x="383" y="85"/>
                      <a:pt x="178" y="149"/>
                      <a:pt x="1" y="149"/>
                    </a:cubicBezTo>
                    <a:lnTo>
                      <a:pt x="1" y="503"/>
                    </a:lnTo>
                    <a:cubicBezTo>
                      <a:pt x="234" y="411"/>
                      <a:pt x="447" y="234"/>
                      <a:pt x="5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36" name="Google Shape;736;p35"/>
              <p:cNvSpPr/>
              <p:nvPr/>
            </p:nvSpPr>
            <p:spPr>
              <a:xfrm>
                <a:off x="5257971" y="4238828"/>
                <a:ext cx="103041" cy="82224"/>
              </a:xfrm>
              <a:custGeom>
                <a:rect b="b" l="l" r="r" t="t"/>
                <a:pathLst>
                  <a:path extrusionOk="0" h="2366" w="2965">
                    <a:moveTo>
                      <a:pt x="1160" y="1"/>
                    </a:moveTo>
                    <a:cubicBezTo>
                      <a:pt x="1132" y="1"/>
                      <a:pt x="1047" y="29"/>
                      <a:pt x="1104" y="57"/>
                    </a:cubicBezTo>
                    <a:cubicBezTo>
                      <a:pt x="1132" y="93"/>
                      <a:pt x="1160" y="121"/>
                      <a:pt x="1224" y="149"/>
                    </a:cubicBezTo>
                    <a:cubicBezTo>
                      <a:pt x="1252" y="149"/>
                      <a:pt x="1281" y="178"/>
                      <a:pt x="1309" y="206"/>
                    </a:cubicBezTo>
                    <a:cubicBezTo>
                      <a:pt x="1401" y="298"/>
                      <a:pt x="1486" y="355"/>
                      <a:pt x="1549" y="447"/>
                    </a:cubicBezTo>
                    <a:cubicBezTo>
                      <a:pt x="1634" y="560"/>
                      <a:pt x="1663" y="708"/>
                      <a:pt x="1726" y="829"/>
                    </a:cubicBezTo>
                    <a:cubicBezTo>
                      <a:pt x="1755" y="1034"/>
                      <a:pt x="1726" y="1295"/>
                      <a:pt x="1457" y="1295"/>
                    </a:cubicBezTo>
                    <a:cubicBezTo>
                      <a:pt x="1443" y="1298"/>
                      <a:pt x="1429" y="1299"/>
                      <a:pt x="1415" y="1299"/>
                    </a:cubicBezTo>
                    <a:cubicBezTo>
                      <a:pt x="1192" y="1299"/>
                      <a:pt x="944" y="1051"/>
                      <a:pt x="778" y="885"/>
                    </a:cubicBezTo>
                    <a:cubicBezTo>
                      <a:pt x="665" y="765"/>
                      <a:pt x="517" y="588"/>
                      <a:pt x="340" y="503"/>
                    </a:cubicBezTo>
                    <a:cubicBezTo>
                      <a:pt x="317" y="496"/>
                      <a:pt x="294" y="492"/>
                      <a:pt x="272" y="492"/>
                    </a:cubicBezTo>
                    <a:cubicBezTo>
                      <a:pt x="122" y="492"/>
                      <a:pt x="1" y="646"/>
                      <a:pt x="99" y="800"/>
                    </a:cubicBezTo>
                    <a:cubicBezTo>
                      <a:pt x="163" y="857"/>
                      <a:pt x="219" y="913"/>
                      <a:pt x="276" y="1005"/>
                    </a:cubicBezTo>
                    <a:cubicBezTo>
                      <a:pt x="311" y="1034"/>
                      <a:pt x="340" y="1119"/>
                      <a:pt x="368" y="1182"/>
                    </a:cubicBezTo>
                    <a:cubicBezTo>
                      <a:pt x="488" y="1416"/>
                      <a:pt x="630" y="1649"/>
                      <a:pt x="807" y="1861"/>
                    </a:cubicBezTo>
                    <a:cubicBezTo>
                      <a:pt x="1132" y="2215"/>
                      <a:pt x="1514" y="2272"/>
                      <a:pt x="1960" y="2357"/>
                    </a:cubicBezTo>
                    <a:cubicBezTo>
                      <a:pt x="2011" y="2363"/>
                      <a:pt x="2061" y="2366"/>
                      <a:pt x="2110" y="2366"/>
                    </a:cubicBezTo>
                    <a:cubicBezTo>
                      <a:pt x="2345" y="2366"/>
                      <a:pt x="2554" y="2293"/>
                      <a:pt x="2724" y="2123"/>
                    </a:cubicBezTo>
                    <a:cubicBezTo>
                      <a:pt x="2752" y="2123"/>
                      <a:pt x="2752" y="2095"/>
                      <a:pt x="2787" y="2095"/>
                    </a:cubicBezTo>
                    <a:cubicBezTo>
                      <a:pt x="2844" y="2038"/>
                      <a:pt x="2901" y="1975"/>
                      <a:pt x="2929" y="1890"/>
                    </a:cubicBezTo>
                    <a:cubicBezTo>
                      <a:pt x="2964" y="1798"/>
                      <a:pt x="2964" y="1685"/>
                      <a:pt x="2964" y="1593"/>
                    </a:cubicBezTo>
                    <a:cubicBezTo>
                      <a:pt x="2964" y="1387"/>
                      <a:pt x="2929" y="1182"/>
                      <a:pt x="2872" y="1005"/>
                    </a:cubicBezTo>
                    <a:cubicBezTo>
                      <a:pt x="2844" y="913"/>
                      <a:pt x="2787" y="829"/>
                      <a:pt x="2724" y="737"/>
                    </a:cubicBezTo>
                    <a:cubicBezTo>
                      <a:pt x="2695" y="652"/>
                      <a:pt x="2639" y="560"/>
                      <a:pt x="2547" y="503"/>
                    </a:cubicBezTo>
                    <a:cubicBezTo>
                      <a:pt x="2462" y="411"/>
                      <a:pt x="2370" y="355"/>
                      <a:pt x="2257" y="270"/>
                    </a:cubicBezTo>
                    <a:cubicBezTo>
                      <a:pt x="2193" y="234"/>
                      <a:pt x="2165" y="206"/>
                      <a:pt x="2108" y="178"/>
                    </a:cubicBezTo>
                    <a:cubicBezTo>
                      <a:pt x="2045" y="149"/>
                      <a:pt x="1988" y="121"/>
                      <a:pt x="1931" y="93"/>
                    </a:cubicBezTo>
                    <a:cubicBezTo>
                      <a:pt x="1811" y="57"/>
                      <a:pt x="1663" y="29"/>
                      <a:pt x="1514" y="29"/>
                    </a:cubicBezTo>
                    <a:cubicBezTo>
                      <a:pt x="1401" y="1"/>
                      <a:pt x="1281" y="1"/>
                      <a:pt x="1160" y="1"/>
                    </a:cubicBezTo>
                    <a:close/>
                  </a:path>
                </a:pathLst>
              </a:custGeom>
              <a:solidFill>
                <a:srgbClr val="A34847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37" name="Google Shape;737;p35"/>
              <p:cNvSpPr/>
              <p:nvPr/>
            </p:nvSpPr>
            <p:spPr>
              <a:xfrm>
                <a:off x="5244174" y="4208662"/>
                <a:ext cx="8167" cy="23076"/>
              </a:xfrm>
              <a:custGeom>
                <a:rect b="b" l="l" r="r" t="t"/>
                <a:pathLst>
                  <a:path extrusionOk="0" h="664" w="235">
                    <a:moveTo>
                      <a:pt x="152" y="0"/>
                    </a:moveTo>
                    <a:cubicBezTo>
                      <a:pt x="146" y="0"/>
                      <a:pt x="142" y="3"/>
                      <a:pt x="142" y="13"/>
                    </a:cubicBezTo>
                    <a:cubicBezTo>
                      <a:pt x="114" y="13"/>
                      <a:pt x="114" y="13"/>
                      <a:pt x="114" y="41"/>
                    </a:cubicBezTo>
                    <a:cubicBezTo>
                      <a:pt x="178" y="218"/>
                      <a:pt x="114" y="459"/>
                      <a:pt x="1" y="635"/>
                    </a:cubicBezTo>
                    <a:lnTo>
                      <a:pt x="1" y="664"/>
                    </a:lnTo>
                    <a:lnTo>
                      <a:pt x="58" y="664"/>
                    </a:lnTo>
                    <a:cubicBezTo>
                      <a:pt x="178" y="487"/>
                      <a:pt x="234" y="253"/>
                      <a:pt x="178" y="13"/>
                    </a:cubicBezTo>
                    <a:cubicBezTo>
                      <a:pt x="178" y="13"/>
                      <a:pt x="162" y="0"/>
                      <a:pt x="15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38" name="Google Shape;738;p35"/>
              <p:cNvSpPr/>
              <p:nvPr/>
            </p:nvSpPr>
            <p:spPr>
              <a:xfrm>
                <a:off x="5234860" y="4234657"/>
                <a:ext cx="7159" cy="5213"/>
              </a:xfrm>
              <a:custGeom>
                <a:rect b="b" l="l" r="r" t="t"/>
                <a:pathLst>
                  <a:path extrusionOk="0" h="150" w="206">
                    <a:moveTo>
                      <a:pt x="149" y="1"/>
                    </a:moveTo>
                    <a:cubicBezTo>
                      <a:pt x="120" y="64"/>
                      <a:pt x="92" y="64"/>
                      <a:pt x="28" y="93"/>
                    </a:cubicBezTo>
                    <a:lnTo>
                      <a:pt x="0" y="121"/>
                    </a:lnTo>
                    <a:lnTo>
                      <a:pt x="28" y="149"/>
                    </a:lnTo>
                    <a:lnTo>
                      <a:pt x="57" y="149"/>
                    </a:lnTo>
                    <a:cubicBezTo>
                      <a:pt x="120" y="121"/>
                      <a:pt x="149" y="93"/>
                      <a:pt x="177" y="64"/>
                    </a:cubicBezTo>
                    <a:cubicBezTo>
                      <a:pt x="205" y="36"/>
                      <a:pt x="205" y="36"/>
                      <a:pt x="17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39" name="Google Shape;739;p35"/>
              <p:cNvSpPr/>
              <p:nvPr/>
            </p:nvSpPr>
            <p:spPr>
              <a:xfrm>
                <a:off x="5389475" y="4458152"/>
                <a:ext cx="8410" cy="8132"/>
              </a:xfrm>
              <a:custGeom>
                <a:rect b="b" l="l" r="r" t="t"/>
                <a:pathLst>
                  <a:path extrusionOk="0" h="234" w="242">
                    <a:moveTo>
                      <a:pt x="1" y="0"/>
                    </a:moveTo>
                    <a:cubicBezTo>
                      <a:pt x="1" y="57"/>
                      <a:pt x="1" y="113"/>
                      <a:pt x="65" y="177"/>
                    </a:cubicBezTo>
                    <a:cubicBezTo>
                      <a:pt x="93" y="205"/>
                      <a:pt x="149" y="234"/>
                      <a:pt x="178" y="234"/>
                    </a:cubicBezTo>
                    <a:lnTo>
                      <a:pt x="206" y="234"/>
                    </a:lnTo>
                    <a:cubicBezTo>
                      <a:pt x="206" y="234"/>
                      <a:pt x="241" y="234"/>
                      <a:pt x="241" y="205"/>
                    </a:cubicBezTo>
                    <a:cubicBezTo>
                      <a:pt x="241" y="177"/>
                      <a:pt x="206" y="177"/>
                      <a:pt x="206" y="177"/>
                    </a:cubicBezTo>
                    <a:cubicBezTo>
                      <a:pt x="149" y="177"/>
                      <a:pt x="121" y="177"/>
                      <a:pt x="93" y="149"/>
                    </a:cubicBezTo>
                    <a:cubicBezTo>
                      <a:pt x="65" y="85"/>
                      <a:pt x="65" y="57"/>
                      <a:pt x="65" y="28"/>
                    </a:cubicBezTo>
                    <a:cubicBezTo>
                      <a:pt x="65" y="0"/>
                      <a:pt x="65" y="0"/>
                      <a:pt x="2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40" name="Google Shape;740;p35"/>
              <p:cNvSpPr/>
              <p:nvPr/>
            </p:nvSpPr>
            <p:spPr>
              <a:xfrm>
                <a:off x="5690676" y="4886583"/>
                <a:ext cx="37880" cy="34544"/>
              </a:xfrm>
              <a:custGeom>
                <a:rect b="b" l="l" r="r" t="t"/>
                <a:pathLst>
                  <a:path extrusionOk="0" h="994" w="1090">
                    <a:moveTo>
                      <a:pt x="513" y="0"/>
                    </a:moveTo>
                    <a:cubicBezTo>
                      <a:pt x="485" y="0"/>
                      <a:pt x="454" y="9"/>
                      <a:pt x="417" y="24"/>
                    </a:cubicBezTo>
                    <a:cubicBezTo>
                      <a:pt x="241" y="81"/>
                      <a:pt x="92" y="229"/>
                      <a:pt x="0" y="406"/>
                    </a:cubicBezTo>
                    <a:cubicBezTo>
                      <a:pt x="0" y="434"/>
                      <a:pt x="0" y="491"/>
                      <a:pt x="28" y="491"/>
                    </a:cubicBezTo>
                    <a:cubicBezTo>
                      <a:pt x="64" y="491"/>
                      <a:pt x="92" y="491"/>
                      <a:pt x="120" y="463"/>
                    </a:cubicBezTo>
                    <a:cubicBezTo>
                      <a:pt x="177" y="314"/>
                      <a:pt x="297" y="201"/>
                      <a:pt x="474" y="137"/>
                    </a:cubicBezTo>
                    <a:cubicBezTo>
                      <a:pt x="488" y="123"/>
                      <a:pt x="502" y="116"/>
                      <a:pt x="513" y="116"/>
                    </a:cubicBezTo>
                    <a:cubicBezTo>
                      <a:pt x="524" y="116"/>
                      <a:pt x="531" y="123"/>
                      <a:pt x="531" y="137"/>
                    </a:cubicBezTo>
                    <a:cubicBezTo>
                      <a:pt x="531" y="137"/>
                      <a:pt x="531" y="166"/>
                      <a:pt x="474" y="229"/>
                    </a:cubicBezTo>
                    <a:cubicBezTo>
                      <a:pt x="417" y="342"/>
                      <a:pt x="354" y="463"/>
                      <a:pt x="325" y="583"/>
                    </a:cubicBezTo>
                    <a:cubicBezTo>
                      <a:pt x="325" y="611"/>
                      <a:pt x="297" y="696"/>
                      <a:pt x="354" y="760"/>
                    </a:cubicBezTo>
                    <a:cubicBezTo>
                      <a:pt x="391" y="793"/>
                      <a:pt x="436" y="807"/>
                      <a:pt x="478" y="807"/>
                    </a:cubicBezTo>
                    <a:cubicBezTo>
                      <a:pt x="507" y="807"/>
                      <a:pt x="535" y="800"/>
                      <a:pt x="559" y="788"/>
                    </a:cubicBezTo>
                    <a:cubicBezTo>
                      <a:pt x="594" y="760"/>
                      <a:pt x="623" y="731"/>
                      <a:pt x="651" y="696"/>
                    </a:cubicBezTo>
                    <a:lnTo>
                      <a:pt x="679" y="668"/>
                    </a:lnTo>
                    <a:cubicBezTo>
                      <a:pt x="735" y="583"/>
                      <a:pt x="855" y="520"/>
                      <a:pt x="946" y="491"/>
                    </a:cubicBezTo>
                    <a:lnTo>
                      <a:pt x="946" y="491"/>
                    </a:lnTo>
                    <a:cubicBezTo>
                      <a:pt x="944" y="507"/>
                      <a:pt x="935" y="519"/>
                      <a:pt x="913" y="519"/>
                    </a:cubicBezTo>
                    <a:cubicBezTo>
                      <a:pt x="828" y="640"/>
                      <a:pt x="799" y="788"/>
                      <a:pt x="799" y="937"/>
                    </a:cubicBezTo>
                    <a:cubicBezTo>
                      <a:pt x="799" y="965"/>
                      <a:pt x="828" y="993"/>
                      <a:pt x="856" y="993"/>
                    </a:cubicBezTo>
                    <a:cubicBezTo>
                      <a:pt x="913" y="993"/>
                      <a:pt x="913" y="965"/>
                      <a:pt x="913" y="937"/>
                    </a:cubicBezTo>
                    <a:cubicBezTo>
                      <a:pt x="913" y="816"/>
                      <a:pt x="948" y="696"/>
                      <a:pt x="1005" y="611"/>
                    </a:cubicBezTo>
                    <a:cubicBezTo>
                      <a:pt x="1033" y="583"/>
                      <a:pt x="1089" y="491"/>
                      <a:pt x="1061" y="434"/>
                    </a:cubicBezTo>
                    <a:cubicBezTo>
                      <a:pt x="1061" y="406"/>
                      <a:pt x="1033" y="378"/>
                      <a:pt x="1005" y="342"/>
                    </a:cubicBezTo>
                    <a:cubicBezTo>
                      <a:pt x="948" y="342"/>
                      <a:pt x="913" y="378"/>
                      <a:pt x="884" y="378"/>
                    </a:cubicBezTo>
                    <a:cubicBezTo>
                      <a:pt x="771" y="434"/>
                      <a:pt x="679" y="491"/>
                      <a:pt x="594" y="611"/>
                    </a:cubicBezTo>
                    <a:lnTo>
                      <a:pt x="559" y="611"/>
                    </a:lnTo>
                    <a:cubicBezTo>
                      <a:pt x="559" y="640"/>
                      <a:pt x="531" y="668"/>
                      <a:pt x="502" y="668"/>
                    </a:cubicBezTo>
                    <a:cubicBezTo>
                      <a:pt x="474" y="696"/>
                      <a:pt x="446" y="696"/>
                      <a:pt x="446" y="696"/>
                    </a:cubicBezTo>
                    <a:cubicBezTo>
                      <a:pt x="446" y="668"/>
                      <a:pt x="417" y="668"/>
                      <a:pt x="446" y="611"/>
                    </a:cubicBezTo>
                    <a:cubicBezTo>
                      <a:pt x="474" y="491"/>
                      <a:pt x="502" y="378"/>
                      <a:pt x="594" y="286"/>
                    </a:cubicBezTo>
                    <a:cubicBezTo>
                      <a:pt x="651" y="201"/>
                      <a:pt x="679" y="109"/>
                      <a:pt x="623" y="52"/>
                    </a:cubicBezTo>
                    <a:cubicBezTo>
                      <a:pt x="586" y="16"/>
                      <a:pt x="552" y="0"/>
                      <a:pt x="51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41" name="Google Shape;741;p35"/>
              <p:cNvSpPr/>
              <p:nvPr/>
            </p:nvSpPr>
            <p:spPr>
              <a:xfrm>
                <a:off x="5530849" y="4869311"/>
                <a:ext cx="39131" cy="31416"/>
              </a:xfrm>
              <a:custGeom>
                <a:rect b="b" l="l" r="r" t="t"/>
                <a:pathLst>
                  <a:path extrusionOk="0" h="904" w="1126">
                    <a:moveTo>
                      <a:pt x="818" y="0"/>
                    </a:moveTo>
                    <a:cubicBezTo>
                      <a:pt x="783" y="0"/>
                      <a:pt x="746" y="7"/>
                      <a:pt x="708" y="19"/>
                    </a:cubicBezTo>
                    <a:cubicBezTo>
                      <a:pt x="652" y="47"/>
                      <a:pt x="595" y="104"/>
                      <a:pt x="595" y="167"/>
                    </a:cubicBezTo>
                    <a:cubicBezTo>
                      <a:pt x="595" y="196"/>
                      <a:pt x="623" y="224"/>
                      <a:pt x="623" y="252"/>
                    </a:cubicBezTo>
                    <a:lnTo>
                      <a:pt x="623" y="309"/>
                    </a:lnTo>
                    <a:cubicBezTo>
                      <a:pt x="652" y="344"/>
                      <a:pt x="623" y="401"/>
                      <a:pt x="595" y="429"/>
                    </a:cubicBezTo>
                    <a:cubicBezTo>
                      <a:pt x="560" y="429"/>
                      <a:pt x="531" y="429"/>
                      <a:pt x="503" y="401"/>
                    </a:cubicBezTo>
                    <a:cubicBezTo>
                      <a:pt x="475" y="401"/>
                      <a:pt x="475" y="372"/>
                      <a:pt x="475" y="309"/>
                    </a:cubicBezTo>
                    <a:cubicBezTo>
                      <a:pt x="475" y="281"/>
                      <a:pt x="475" y="224"/>
                      <a:pt x="418" y="167"/>
                    </a:cubicBezTo>
                    <a:cubicBezTo>
                      <a:pt x="383" y="132"/>
                      <a:pt x="326" y="104"/>
                      <a:pt x="270" y="104"/>
                    </a:cubicBezTo>
                    <a:cubicBezTo>
                      <a:pt x="206" y="132"/>
                      <a:pt x="121" y="167"/>
                      <a:pt x="93" y="252"/>
                    </a:cubicBezTo>
                    <a:cubicBezTo>
                      <a:pt x="64" y="344"/>
                      <a:pt x="64" y="429"/>
                      <a:pt x="64" y="521"/>
                    </a:cubicBezTo>
                    <a:lnTo>
                      <a:pt x="93" y="578"/>
                    </a:lnTo>
                    <a:cubicBezTo>
                      <a:pt x="93" y="663"/>
                      <a:pt x="64" y="754"/>
                      <a:pt x="29" y="783"/>
                    </a:cubicBezTo>
                    <a:cubicBezTo>
                      <a:pt x="1" y="811"/>
                      <a:pt x="1" y="839"/>
                      <a:pt x="29" y="875"/>
                    </a:cubicBezTo>
                    <a:cubicBezTo>
                      <a:pt x="29" y="903"/>
                      <a:pt x="64" y="903"/>
                      <a:pt x="64" y="903"/>
                    </a:cubicBezTo>
                    <a:cubicBezTo>
                      <a:pt x="93" y="903"/>
                      <a:pt x="93" y="903"/>
                      <a:pt x="121" y="875"/>
                    </a:cubicBezTo>
                    <a:cubicBezTo>
                      <a:pt x="178" y="811"/>
                      <a:pt x="206" y="698"/>
                      <a:pt x="206" y="549"/>
                    </a:cubicBezTo>
                    <a:lnTo>
                      <a:pt x="178" y="521"/>
                    </a:lnTo>
                    <a:cubicBezTo>
                      <a:pt x="178" y="429"/>
                      <a:pt x="178" y="372"/>
                      <a:pt x="206" y="281"/>
                    </a:cubicBezTo>
                    <a:cubicBezTo>
                      <a:pt x="206" y="252"/>
                      <a:pt x="241" y="224"/>
                      <a:pt x="298" y="224"/>
                    </a:cubicBezTo>
                    <a:cubicBezTo>
                      <a:pt x="326" y="224"/>
                      <a:pt x="326" y="224"/>
                      <a:pt x="326" y="252"/>
                    </a:cubicBezTo>
                    <a:cubicBezTo>
                      <a:pt x="354" y="252"/>
                      <a:pt x="354" y="281"/>
                      <a:pt x="354" y="344"/>
                    </a:cubicBezTo>
                    <a:cubicBezTo>
                      <a:pt x="354" y="372"/>
                      <a:pt x="383" y="429"/>
                      <a:pt x="418" y="486"/>
                    </a:cubicBezTo>
                    <a:cubicBezTo>
                      <a:pt x="453" y="526"/>
                      <a:pt x="514" y="552"/>
                      <a:pt x="575" y="552"/>
                    </a:cubicBezTo>
                    <a:cubicBezTo>
                      <a:pt x="611" y="552"/>
                      <a:pt x="648" y="542"/>
                      <a:pt x="680" y="521"/>
                    </a:cubicBezTo>
                    <a:cubicBezTo>
                      <a:pt x="736" y="457"/>
                      <a:pt x="772" y="372"/>
                      <a:pt x="736" y="281"/>
                    </a:cubicBezTo>
                    <a:lnTo>
                      <a:pt x="736" y="224"/>
                    </a:lnTo>
                    <a:cubicBezTo>
                      <a:pt x="708" y="196"/>
                      <a:pt x="708" y="196"/>
                      <a:pt x="708" y="167"/>
                    </a:cubicBezTo>
                    <a:cubicBezTo>
                      <a:pt x="708" y="132"/>
                      <a:pt x="736" y="132"/>
                      <a:pt x="772" y="104"/>
                    </a:cubicBezTo>
                    <a:cubicBezTo>
                      <a:pt x="800" y="104"/>
                      <a:pt x="857" y="104"/>
                      <a:pt x="885" y="132"/>
                    </a:cubicBezTo>
                    <a:cubicBezTo>
                      <a:pt x="949" y="196"/>
                      <a:pt x="977" y="281"/>
                      <a:pt x="977" y="401"/>
                    </a:cubicBezTo>
                    <a:cubicBezTo>
                      <a:pt x="997" y="421"/>
                      <a:pt x="1017" y="441"/>
                      <a:pt x="1037" y="441"/>
                    </a:cubicBezTo>
                    <a:cubicBezTo>
                      <a:pt x="1045" y="441"/>
                      <a:pt x="1054" y="437"/>
                      <a:pt x="1062" y="429"/>
                    </a:cubicBezTo>
                    <a:cubicBezTo>
                      <a:pt x="1090" y="429"/>
                      <a:pt x="1125" y="401"/>
                      <a:pt x="1090" y="372"/>
                    </a:cubicBezTo>
                    <a:cubicBezTo>
                      <a:pt x="1090" y="281"/>
                      <a:pt x="1062" y="132"/>
                      <a:pt x="949" y="47"/>
                    </a:cubicBezTo>
                    <a:cubicBezTo>
                      <a:pt x="911" y="14"/>
                      <a:pt x="867" y="0"/>
                      <a:pt x="81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42" name="Google Shape;742;p35"/>
              <p:cNvSpPr/>
              <p:nvPr/>
            </p:nvSpPr>
            <p:spPr>
              <a:xfrm>
                <a:off x="5816794" y="4543192"/>
                <a:ext cx="36907" cy="18488"/>
              </a:xfrm>
              <a:custGeom>
                <a:rect b="b" l="l" r="r" t="t"/>
                <a:pathLst>
                  <a:path extrusionOk="0" h="532" w="1062">
                    <a:moveTo>
                      <a:pt x="998" y="1"/>
                    </a:moveTo>
                    <a:cubicBezTo>
                      <a:pt x="969" y="29"/>
                      <a:pt x="913" y="58"/>
                      <a:pt x="884" y="86"/>
                    </a:cubicBezTo>
                    <a:cubicBezTo>
                      <a:pt x="821" y="114"/>
                      <a:pt x="764" y="142"/>
                      <a:pt x="708" y="142"/>
                    </a:cubicBezTo>
                    <a:cubicBezTo>
                      <a:pt x="531" y="206"/>
                      <a:pt x="354" y="263"/>
                      <a:pt x="205" y="291"/>
                    </a:cubicBezTo>
                    <a:cubicBezTo>
                      <a:pt x="113" y="319"/>
                      <a:pt x="57" y="355"/>
                      <a:pt x="0" y="383"/>
                    </a:cubicBezTo>
                    <a:cubicBezTo>
                      <a:pt x="79" y="363"/>
                      <a:pt x="176" y="340"/>
                      <a:pt x="259" y="340"/>
                    </a:cubicBezTo>
                    <a:cubicBezTo>
                      <a:pt x="294" y="340"/>
                      <a:pt x="326" y="344"/>
                      <a:pt x="354" y="355"/>
                    </a:cubicBezTo>
                    <a:cubicBezTo>
                      <a:pt x="410" y="383"/>
                      <a:pt x="439" y="383"/>
                      <a:pt x="467" y="411"/>
                    </a:cubicBezTo>
                    <a:cubicBezTo>
                      <a:pt x="531" y="411"/>
                      <a:pt x="559" y="411"/>
                      <a:pt x="587" y="383"/>
                    </a:cubicBezTo>
                    <a:cubicBezTo>
                      <a:pt x="616" y="383"/>
                      <a:pt x="616" y="355"/>
                      <a:pt x="644" y="355"/>
                    </a:cubicBezTo>
                    <a:cubicBezTo>
                      <a:pt x="656" y="343"/>
                      <a:pt x="667" y="339"/>
                      <a:pt x="678" y="339"/>
                    </a:cubicBezTo>
                    <a:cubicBezTo>
                      <a:pt x="701" y="339"/>
                      <a:pt x="726" y="355"/>
                      <a:pt x="764" y="355"/>
                    </a:cubicBezTo>
                    <a:lnTo>
                      <a:pt x="856" y="440"/>
                    </a:lnTo>
                    <a:cubicBezTo>
                      <a:pt x="884" y="496"/>
                      <a:pt x="913" y="496"/>
                      <a:pt x="941" y="532"/>
                    </a:cubicBezTo>
                    <a:cubicBezTo>
                      <a:pt x="1033" y="532"/>
                      <a:pt x="1061" y="411"/>
                      <a:pt x="1061" y="411"/>
                    </a:cubicBezTo>
                    <a:cubicBezTo>
                      <a:pt x="1061" y="383"/>
                      <a:pt x="1033" y="142"/>
                      <a:pt x="1033" y="114"/>
                    </a:cubicBezTo>
                    <a:cubicBezTo>
                      <a:pt x="998" y="58"/>
                      <a:pt x="998" y="58"/>
                      <a:pt x="99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43" name="Google Shape;743;p35"/>
              <p:cNvSpPr/>
              <p:nvPr/>
            </p:nvSpPr>
            <p:spPr>
              <a:xfrm>
                <a:off x="5920287" y="4713619"/>
                <a:ext cx="32737" cy="50183"/>
              </a:xfrm>
              <a:custGeom>
                <a:rect b="b" l="l" r="r" t="t"/>
                <a:pathLst>
                  <a:path extrusionOk="0" h="1444" w="942">
                    <a:moveTo>
                      <a:pt x="620" y="1"/>
                    </a:moveTo>
                    <a:cubicBezTo>
                      <a:pt x="529" y="1"/>
                      <a:pt x="436" y="52"/>
                      <a:pt x="382" y="162"/>
                    </a:cubicBezTo>
                    <a:cubicBezTo>
                      <a:pt x="319" y="282"/>
                      <a:pt x="354" y="431"/>
                      <a:pt x="291" y="580"/>
                    </a:cubicBezTo>
                    <a:cubicBezTo>
                      <a:pt x="234" y="664"/>
                      <a:pt x="142" y="721"/>
                      <a:pt x="85" y="813"/>
                    </a:cubicBezTo>
                    <a:cubicBezTo>
                      <a:pt x="0" y="962"/>
                      <a:pt x="0" y="1138"/>
                      <a:pt x="85" y="1287"/>
                    </a:cubicBezTo>
                    <a:cubicBezTo>
                      <a:pt x="148" y="1383"/>
                      <a:pt x="249" y="1443"/>
                      <a:pt x="352" y="1443"/>
                    </a:cubicBezTo>
                    <a:cubicBezTo>
                      <a:pt x="401" y="1443"/>
                      <a:pt x="450" y="1430"/>
                      <a:pt x="496" y="1400"/>
                    </a:cubicBezTo>
                    <a:cubicBezTo>
                      <a:pt x="616" y="1344"/>
                      <a:pt x="708" y="1223"/>
                      <a:pt x="736" y="1110"/>
                    </a:cubicBezTo>
                    <a:cubicBezTo>
                      <a:pt x="821" y="841"/>
                      <a:pt x="941" y="459"/>
                      <a:pt x="849" y="190"/>
                    </a:cubicBezTo>
                    <a:cubicBezTo>
                      <a:pt x="819" y="67"/>
                      <a:pt x="722" y="1"/>
                      <a:pt x="62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44" name="Google Shape;744;p35"/>
              <p:cNvSpPr/>
              <p:nvPr/>
            </p:nvSpPr>
            <p:spPr>
              <a:xfrm>
                <a:off x="5339327" y="4680847"/>
                <a:ext cx="28810" cy="50461"/>
              </a:xfrm>
              <a:custGeom>
                <a:rect b="b" l="l" r="r" t="t"/>
                <a:pathLst>
                  <a:path extrusionOk="0" h="1452" w="829">
                    <a:moveTo>
                      <a:pt x="325" y="1"/>
                    </a:moveTo>
                    <a:cubicBezTo>
                      <a:pt x="294" y="1"/>
                      <a:pt x="263" y="5"/>
                      <a:pt x="234" y="16"/>
                    </a:cubicBezTo>
                    <a:cubicBezTo>
                      <a:pt x="206" y="16"/>
                      <a:pt x="149" y="72"/>
                      <a:pt x="121" y="108"/>
                    </a:cubicBezTo>
                    <a:cubicBezTo>
                      <a:pt x="93" y="164"/>
                      <a:pt x="57" y="221"/>
                      <a:pt x="57" y="285"/>
                    </a:cubicBezTo>
                    <a:cubicBezTo>
                      <a:pt x="1" y="546"/>
                      <a:pt x="93" y="751"/>
                      <a:pt x="121" y="1020"/>
                    </a:cubicBezTo>
                    <a:cubicBezTo>
                      <a:pt x="149" y="1169"/>
                      <a:pt x="178" y="1310"/>
                      <a:pt x="326" y="1402"/>
                    </a:cubicBezTo>
                    <a:cubicBezTo>
                      <a:pt x="374" y="1436"/>
                      <a:pt x="424" y="1452"/>
                      <a:pt x="476" y="1452"/>
                    </a:cubicBezTo>
                    <a:cubicBezTo>
                      <a:pt x="555" y="1452"/>
                      <a:pt x="635" y="1414"/>
                      <a:pt x="708" y="1346"/>
                    </a:cubicBezTo>
                    <a:cubicBezTo>
                      <a:pt x="800" y="1225"/>
                      <a:pt x="828" y="1077"/>
                      <a:pt x="765" y="928"/>
                    </a:cubicBezTo>
                    <a:cubicBezTo>
                      <a:pt x="736" y="843"/>
                      <a:pt x="680" y="751"/>
                      <a:pt x="680" y="667"/>
                    </a:cubicBezTo>
                    <a:cubicBezTo>
                      <a:pt x="680" y="603"/>
                      <a:pt x="736" y="518"/>
                      <a:pt x="736" y="461"/>
                    </a:cubicBezTo>
                    <a:cubicBezTo>
                      <a:pt x="792" y="250"/>
                      <a:pt x="548" y="1"/>
                      <a:pt x="32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45" name="Google Shape;745;p35"/>
              <p:cNvSpPr/>
              <p:nvPr/>
            </p:nvSpPr>
            <p:spPr>
              <a:xfrm>
                <a:off x="5823918" y="4660969"/>
                <a:ext cx="15256" cy="25613"/>
              </a:xfrm>
              <a:custGeom>
                <a:rect b="b" l="l" r="r" t="t"/>
                <a:pathLst>
                  <a:path extrusionOk="0" h="737" w="439">
                    <a:moveTo>
                      <a:pt x="411" y="1"/>
                    </a:moveTo>
                    <a:lnTo>
                      <a:pt x="382" y="29"/>
                    </a:lnTo>
                    <a:cubicBezTo>
                      <a:pt x="297" y="291"/>
                      <a:pt x="177" y="503"/>
                      <a:pt x="0" y="680"/>
                    </a:cubicBezTo>
                    <a:lnTo>
                      <a:pt x="0" y="736"/>
                    </a:lnTo>
                    <a:lnTo>
                      <a:pt x="29" y="736"/>
                    </a:lnTo>
                    <a:cubicBezTo>
                      <a:pt x="234" y="531"/>
                      <a:pt x="354" y="291"/>
                      <a:pt x="439" y="57"/>
                    </a:cubicBezTo>
                    <a:cubicBezTo>
                      <a:pt x="439" y="29"/>
                      <a:pt x="439" y="29"/>
                      <a:pt x="41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46" name="Google Shape;746;p35"/>
              <p:cNvSpPr/>
              <p:nvPr/>
            </p:nvSpPr>
            <p:spPr>
              <a:xfrm>
                <a:off x="5811616" y="4689501"/>
                <a:ext cx="9140" cy="7402"/>
              </a:xfrm>
              <a:custGeom>
                <a:rect b="b" l="l" r="r" t="t"/>
                <a:pathLst>
                  <a:path extrusionOk="0" h="213" w="263">
                    <a:moveTo>
                      <a:pt x="206" y="0"/>
                    </a:moveTo>
                    <a:lnTo>
                      <a:pt x="29" y="149"/>
                    </a:lnTo>
                    <a:cubicBezTo>
                      <a:pt x="1" y="149"/>
                      <a:pt x="1" y="177"/>
                      <a:pt x="29" y="177"/>
                    </a:cubicBezTo>
                    <a:lnTo>
                      <a:pt x="29" y="212"/>
                    </a:lnTo>
                    <a:lnTo>
                      <a:pt x="57" y="212"/>
                    </a:lnTo>
                    <a:lnTo>
                      <a:pt x="262" y="36"/>
                    </a:lnTo>
                    <a:lnTo>
                      <a:pt x="2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47" name="Google Shape;747;p35"/>
              <p:cNvSpPr/>
              <p:nvPr/>
            </p:nvSpPr>
            <p:spPr>
              <a:xfrm>
                <a:off x="5817767" y="4679422"/>
                <a:ext cx="6186" cy="6151"/>
              </a:xfrm>
              <a:custGeom>
                <a:rect b="b" l="l" r="r" t="t"/>
                <a:pathLst>
                  <a:path extrusionOk="0" h="177" w="178">
                    <a:moveTo>
                      <a:pt x="121" y="0"/>
                    </a:moveTo>
                    <a:lnTo>
                      <a:pt x="0" y="113"/>
                    </a:lnTo>
                    <a:lnTo>
                      <a:pt x="0" y="149"/>
                    </a:lnTo>
                    <a:cubicBezTo>
                      <a:pt x="0" y="177"/>
                      <a:pt x="29" y="177"/>
                      <a:pt x="29" y="177"/>
                    </a:cubicBezTo>
                    <a:lnTo>
                      <a:pt x="29" y="149"/>
                    </a:lnTo>
                    <a:lnTo>
                      <a:pt x="149" y="57"/>
                    </a:lnTo>
                    <a:cubicBezTo>
                      <a:pt x="177" y="28"/>
                      <a:pt x="177" y="28"/>
                      <a:pt x="14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48" name="Google Shape;748;p35"/>
              <p:cNvSpPr/>
              <p:nvPr/>
            </p:nvSpPr>
            <p:spPr>
              <a:xfrm>
                <a:off x="5822945" y="4538604"/>
                <a:ext cx="20434" cy="8584"/>
              </a:xfrm>
              <a:custGeom>
                <a:rect b="b" l="l" r="r" t="t"/>
                <a:pathLst>
                  <a:path extrusionOk="0" h="247" w="588">
                    <a:moveTo>
                      <a:pt x="566" y="0"/>
                    </a:moveTo>
                    <a:cubicBezTo>
                      <a:pt x="562" y="0"/>
                      <a:pt x="559" y="3"/>
                      <a:pt x="559" y="13"/>
                    </a:cubicBezTo>
                    <a:lnTo>
                      <a:pt x="28" y="190"/>
                    </a:lnTo>
                    <a:cubicBezTo>
                      <a:pt x="0" y="190"/>
                      <a:pt x="0" y="218"/>
                      <a:pt x="0" y="246"/>
                    </a:cubicBezTo>
                    <a:lnTo>
                      <a:pt x="57" y="246"/>
                    </a:lnTo>
                    <a:lnTo>
                      <a:pt x="559" y="69"/>
                    </a:lnTo>
                    <a:cubicBezTo>
                      <a:pt x="587" y="41"/>
                      <a:pt x="587" y="41"/>
                      <a:pt x="587" y="13"/>
                    </a:cubicBezTo>
                    <a:cubicBezTo>
                      <a:pt x="587" y="13"/>
                      <a:pt x="575" y="0"/>
                      <a:pt x="56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49" name="Google Shape;749;p35"/>
              <p:cNvSpPr/>
              <p:nvPr/>
            </p:nvSpPr>
            <p:spPr>
              <a:xfrm>
                <a:off x="5824891" y="4475598"/>
                <a:ext cx="10356" cy="24605"/>
              </a:xfrm>
              <a:custGeom>
                <a:rect b="b" l="l" r="r" t="t"/>
                <a:pathLst>
                  <a:path extrusionOk="0" h="708" w="298">
                    <a:moveTo>
                      <a:pt x="29" y="0"/>
                    </a:moveTo>
                    <a:cubicBezTo>
                      <a:pt x="29" y="0"/>
                      <a:pt x="1" y="29"/>
                      <a:pt x="29" y="29"/>
                    </a:cubicBezTo>
                    <a:cubicBezTo>
                      <a:pt x="121" y="234"/>
                      <a:pt x="177" y="467"/>
                      <a:pt x="234" y="673"/>
                    </a:cubicBezTo>
                    <a:cubicBezTo>
                      <a:pt x="234" y="708"/>
                      <a:pt x="269" y="708"/>
                      <a:pt x="269" y="708"/>
                    </a:cubicBezTo>
                    <a:cubicBezTo>
                      <a:pt x="298" y="708"/>
                      <a:pt x="298" y="673"/>
                      <a:pt x="298" y="673"/>
                    </a:cubicBezTo>
                    <a:cubicBezTo>
                      <a:pt x="234" y="439"/>
                      <a:pt x="177" y="234"/>
                      <a:pt x="5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50" name="Google Shape;750;p35"/>
              <p:cNvSpPr/>
              <p:nvPr/>
            </p:nvSpPr>
            <p:spPr>
              <a:xfrm>
                <a:off x="5834240" y="4502149"/>
                <a:ext cx="3962" cy="9140"/>
              </a:xfrm>
              <a:custGeom>
                <a:rect b="b" l="l" r="r" t="t"/>
                <a:pathLst>
                  <a:path extrusionOk="0" h="263" w="114">
                    <a:moveTo>
                      <a:pt x="29" y="1"/>
                    </a:moveTo>
                    <a:cubicBezTo>
                      <a:pt x="29" y="29"/>
                      <a:pt x="0" y="29"/>
                      <a:pt x="0" y="57"/>
                    </a:cubicBezTo>
                    <a:lnTo>
                      <a:pt x="57" y="262"/>
                    </a:lnTo>
                    <a:lnTo>
                      <a:pt x="85" y="262"/>
                    </a:lnTo>
                    <a:cubicBezTo>
                      <a:pt x="114" y="262"/>
                      <a:pt x="114" y="262"/>
                      <a:pt x="114" y="234"/>
                    </a:cubicBezTo>
                    <a:lnTo>
                      <a:pt x="57" y="29"/>
                    </a:lnTo>
                    <a:cubicBezTo>
                      <a:pt x="57" y="29"/>
                      <a:pt x="57" y="1"/>
                      <a:pt x="2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51" name="Google Shape;751;p35"/>
              <p:cNvSpPr/>
              <p:nvPr/>
            </p:nvSpPr>
            <p:spPr>
              <a:xfrm>
                <a:off x="5692866" y="4348507"/>
                <a:ext cx="2989" cy="22624"/>
              </a:xfrm>
              <a:custGeom>
                <a:rect b="b" l="l" r="r" t="t"/>
                <a:pathLst>
                  <a:path extrusionOk="0" h="651" w="86">
                    <a:moveTo>
                      <a:pt x="29" y="0"/>
                    </a:moveTo>
                    <a:cubicBezTo>
                      <a:pt x="1" y="0"/>
                      <a:pt x="1" y="0"/>
                      <a:pt x="1" y="28"/>
                    </a:cubicBezTo>
                    <a:cubicBezTo>
                      <a:pt x="1" y="233"/>
                      <a:pt x="1" y="439"/>
                      <a:pt x="29" y="651"/>
                    </a:cubicBezTo>
                    <a:lnTo>
                      <a:pt x="57" y="651"/>
                    </a:lnTo>
                    <a:cubicBezTo>
                      <a:pt x="86" y="651"/>
                      <a:pt x="86" y="651"/>
                      <a:pt x="86" y="615"/>
                    </a:cubicBezTo>
                    <a:cubicBezTo>
                      <a:pt x="57" y="410"/>
                      <a:pt x="57" y="205"/>
                      <a:pt x="57" y="28"/>
                    </a:cubicBezTo>
                    <a:cubicBezTo>
                      <a:pt x="57" y="0"/>
                      <a:pt x="29" y="0"/>
                      <a:pt x="2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52" name="Google Shape;752;p35"/>
              <p:cNvSpPr/>
              <p:nvPr/>
            </p:nvSpPr>
            <p:spPr>
              <a:xfrm>
                <a:off x="5736863" y="4501176"/>
                <a:ext cx="22415" cy="68601"/>
              </a:xfrm>
              <a:custGeom>
                <a:rect b="b" l="l" r="r" t="t"/>
                <a:pathLst>
                  <a:path extrusionOk="0" h="1974" w="645">
                    <a:moveTo>
                      <a:pt x="29" y="0"/>
                    </a:moveTo>
                    <a:cubicBezTo>
                      <a:pt x="1" y="0"/>
                      <a:pt x="1" y="29"/>
                      <a:pt x="1" y="57"/>
                    </a:cubicBezTo>
                    <a:lnTo>
                      <a:pt x="326" y="1882"/>
                    </a:lnTo>
                    <a:cubicBezTo>
                      <a:pt x="326" y="1917"/>
                      <a:pt x="326" y="1946"/>
                      <a:pt x="355" y="1974"/>
                    </a:cubicBezTo>
                    <a:lnTo>
                      <a:pt x="616" y="1974"/>
                    </a:lnTo>
                    <a:cubicBezTo>
                      <a:pt x="645" y="1974"/>
                      <a:pt x="645" y="1974"/>
                      <a:pt x="645" y="1946"/>
                    </a:cubicBezTo>
                    <a:cubicBezTo>
                      <a:pt x="645" y="1946"/>
                      <a:pt x="645" y="1917"/>
                      <a:pt x="616" y="1917"/>
                    </a:cubicBezTo>
                    <a:lnTo>
                      <a:pt x="383" y="1917"/>
                    </a:lnTo>
                    <a:lnTo>
                      <a:pt x="383" y="1882"/>
                    </a:lnTo>
                    <a:lnTo>
                      <a:pt x="58" y="29"/>
                    </a:lnTo>
                    <a:cubicBezTo>
                      <a:pt x="58" y="29"/>
                      <a:pt x="58" y="0"/>
                      <a:pt x="2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53" name="Google Shape;753;p35"/>
              <p:cNvSpPr/>
              <p:nvPr/>
            </p:nvSpPr>
            <p:spPr>
              <a:xfrm>
                <a:off x="5570919" y="4504130"/>
                <a:ext cx="16264" cy="10356"/>
              </a:xfrm>
              <a:custGeom>
                <a:rect b="b" l="l" r="r" t="t"/>
                <a:pathLst>
                  <a:path extrusionOk="0" h="298" w="468">
                    <a:moveTo>
                      <a:pt x="411" y="0"/>
                    </a:moveTo>
                    <a:cubicBezTo>
                      <a:pt x="291" y="92"/>
                      <a:pt x="149" y="177"/>
                      <a:pt x="1" y="269"/>
                    </a:cubicBezTo>
                    <a:lnTo>
                      <a:pt x="1" y="297"/>
                    </a:lnTo>
                    <a:lnTo>
                      <a:pt x="29" y="297"/>
                    </a:lnTo>
                    <a:cubicBezTo>
                      <a:pt x="178" y="241"/>
                      <a:pt x="326" y="149"/>
                      <a:pt x="468" y="64"/>
                    </a:cubicBezTo>
                    <a:lnTo>
                      <a:pt x="46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54" name="Google Shape;754;p35"/>
            <p:cNvGrpSpPr/>
            <p:nvPr/>
          </p:nvGrpSpPr>
          <p:grpSpPr>
            <a:xfrm>
              <a:off x="5240433" y="2333504"/>
              <a:ext cx="1470385" cy="1003512"/>
              <a:chOff x="4805595" y="2633670"/>
              <a:chExt cx="513367" cy="350376"/>
            </a:xfrm>
          </p:grpSpPr>
          <p:sp>
            <p:nvSpPr>
              <p:cNvPr id="755" name="Google Shape;755;p35"/>
              <p:cNvSpPr/>
              <p:nvPr/>
            </p:nvSpPr>
            <p:spPr>
              <a:xfrm>
                <a:off x="4811819" y="2641767"/>
                <a:ext cx="33953" cy="94457"/>
              </a:xfrm>
              <a:custGeom>
                <a:rect b="b" l="l" r="r" t="t"/>
                <a:pathLst>
                  <a:path extrusionOk="0" h="2718" w="977">
                    <a:moveTo>
                      <a:pt x="884" y="1"/>
                    </a:moveTo>
                    <a:cubicBezTo>
                      <a:pt x="594" y="1"/>
                      <a:pt x="325" y="241"/>
                      <a:pt x="325" y="560"/>
                    </a:cubicBezTo>
                    <a:lnTo>
                      <a:pt x="325" y="913"/>
                    </a:lnTo>
                    <a:cubicBezTo>
                      <a:pt x="325" y="1034"/>
                      <a:pt x="297" y="1126"/>
                      <a:pt x="212" y="1210"/>
                    </a:cubicBezTo>
                    <a:lnTo>
                      <a:pt x="0" y="1416"/>
                    </a:lnTo>
                    <a:lnTo>
                      <a:pt x="149" y="1564"/>
                    </a:lnTo>
                    <a:cubicBezTo>
                      <a:pt x="241" y="1656"/>
                      <a:pt x="297" y="1741"/>
                      <a:pt x="297" y="1861"/>
                    </a:cubicBezTo>
                    <a:lnTo>
                      <a:pt x="297" y="2187"/>
                    </a:lnTo>
                    <a:cubicBezTo>
                      <a:pt x="297" y="2477"/>
                      <a:pt x="531" y="2717"/>
                      <a:pt x="856" y="2717"/>
                    </a:cubicBezTo>
                    <a:lnTo>
                      <a:pt x="920" y="2717"/>
                    </a:lnTo>
                    <a:cubicBezTo>
                      <a:pt x="948" y="2717"/>
                      <a:pt x="976" y="2717"/>
                      <a:pt x="976" y="2654"/>
                    </a:cubicBezTo>
                    <a:cubicBezTo>
                      <a:pt x="976" y="2625"/>
                      <a:pt x="948" y="2597"/>
                      <a:pt x="920" y="2597"/>
                    </a:cubicBezTo>
                    <a:lnTo>
                      <a:pt x="856" y="2597"/>
                    </a:lnTo>
                    <a:cubicBezTo>
                      <a:pt x="594" y="2597"/>
                      <a:pt x="417" y="2420"/>
                      <a:pt x="417" y="2187"/>
                    </a:cubicBezTo>
                    <a:lnTo>
                      <a:pt x="417" y="1861"/>
                    </a:lnTo>
                    <a:cubicBezTo>
                      <a:pt x="417" y="1713"/>
                      <a:pt x="354" y="1564"/>
                      <a:pt x="241" y="1479"/>
                    </a:cubicBezTo>
                    <a:lnTo>
                      <a:pt x="177" y="1416"/>
                    </a:lnTo>
                    <a:lnTo>
                      <a:pt x="297" y="1302"/>
                    </a:lnTo>
                    <a:cubicBezTo>
                      <a:pt x="389" y="1210"/>
                      <a:pt x="446" y="1062"/>
                      <a:pt x="446" y="913"/>
                    </a:cubicBezTo>
                    <a:lnTo>
                      <a:pt x="446" y="560"/>
                    </a:lnTo>
                    <a:cubicBezTo>
                      <a:pt x="446" y="298"/>
                      <a:pt x="651" y="121"/>
                      <a:pt x="884" y="121"/>
                    </a:cubicBezTo>
                    <a:cubicBezTo>
                      <a:pt x="920" y="121"/>
                      <a:pt x="948" y="93"/>
                      <a:pt x="948" y="64"/>
                    </a:cubicBezTo>
                    <a:cubicBezTo>
                      <a:pt x="948" y="29"/>
                      <a:pt x="920" y="1"/>
                      <a:pt x="88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56" name="Google Shape;756;p35"/>
              <p:cNvSpPr/>
              <p:nvPr/>
            </p:nvSpPr>
            <p:spPr>
              <a:xfrm>
                <a:off x="4901224" y="2641767"/>
                <a:ext cx="33710" cy="94457"/>
              </a:xfrm>
              <a:custGeom>
                <a:rect b="b" l="l" r="r" t="t"/>
                <a:pathLst>
                  <a:path extrusionOk="0" h="2718" w="970">
                    <a:moveTo>
                      <a:pt x="86" y="1"/>
                    </a:moveTo>
                    <a:cubicBezTo>
                      <a:pt x="57" y="1"/>
                      <a:pt x="29" y="29"/>
                      <a:pt x="29" y="64"/>
                    </a:cubicBezTo>
                    <a:cubicBezTo>
                      <a:pt x="29" y="93"/>
                      <a:pt x="57" y="121"/>
                      <a:pt x="86" y="121"/>
                    </a:cubicBezTo>
                    <a:cubicBezTo>
                      <a:pt x="326" y="121"/>
                      <a:pt x="531" y="298"/>
                      <a:pt x="531" y="560"/>
                    </a:cubicBezTo>
                    <a:lnTo>
                      <a:pt x="531" y="913"/>
                    </a:lnTo>
                    <a:cubicBezTo>
                      <a:pt x="531" y="1062"/>
                      <a:pt x="588" y="1210"/>
                      <a:pt x="680" y="1302"/>
                    </a:cubicBezTo>
                    <a:lnTo>
                      <a:pt x="793" y="1416"/>
                    </a:lnTo>
                    <a:lnTo>
                      <a:pt x="736" y="1479"/>
                    </a:lnTo>
                    <a:cubicBezTo>
                      <a:pt x="616" y="1564"/>
                      <a:pt x="559" y="1713"/>
                      <a:pt x="559" y="1861"/>
                    </a:cubicBezTo>
                    <a:lnTo>
                      <a:pt x="559" y="2187"/>
                    </a:lnTo>
                    <a:cubicBezTo>
                      <a:pt x="559" y="2420"/>
                      <a:pt x="383" y="2597"/>
                      <a:pt x="121" y="2597"/>
                    </a:cubicBezTo>
                    <a:lnTo>
                      <a:pt x="57" y="2597"/>
                    </a:lnTo>
                    <a:cubicBezTo>
                      <a:pt x="1" y="2597"/>
                      <a:pt x="1" y="2625"/>
                      <a:pt x="1" y="2654"/>
                    </a:cubicBezTo>
                    <a:cubicBezTo>
                      <a:pt x="1" y="2717"/>
                      <a:pt x="1" y="2717"/>
                      <a:pt x="57" y="2717"/>
                    </a:cubicBezTo>
                    <a:lnTo>
                      <a:pt x="121" y="2717"/>
                    </a:lnTo>
                    <a:cubicBezTo>
                      <a:pt x="439" y="2717"/>
                      <a:pt x="680" y="2477"/>
                      <a:pt x="680" y="2187"/>
                    </a:cubicBezTo>
                    <a:lnTo>
                      <a:pt x="680" y="1861"/>
                    </a:lnTo>
                    <a:cubicBezTo>
                      <a:pt x="680" y="1741"/>
                      <a:pt x="736" y="1656"/>
                      <a:pt x="828" y="1564"/>
                    </a:cubicBezTo>
                    <a:lnTo>
                      <a:pt x="970" y="1416"/>
                    </a:lnTo>
                    <a:lnTo>
                      <a:pt x="765" y="1210"/>
                    </a:lnTo>
                    <a:cubicBezTo>
                      <a:pt x="680" y="1126"/>
                      <a:pt x="651" y="1034"/>
                      <a:pt x="651" y="913"/>
                    </a:cubicBezTo>
                    <a:lnTo>
                      <a:pt x="651" y="560"/>
                    </a:lnTo>
                    <a:cubicBezTo>
                      <a:pt x="651" y="241"/>
                      <a:pt x="383" y="1"/>
                      <a:pt x="8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57" name="Google Shape;757;p35"/>
              <p:cNvSpPr/>
              <p:nvPr/>
            </p:nvSpPr>
            <p:spPr>
              <a:xfrm>
                <a:off x="4840009" y="2703836"/>
                <a:ext cx="12337" cy="23041"/>
              </a:xfrm>
              <a:custGeom>
                <a:rect b="b" l="l" r="r" t="t"/>
                <a:pathLst>
                  <a:path extrusionOk="0" h="663" w="355">
                    <a:moveTo>
                      <a:pt x="267" y="0"/>
                    </a:moveTo>
                    <a:cubicBezTo>
                      <a:pt x="248" y="0"/>
                      <a:pt x="234" y="22"/>
                      <a:pt x="234" y="47"/>
                    </a:cubicBezTo>
                    <a:lnTo>
                      <a:pt x="1" y="606"/>
                    </a:lnTo>
                    <a:cubicBezTo>
                      <a:pt x="1" y="634"/>
                      <a:pt x="1" y="662"/>
                      <a:pt x="29" y="662"/>
                    </a:cubicBezTo>
                    <a:lnTo>
                      <a:pt x="57" y="662"/>
                    </a:lnTo>
                    <a:cubicBezTo>
                      <a:pt x="85" y="662"/>
                      <a:pt x="114" y="662"/>
                      <a:pt x="114" y="634"/>
                    </a:cubicBezTo>
                    <a:lnTo>
                      <a:pt x="326" y="75"/>
                    </a:lnTo>
                    <a:cubicBezTo>
                      <a:pt x="354" y="47"/>
                      <a:pt x="326" y="12"/>
                      <a:pt x="291" y="12"/>
                    </a:cubicBezTo>
                    <a:cubicBezTo>
                      <a:pt x="283" y="4"/>
                      <a:pt x="274" y="0"/>
                      <a:pt x="26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58" name="Google Shape;758;p35"/>
              <p:cNvSpPr/>
              <p:nvPr/>
            </p:nvSpPr>
            <p:spPr>
              <a:xfrm>
                <a:off x="5095432" y="2706025"/>
                <a:ext cx="12337" cy="22832"/>
              </a:xfrm>
              <a:custGeom>
                <a:rect b="b" l="l" r="r" t="t"/>
                <a:pathLst>
                  <a:path extrusionOk="0" h="657" w="355">
                    <a:moveTo>
                      <a:pt x="274" y="1"/>
                    </a:moveTo>
                    <a:cubicBezTo>
                      <a:pt x="256" y="1"/>
                      <a:pt x="242" y="21"/>
                      <a:pt x="242" y="41"/>
                    </a:cubicBezTo>
                    <a:lnTo>
                      <a:pt x="1" y="571"/>
                    </a:lnTo>
                    <a:cubicBezTo>
                      <a:pt x="1" y="599"/>
                      <a:pt x="36" y="656"/>
                      <a:pt x="65" y="656"/>
                    </a:cubicBezTo>
                    <a:cubicBezTo>
                      <a:pt x="93" y="656"/>
                      <a:pt x="121" y="656"/>
                      <a:pt x="121" y="628"/>
                    </a:cubicBezTo>
                    <a:lnTo>
                      <a:pt x="326" y="69"/>
                    </a:lnTo>
                    <a:cubicBezTo>
                      <a:pt x="355" y="41"/>
                      <a:pt x="326" y="12"/>
                      <a:pt x="298" y="12"/>
                    </a:cubicBezTo>
                    <a:cubicBezTo>
                      <a:pt x="290" y="4"/>
                      <a:pt x="282" y="1"/>
                      <a:pt x="27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59" name="Google Shape;759;p35"/>
              <p:cNvSpPr/>
              <p:nvPr/>
            </p:nvSpPr>
            <p:spPr>
              <a:xfrm>
                <a:off x="5173382" y="2706025"/>
                <a:ext cx="12337" cy="22832"/>
              </a:xfrm>
              <a:custGeom>
                <a:rect b="b" l="l" r="r" t="t"/>
                <a:pathLst>
                  <a:path extrusionOk="0" h="657" w="355">
                    <a:moveTo>
                      <a:pt x="271" y="1"/>
                    </a:moveTo>
                    <a:cubicBezTo>
                      <a:pt x="249" y="1"/>
                      <a:pt x="226" y="21"/>
                      <a:pt x="206" y="41"/>
                    </a:cubicBezTo>
                    <a:lnTo>
                      <a:pt x="1" y="571"/>
                    </a:lnTo>
                    <a:cubicBezTo>
                      <a:pt x="1" y="599"/>
                      <a:pt x="1" y="656"/>
                      <a:pt x="29" y="656"/>
                    </a:cubicBezTo>
                    <a:lnTo>
                      <a:pt x="57" y="656"/>
                    </a:lnTo>
                    <a:cubicBezTo>
                      <a:pt x="93" y="656"/>
                      <a:pt x="121" y="656"/>
                      <a:pt x="121" y="628"/>
                    </a:cubicBezTo>
                    <a:lnTo>
                      <a:pt x="326" y="69"/>
                    </a:lnTo>
                    <a:cubicBezTo>
                      <a:pt x="354" y="41"/>
                      <a:pt x="326" y="12"/>
                      <a:pt x="298" y="12"/>
                    </a:cubicBezTo>
                    <a:cubicBezTo>
                      <a:pt x="289" y="4"/>
                      <a:pt x="281" y="1"/>
                      <a:pt x="27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60" name="Google Shape;760;p35"/>
              <p:cNvSpPr/>
              <p:nvPr/>
            </p:nvSpPr>
            <p:spPr>
              <a:xfrm>
                <a:off x="5186658" y="2706025"/>
                <a:ext cx="12337" cy="22832"/>
              </a:xfrm>
              <a:custGeom>
                <a:rect b="b" l="l" r="r" t="t"/>
                <a:pathLst>
                  <a:path extrusionOk="0" h="657" w="355">
                    <a:moveTo>
                      <a:pt x="273" y="1"/>
                    </a:moveTo>
                    <a:cubicBezTo>
                      <a:pt x="252" y="1"/>
                      <a:pt x="231" y="21"/>
                      <a:pt x="206" y="41"/>
                    </a:cubicBezTo>
                    <a:lnTo>
                      <a:pt x="1" y="571"/>
                    </a:lnTo>
                    <a:cubicBezTo>
                      <a:pt x="1" y="599"/>
                      <a:pt x="1" y="656"/>
                      <a:pt x="29" y="656"/>
                    </a:cubicBezTo>
                    <a:lnTo>
                      <a:pt x="64" y="656"/>
                    </a:lnTo>
                    <a:cubicBezTo>
                      <a:pt x="93" y="656"/>
                      <a:pt x="121" y="656"/>
                      <a:pt x="121" y="628"/>
                    </a:cubicBezTo>
                    <a:lnTo>
                      <a:pt x="326" y="69"/>
                    </a:lnTo>
                    <a:cubicBezTo>
                      <a:pt x="354" y="41"/>
                      <a:pt x="326" y="12"/>
                      <a:pt x="298" y="12"/>
                    </a:cubicBezTo>
                    <a:cubicBezTo>
                      <a:pt x="289" y="4"/>
                      <a:pt x="281" y="1"/>
                      <a:pt x="27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61" name="Google Shape;761;p35"/>
              <p:cNvSpPr/>
              <p:nvPr/>
            </p:nvSpPr>
            <p:spPr>
              <a:xfrm>
                <a:off x="4856959" y="2667345"/>
                <a:ext cx="51399" cy="46256"/>
              </a:xfrm>
              <a:custGeom>
                <a:rect b="b" l="l" r="r" t="t"/>
                <a:pathLst>
                  <a:path extrusionOk="0" h="1331" w="1479">
                    <a:moveTo>
                      <a:pt x="0" y="0"/>
                    </a:moveTo>
                    <a:lnTo>
                      <a:pt x="0" y="1330"/>
                    </a:lnTo>
                    <a:lnTo>
                      <a:pt x="1479" y="1330"/>
                    </a:lnTo>
                    <a:lnTo>
                      <a:pt x="147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62" name="Google Shape;762;p35"/>
              <p:cNvSpPr/>
              <p:nvPr/>
            </p:nvSpPr>
            <p:spPr>
              <a:xfrm>
                <a:off x="4963441" y="2633670"/>
                <a:ext cx="22624" cy="116803"/>
              </a:xfrm>
              <a:custGeom>
                <a:rect b="b" l="l" r="r" t="t"/>
                <a:pathLst>
                  <a:path extrusionOk="0" h="3361" w="651">
                    <a:moveTo>
                      <a:pt x="587" y="0"/>
                    </a:moveTo>
                    <a:cubicBezTo>
                      <a:pt x="559" y="0"/>
                      <a:pt x="531" y="0"/>
                      <a:pt x="531" y="29"/>
                    </a:cubicBezTo>
                    <a:cubicBezTo>
                      <a:pt x="0" y="1033"/>
                      <a:pt x="0" y="2299"/>
                      <a:pt x="502" y="3332"/>
                    </a:cubicBezTo>
                    <a:cubicBezTo>
                      <a:pt x="502" y="3361"/>
                      <a:pt x="531" y="3361"/>
                      <a:pt x="559" y="3361"/>
                    </a:cubicBezTo>
                    <a:lnTo>
                      <a:pt x="587" y="3361"/>
                    </a:lnTo>
                    <a:cubicBezTo>
                      <a:pt x="616" y="3332"/>
                      <a:pt x="616" y="3304"/>
                      <a:pt x="616" y="3269"/>
                    </a:cubicBezTo>
                    <a:cubicBezTo>
                      <a:pt x="120" y="2299"/>
                      <a:pt x="120" y="1061"/>
                      <a:pt x="616" y="85"/>
                    </a:cubicBezTo>
                    <a:cubicBezTo>
                      <a:pt x="651" y="57"/>
                      <a:pt x="616" y="29"/>
                      <a:pt x="58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63" name="Google Shape;763;p35"/>
              <p:cNvSpPr/>
              <p:nvPr/>
            </p:nvSpPr>
            <p:spPr>
              <a:xfrm>
                <a:off x="4989993" y="2675686"/>
                <a:ext cx="103528" cy="32737"/>
              </a:xfrm>
              <a:custGeom>
                <a:rect b="b" l="l" r="r" t="t"/>
                <a:pathLst>
                  <a:path extrusionOk="0" h="942" w="2979">
                    <a:moveTo>
                      <a:pt x="0" y="1"/>
                    </a:moveTo>
                    <a:lnTo>
                      <a:pt x="0" y="942"/>
                    </a:lnTo>
                    <a:lnTo>
                      <a:pt x="2978" y="942"/>
                    </a:lnTo>
                    <a:lnTo>
                      <a:pt x="2978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64" name="Google Shape;764;p35"/>
              <p:cNvSpPr/>
              <p:nvPr/>
            </p:nvSpPr>
            <p:spPr>
              <a:xfrm>
                <a:off x="5122261" y="2675686"/>
                <a:ext cx="48202" cy="32737"/>
              </a:xfrm>
              <a:custGeom>
                <a:rect b="b" l="l" r="r" t="t"/>
                <a:pathLst>
                  <a:path extrusionOk="0" h="942" w="1387">
                    <a:moveTo>
                      <a:pt x="0" y="1"/>
                    </a:moveTo>
                    <a:lnTo>
                      <a:pt x="0" y="942"/>
                    </a:lnTo>
                    <a:lnTo>
                      <a:pt x="1387" y="942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65" name="Google Shape;765;p35"/>
              <p:cNvSpPr/>
              <p:nvPr/>
            </p:nvSpPr>
            <p:spPr>
              <a:xfrm>
                <a:off x="5001287" y="2696121"/>
                <a:ext cx="75760" cy="4205"/>
              </a:xfrm>
              <a:custGeom>
                <a:rect b="b" l="l" r="r" t="t"/>
                <a:pathLst>
                  <a:path extrusionOk="0" h="121" w="2180">
                    <a:moveTo>
                      <a:pt x="57" y="0"/>
                    </a:moveTo>
                    <a:cubicBezTo>
                      <a:pt x="29" y="0"/>
                      <a:pt x="1" y="28"/>
                      <a:pt x="1" y="57"/>
                    </a:cubicBezTo>
                    <a:cubicBezTo>
                      <a:pt x="1" y="92"/>
                      <a:pt x="29" y="120"/>
                      <a:pt x="57" y="120"/>
                    </a:cubicBezTo>
                    <a:lnTo>
                      <a:pt x="2123" y="120"/>
                    </a:lnTo>
                    <a:cubicBezTo>
                      <a:pt x="2151" y="120"/>
                      <a:pt x="2179" y="92"/>
                      <a:pt x="2179" y="57"/>
                    </a:cubicBezTo>
                    <a:cubicBezTo>
                      <a:pt x="2179" y="28"/>
                      <a:pt x="2151" y="0"/>
                      <a:pt x="212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66" name="Google Shape;766;p35"/>
              <p:cNvSpPr/>
              <p:nvPr/>
            </p:nvSpPr>
            <p:spPr>
              <a:xfrm>
                <a:off x="4892858" y="2675686"/>
                <a:ext cx="4205" cy="32737"/>
              </a:xfrm>
              <a:custGeom>
                <a:rect b="b" l="l" r="r" t="t"/>
                <a:pathLst>
                  <a:path extrusionOk="0" h="942" w="121">
                    <a:moveTo>
                      <a:pt x="64" y="1"/>
                    </a:moveTo>
                    <a:cubicBezTo>
                      <a:pt x="28" y="1"/>
                      <a:pt x="0" y="29"/>
                      <a:pt x="0" y="58"/>
                    </a:cubicBezTo>
                    <a:lnTo>
                      <a:pt x="0" y="885"/>
                    </a:lnTo>
                    <a:cubicBezTo>
                      <a:pt x="0" y="914"/>
                      <a:pt x="28" y="942"/>
                      <a:pt x="64" y="942"/>
                    </a:cubicBezTo>
                    <a:cubicBezTo>
                      <a:pt x="92" y="942"/>
                      <a:pt x="120" y="914"/>
                      <a:pt x="120" y="885"/>
                    </a:cubicBezTo>
                    <a:lnTo>
                      <a:pt x="120" y="58"/>
                    </a:lnTo>
                    <a:cubicBezTo>
                      <a:pt x="120" y="29"/>
                      <a:pt x="92" y="1"/>
                      <a:pt x="6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67" name="Google Shape;767;p35"/>
              <p:cNvSpPr/>
              <p:nvPr/>
            </p:nvSpPr>
            <p:spPr>
              <a:xfrm>
                <a:off x="5180507" y="2670543"/>
                <a:ext cx="34961" cy="27559"/>
              </a:xfrm>
              <a:custGeom>
                <a:rect b="b" l="l" r="r" t="t"/>
                <a:pathLst>
                  <a:path extrusionOk="0" h="793" w="1006">
                    <a:moveTo>
                      <a:pt x="121" y="0"/>
                    </a:moveTo>
                    <a:lnTo>
                      <a:pt x="1" y="651"/>
                    </a:lnTo>
                    <a:lnTo>
                      <a:pt x="913" y="793"/>
                    </a:lnTo>
                    <a:lnTo>
                      <a:pt x="1005" y="149"/>
                    </a:lnTo>
                    <a:lnTo>
                      <a:pt x="12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68" name="Google Shape;768;p35"/>
              <p:cNvSpPr/>
              <p:nvPr/>
            </p:nvSpPr>
            <p:spPr>
              <a:xfrm>
                <a:off x="4825021" y="2875340"/>
                <a:ext cx="33953" cy="95430"/>
              </a:xfrm>
              <a:custGeom>
                <a:rect b="b" l="l" r="r" t="t"/>
                <a:pathLst>
                  <a:path extrusionOk="0" h="2746" w="977">
                    <a:moveTo>
                      <a:pt x="884" y="0"/>
                    </a:moveTo>
                    <a:cubicBezTo>
                      <a:pt x="594" y="0"/>
                      <a:pt x="326" y="241"/>
                      <a:pt x="326" y="559"/>
                    </a:cubicBezTo>
                    <a:lnTo>
                      <a:pt x="326" y="913"/>
                    </a:lnTo>
                    <a:cubicBezTo>
                      <a:pt x="326" y="1033"/>
                      <a:pt x="269" y="1125"/>
                      <a:pt x="212" y="1210"/>
                    </a:cubicBezTo>
                    <a:lnTo>
                      <a:pt x="0" y="1415"/>
                    </a:lnTo>
                    <a:lnTo>
                      <a:pt x="149" y="1564"/>
                    </a:lnTo>
                    <a:cubicBezTo>
                      <a:pt x="241" y="1656"/>
                      <a:pt x="269" y="1741"/>
                      <a:pt x="269" y="1861"/>
                    </a:cubicBezTo>
                    <a:lnTo>
                      <a:pt x="269" y="2186"/>
                    </a:lnTo>
                    <a:cubicBezTo>
                      <a:pt x="269" y="2476"/>
                      <a:pt x="531" y="2745"/>
                      <a:pt x="828" y="2745"/>
                    </a:cubicBezTo>
                    <a:lnTo>
                      <a:pt x="920" y="2745"/>
                    </a:lnTo>
                    <a:cubicBezTo>
                      <a:pt x="948" y="2745"/>
                      <a:pt x="976" y="2717"/>
                      <a:pt x="976" y="2682"/>
                    </a:cubicBezTo>
                    <a:cubicBezTo>
                      <a:pt x="976" y="2625"/>
                      <a:pt x="948" y="2625"/>
                      <a:pt x="920" y="2625"/>
                    </a:cubicBezTo>
                    <a:lnTo>
                      <a:pt x="828" y="2625"/>
                    </a:lnTo>
                    <a:cubicBezTo>
                      <a:pt x="594" y="2625"/>
                      <a:pt x="389" y="2420"/>
                      <a:pt x="389" y="2186"/>
                    </a:cubicBezTo>
                    <a:lnTo>
                      <a:pt x="389" y="1861"/>
                    </a:lnTo>
                    <a:cubicBezTo>
                      <a:pt x="389" y="1712"/>
                      <a:pt x="326" y="1592"/>
                      <a:pt x="241" y="1479"/>
                    </a:cubicBezTo>
                    <a:lnTo>
                      <a:pt x="177" y="1415"/>
                    </a:lnTo>
                    <a:lnTo>
                      <a:pt x="269" y="1302"/>
                    </a:lnTo>
                    <a:cubicBezTo>
                      <a:pt x="389" y="1210"/>
                      <a:pt x="446" y="1062"/>
                      <a:pt x="446" y="913"/>
                    </a:cubicBezTo>
                    <a:lnTo>
                      <a:pt x="446" y="559"/>
                    </a:lnTo>
                    <a:cubicBezTo>
                      <a:pt x="446" y="297"/>
                      <a:pt x="651" y="121"/>
                      <a:pt x="884" y="121"/>
                    </a:cubicBezTo>
                    <a:cubicBezTo>
                      <a:pt x="920" y="121"/>
                      <a:pt x="948" y="92"/>
                      <a:pt x="948" y="64"/>
                    </a:cubicBezTo>
                    <a:cubicBezTo>
                      <a:pt x="948" y="29"/>
                      <a:pt x="920" y="0"/>
                      <a:pt x="88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69" name="Google Shape;769;p35"/>
              <p:cNvSpPr/>
              <p:nvPr/>
            </p:nvSpPr>
            <p:spPr>
              <a:xfrm>
                <a:off x="4974736" y="2875340"/>
                <a:ext cx="33710" cy="95430"/>
              </a:xfrm>
              <a:custGeom>
                <a:rect b="b" l="l" r="r" t="t"/>
                <a:pathLst>
                  <a:path extrusionOk="0" h="2746" w="970">
                    <a:moveTo>
                      <a:pt x="114" y="0"/>
                    </a:moveTo>
                    <a:cubicBezTo>
                      <a:pt x="57" y="0"/>
                      <a:pt x="57" y="29"/>
                      <a:pt x="57" y="64"/>
                    </a:cubicBezTo>
                    <a:cubicBezTo>
                      <a:pt x="57" y="92"/>
                      <a:pt x="57" y="121"/>
                      <a:pt x="114" y="121"/>
                    </a:cubicBezTo>
                    <a:cubicBezTo>
                      <a:pt x="354" y="121"/>
                      <a:pt x="559" y="297"/>
                      <a:pt x="559" y="559"/>
                    </a:cubicBezTo>
                    <a:lnTo>
                      <a:pt x="559" y="913"/>
                    </a:lnTo>
                    <a:cubicBezTo>
                      <a:pt x="559" y="1062"/>
                      <a:pt x="588" y="1210"/>
                      <a:pt x="708" y="1302"/>
                    </a:cubicBezTo>
                    <a:lnTo>
                      <a:pt x="821" y="1415"/>
                    </a:lnTo>
                    <a:lnTo>
                      <a:pt x="765" y="1479"/>
                    </a:lnTo>
                    <a:cubicBezTo>
                      <a:pt x="644" y="1564"/>
                      <a:pt x="588" y="1712"/>
                      <a:pt x="588" y="1861"/>
                    </a:cubicBezTo>
                    <a:lnTo>
                      <a:pt x="588" y="2186"/>
                    </a:lnTo>
                    <a:cubicBezTo>
                      <a:pt x="588" y="2420"/>
                      <a:pt x="382" y="2625"/>
                      <a:pt x="149" y="2625"/>
                    </a:cubicBezTo>
                    <a:lnTo>
                      <a:pt x="57" y="2625"/>
                    </a:lnTo>
                    <a:cubicBezTo>
                      <a:pt x="29" y="2625"/>
                      <a:pt x="0" y="2625"/>
                      <a:pt x="0" y="2682"/>
                    </a:cubicBezTo>
                    <a:cubicBezTo>
                      <a:pt x="0" y="2717"/>
                      <a:pt x="29" y="2745"/>
                      <a:pt x="57" y="2745"/>
                    </a:cubicBezTo>
                    <a:lnTo>
                      <a:pt x="149" y="2745"/>
                    </a:lnTo>
                    <a:cubicBezTo>
                      <a:pt x="467" y="2745"/>
                      <a:pt x="708" y="2476"/>
                      <a:pt x="708" y="2186"/>
                    </a:cubicBezTo>
                    <a:lnTo>
                      <a:pt x="708" y="1861"/>
                    </a:lnTo>
                    <a:cubicBezTo>
                      <a:pt x="708" y="1741"/>
                      <a:pt x="765" y="1656"/>
                      <a:pt x="821" y="1564"/>
                    </a:cubicBezTo>
                    <a:lnTo>
                      <a:pt x="970" y="1415"/>
                    </a:lnTo>
                    <a:lnTo>
                      <a:pt x="793" y="1210"/>
                    </a:lnTo>
                    <a:cubicBezTo>
                      <a:pt x="708" y="1125"/>
                      <a:pt x="680" y="1033"/>
                      <a:pt x="680" y="913"/>
                    </a:cubicBezTo>
                    <a:lnTo>
                      <a:pt x="680" y="559"/>
                    </a:lnTo>
                    <a:cubicBezTo>
                      <a:pt x="680" y="241"/>
                      <a:pt x="411" y="0"/>
                      <a:pt x="11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70" name="Google Shape;770;p35"/>
              <p:cNvSpPr/>
              <p:nvPr/>
            </p:nvSpPr>
            <p:spPr>
              <a:xfrm>
                <a:off x="4858940" y="2899910"/>
                <a:ext cx="51156" cy="47263"/>
              </a:xfrm>
              <a:custGeom>
                <a:rect b="b" l="l" r="r" t="t"/>
                <a:pathLst>
                  <a:path extrusionOk="0" h="1360" w="1472">
                    <a:moveTo>
                      <a:pt x="0" y="1"/>
                    </a:moveTo>
                    <a:lnTo>
                      <a:pt x="0" y="1359"/>
                    </a:lnTo>
                    <a:lnTo>
                      <a:pt x="1472" y="1359"/>
                    </a:lnTo>
                    <a:lnTo>
                      <a:pt x="1472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71" name="Google Shape;771;p35"/>
              <p:cNvSpPr/>
              <p:nvPr/>
            </p:nvSpPr>
            <p:spPr>
              <a:xfrm>
                <a:off x="5042330" y="2867208"/>
                <a:ext cx="23666" cy="116838"/>
              </a:xfrm>
              <a:custGeom>
                <a:rect b="b" l="l" r="r" t="t"/>
                <a:pathLst>
                  <a:path extrusionOk="0" h="3362" w="681">
                    <a:moveTo>
                      <a:pt x="616" y="1"/>
                    </a:moveTo>
                    <a:cubicBezTo>
                      <a:pt x="588" y="1"/>
                      <a:pt x="560" y="1"/>
                      <a:pt x="560" y="29"/>
                    </a:cubicBezTo>
                    <a:cubicBezTo>
                      <a:pt x="29" y="1034"/>
                      <a:pt x="1" y="2300"/>
                      <a:pt x="532" y="3333"/>
                    </a:cubicBezTo>
                    <a:cubicBezTo>
                      <a:pt x="532" y="3361"/>
                      <a:pt x="560" y="3361"/>
                      <a:pt x="588" y="3361"/>
                    </a:cubicBezTo>
                    <a:lnTo>
                      <a:pt x="616" y="3361"/>
                    </a:lnTo>
                    <a:cubicBezTo>
                      <a:pt x="645" y="3333"/>
                      <a:pt x="645" y="3305"/>
                      <a:pt x="645" y="3269"/>
                    </a:cubicBezTo>
                    <a:cubicBezTo>
                      <a:pt x="149" y="2300"/>
                      <a:pt x="149" y="1062"/>
                      <a:pt x="645" y="86"/>
                    </a:cubicBezTo>
                    <a:cubicBezTo>
                      <a:pt x="680" y="58"/>
                      <a:pt x="645" y="29"/>
                      <a:pt x="61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72" name="Google Shape;772;p35"/>
              <p:cNvSpPr/>
              <p:nvPr/>
            </p:nvSpPr>
            <p:spPr>
              <a:xfrm>
                <a:off x="5296303" y="2867208"/>
                <a:ext cx="22659" cy="116838"/>
              </a:xfrm>
              <a:custGeom>
                <a:rect b="b" l="l" r="r" t="t"/>
                <a:pathLst>
                  <a:path extrusionOk="0" h="3362" w="652">
                    <a:moveTo>
                      <a:pt x="29" y="1"/>
                    </a:moveTo>
                    <a:cubicBezTo>
                      <a:pt x="1" y="29"/>
                      <a:pt x="1" y="58"/>
                      <a:pt x="1" y="86"/>
                    </a:cubicBezTo>
                    <a:cubicBezTo>
                      <a:pt x="531" y="1062"/>
                      <a:pt x="531" y="2300"/>
                      <a:pt x="29" y="3269"/>
                    </a:cubicBezTo>
                    <a:cubicBezTo>
                      <a:pt x="29" y="3305"/>
                      <a:pt x="29" y="3333"/>
                      <a:pt x="57" y="3361"/>
                    </a:cubicBezTo>
                    <a:lnTo>
                      <a:pt x="93" y="3361"/>
                    </a:lnTo>
                    <a:cubicBezTo>
                      <a:pt x="121" y="3361"/>
                      <a:pt x="121" y="3361"/>
                      <a:pt x="149" y="3333"/>
                    </a:cubicBezTo>
                    <a:cubicBezTo>
                      <a:pt x="652" y="2300"/>
                      <a:pt x="652" y="1034"/>
                      <a:pt x="121" y="29"/>
                    </a:cubicBezTo>
                    <a:cubicBezTo>
                      <a:pt x="121" y="1"/>
                      <a:pt x="57" y="1"/>
                      <a:pt x="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73" name="Google Shape;773;p35"/>
              <p:cNvSpPr/>
              <p:nvPr/>
            </p:nvSpPr>
            <p:spPr>
              <a:xfrm>
                <a:off x="5069889" y="2909259"/>
                <a:ext cx="49210" cy="32737"/>
              </a:xfrm>
              <a:custGeom>
                <a:rect b="b" l="l" r="r" t="t"/>
                <a:pathLst>
                  <a:path extrusionOk="0" h="942" w="1416">
                    <a:moveTo>
                      <a:pt x="0" y="1"/>
                    </a:moveTo>
                    <a:lnTo>
                      <a:pt x="0" y="942"/>
                    </a:lnTo>
                    <a:lnTo>
                      <a:pt x="1415" y="942"/>
                    </a:lnTo>
                    <a:lnTo>
                      <a:pt x="141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74" name="Google Shape;774;p35"/>
              <p:cNvSpPr/>
              <p:nvPr/>
            </p:nvSpPr>
            <p:spPr>
              <a:xfrm>
                <a:off x="5245182" y="2909259"/>
                <a:ext cx="49210" cy="32737"/>
              </a:xfrm>
              <a:custGeom>
                <a:rect b="b" l="l" r="r" t="t"/>
                <a:pathLst>
                  <a:path extrusionOk="0" h="942" w="1416">
                    <a:moveTo>
                      <a:pt x="0" y="1"/>
                    </a:moveTo>
                    <a:lnTo>
                      <a:pt x="0" y="942"/>
                    </a:lnTo>
                    <a:lnTo>
                      <a:pt x="1415" y="942"/>
                    </a:lnTo>
                    <a:lnTo>
                      <a:pt x="141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75" name="Google Shape;775;p35"/>
              <p:cNvSpPr/>
              <p:nvPr/>
            </p:nvSpPr>
            <p:spPr>
              <a:xfrm>
                <a:off x="5142661" y="2908286"/>
                <a:ext cx="50183" cy="33710"/>
              </a:xfrm>
              <a:custGeom>
                <a:rect b="b" l="l" r="r" t="t"/>
                <a:pathLst>
                  <a:path extrusionOk="0" h="970" w="1444">
                    <a:moveTo>
                      <a:pt x="0" y="0"/>
                    </a:moveTo>
                    <a:lnTo>
                      <a:pt x="0" y="970"/>
                    </a:lnTo>
                    <a:lnTo>
                      <a:pt x="1443" y="97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76" name="Google Shape;776;p35"/>
              <p:cNvSpPr/>
              <p:nvPr/>
            </p:nvSpPr>
            <p:spPr>
              <a:xfrm>
                <a:off x="5175363" y="2908286"/>
                <a:ext cx="50426" cy="33710"/>
              </a:xfrm>
              <a:custGeom>
                <a:rect b="b" l="l" r="r" t="t"/>
                <a:pathLst>
                  <a:path extrusionOk="0" h="970" w="1451">
                    <a:moveTo>
                      <a:pt x="0" y="0"/>
                    </a:moveTo>
                    <a:lnTo>
                      <a:pt x="1450" y="970"/>
                    </a:lnTo>
                    <a:lnTo>
                      <a:pt x="145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77" name="Google Shape;777;p35"/>
              <p:cNvSpPr/>
              <p:nvPr/>
            </p:nvSpPr>
            <p:spPr>
              <a:xfrm>
                <a:off x="5081184" y="2929659"/>
                <a:ext cx="31764" cy="4240"/>
              </a:xfrm>
              <a:custGeom>
                <a:rect b="b" l="l" r="r" t="t"/>
                <a:pathLst>
                  <a:path extrusionOk="0" h="122" w="914">
                    <a:moveTo>
                      <a:pt x="57" y="1"/>
                    </a:moveTo>
                    <a:cubicBezTo>
                      <a:pt x="29" y="1"/>
                      <a:pt x="1" y="29"/>
                      <a:pt x="1" y="57"/>
                    </a:cubicBezTo>
                    <a:cubicBezTo>
                      <a:pt x="1" y="93"/>
                      <a:pt x="29" y="121"/>
                      <a:pt x="57" y="121"/>
                    </a:cubicBezTo>
                    <a:lnTo>
                      <a:pt x="857" y="121"/>
                    </a:lnTo>
                    <a:cubicBezTo>
                      <a:pt x="885" y="121"/>
                      <a:pt x="913" y="93"/>
                      <a:pt x="913" y="57"/>
                    </a:cubicBezTo>
                    <a:cubicBezTo>
                      <a:pt x="913" y="29"/>
                      <a:pt x="885" y="1"/>
                      <a:pt x="85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78" name="Google Shape;778;p35"/>
              <p:cNvSpPr/>
              <p:nvPr/>
            </p:nvSpPr>
            <p:spPr>
              <a:xfrm>
                <a:off x="5254287" y="2929659"/>
                <a:ext cx="32945" cy="4240"/>
              </a:xfrm>
              <a:custGeom>
                <a:rect b="b" l="l" r="r" t="t"/>
                <a:pathLst>
                  <a:path extrusionOk="0" h="122" w="948">
                    <a:moveTo>
                      <a:pt x="64" y="1"/>
                    </a:moveTo>
                    <a:cubicBezTo>
                      <a:pt x="28" y="1"/>
                      <a:pt x="0" y="29"/>
                      <a:pt x="0" y="57"/>
                    </a:cubicBezTo>
                    <a:cubicBezTo>
                      <a:pt x="0" y="93"/>
                      <a:pt x="28" y="121"/>
                      <a:pt x="64" y="121"/>
                    </a:cubicBezTo>
                    <a:lnTo>
                      <a:pt x="884" y="121"/>
                    </a:lnTo>
                    <a:cubicBezTo>
                      <a:pt x="913" y="121"/>
                      <a:pt x="948" y="93"/>
                      <a:pt x="948" y="57"/>
                    </a:cubicBezTo>
                    <a:cubicBezTo>
                      <a:pt x="948" y="29"/>
                      <a:pt x="913" y="1"/>
                      <a:pt x="88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79" name="Google Shape;779;p35"/>
              <p:cNvSpPr/>
              <p:nvPr/>
            </p:nvSpPr>
            <p:spPr>
              <a:xfrm>
                <a:off x="4894840" y="2909259"/>
                <a:ext cx="3962" cy="31764"/>
              </a:xfrm>
              <a:custGeom>
                <a:rect b="b" l="l" r="r" t="t"/>
                <a:pathLst>
                  <a:path extrusionOk="0" h="914" w="114">
                    <a:moveTo>
                      <a:pt x="57" y="1"/>
                    </a:moveTo>
                    <a:cubicBezTo>
                      <a:pt x="29" y="1"/>
                      <a:pt x="0" y="1"/>
                      <a:pt x="0" y="57"/>
                    </a:cubicBezTo>
                    <a:lnTo>
                      <a:pt x="0" y="857"/>
                    </a:lnTo>
                    <a:cubicBezTo>
                      <a:pt x="0" y="885"/>
                      <a:pt x="29" y="913"/>
                      <a:pt x="57" y="913"/>
                    </a:cubicBezTo>
                    <a:cubicBezTo>
                      <a:pt x="85" y="913"/>
                      <a:pt x="114" y="885"/>
                      <a:pt x="114" y="857"/>
                    </a:cubicBezTo>
                    <a:lnTo>
                      <a:pt x="114" y="57"/>
                    </a:lnTo>
                    <a:cubicBezTo>
                      <a:pt x="114" y="1"/>
                      <a:pt x="85" y="1"/>
                      <a:pt x="5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80" name="Google Shape;780;p35"/>
              <p:cNvSpPr/>
              <p:nvPr/>
            </p:nvSpPr>
            <p:spPr>
              <a:xfrm>
                <a:off x="4923337" y="2899910"/>
                <a:ext cx="51434" cy="47263"/>
              </a:xfrm>
              <a:custGeom>
                <a:rect b="b" l="l" r="r" t="t"/>
                <a:pathLst>
                  <a:path extrusionOk="0" h="1360" w="1480">
                    <a:moveTo>
                      <a:pt x="1" y="1"/>
                    </a:moveTo>
                    <a:lnTo>
                      <a:pt x="1" y="1359"/>
                    </a:lnTo>
                    <a:lnTo>
                      <a:pt x="1479" y="1359"/>
                    </a:lnTo>
                    <a:lnTo>
                      <a:pt x="147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81" name="Google Shape;781;p35"/>
              <p:cNvSpPr/>
              <p:nvPr/>
            </p:nvSpPr>
            <p:spPr>
              <a:xfrm>
                <a:off x="4959236" y="2909259"/>
                <a:ext cx="4240" cy="31764"/>
              </a:xfrm>
              <a:custGeom>
                <a:rect b="b" l="l" r="r" t="t"/>
                <a:pathLst>
                  <a:path extrusionOk="0" h="914" w="122">
                    <a:moveTo>
                      <a:pt x="64" y="1"/>
                    </a:moveTo>
                    <a:cubicBezTo>
                      <a:pt x="29" y="1"/>
                      <a:pt x="1" y="1"/>
                      <a:pt x="1" y="57"/>
                    </a:cubicBezTo>
                    <a:lnTo>
                      <a:pt x="1" y="857"/>
                    </a:lnTo>
                    <a:cubicBezTo>
                      <a:pt x="1" y="885"/>
                      <a:pt x="29" y="913"/>
                      <a:pt x="64" y="913"/>
                    </a:cubicBezTo>
                    <a:cubicBezTo>
                      <a:pt x="121" y="913"/>
                      <a:pt x="121" y="885"/>
                      <a:pt x="121" y="857"/>
                    </a:cubicBezTo>
                    <a:lnTo>
                      <a:pt x="121" y="57"/>
                    </a:lnTo>
                    <a:cubicBezTo>
                      <a:pt x="121" y="1"/>
                      <a:pt x="121" y="1"/>
                      <a:pt x="6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82" name="Google Shape;782;p35"/>
              <p:cNvSpPr/>
              <p:nvPr/>
            </p:nvSpPr>
            <p:spPr>
              <a:xfrm>
                <a:off x="4805595" y="2781716"/>
                <a:ext cx="50183" cy="62937"/>
              </a:xfrm>
              <a:custGeom>
                <a:rect b="b" l="l" r="r" t="t"/>
                <a:pathLst>
                  <a:path extrusionOk="0" h="1811" w="1444">
                    <a:moveTo>
                      <a:pt x="1387" y="1"/>
                    </a:moveTo>
                    <a:cubicBezTo>
                      <a:pt x="1368" y="1"/>
                      <a:pt x="1349" y="13"/>
                      <a:pt x="1330" y="13"/>
                    </a:cubicBezTo>
                    <a:lnTo>
                      <a:pt x="29" y="1725"/>
                    </a:lnTo>
                    <a:cubicBezTo>
                      <a:pt x="0" y="1725"/>
                      <a:pt x="0" y="1782"/>
                      <a:pt x="29" y="1782"/>
                    </a:cubicBezTo>
                    <a:lnTo>
                      <a:pt x="64" y="1810"/>
                    </a:lnTo>
                    <a:cubicBezTo>
                      <a:pt x="92" y="1810"/>
                      <a:pt x="121" y="1782"/>
                      <a:pt x="121" y="1782"/>
                    </a:cubicBezTo>
                    <a:lnTo>
                      <a:pt x="1415" y="105"/>
                    </a:lnTo>
                    <a:cubicBezTo>
                      <a:pt x="1443" y="70"/>
                      <a:pt x="1443" y="41"/>
                      <a:pt x="1415" y="13"/>
                    </a:cubicBezTo>
                    <a:cubicBezTo>
                      <a:pt x="1406" y="4"/>
                      <a:pt x="1396" y="1"/>
                      <a:pt x="138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83" name="Google Shape;783;p35"/>
              <p:cNvSpPr/>
              <p:nvPr/>
            </p:nvSpPr>
            <p:spPr>
              <a:xfrm>
                <a:off x="4841494" y="2781716"/>
                <a:ext cx="50183" cy="62937"/>
              </a:xfrm>
              <a:custGeom>
                <a:rect b="b" l="l" r="r" t="t"/>
                <a:pathLst>
                  <a:path extrusionOk="0" h="1811" w="1444">
                    <a:moveTo>
                      <a:pt x="1387" y="1"/>
                    </a:moveTo>
                    <a:cubicBezTo>
                      <a:pt x="1368" y="1"/>
                      <a:pt x="1349" y="13"/>
                      <a:pt x="1330" y="13"/>
                    </a:cubicBezTo>
                    <a:lnTo>
                      <a:pt x="28" y="1725"/>
                    </a:lnTo>
                    <a:cubicBezTo>
                      <a:pt x="0" y="1725"/>
                      <a:pt x="0" y="1782"/>
                      <a:pt x="28" y="1782"/>
                    </a:cubicBezTo>
                    <a:cubicBezTo>
                      <a:pt x="28" y="1810"/>
                      <a:pt x="57" y="1810"/>
                      <a:pt x="57" y="1810"/>
                    </a:cubicBezTo>
                    <a:cubicBezTo>
                      <a:pt x="92" y="1810"/>
                      <a:pt x="92" y="1782"/>
                      <a:pt x="120" y="1782"/>
                    </a:cubicBezTo>
                    <a:lnTo>
                      <a:pt x="1415" y="105"/>
                    </a:lnTo>
                    <a:cubicBezTo>
                      <a:pt x="1443" y="70"/>
                      <a:pt x="1443" y="41"/>
                      <a:pt x="1415" y="13"/>
                    </a:cubicBezTo>
                    <a:cubicBezTo>
                      <a:pt x="1406" y="4"/>
                      <a:pt x="1396" y="1"/>
                      <a:pt x="138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84" name="Google Shape;784;p35"/>
              <p:cNvSpPr/>
              <p:nvPr/>
            </p:nvSpPr>
            <p:spPr>
              <a:xfrm>
                <a:off x="4996109" y="2781716"/>
                <a:ext cx="50217" cy="62937"/>
              </a:xfrm>
              <a:custGeom>
                <a:rect b="b" l="l" r="r" t="t"/>
                <a:pathLst>
                  <a:path extrusionOk="0" h="1811" w="1445">
                    <a:moveTo>
                      <a:pt x="1388" y="1"/>
                    </a:moveTo>
                    <a:cubicBezTo>
                      <a:pt x="1369" y="1"/>
                      <a:pt x="1350" y="13"/>
                      <a:pt x="1331" y="13"/>
                    </a:cubicBezTo>
                    <a:lnTo>
                      <a:pt x="29" y="1725"/>
                    </a:lnTo>
                    <a:cubicBezTo>
                      <a:pt x="1" y="1725"/>
                      <a:pt x="1" y="1782"/>
                      <a:pt x="29" y="1782"/>
                    </a:cubicBezTo>
                    <a:cubicBezTo>
                      <a:pt x="65" y="1810"/>
                      <a:pt x="65" y="1810"/>
                      <a:pt x="93" y="1810"/>
                    </a:cubicBezTo>
                    <a:lnTo>
                      <a:pt x="121" y="1782"/>
                    </a:lnTo>
                    <a:lnTo>
                      <a:pt x="1444" y="105"/>
                    </a:lnTo>
                    <a:cubicBezTo>
                      <a:pt x="1444" y="70"/>
                      <a:pt x="1444" y="41"/>
                      <a:pt x="1416" y="13"/>
                    </a:cubicBezTo>
                    <a:cubicBezTo>
                      <a:pt x="1406" y="4"/>
                      <a:pt x="1397" y="1"/>
                      <a:pt x="138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85" name="Google Shape;785;p35"/>
              <p:cNvSpPr/>
              <p:nvPr/>
            </p:nvSpPr>
            <p:spPr>
              <a:xfrm>
                <a:off x="5032009" y="2781716"/>
                <a:ext cx="50183" cy="62937"/>
              </a:xfrm>
              <a:custGeom>
                <a:rect b="b" l="l" r="r" t="t"/>
                <a:pathLst>
                  <a:path extrusionOk="0" h="1811" w="1444">
                    <a:moveTo>
                      <a:pt x="1387" y="1"/>
                    </a:moveTo>
                    <a:cubicBezTo>
                      <a:pt x="1369" y="1"/>
                      <a:pt x="1350" y="13"/>
                      <a:pt x="1331" y="13"/>
                    </a:cubicBezTo>
                    <a:lnTo>
                      <a:pt x="29" y="1725"/>
                    </a:lnTo>
                    <a:cubicBezTo>
                      <a:pt x="1" y="1725"/>
                      <a:pt x="1" y="1782"/>
                      <a:pt x="29" y="1782"/>
                    </a:cubicBezTo>
                    <a:lnTo>
                      <a:pt x="57" y="1810"/>
                    </a:lnTo>
                    <a:cubicBezTo>
                      <a:pt x="93" y="1810"/>
                      <a:pt x="121" y="1782"/>
                      <a:pt x="121" y="1782"/>
                    </a:cubicBezTo>
                    <a:lnTo>
                      <a:pt x="1416" y="105"/>
                    </a:lnTo>
                    <a:cubicBezTo>
                      <a:pt x="1444" y="70"/>
                      <a:pt x="1444" y="41"/>
                      <a:pt x="1416" y="13"/>
                    </a:cubicBezTo>
                    <a:cubicBezTo>
                      <a:pt x="1406" y="4"/>
                      <a:pt x="1397" y="1"/>
                      <a:pt x="138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86" name="Google Shape;786;p35"/>
              <p:cNvSpPr/>
              <p:nvPr/>
            </p:nvSpPr>
            <p:spPr>
              <a:xfrm>
                <a:off x="5070862" y="2818068"/>
                <a:ext cx="36907" cy="4205"/>
              </a:xfrm>
              <a:custGeom>
                <a:rect b="b" l="l" r="r" t="t"/>
                <a:pathLst>
                  <a:path extrusionOk="0" h="121" w="1062">
                    <a:moveTo>
                      <a:pt x="64" y="0"/>
                    </a:moveTo>
                    <a:cubicBezTo>
                      <a:pt x="36" y="0"/>
                      <a:pt x="1" y="28"/>
                      <a:pt x="1" y="57"/>
                    </a:cubicBezTo>
                    <a:cubicBezTo>
                      <a:pt x="1" y="85"/>
                      <a:pt x="36" y="120"/>
                      <a:pt x="64" y="120"/>
                    </a:cubicBezTo>
                    <a:lnTo>
                      <a:pt x="1005" y="120"/>
                    </a:lnTo>
                    <a:cubicBezTo>
                      <a:pt x="1033" y="120"/>
                      <a:pt x="1062" y="85"/>
                      <a:pt x="1062" y="57"/>
                    </a:cubicBezTo>
                    <a:cubicBezTo>
                      <a:pt x="1062" y="28"/>
                      <a:pt x="1033" y="0"/>
                      <a:pt x="100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87" name="Google Shape;787;p35"/>
              <p:cNvSpPr/>
              <p:nvPr/>
            </p:nvSpPr>
            <p:spPr>
              <a:xfrm>
                <a:off x="4956282" y="2818068"/>
                <a:ext cx="36942" cy="4205"/>
              </a:xfrm>
              <a:custGeom>
                <a:rect b="b" l="l" r="r" t="t"/>
                <a:pathLst>
                  <a:path extrusionOk="0" h="121" w="1063">
                    <a:moveTo>
                      <a:pt x="57" y="0"/>
                    </a:moveTo>
                    <a:cubicBezTo>
                      <a:pt x="29" y="0"/>
                      <a:pt x="1" y="28"/>
                      <a:pt x="1" y="57"/>
                    </a:cubicBezTo>
                    <a:cubicBezTo>
                      <a:pt x="1" y="85"/>
                      <a:pt x="29" y="120"/>
                      <a:pt x="57" y="120"/>
                    </a:cubicBezTo>
                    <a:lnTo>
                      <a:pt x="998" y="120"/>
                    </a:lnTo>
                    <a:cubicBezTo>
                      <a:pt x="1034" y="120"/>
                      <a:pt x="1062" y="85"/>
                      <a:pt x="1062" y="57"/>
                    </a:cubicBezTo>
                    <a:cubicBezTo>
                      <a:pt x="1062" y="28"/>
                      <a:pt x="1034" y="0"/>
                      <a:pt x="998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88" name="Google Shape;788;p35"/>
              <p:cNvSpPr/>
              <p:nvPr/>
            </p:nvSpPr>
            <p:spPr>
              <a:xfrm>
                <a:off x="4879340" y="2790995"/>
                <a:ext cx="43058" cy="59774"/>
              </a:xfrm>
              <a:custGeom>
                <a:rect b="b" l="l" r="r" t="t"/>
                <a:pathLst>
                  <a:path extrusionOk="0" h="1720" w="1239">
                    <a:moveTo>
                      <a:pt x="1179" y="0"/>
                    </a:moveTo>
                    <a:cubicBezTo>
                      <a:pt x="1171" y="0"/>
                      <a:pt x="1162" y="4"/>
                      <a:pt x="1154" y="15"/>
                    </a:cubicBezTo>
                    <a:lnTo>
                      <a:pt x="1" y="807"/>
                    </a:lnTo>
                    <a:lnTo>
                      <a:pt x="1005" y="1692"/>
                    </a:lnTo>
                    <a:lnTo>
                      <a:pt x="1033" y="1720"/>
                    </a:lnTo>
                    <a:cubicBezTo>
                      <a:pt x="1062" y="1720"/>
                      <a:pt x="1062" y="1692"/>
                      <a:pt x="1090" y="1692"/>
                    </a:cubicBezTo>
                    <a:cubicBezTo>
                      <a:pt x="1090" y="1663"/>
                      <a:pt x="1090" y="1635"/>
                      <a:pt x="1062" y="1607"/>
                    </a:cubicBezTo>
                    <a:lnTo>
                      <a:pt x="177" y="807"/>
                    </a:lnTo>
                    <a:lnTo>
                      <a:pt x="1210" y="100"/>
                    </a:lnTo>
                    <a:cubicBezTo>
                      <a:pt x="1239" y="100"/>
                      <a:pt x="1239" y="72"/>
                      <a:pt x="1239" y="43"/>
                    </a:cubicBezTo>
                    <a:cubicBezTo>
                      <a:pt x="1219" y="23"/>
                      <a:pt x="1199" y="0"/>
                      <a:pt x="117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89" name="Google Shape;789;p35"/>
              <p:cNvSpPr/>
              <p:nvPr/>
            </p:nvSpPr>
            <p:spPr>
              <a:xfrm>
                <a:off x="4914266" y="2797633"/>
                <a:ext cx="31729" cy="50217"/>
              </a:xfrm>
              <a:custGeom>
                <a:rect b="b" l="l" r="r" t="t"/>
                <a:pathLst>
                  <a:path extrusionOk="0" h="1445" w="913">
                    <a:moveTo>
                      <a:pt x="913" y="1"/>
                    </a:moveTo>
                    <a:lnTo>
                      <a:pt x="0" y="616"/>
                    </a:lnTo>
                    <a:lnTo>
                      <a:pt x="913" y="1444"/>
                    </a:lnTo>
                    <a:lnTo>
                      <a:pt x="913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90" name="Google Shape;790;p35"/>
              <p:cNvSpPr/>
              <p:nvPr/>
            </p:nvSpPr>
            <p:spPr>
              <a:xfrm>
                <a:off x="4922364" y="2807329"/>
                <a:ext cx="19461" cy="13692"/>
              </a:xfrm>
              <a:custGeom>
                <a:rect b="b" l="l" r="r" t="t"/>
                <a:pathLst>
                  <a:path extrusionOk="0" h="394" w="560">
                    <a:moveTo>
                      <a:pt x="499" y="0"/>
                    </a:moveTo>
                    <a:cubicBezTo>
                      <a:pt x="491" y="0"/>
                      <a:pt x="483" y="4"/>
                      <a:pt x="475" y="12"/>
                    </a:cubicBezTo>
                    <a:lnTo>
                      <a:pt x="64" y="281"/>
                    </a:lnTo>
                    <a:cubicBezTo>
                      <a:pt x="29" y="281"/>
                      <a:pt x="1" y="337"/>
                      <a:pt x="29" y="366"/>
                    </a:cubicBezTo>
                    <a:cubicBezTo>
                      <a:pt x="29" y="366"/>
                      <a:pt x="64" y="394"/>
                      <a:pt x="93" y="394"/>
                    </a:cubicBezTo>
                    <a:cubicBezTo>
                      <a:pt x="93" y="394"/>
                      <a:pt x="93" y="366"/>
                      <a:pt x="121" y="366"/>
                    </a:cubicBezTo>
                    <a:lnTo>
                      <a:pt x="531" y="104"/>
                    </a:lnTo>
                    <a:cubicBezTo>
                      <a:pt x="560" y="104"/>
                      <a:pt x="560" y="76"/>
                      <a:pt x="560" y="40"/>
                    </a:cubicBezTo>
                    <a:cubicBezTo>
                      <a:pt x="540" y="20"/>
                      <a:pt x="519" y="0"/>
                      <a:pt x="49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91" name="Google Shape;791;p35"/>
              <p:cNvSpPr/>
              <p:nvPr/>
            </p:nvSpPr>
            <p:spPr>
              <a:xfrm>
                <a:off x="5120037" y="2800587"/>
                <a:ext cx="65682" cy="36907"/>
              </a:xfrm>
              <a:custGeom>
                <a:rect b="b" l="l" r="r" t="t"/>
                <a:pathLst>
                  <a:path extrusionOk="0" h="1062" w="1890">
                    <a:moveTo>
                      <a:pt x="0" y="1"/>
                    </a:moveTo>
                    <a:lnTo>
                      <a:pt x="0" y="1062"/>
                    </a:lnTo>
                    <a:lnTo>
                      <a:pt x="1889" y="1062"/>
                    </a:lnTo>
                    <a:lnTo>
                      <a:pt x="188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92" name="Google Shape;792;p35"/>
              <p:cNvSpPr/>
              <p:nvPr/>
            </p:nvSpPr>
            <p:spPr>
              <a:xfrm>
                <a:off x="5133556" y="2826165"/>
                <a:ext cx="49210" cy="4205"/>
              </a:xfrm>
              <a:custGeom>
                <a:rect b="b" l="l" r="r" t="t"/>
                <a:pathLst>
                  <a:path extrusionOk="0" h="121" w="1416">
                    <a:moveTo>
                      <a:pt x="57" y="0"/>
                    </a:moveTo>
                    <a:cubicBezTo>
                      <a:pt x="29" y="0"/>
                      <a:pt x="1" y="29"/>
                      <a:pt x="1" y="64"/>
                    </a:cubicBezTo>
                    <a:cubicBezTo>
                      <a:pt x="1" y="92"/>
                      <a:pt x="29" y="121"/>
                      <a:pt x="57" y="121"/>
                    </a:cubicBezTo>
                    <a:lnTo>
                      <a:pt x="1352" y="121"/>
                    </a:lnTo>
                    <a:cubicBezTo>
                      <a:pt x="1380" y="121"/>
                      <a:pt x="1415" y="92"/>
                      <a:pt x="1415" y="64"/>
                    </a:cubicBezTo>
                    <a:cubicBezTo>
                      <a:pt x="1415" y="29"/>
                      <a:pt x="1380" y="0"/>
                      <a:pt x="135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793" name="Google Shape;793;p35"/>
          <p:cNvSpPr txBox="1"/>
          <p:nvPr/>
        </p:nvSpPr>
        <p:spPr>
          <a:xfrm>
            <a:off x="348125" y="4414375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Muh Royan Fauzi Maulana</a:t>
            </a:r>
            <a:endParaRPr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7" name="Shape 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" name="Google Shape;798;p36"/>
          <p:cNvSpPr txBox="1"/>
          <p:nvPr>
            <p:ph type="title"/>
          </p:nvPr>
        </p:nvSpPr>
        <p:spPr>
          <a:xfrm>
            <a:off x="554300" y="659700"/>
            <a:ext cx="5548200" cy="768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Constructor</a:t>
            </a:r>
            <a:endParaRPr/>
          </a:p>
        </p:txBody>
      </p:sp>
      <p:sp>
        <p:nvSpPr>
          <p:cNvPr id="799" name="Google Shape;799;p36"/>
          <p:cNvSpPr txBox="1"/>
          <p:nvPr>
            <p:ph idx="1" type="subTitle"/>
          </p:nvPr>
        </p:nvSpPr>
        <p:spPr>
          <a:xfrm>
            <a:off x="554300" y="1874725"/>
            <a:ext cx="2949300" cy="2238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/>
              <a:t>Metode khusus yang dipanggil saat </a:t>
            </a:r>
            <a:r>
              <a:rPr b="1" lang="en" sz="1900">
                <a:solidFill>
                  <a:schemeClr val="accent6"/>
                </a:solidFill>
                <a:highlight>
                  <a:schemeClr val="accent5"/>
                </a:highlight>
              </a:rPr>
              <a:t>objek baru dibuat</a:t>
            </a:r>
            <a:r>
              <a:rPr lang="en" sz="1900"/>
              <a:t> dari suatu kelas dan berfungsi untuk menentukan </a:t>
            </a:r>
            <a:r>
              <a:rPr b="1" lang="en" sz="1900">
                <a:solidFill>
                  <a:schemeClr val="lt1"/>
                </a:solidFill>
                <a:highlight>
                  <a:schemeClr val="accent5"/>
                </a:highlight>
              </a:rPr>
              <a:t>nilai awal</a:t>
            </a:r>
            <a:r>
              <a:rPr lang="en" sz="1900">
                <a:solidFill>
                  <a:schemeClr val="lt1"/>
                </a:solidFill>
                <a:highlight>
                  <a:schemeClr val="accent5"/>
                </a:highlight>
              </a:rPr>
              <a:t> atau </a:t>
            </a:r>
            <a:r>
              <a:rPr b="1" lang="en" sz="1900">
                <a:solidFill>
                  <a:schemeClr val="lt1"/>
                </a:solidFill>
                <a:highlight>
                  <a:schemeClr val="accent5"/>
                </a:highlight>
              </a:rPr>
              <a:t>kondisi awal</a:t>
            </a:r>
            <a:r>
              <a:rPr lang="en" sz="1900"/>
              <a:t> dari suatu kelas</a:t>
            </a:r>
            <a:endParaRPr i="1" sz="1900"/>
          </a:p>
        </p:txBody>
      </p:sp>
      <p:sp>
        <p:nvSpPr>
          <p:cNvPr id="800" name="Google Shape;800;p36"/>
          <p:cNvSpPr/>
          <p:nvPr/>
        </p:nvSpPr>
        <p:spPr>
          <a:xfrm>
            <a:off x="1871375" y="608200"/>
            <a:ext cx="289200" cy="258300"/>
          </a:xfrm>
          <a:prstGeom prst="bracePair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1" name="Google Shape;801;p36"/>
          <p:cNvSpPr txBox="1"/>
          <p:nvPr/>
        </p:nvSpPr>
        <p:spPr>
          <a:xfrm>
            <a:off x="348125" y="4414375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Muh Royan Fauzi Maulana</a:t>
            </a:r>
            <a:endParaRPr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802" name="Google Shape;802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79875" y="1667200"/>
            <a:ext cx="5335599" cy="24461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6" name="Shape 8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" name="Google Shape;807;p37"/>
          <p:cNvSpPr txBox="1"/>
          <p:nvPr>
            <p:ph type="title"/>
          </p:nvPr>
        </p:nvSpPr>
        <p:spPr>
          <a:xfrm>
            <a:off x="700800" y="291375"/>
            <a:ext cx="7742400" cy="400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Lato"/>
                <a:ea typeface="Lato"/>
                <a:cs typeface="Lato"/>
                <a:sym typeface="Lato"/>
              </a:rPr>
              <a:t>Kenapa Perlu Menggunakan</a:t>
            </a:r>
            <a:r>
              <a:rPr b="0" lang="en" sz="2300"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" sz="2300">
                <a:solidFill>
                  <a:schemeClr val="lt1"/>
                </a:solidFill>
                <a:highlight>
                  <a:schemeClr val="accent5"/>
                </a:highlight>
                <a:latin typeface="Lato"/>
                <a:ea typeface="Lato"/>
                <a:cs typeface="Lato"/>
                <a:sym typeface="Lato"/>
              </a:rPr>
              <a:t> Constructor  </a:t>
            </a:r>
            <a:r>
              <a:rPr lang="en" sz="2300">
                <a:latin typeface="Lato"/>
                <a:ea typeface="Lato"/>
                <a:cs typeface="Lato"/>
                <a:sym typeface="Lato"/>
              </a:rPr>
              <a:t> ?</a:t>
            </a:r>
            <a:endParaRPr sz="3500">
              <a:highlight>
                <a:schemeClr val="accent5"/>
              </a:highlight>
            </a:endParaRPr>
          </a:p>
        </p:txBody>
      </p:sp>
      <p:grpSp>
        <p:nvGrpSpPr>
          <p:cNvPr id="808" name="Google Shape;808;p37"/>
          <p:cNvGrpSpPr/>
          <p:nvPr/>
        </p:nvGrpSpPr>
        <p:grpSpPr>
          <a:xfrm>
            <a:off x="3467140" y="4279075"/>
            <a:ext cx="360758" cy="258297"/>
            <a:chOff x="4992850" y="4345375"/>
            <a:chExt cx="607336" cy="638400"/>
          </a:xfrm>
        </p:grpSpPr>
        <p:sp>
          <p:nvSpPr>
            <p:cNvPr id="809" name="Google Shape;809;p37"/>
            <p:cNvSpPr/>
            <p:nvPr/>
          </p:nvSpPr>
          <p:spPr>
            <a:xfrm>
              <a:off x="4992850" y="4345375"/>
              <a:ext cx="225900" cy="638400"/>
            </a:xfrm>
            <a:prstGeom prst="leftBrace">
              <a:avLst>
                <a:gd fmla="val 2174" name="adj1"/>
                <a:gd fmla="val 50000" name="adj2"/>
              </a:avLst>
            </a:pr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0" name="Google Shape;810;p37"/>
            <p:cNvSpPr/>
            <p:nvPr/>
          </p:nvSpPr>
          <p:spPr>
            <a:xfrm rot="10800000">
              <a:off x="5374286" y="4345375"/>
              <a:ext cx="225900" cy="638400"/>
            </a:xfrm>
            <a:prstGeom prst="leftBrace">
              <a:avLst>
                <a:gd fmla="val 2174" name="adj1"/>
                <a:gd fmla="val 50000" name="adj2"/>
              </a:avLst>
            </a:pr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11" name="Google Shape;811;p37"/>
          <p:cNvGrpSpPr/>
          <p:nvPr/>
        </p:nvGrpSpPr>
        <p:grpSpPr>
          <a:xfrm>
            <a:off x="5153547" y="1398735"/>
            <a:ext cx="3429621" cy="3207869"/>
            <a:chOff x="3889166" y="370287"/>
            <a:chExt cx="1437755" cy="1344793"/>
          </a:xfrm>
        </p:grpSpPr>
        <p:sp>
          <p:nvSpPr>
            <p:cNvPr id="812" name="Google Shape;812;p37"/>
            <p:cNvSpPr/>
            <p:nvPr/>
          </p:nvSpPr>
          <p:spPr>
            <a:xfrm>
              <a:off x="3889166" y="1636096"/>
              <a:ext cx="51237" cy="78984"/>
            </a:xfrm>
            <a:custGeom>
              <a:rect b="b" l="l" r="r" t="t"/>
              <a:pathLst>
                <a:path extrusionOk="0" h="2226" w="1444">
                  <a:moveTo>
                    <a:pt x="1234" y="0"/>
                  </a:moveTo>
                  <a:cubicBezTo>
                    <a:pt x="1175" y="0"/>
                    <a:pt x="1109" y="21"/>
                    <a:pt x="1062" y="68"/>
                  </a:cubicBezTo>
                  <a:lnTo>
                    <a:pt x="1" y="1165"/>
                  </a:lnTo>
                  <a:lnTo>
                    <a:pt x="1062" y="2162"/>
                  </a:lnTo>
                  <a:cubicBezTo>
                    <a:pt x="1118" y="2190"/>
                    <a:pt x="1175" y="2226"/>
                    <a:pt x="1203" y="2226"/>
                  </a:cubicBezTo>
                  <a:cubicBezTo>
                    <a:pt x="1267" y="2226"/>
                    <a:pt x="1324" y="2190"/>
                    <a:pt x="1380" y="2162"/>
                  </a:cubicBezTo>
                  <a:cubicBezTo>
                    <a:pt x="1444" y="2077"/>
                    <a:pt x="1444" y="1929"/>
                    <a:pt x="1352" y="1837"/>
                  </a:cubicBezTo>
                  <a:lnTo>
                    <a:pt x="616" y="1165"/>
                  </a:lnTo>
                  <a:lnTo>
                    <a:pt x="1380" y="365"/>
                  </a:lnTo>
                  <a:cubicBezTo>
                    <a:pt x="1444" y="280"/>
                    <a:pt x="1444" y="132"/>
                    <a:pt x="1352" y="40"/>
                  </a:cubicBezTo>
                  <a:cubicBezTo>
                    <a:pt x="1327" y="14"/>
                    <a:pt x="1282" y="0"/>
                    <a:pt x="1234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3" name="Google Shape;813;p37"/>
            <p:cNvSpPr/>
            <p:nvPr/>
          </p:nvSpPr>
          <p:spPr>
            <a:xfrm>
              <a:off x="3935114" y="1636096"/>
              <a:ext cx="52230" cy="78984"/>
            </a:xfrm>
            <a:custGeom>
              <a:rect b="b" l="l" r="r" t="t"/>
              <a:pathLst>
                <a:path extrusionOk="0" h="2226" w="1472">
                  <a:moveTo>
                    <a:pt x="1240" y="0"/>
                  </a:moveTo>
                  <a:cubicBezTo>
                    <a:pt x="1174" y="0"/>
                    <a:pt x="1108" y="21"/>
                    <a:pt x="1062" y="68"/>
                  </a:cubicBezTo>
                  <a:lnTo>
                    <a:pt x="0" y="1165"/>
                  </a:lnTo>
                  <a:lnTo>
                    <a:pt x="1090" y="2162"/>
                  </a:lnTo>
                  <a:cubicBezTo>
                    <a:pt x="1118" y="2190"/>
                    <a:pt x="1182" y="2226"/>
                    <a:pt x="1210" y="2226"/>
                  </a:cubicBezTo>
                  <a:cubicBezTo>
                    <a:pt x="1267" y="2226"/>
                    <a:pt x="1323" y="2190"/>
                    <a:pt x="1387" y="2162"/>
                  </a:cubicBezTo>
                  <a:cubicBezTo>
                    <a:pt x="1472" y="2077"/>
                    <a:pt x="1444" y="1929"/>
                    <a:pt x="1359" y="1837"/>
                  </a:cubicBezTo>
                  <a:lnTo>
                    <a:pt x="616" y="1165"/>
                  </a:lnTo>
                  <a:lnTo>
                    <a:pt x="1387" y="365"/>
                  </a:lnTo>
                  <a:cubicBezTo>
                    <a:pt x="1472" y="280"/>
                    <a:pt x="1444" y="132"/>
                    <a:pt x="1387" y="40"/>
                  </a:cubicBezTo>
                  <a:cubicBezTo>
                    <a:pt x="1346" y="14"/>
                    <a:pt x="1293" y="0"/>
                    <a:pt x="1240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4" name="Google Shape;814;p37"/>
            <p:cNvSpPr/>
            <p:nvPr/>
          </p:nvSpPr>
          <p:spPr>
            <a:xfrm>
              <a:off x="5274407" y="370287"/>
              <a:ext cx="52514" cy="78984"/>
            </a:xfrm>
            <a:custGeom>
              <a:rect b="b" l="l" r="r" t="t"/>
              <a:pathLst>
                <a:path extrusionOk="0" h="2226" w="148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5" name="Google Shape;815;p37"/>
            <p:cNvSpPr/>
            <p:nvPr/>
          </p:nvSpPr>
          <p:spPr>
            <a:xfrm>
              <a:off x="5228494" y="370287"/>
              <a:ext cx="51237" cy="78984"/>
            </a:xfrm>
            <a:custGeom>
              <a:rect b="b" l="l" r="r" t="t"/>
              <a:pathLst>
                <a:path extrusionOk="0" h="2226" w="1444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16" name="Google Shape;816;p37"/>
          <p:cNvSpPr txBox="1"/>
          <p:nvPr/>
        </p:nvSpPr>
        <p:spPr>
          <a:xfrm>
            <a:off x="3072000" y="4482525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Muh Royan Fauzi Maulana</a:t>
            </a:r>
            <a:endParaRPr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817" name="Google Shape;817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800" y="1158500"/>
            <a:ext cx="4595193" cy="3324024"/>
          </a:xfrm>
          <a:prstGeom prst="rect">
            <a:avLst/>
          </a:prstGeom>
          <a:noFill/>
          <a:ln>
            <a:noFill/>
          </a:ln>
        </p:spPr>
      </p:pic>
      <p:pic>
        <p:nvPicPr>
          <p:cNvPr id="818" name="Google Shape;818;p3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44225" y="1158500"/>
            <a:ext cx="4347386" cy="3324025"/>
          </a:xfrm>
          <a:prstGeom prst="rect">
            <a:avLst/>
          </a:prstGeom>
          <a:noFill/>
          <a:ln>
            <a:noFill/>
          </a:ln>
        </p:spPr>
      </p:pic>
      <p:sp>
        <p:nvSpPr>
          <p:cNvPr id="819" name="Google Shape;819;p37"/>
          <p:cNvSpPr txBox="1"/>
          <p:nvPr/>
        </p:nvSpPr>
        <p:spPr>
          <a:xfrm>
            <a:off x="700800" y="696800"/>
            <a:ext cx="30000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highlight>
                  <a:schemeClr val="accent2"/>
                </a:highlight>
                <a:latin typeface="Lato"/>
                <a:ea typeface="Lato"/>
                <a:cs typeface="Lato"/>
                <a:sym typeface="Lato"/>
              </a:rPr>
              <a:t>Using Constructor</a:t>
            </a:r>
            <a:endParaRPr sz="900">
              <a:highlight>
                <a:schemeClr val="accent2"/>
              </a:highlight>
            </a:endParaRPr>
          </a:p>
        </p:txBody>
      </p:sp>
      <p:sp>
        <p:nvSpPr>
          <p:cNvPr id="820" name="Google Shape;820;p37"/>
          <p:cNvSpPr txBox="1"/>
          <p:nvPr/>
        </p:nvSpPr>
        <p:spPr>
          <a:xfrm>
            <a:off x="5535125" y="696800"/>
            <a:ext cx="30000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  <a:highlight>
                  <a:schemeClr val="accent2"/>
                </a:highlight>
                <a:latin typeface="Lato"/>
                <a:ea typeface="Lato"/>
                <a:cs typeface="Lato"/>
                <a:sym typeface="Lato"/>
              </a:rPr>
              <a:t>Not Using </a:t>
            </a:r>
            <a:r>
              <a:rPr b="1" lang="en" sz="1800">
                <a:solidFill>
                  <a:schemeClr val="lt1"/>
                </a:solidFill>
                <a:highlight>
                  <a:schemeClr val="accent2"/>
                </a:highlight>
                <a:latin typeface="Lato"/>
                <a:ea typeface="Lato"/>
                <a:cs typeface="Lato"/>
                <a:sym typeface="Lato"/>
              </a:rPr>
              <a:t> Constructor</a:t>
            </a:r>
            <a:endParaRPr b="1" sz="1800">
              <a:solidFill>
                <a:schemeClr val="lt1"/>
              </a:solidFill>
              <a:highlight>
                <a:schemeClr val="accent2"/>
              </a:highlight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4" name="Shape 8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" name="Google Shape;825;p38"/>
          <p:cNvSpPr txBox="1"/>
          <p:nvPr>
            <p:ph type="title"/>
          </p:nvPr>
        </p:nvSpPr>
        <p:spPr>
          <a:xfrm>
            <a:off x="3938650" y="2377375"/>
            <a:ext cx="4493400" cy="87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/>
              <a:t>Constuctor - Method</a:t>
            </a:r>
            <a:endParaRPr sz="3100"/>
          </a:p>
        </p:txBody>
      </p:sp>
      <p:sp>
        <p:nvSpPr>
          <p:cNvPr id="826" name="Google Shape;826;p38"/>
          <p:cNvSpPr txBox="1"/>
          <p:nvPr>
            <p:ph idx="2" type="title"/>
          </p:nvPr>
        </p:nvSpPr>
        <p:spPr>
          <a:xfrm>
            <a:off x="6780125" y="1422091"/>
            <a:ext cx="1652100" cy="915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  <p:sp>
        <p:nvSpPr>
          <p:cNvPr id="827" name="Google Shape;827;p38"/>
          <p:cNvSpPr txBox="1"/>
          <p:nvPr>
            <p:ph idx="1" type="subTitle"/>
          </p:nvPr>
        </p:nvSpPr>
        <p:spPr>
          <a:xfrm>
            <a:off x="4641350" y="3314902"/>
            <a:ext cx="3790800" cy="37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Advance Class</a:t>
            </a:r>
            <a:endParaRPr/>
          </a:p>
        </p:txBody>
      </p:sp>
      <p:sp>
        <p:nvSpPr>
          <p:cNvPr id="828" name="Google Shape;828;p38"/>
          <p:cNvSpPr/>
          <p:nvPr/>
        </p:nvSpPr>
        <p:spPr>
          <a:xfrm>
            <a:off x="5875325" y="820875"/>
            <a:ext cx="215100" cy="258300"/>
          </a:xfrm>
          <a:prstGeom prst="bracketPair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29" name="Google Shape;829;p38"/>
          <p:cNvGrpSpPr/>
          <p:nvPr/>
        </p:nvGrpSpPr>
        <p:grpSpPr>
          <a:xfrm>
            <a:off x="854579" y="820869"/>
            <a:ext cx="3441438" cy="3783274"/>
            <a:chOff x="410179" y="820869"/>
            <a:chExt cx="3441438" cy="3783274"/>
          </a:xfrm>
        </p:grpSpPr>
        <p:grpSp>
          <p:nvGrpSpPr>
            <p:cNvPr id="830" name="Google Shape;830;p38"/>
            <p:cNvGrpSpPr/>
            <p:nvPr/>
          </p:nvGrpSpPr>
          <p:grpSpPr>
            <a:xfrm>
              <a:off x="1055631" y="820869"/>
              <a:ext cx="2602891" cy="3783274"/>
              <a:chOff x="1055631" y="820869"/>
              <a:chExt cx="2602891" cy="3783274"/>
            </a:xfrm>
          </p:grpSpPr>
          <p:sp>
            <p:nvSpPr>
              <p:cNvPr id="831" name="Google Shape;831;p38"/>
              <p:cNvSpPr/>
              <p:nvPr/>
            </p:nvSpPr>
            <p:spPr>
              <a:xfrm>
                <a:off x="1055631" y="1799489"/>
                <a:ext cx="2394769" cy="1973794"/>
              </a:xfrm>
              <a:custGeom>
                <a:rect b="b" l="l" r="r" t="t"/>
                <a:pathLst>
                  <a:path extrusionOk="0" h="35085" w="42568">
                    <a:moveTo>
                      <a:pt x="28184" y="1"/>
                    </a:moveTo>
                    <a:cubicBezTo>
                      <a:pt x="27147" y="1"/>
                      <a:pt x="26108" y="74"/>
                      <a:pt x="25087" y="208"/>
                    </a:cubicBezTo>
                    <a:cubicBezTo>
                      <a:pt x="23049" y="477"/>
                      <a:pt x="21019" y="979"/>
                      <a:pt x="19130" y="1771"/>
                    </a:cubicBezTo>
                    <a:cubicBezTo>
                      <a:pt x="14857" y="3603"/>
                      <a:pt x="12530" y="8343"/>
                      <a:pt x="9049" y="11237"/>
                    </a:cubicBezTo>
                    <a:cubicBezTo>
                      <a:pt x="6750" y="13118"/>
                      <a:pt x="3920" y="13918"/>
                      <a:pt x="2357" y="16514"/>
                    </a:cubicBezTo>
                    <a:cubicBezTo>
                      <a:pt x="616" y="19344"/>
                      <a:pt x="1" y="22527"/>
                      <a:pt x="1182" y="25739"/>
                    </a:cubicBezTo>
                    <a:cubicBezTo>
                      <a:pt x="1239" y="25824"/>
                      <a:pt x="1267" y="25944"/>
                      <a:pt x="1296" y="26065"/>
                    </a:cubicBezTo>
                    <a:cubicBezTo>
                      <a:pt x="2654" y="29276"/>
                      <a:pt x="5484" y="31752"/>
                      <a:pt x="8695" y="33167"/>
                    </a:cubicBezTo>
                    <a:cubicBezTo>
                      <a:pt x="11999" y="34639"/>
                      <a:pt x="15685" y="35049"/>
                      <a:pt x="19279" y="35084"/>
                    </a:cubicBezTo>
                    <a:cubicBezTo>
                      <a:pt x="22519" y="35084"/>
                      <a:pt x="25822" y="34759"/>
                      <a:pt x="28624" y="33167"/>
                    </a:cubicBezTo>
                    <a:cubicBezTo>
                      <a:pt x="31807" y="31335"/>
                      <a:pt x="32097" y="28951"/>
                      <a:pt x="33307" y="25916"/>
                    </a:cubicBezTo>
                    <a:cubicBezTo>
                      <a:pt x="34340" y="23320"/>
                      <a:pt x="36936" y="21403"/>
                      <a:pt x="38641" y="19280"/>
                    </a:cubicBezTo>
                    <a:cubicBezTo>
                      <a:pt x="41032" y="16337"/>
                      <a:pt x="42567" y="12411"/>
                      <a:pt x="41683" y="8697"/>
                    </a:cubicBezTo>
                    <a:cubicBezTo>
                      <a:pt x="40884" y="5400"/>
                      <a:pt x="38231" y="2719"/>
                      <a:pt x="35104" y="1333"/>
                    </a:cubicBezTo>
                    <a:cubicBezTo>
                      <a:pt x="32933" y="387"/>
                      <a:pt x="30559" y="1"/>
                      <a:pt x="28184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32" name="Google Shape;832;p38"/>
              <p:cNvSpPr/>
              <p:nvPr/>
            </p:nvSpPr>
            <p:spPr>
              <a:xfrm rot="-4097330">
                <a:off x="2625560" y="878377"/>
                <a:ext cx="815923" cy="1020571"/>
              </a:xfrm>
              <a:custGeom>
                <a:rect b="b" l="l" r="r" t="t"/>
                <a:pathLst>
                  <a:path extrusionOk="0" h="9619" w="7690">
                    <a:moveTo>
                      <a:pt x="1814" y="0"/>
                    </a:moveTo>
                    <a:cubicBezTo>
                      <a:pt x="1314" y="0"/>
                      <a:pt x="835" y="161"/>
                      <a:pt x="503" y="527"/>
                    </a:cubicBezTo>
                    <a:cubicBezTo>
                      <a:pt x="114" y="938"/>
                      <a:pt x="1" y="1532"/>
                      <a:pt x="29" y="2063"/>
                    </a:cubicBezTo>
                    <a:cubicBezTo>
                      <a:pt x="57" y="2621"/>
                      <a:pt x="234" y="3152"/>
                      <a:pt x="383" y="3683"/>
                    </a:cubicBezTo>
                    <a:cubicBezTo>
                      <a:pt x="913" y="5777"/>
                      <a:pt x="149" y="9017"/>
                      <a:pt x="3064" y="9547"/>
                    </a:cubicBezTo>
                    <a:cubicBezTo>
                      <a:pt x="3307" y="9596"/>
                      <a:pt x="3542" y="9619"/>
                      <a:pt x="3768" y="9619"/>
                    </a:cubicBezTo>
                    <a:cubicBezTo>
                      <a:pt x="6281" y="9619"/>
                      <a:pt x="7690" y="6774"/>
                      <a:pt x="7365" y="4418"/>
                    </a:cubicBezTo>
                    <a:cubicBezTo>
                      <a:pt x="7252" y="3739"/>
                      <a:pt x="6983" y="3060"/>
                      <a:pt x="6573" y="2501"/>
                    </a:cubicBezTo>
                    <a:cubicBezTo>
                      <a:pt x="6276" y="2119"/>
                      <a:pt x="5922" y="1822"/>
                      <a:pt x="5512" y="1589"/>
                    </a:cubicBezTo>
                    <a:cubicBezTo>
                      <a:pt x="5129" y="1383"/>
                      <a:pt x="4684" y="1263"/>
                      <a:pt x="4274" y="1058"/>
                    </a:cubicBezTo>
                    <a:cubicBezTo>
                      <a:pt x="3863" y="825"/>
                      <a:pt x="3474" y="527"/>
                      <a:pt x="3064" y="322"/>
                    </a:cubicBezTo>
                    <a:cubicBezTo>
                      <a:pt x="2683" y="117"/>
                      <a:pt x="2240" y="0"/>
                      <a:pt x="181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grpSp>
            <p:nvGrpSpPr>
              <p:cNvPr id="833" name="Google Shape;833;p38"/>
              <p:cNvGrpSpPr/>
              <p:nvPr/>
            </p:nvGrpSpPr>
            <p:grpSpPr>
              <a:xfrm flipH="1">
                <a:off x="1157326" y="1158393"/>
                <a:ext cx="2173351" cy="3445750"/>
                <a:chOff x="-1560073" y="555050"/>
                <a:chExt cx="2438132" cy="3865549"/>
              </a:xfrm>
            </p:grpSpPr>
            <p:sp>
              <p:nvSpPr>
                <p:cNvPr id="834" name="Google Shape;834;p38"/>
                <p:cNvSpPr/>
                <p:nvPr/>
              </p:nvSpPr>
              <p:spPr>
                <a:xfrm>
                  <a:off x="-1035421" y="1298583"/>
                  <a:ext cx="349649" cy="785952"/>
                </a:xfrm>
                <a:custGeom>
                  <a:rect b="b" l="l" r="r" t="t"/>
                  <a:pathLst>
                    <a:path extrusionOk="0" h="4815" w="2142">
                      <a:moveTo>
                        <a:pt x="670" y="1"/>
                      </a:moveTo>
                      <a:cubicBezTo>
                        <a:pt x="667" y="1"/>
                        <a:pt x="664" y="1"/>
                        <a:pt x="661" y="3"/>
                      </a:cubicBezTo>
                      <a:cubicBezTo>
                        <a:pt x="577" y="51"/>
                        <a:pt x="820" y="733"/>
                        <a:pt x="730" y="796"/>
                      </a:cubicBezTo>
                      <a:cubicBezTo>
                        <a:pt x="730" y="796"/>
                        <a:pt x="729" y="797"/>
                        <a:pt x="729" y="797"/>
                      </a:cubicBezTo>
                      <a:cubicBezTo>
                        <a:pt x="697" y="797"/>
                        <a:pt x="354" y="225"/>
                        <a:pt x="291" y="225"/>
                      </a:cubicBezTo>
                      <a:cubicBezTo>
                        <a:pt x="286" y="224"/>
                        <a:pt x="282" y="223"/>
                        <a:pt x="277" y="223"/>
                      </a:cubicBezTo>
                      <a:cubicBezTo>
                        <a:pt x="143" y="223"/>
                        <a:pt x="660" y="886"/>
                        <a:pt x="619" y="886"/>
                      </a:cubicBezTo>
                      <a:cubicBezTo>
                        <a:pt x="561" y="886"/>
                        <a:pt x="242" y="386"/>
                        <a:pt x="135" y="386"/>
                      </a:cubicBezTo>
                      <a:cubicBezTo>
                        <a:pt x="126" y="386"/>
                        <a:pt x="117" y="390"/>
                        <a:pt x="112" y="399"/>
                      </a:cubicBezTo>
                      <a:cubicBezTo>
                        <a:pt x="90" y="468"/>
                        <a:pt x="466" y="949"/>
                        <a:pt x="424" y="997"/>
                      </a:cubicBezTo>
                      <a:cubicBezTo>
                        <a:pt x="422" y="1000"/>
                        <a:pt x="419" y="1001"/>
                        <a:pt x="416" y="1001"/>
                      </a:cubicBezTo>
                      <a:cubicBezTo>
                        <a:pt x="372" y="1001"/>
                        <a:pt x="194" y="731"/>
                        <a:pt x="90" y="711"/>
                      </a:cubicBezTo>
                      <a:cubicBezTo>
                        <a:pt x="1" y="711"/>
                        <a:pt x="334" y="1171"/>
                        <a:pt x="355" y="1214"/>
                      </a:cubicBezTo>
                      <a:cubicBezTo>
                        <a:pt x="355" y="1282"/>
                        <a:pt x="508" y="1658"/>
                        <a:pt x="709" y="1901"/>
                      </a:cubicBezTo>
                      <a:cubicBezTo>
                        <a:pt x="709" y="1901"/>
                        <a:pt x="1590" y="4814"/>
                        <a:pt x="2104" y="4814"/>
                      </a:cubicBezTo>
                      <a:cubicBezTo>
                        <a:pt x="2117" y="4814"/>
                        <a:pt x="2129" y="4813"/>
                        <a:pt x="2142" y="4809"/>
                      </a:cubicBezTo>
                      <a:lnTo>
                        <a:pt x="2115" y="3265"/>
                      </a:lnTo>
                      <a:cubicBezTo>
                        <a:pt x="2115" y="3266"/>
                        <a:pt x="2115" y="3266"/>
                        <a:pt x="2114" y="3266"/>
                      </a:cubicBezTo>
                      <a:cubicBezTo>
                        <a:pt x="2075" y="3266"/>
                        <a:pt x="1259" y="1526"/>
                        <a:pt x="1259" y="1526"/>
                      </a:cubicBezTo>
                      <a:cubicBezTo>
                        <a:pt x="1259" y="1526"/>
                        <a:pt x="1349" y="664"/>
                        <a:pt x="1238" y="622"/>
                      </a:cubicBezTo>
                      <a:cubicBezTo>
                        <a:pt x="1231" y="617"/>
                        <a:pt x="1225" y="615"/>
                        <a:pt x="1219" y="615"/>
                      </a:cubicBezTo>
                      <a:cubicBezTo>
                        <a:pt x="1129" y="615"/>
                        <a:pt x="1144" y="1083"/>
                        <a:pt x="1084" y="1108"/>
                      </a:cubicBezTo>
                      <a:cubicBezTo>
                        <a:pt x="1083" y="1109"/>
                        <a:pt x="1082" y="1109"/>
                        <a:pt x="1081" y="1109"/>
                      </a:cubicBezTo>
                      <a:cubicBezTo>
                        <a:pt x="1009" y="1109"/>
                        <a:pt x="783" y="1"/>
                        <a:pt x="670" y="1"/>
                      </a:cubicBezTo>
                      <a:close/>
                    </a:path>
                  </a:pathLst>
                </a:custGeom>
                <a:solidFill>
                  <a:srgbClr val="803938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35" name="Google Shape;835;p38"/>
                <p:cNvSpPr/>
                <p:nvPr/>
              </p:nvSpPr>
              <p:spPr>
                <a:xfrm>
                  <a:off x="-700616" y="1493158"/>
                  <a:ext cx="600868" cy="604277"/>
                </a:xfrm>
                <a:custGeom>
                  <a:rect b="b" l="l" r="r" t="t"/>
                  <a:pathLst>
                    <a:path extrusionOk="0" h="3702" w="3681">
                      <a:moveTo>
                        <a:pt x="2576" y="1"/>
                      </a:moveTo>
                      <a:cubicBezTo>
                        <a:pt x="2576" y="1"/>
                        <a:pt x="1698" y="550"/>
                        <a:pt x="1413" y="862"/>
                      </a:cubicBezTo>
                      <a:cubicBezTo>
                        <a:pt x="1101" y="1169"/>
                        <a:pt x="43" y="1983"/>
                        <a:pt x="43" y="1983"/>
                      </a:cubicBezTo>
                      <a:lnTo>
                        <a:pt x="1" y="3701"/>
                      </a:lnTo>
                      <a:cubicBezTo>
                        <a:pt x="1" y="3701"/>
                        <a:pt x="3681" y="1454"/>
                        <a:pt x="2576" y="1"/>
                      </a:cubicBezTo>
                      <a:close/>
                    </a:path>
                  </a:pathLst>
                </a:custGeom>
                <a:solidFill>
                  <a:srgbClr val="80FFF9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36" name="Google Shape;836;p38"/>
                <p:cNvSpPr/>
                <p:nvPr/>
              </p:nvSpPr>
              <p:spPr>
                <a:xfrm>
                  <a:off x="-700616" y="1493158"/>
                  <a:ext cx="600868" cy="604277"/>
                </a:xfrm>
                <a:custGeom>
                  <a:rect b="b" l="l" r="r" t="t"/>
                  <a:pathLst>
                    <a:path extrusionOk="0" h="3702" w="3681">
                      <a:moveTo>
                        <a:pt x="2576" y="1"/>
                      </a:moveTo>
                      <a:cubicBezTo>
                        <a:pt x="2576" y="1"/>
                        <a:pt x="1698" y="550"/>
                        <a:pt x="1413" y="862"/>
                      </a:cubicBezTo>
                      <a:cubicBezTo>
                        <a:pt x="1101" y="1169"/>
                        <a:pt x="43" y="1983"/>
                        <a:pt x="43" y="1983"/>
                      </a:cubicBezTo>
                      <a:lnTo>
                        <a:pt x="1" y="3701"/>
                      </a:lnTo>
                      <a:cubicBezTo>
                        <a:pt x="1" y="3701"/>
                        <a:pt x="3681" y="1454"/>
                        <a:pt x="2576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37" name="Google Shape;837;p38"/>
                <p:cNvSpPr/>
                <p:nvPr/>
              </p:nvSpPr>
              <p:spPr>
                <a:xfrm>
                  <a:off x="-509788" y="1086868"/>
                  <a:ext cx="510109" cy="442680"/>
                </a:xfrm>
                <a:custGeom>
                  <a:rect b="b" l="l" r="r" t="t"/>
                  <a:pathLst>
                    <a:path extrusionOk="0" h="2712" w="3125">
                      <a:moveTo>
                        <a:pt x="1153" y="0"/>
                      </a:moveTo>
                      <a:cubicBezTo>
                        <a:pt x="752" y="0"/>
                        <a:pt x="360" y="187"/>
                        <a:pt x="154" y="443"/>
                      </a:cubicBezTo>
                      <a:cubicBezTo>
                        <a:pt x="0" y="639"/>
                        <a:pt x="22" y="1104"/>
                        <a:pt x="85" y="1237"/>
                      </a:cubicBezTo>
                      <a:lnTo>
                        <a:pt x="926" y="2690"/>
                      </a:lnTo>
                      <a:lnTo>
                        <a:pt x="2226" y="2690"/>
                      </a:lnTo>
                      <a:lnTo>
                        <a:pt x="2247" y="2426"/>
                      </a:lnTo>
                      <a:lnTo>
                        <a:pt x="2443" y="2712"/>
                      </a:lnTo>
                      <a:lnTo>
                        <a:pt x="3125" y="2622"/>
                      </a:lnTo>
                      <a:cubicBezTo>
                        <a:pt x="3083" y="2357"/>
                        <a:pt x="2839" y="2246"/>
                        <a:pt x="2665" y="2051"/>
                      </a:cubicBezTo>
                      <a:cubicBezTo>
                        <a:pt x="2491" y="1829"/>
                        <a:pt x="2707" y="1765"/>
                        <a:pt x="2776" y="1543"/>
                      </a:cubicBezTo>
                      <a:cubicBezTo>
                        <a:pt x="2839" y="1300"/>
                        <a:pt x="2554" y="1215"/>
                        <a:pt x="2464" y="1057"/>
                      </a:cubicBezTo>
                      <a:cubicBezTo>
                        <a:pt x="2358" y="903"/>
                        <a:pt x="2332" y="660"/>
                        <a:pt x="2226" y="486"/>
                      </a:cubicBezTo>
                      <a:cubicBezTo>
                        <a:pt x="2046" y="221"/>
                        <a:pt x="1608" y="89"/>
                        <a:pt x="1608" y="89"/>
                      </a:cubicBezTo>
                      <a:cubicBezTo>
                        <a:pt x="1461" y="28"/>
                        <a:pt x="1306" y="0"/>
                        <a:pt x="1153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38" name="Google Shape;838;p38"/>
                <p:cNvSpPr/>
                <p:nvPr/>
              </p:nvSpPr>
              <p:spPr>
                <a:xfrm>
                  <a:off x="-305249" y="953832"/>
                  <a:ext cx="169275" cy="165842"/>
                </a:xfrm>
                <a:custGeom>
                  <a:rect b="b" l="l" r="r" t="t"/>
                  <a:pathLst>
                    <a:path extrusionOk="0" h="1016" w="1037">
                      <a:moveTo>
                        <a:pt x="508" y="0"/>
                      </a:moveTo>
                      <a:cubicBezTo>
                        <a:pt x="222" y="0"/>
                        <a:pt x="0" y="222"/>
                        <a:pt x="0" y="508"/>
                      </a:cubicBezTo>
                      <a:cubicBezTo>
                        <a:pt x="0" y="793"/>
                        <a:pt x="222" y="1015"/>
                        <a:pt x="508" y="1015"/>
                      </a:cubicBezTo>
                      <a:cubicBezTo>
                        <a:pt x="793" y="1015"/>
                        <a:pt x="1037" y="793"/>
                        <a:pt x="1037" y="508"/>
                      </a:cubicBezTo>
                      <a:cubicBezTo>
                        <a:pt x="1037" y="222"/>
                        <a:pt x="793" y="0"/>
                        <a:pt x="508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39" name="Google Shape;839;p38"/>
                <p:cNvSpPr/>
                <p:nvPr/>
              </p:nvSpPr>
              <p:spPr>
                <a:xfrm>
                  <a:off x="-502932" y="1162609"/>
                  <a:ext cx="334958" cy="500790"/>
                </a:xfrm>
                <a:custGeom>
                  <a:rect b="b" l="l" r="r" t="t"/>
                  <a:pathLst>
                    <a:path extrusionOk="0" h="3068" w="2052">
                      <a:moveTo>
                        <a:pt x="487" y="1"/>
                      </a:moveTo>
                      <a:cubicBezTo>
                        <a:pt x="487" y="43"/>
                        <a:pt x="223" y="133"/>
                        <a:pt x="1" y="773"/>
                      </a:cubicBezTo>
                      <a:cubicBezTo>
                        <a:pt x="39" y="1520"/>
                        <a:pt x="360" y="1793"/>
                        <a:pt x="571" y="1793"/>
                      </a:cubicBezTo>
                      <a:cubicBezTo>
                        <a:pt x="596" y="1793"/>
                        <a:pt x="619" y="1790"/>
                        <a:pt x="640" y="1782"/>
                      </a:cubicBezTo>
                      <a:cubicBezTo>
                        <a:pt x="645" y="1780"/>
                        <a:pt x="649" y="1779"/>
                        <a:pt x="653" y="1779"/>
                      </a:cubicBezTo>
                      <a:cubicBezTo>
                        <a:pt x="765" y="1779"/>
                        <a:pt x="656" y="2612"/>
                        <a:pt x="508" y="2887"/>
                      </a:cubicBezTo>
                      <a:cubicBezTo>
                        <a:pt x="551" y="3017"/>
                        <a:pt x="649" y="3067"/>
                        <a:pt x="776" y="3067"/>
                      </a:cubicBezTo>
                      <a:cubicBezTo>
                        <a:pt x="1034" y="3067"/>
                        <a:pt x="1412" y="2858"/>
                        <a:pt x="1689" y="2678"/>
                      </a:cubicBezTo>
                      <a:lnTo>
                        <a:pt x="1689" y="2678"/>
                      </a:lnTo>
                      <a:cubicBezTo>
                        <a:pt x="1697" y="2680"/>
                        <a:pt x="1706" y="2681"/>
                        <a:pt x="1714" y="2681"/>
                      </a:cubicBezTo>
                      <a:cubicBezTo>
                        <a:pt x="1853" y="2681"/>
                        <a:pt x="2052" y="2422"/>
                        <a:pt x="2052" y="2422"/>
                      </a:cubicBezTo>
                      <a:lnTo>
                        <a:pt x="2052" y="2422"/>
                      </a:lnTo>
                      <a:cubicBezTo>
                        <a:pt x="2052" y="2422"/>
                        <a:pt x="1899" y="2542"/>
                        <a:pt x="1689" y="2678"/>
                      </a:cubicBezTo>
                      <a:lnTo>
                        <a:pt x="1689" y="2678"/>
                      </a:lnTo>
                      <a:cubicBezTo>
                        <a:pt x="1638" y="2665"/>
                        <a:pt x="1598" y="2606"/>
                        <a:pt x="1587" y="2470"/>
                      </a:cubicBezTo>
                      <a:cubicBezTo>
                        <a:pt x="1566" y="2248"/>
                        <a:pt x="1391" y="1677"/>
                        <a:pt x="1523" y="1386"/>
                      </a:cubicBezTo>
                      <a:cubicBezTo>
                        <a:pt x="1544" y="1365"/>
                        <a:pt x="1655" y="1301"/>
                        <a:pt x="1677" y="1280"/>
                      </a:cubicBezTo>
                      <a:cubicBezTo>
                        <a:pt x="1788" y="1232"/>
                        <a:pt x="1941" y="1058"/>
                        <a:pt x="1851" y="857"/>
                      </a:cubicBezTo>
                      <a:cubicBezTo>
                        <a:pt x="1807" y="760"/>
                        <a:pt x="1742" y="734"/>
                        <a:pt x="1680" y="734"/>
                      </a:cubicBezTo>
                      <a:cubicBezTo>
                        <a:pt x="1616" y="734"/>
                        <a:pt x="1555" y="762"/>
                        <a:pt x="1523" y="773"/>
                      </a:cubicBezTo>
                      <a:cubicBezTo>
                        <a:pt x="1499" y="773"/>
                        <a:pt x="1441" y="907"/>
                        <a:pt x="1417" y="907"/>
                      </a:cubicBezTo>
                      <a:cubicBezTo>
                        <a:pt x="1415" y="907"/>
                        <a:pt x="1414" y="906"/>
                        <a:pt x="1412" y="905"/>
                      </a:cubicBezTo>
                      <a:cubicBezTo>
                        <a:pt x="773" y="725"/>
                        <a:pt x="508" y="439"/>
                        <a:pt x="487" y="1"/>
                      </a:cubicBezTo>
                      <a:close/>
                    </a:path>
                  </a:pathLst>
                </a:custGeom>
                <a:solidFill>
                  <a:srgbClr val="803938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40" name="Google Shape;840;p38"/>
                <p:cNvSpPr/>
                <p:nvPr/>
              </p:nvSpPr>
              <p:spPr>
                <a:xfrm>
                  <a:off x="-395031" y="1424273"/>
                  <a:ext cx="87331" cy="52560"/>
                </a:xfrm>
                <a:custGeom>
                  <a:rect b="b" l="l" r="r" t="t"/>
                  <a:pathLst>
                    <a:path extrusionOk="0" h="322" w="535">
                      <a:moveTo>
                        <a:pt x="458" y="1"/>
                      </a:moveTo>
                      <a:cubicBezTo>
                        <a:pt x="453" y="1"/>
                        <a:pt x="447" y="2"/>
                        <a:pt x="439" y="5"/>
                      </a:cubicBezTo>
                      <a:cubicBezTo>
                        <a:pt x="265" y="74"/>
                        <a:pt x="1" y="158"/>
                        <a:pt x="1" y="158"/>
                      </a:cubicBezTo>
                      <a:cubicBezTo>
                        <a:pt x="52" y="278"/>
                        <a:pt x="117" y="322"/>
                        <a:pt x="182" y="322"/>
                      </a:cubicBezTo>
                      <a:cubicBezTo>
                        <a:pt x="357" y="322"/>
                        <a:pt x="534" y="1"/>
                        <a:pt x="458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41" name="Google Shape;841;p38"/>
                <p:cNvSpPr/>
                <p:nvPr/>
              </p:nvSpPr>
              <p:spPr>
                <a:xfrm>
                  <a:off x="-499504" y="4100339"/>
                  <a:ext cx="162419" cy="225094"/>
                </a:xfrm>
                <a:custGeom>
                  <a:rect b="b" l="l" r="r" t="t"/>
                  <a:pathLst>
                    <a:path extrusionOk="0" h="1379" w="995">
                      <a:moveTo>
                        <a:pt x="1" y="0"/>
                      </a:moveTo>
                      <a:lnTo>
                        <a:pt x="70" y="968"/>
                      </a:lnTo>
                      <a:cubicBezTo>
                        <a:pt x="70" y="968"/>
                        <a:pt x="265" y="1079"/>
                        <a:pt x="466" y="1322"/>
                      </a:cubicBezTo>
                      <a:cubicBezTo>
                        <a:pt x="498" y="1362"/>
                        <a:pt x="530" y="1379"/>
                        <a:pt x="562" y="1379"/>
                      </a:cubicBezTo>
                      <a:cubicBezTo>
                        <a:pt x="722" y="1379"/>
                        <a:pt x="863" y="947"/>
                        <a:pt x="863" y="947"/>
                      </a:cubicBezTo>
                      <a:lnTo>
                        <a:pt x="995" y="22"/>
                      </a:lnTo>
                      <a:lnTo>
                        <a:pt x="1" y="0"/>
                      </a:lnTo>
                      <a:close/>
                    </a:path>
                  </a:pathLst>
                </a:custGeom>
                <a:solidFill>
                  <a:srgbClr val="803938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42" name="Google Shape;842;p38"/>
                <p:cNvSpPr/>
                <p:nvPr/>
              </p:nvSpPr>
              <p:spPr>
                <a:xfrm>
                  <a:off x="166025" y="4093483"/>
                  <a:ext cx="136464" cy="179553"/>
                </a:xfrm>
                <a:custGeom>
                  <a:rect b="b" l="l" r="r" t="t"/>
                  <a:pathLst>
                    <a:path extrusionOk="0" h="1100" w="836">
                      <a:moveTo>
                        <a:pt x="0" y="0"/>
                      </a:moveTo>
                      <a:lnTo>
                        <a:pt x="286" y="925"/>
                      </a:lnTo>
                      <a:cubicBezTo>
                        <a:pt x="286" y="925"/>
                        <a:pt x="508" y="1100"/>
                        <a:pt x="598" y="1100"/>
                      </a:cubicBezTo>
                      <a:cubicBezTo>
                        <a:pt x="730" y="1100"/>
                        <a:pt x="814" y="857"/>
                        <a:pt x="814" y="857"/>
                      </a:cubicBezTo>
                      <a:lnTo>
                        <a:pt x="835" y="0"/>
                      </a:lnTo>
                      <a:close/>
                    </a:path>
                  </a:pathLst>
                </a:custGeom>
                <a:solidFill>
                  <a:srgbClr val="803938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43" name="Google Shape;843;p38"/>
                <p:cNvSpPr/>
                <p:nvPr/>
              </p:nvSpPr>
              <p:spPr>
                <a:xfrm>
                  <a:off x="-632381" y="4229783"/>
                  <a:ext cx="291864" cy="144295"/>
                </a:xfrm>
                <a:custGeom>
                  <a:rect b="b" l="l" r="r" t="t"/>
                  <a:pathLst>
                    <a:path extrusionOk="0" h="884" w="1788">
                      <a:moveTo>
                        <a:pt x="1677" y="0"/>
                      </a:moveTo>
                      <a:cubicBezTo>
                        <a:pt x="1655" y="0"/>
                        <a:pt x="1629" y="22"/>
                        <a:pt x="1608" y="22"/>
                      </a:cubicBezTo>
                      <a:cubicBezTo>
                        <a:pt x="1550" y="103"/>
                        <a:pt x="1328" y="293"/>
                        <a:pt x="1189" y="293"/>
                      </a:cubicBezTo>
                      <a:cubicBezTo>
                        <a:pt x="1174" y="293"/>
                        <a:pt x="1160" y="290"/>
                        <a:pt x="1148" y="286"/>
                      </a:cubicBezTo>
                      <a:cubicBezTo>
                        <a:pt x="1058" y="244"/>
                        <a:pt x="947" y="201"/>
                        <a:pt x="926" y="175"/>
                      </a:cubicBezTo>
                      <a:cubicBezTo>
                        <a:pt x="905" y="154"/>
                        <a:pt x="862" y="154"/>
                        <a:pt x="815" y="154"/>
                      </a:cubicBezTo>
                      <a:lnTo>
                        <a:pt x="43" y="794"/>
                      </a:lnTo>
                      <a:cubicBezTo>
                        <a:pt x="1" y="815"/>
                        <a:pt x="43" y="883"/>
                        <a:pt x="91" y="883"/>
                      </a:cubicBezTo>
                      <a:lnTo>
                        <a:pt x="1232" y="883"/>
                      </a:lnTo>
                      <a:cubicBezTo>
                        <a:pt x="1259" y="883"/>
                        <a:pt x="1301" y="862"/>
                        <a:pt x="1301" y="862"/>
                      </a:cubicBezTo>
                      <a:lnTo>
                        <a:pt x="1391" y="682"/>
                      </a:lnTo>
                      <a:cubicBezTo>
                        <a:pt x="1403" y="648"/>
                        <a:pt x="1421" y="632"/>
                        <a:pt x="1435" y="632"/>
                      </a:cubicBezTo>
                      <a:cubicBezTo>
                        <a:pt x="1446" y="632"/>
                        <a:pt x="1455" y="642"/>
                        <a:pt x="1455" y="661"/>
                      </a:cubicBezTo>
                      <a:lnTo>
                        <a:pt x="1497" y="836"/>
                      </a:lnTo>
                      <a:cubicBezTo>
                        <a:pt x="1497" y="849"/>
                        <a:pt x="1563" y="856"/>
                        <a:pt x="1629" y="856"/>
                      </a:cubicBezTo>
                      <a:cubicBezTo>
                        <a:pt x="1695" y="856"/>
                        <a:pt x="1761" y="849"/>
                        <a:pt x="1761" y="836"/>
                      </a:cubicBezTo>
                      <a:cubicBezTo>
                        <a:pt x="1788" y="682"/>
                        <a:pt x="1761" y="201"/>
                        <a:pt x="1719" y="43"/>
                      </a:cubicBezTo>
                      <a:cubicBezTo>
                        <a:pt x="1719" y="22"/>
                        <a:pt x="1698" y="22"/>
                        <a:pt x="1677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44" name="Google Shape;844;p38"/>
                <p:cNvSpPr/>
                <p:nvPr/>
              </p:nvSpPr>
              <p:spPr>
                <a:xfrm>
                  <a:off x="191000" y="4226356"/>
                  <a:ext cx="187394" cy="194244"/>
                </a:xfrm>
                <a:custGeom>
                  <a:rect b="b" l="l" r="r" t="t"/>
                  <a:pathLst>
                    <a:path extrusionOk="0" h="1190" w="1148">
                      <a:moveTo>
                        <a:pt x="640" y="0"/>
                      </a:moveTo>
                      <a:lnTo>
                        <a:pt x="550" y="175"/>
                      </a:lnTo>
                      <a:cubicBezTo>
                        <a:pt x="527" y="212"/>
                        <a:pt x="477" y="229"/>
                        <a:pt x="426" y="229"/>
                      </a:cubicBezTo>
                      <a:cubicBezTo>
                        <a:pt x="384" y="229"/>
                        <a:pt x="341" y="218"/>
                        <a:pt x="312" y="196"/>
                      </a:cubicBezTo>
                      <a:lnTo>
                        <a:pt x="133" y="43"/>
                      </a:lnTo>
                      <a:lnTo>
                        <a:pt x="111" y="43"/>
                      </a:lnTo>
                      <a:lnTo>
                        <a:pt x="0" y="793"/>
                      </a:lnTo>
                      <a:cubicBezTo>
                        <a:pt x="0" y="857"/>
                        <a:pt x="69" y="926"/>
                        <a:pt x="180" y="968"/>
                      </a:cubicBezTo>
                      <a:cubicBezTo>
                        <a:pt x="312" y="1037"/>
                        <a:pt x="550" y="1190"/>
                        <a:pt x="709" y="1190"/>
                      </a:cubicBezTo>
                      <a:cubicBezTo>
                        <a:pt x="793" y="1190"/>
                        <a:pt x="904" y="1037"/>
                        <a:pt x="1037" y="947"/>
                      </a:cubicBezTo>
                      <a:cubicBezTo>
                        <a:pt x="1127" y="904"/>
                        <a:pt x="1148" y="815"/>
                        <a:pt x="1105" y="751"/>
                      </a:cubicBezTo>
                      <a:lnTo>
                        <a:pt x="661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45" name="Google Shape;845;p38"/>
                <p:cNvSpPr/>
                <p:nvPr/>
              </p:nvSpPr>
              <p:spPr>
                <a:xfrm>
                  <a:off x="-704044" y="2075252"/>
                  <a:ext cx="1024626" cy="2081346"/>
                </a:xfrm>
                <a:custGeom>
                  <a:rect b="b" l="l" r="r" t="t"/>
                  <a:pathLst>
                    <a:path extrusionOk="0" h="12751" w="6277">
                      <a:moveTo>
                        <a:pt x="3333" y="0"/>
                      </a:moveTo>
                      <a:cubicBezTo>
                        <a:pt x="2703" y="0"/>
                        <a:pt x="2177" y="80"/>
                        <a:pt x="1539" y="157"/>
                      </a:cubicBezTo>
                      <a:cubicBezTo>
                        <a:pt x="1" y="2694"/>
                        <a:pt x="1058" y="10646"/>
                        <a:pt x="1254" y="12713"/>
                      </a:cubicBezTo>
                      <a:cubicBezTo>
                        <a:pt x="1361" y="12729"/>
                        <a:pt x="1641" y="12750"/>
                        <a:pt x="1881" y="12750"/>
                      </a:cubicBezTo>
                      <a:cubicBezTo>
                        <a:pt x="2043" y="12750"/>
                        <a:pt x="2186" y="12741"/>
                        <a:pt x="2248" y="12713"/>
                      </a:cubicBezTo>
                      <a:cubicBezTo>
                        <a:pt x="2248" y="9388"/>
                        <a:pt x="2623" y="4941"/>
                        <a:pt x="2465" y="3725"/>
                      </a:cubicBezTo>
                      <a:cubicBezTo>
                        <a:pt x="2453" y="3630"/>
                        <a:pt x="2527" y="3580"/>
                        <a:pt x="2604" y="3580"/>
                      </a:cubicBezTo>
                      <a:cubicBezTo>
                        <a:pt x="2668" y="3580"/>
                        <a:pt x="2734" y="3614"/>
                        <a:pt x="2755" y="3683"/>
                      </a:cubicBezTo>
                      <a:cubicBezTo>
                        <a:pt x="2993" y="4740"/>
                        <a:pt x="4759" y="10910"/>
                        <a:pt x="5351" y="12581"/>
                      </a:cubicBezTo>
                      <a:cubicBezTo>
                        <a:pt x="5456" y="12581"/>
                        <a:pt x="5647" y="12597"/>
                        <a:pt x="5850" y="12597"/>
                      </a:cubicBezTo>
                      <a:cubicBezTo>
                        <a:pt x="5996" y="12597"/>
                        <a:pt x="6148" y="12589"/>
                        <a:pt x="6276" y="12560"/>
                      </a:cubicBezTo>
                      <a:cubicBezTo>
                        <a:pt x="6144" y="10889"/>
                        <a:pt x="4801" y="3022"/>
                        <a:pt x="4558" y="2097"/>
                      </a:cubicBezTo>
                      <a:cubicBezTo>
                        <a:pt x="4363" y="1304"/>
                        <a:pt x="3897" y="622"/>
                        <a:pt x="3548" y="3"/>
                      </a:cubicBezTo>
                      <a:cubicBezTo>
                        <a:pt x="3475" y="1"/>
                        <a:pt x="3403" y="0"/>
                        <a:pt x="3333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46" name="Google Shape;846;p38"/>
                <p:cNvSpPr/>
                <p:nvPr/>
              </p:nvSpPr>
              <p:spPr>
                <a:xfrm>
                  <a:off x="-542599" y="2115408"/>
                  <a:ext cx="122753" cy="2024705"/>
                </a:xfrm>
                <a:custGeom>
                  <a:rect b="b" l="l" r="r" t="t"/>
                  <a:pathLst>
                    <a:path extrusionOk="0" h="12404" w="752">
                      <a:moveTo>
                        <a:pt x="730" y="0"/>
                      </a:moveTo>
                      <a:cubicBezTo>
                        <a:pt x="730" y="0"/>
                        <a:pt x="0" y="1740"/>
                        <a:pt x="0" y="3923"/>
                      </a:cubicBezTo>
                      <a:cubicBezTo>
                        <a:pt x="0" y="6123"/>
                        <a:pt x="598" y="12404"/>
                        <a:pt x="598" y="12404"/>
                      </a:cubicBezTo>
                      <a:lnTo>
                        <a:pt x="619" y="12382"/>
                      </a:lnTo>
                      <a:cubicBezTo>
                        <a:pt x="619" y="12382"/>
                        <a:pt x="619" y="12293"/>
                        <a:pt x="598" y="12118"/>
                      </a:cubicBezTo>
                      <a:cubicBezTo>
                        <a:pt x="487" y="10881"/>
                        <a:pt x="22" y="5837"/>
                        <a:pt x="22" y="3923"/>
                      </a:cubicBezTo>
                      <a:cubicBezTo>
                        <a:pt x="22" y="2845"/>
                        <a:pt x="223" y="1851"/>
                        <a:pt x="397" y="1148"/>
                      </a:cubicBezTo>
                      <a:cubicBezTo>
                        <a:pt x="487" y="793"/>
                        <a:pt x="577" y="508"/>
                        <a:pt x="640" y="307"/>
                      </a:cubicBezTo>
                      <a:cubicBezTo>
                        <a:pt x="661" y="222"/>
                        <a:pt x="709" y="154"/>
                        <a:pt x="730" y="90"/>
                      </a:cubicBezTo>
                      <a:cubicBezTo>
                        <a:pt x="730" y="43"/>
                        <a:pt x="751" y="22"/>
                        <a:pt x="751" y="22"/>
                      </a:cubicBezTo>
                      <a:lnTo>
                        <a:pt x="730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47" name="Google Shape;847;p38"/>
                <p:cNvSpPr/>
                <p:nvPr/>
              </p:nvSpPr>
              <p:spPr>
                <a:xfrm>
                  <a:off x="-139560" y="2133527"/>
                  <a:ext cx="395355" cy="1991896"/>
                </a:xfrm>
                <a:custGeom>
                  <a:rect b="b" l="l" r="r" t="t"/>
                  <a:pathLst>
                    <a:path extrusionOk="0" h="12203" w="2422">
                      <a:moveTo>
                        <a:pt x="0" y="0"/>
                      </a:moveTo>
                      <a:lnTo>
                        <a:pt x="2401" y="12203"/>
                      </a:lnTo>
                      <a:lnTo>
                        <a:pt x="2422" y="12203"/>
                      </a:lnTo>
                      <a:lnTo>
                        <a:pt x="22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48" name="Google Shape;848;p38"/>
                <p:cNvSpPr/>
                <p:nvPr/>
              </p:nvSpPr>
              <p:spPr>
                <a:xfrm>
                  <a:off x="-517624" y="1514705"/>
                  <a:ext cx="525780" cy="636760"/>
                </a:xfrm>
                <a:custGeom>
                  <a:rect b="b" l="l" r="r" t="t"/>
                  <a:pathLst>
                    <a:path extrusionOk="0" h="3901" w="3221">
                      <a:moveTo>
                        <a:pt x="1677" y="1"/>
                      </a:moveTo>
                      <a:cubicBezTo>
                        <a:pt x="1677" y="1"/>
                        <a:pt x="1253" y="288"/>
                        <a:pt x="986" y="288"/>
                      </a:cubicBezTo>
                      <a:cubicBezTo>
                        <a:pt x="974" y="288"/>
                        <a:pt x="963" y="287"/>
                        <a:pt x="952" y="286"/>
                      </a:cubicBezTo>
                      <a:cubicBezTo>
                        <a:pt x="896" y="286"/>
                        <a:pt x="840" y="309"/>
                        <a:pt x="801" y="309"/>
                      </a:cubicBezTo>
                      <a:cubicBezTo>
                        <a:pt x="763" y="309"/>
                        <a:pt x="741" y="288"/>
                        <a:pt x="752" y="202"/>
                      </a:cubicBezTo>
                      <a:lnTo>
                        <a:pt x="752" y="202"/>
                      </a:lnTo>
                      <a:cubicBezTo>
                        <a:pt x="688" y="244"/>
                        <a:pt x="1" y="1851"/>
                        <a:pt x="27" y="2338"/>
                      </a:cubicBezTo>
                      <a:cubicBezTo>
                        <a:pt x="48" y="2845"/>
                        <a:pt x="292" y="3770"/>
                        <a:pt x="292" y="3770"/>
                      </a:cubicBezTo>
                      <a:cubicBezTo>
                        <a:pt x="292" y="3770"/>
                        <a:pt x="422" y="3901"/>
                        <a:pt x="1092" y="3901"/>
                      </a:cubicBezTo>
                      <a:cubicBezTo>
                        <a:pt x="1450" y="3901"/>
                        <a:pt x="1963" y="3863"/>
                        <a:pt x="2692" y="3749"/>
                      </a:cubicBezTo>
                      <a:cubicBezTo>
                        <a:pt x="3221" y="2623"/>
                        <a:pt x="3110" y="926"/>
                        <a:pt x="2428" y="223"/>
                      </a:cubicBezTo>
                      <a:cubicBezTo>
                        <a:pt x="2428" y="223"/>
                        <a:pt x="1851" y="1"/>
                        <a:pt x="1677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49" name="Google Shape;849;p38"/>
                <p:cNvSpPr/>
                <p:nvPr/>
              </p:nvSpPr>
              <p:spPr>
                <a:xfrm>
                  <a:off x="-6683" y="1453492"/>
                  <a:ext cx="662081" cy="632190"/>
                </a:xfrm>
                <a:custGeom>
                  <a:rect b="b" l="l" r="r" t="t"/>
                  <a:pathLst>
                    <a:path extrusionOk="0" h="3873" w="4056">
                      <a:moveTo>
                        <a:pt x="4035" y="0"/>
                      </a:moveTo>
                      <a:cubicBezTo>
                        <a:pt x="3770" y="111"/>
                        <a:pt x="2845" y="355"/>
                        <a:pt x="2845" y="355"/>
                      </a:cubicBezTo>
                      <a:cubicBezTo>
                        <a:pt x="2845" y="355"/>
                        <a:pt x="1318" y="2227"/>
                        <a:pt x="1281" y="2227"/>
                      </a:cubicBezTo>
                      <a:cubicBezTo>
                        <a:pt x="1280" y="2227"/>
                        <a:pt x="1280" y="2227"/>
                        <a:pt x="1280" y="2226"/>
                      </a:cubicBezTo>
                      <a:lnTo>
                        <a:pt x="598" y="1719"/>
                      </a:lnTo>
                      <a:lnTo>
                        <a:pt x="1" y="2908"/>
                      </a:lnTo>
                      <a:lnTo>
                        <a:pt x="1322" y="3860"/>
                      </a:lnTo>
                      <a:cubicBezTo>
                        <a:pt x="1340" y="3868"/>
                        <a:pt x="1359" y="3872"/>
                        <a:pt x="1378" y="3872"/>
                      </a:cubicBezTo>
                      <a:cubicBezTo>
                        <a:pt x="1917" y="3872"/>
                        <a:pt x="3109" y="793"/>
                        <a:pt x="3109" y="793"/>
                      </a:cubicBezTo>
                      <a:cubicBezTo>
                        <a:pt x="3109" y="793"/>
                        <a:pt x="3638" y="640"/>
                        <a:pt x="3702" y="577"/>
                      </a:cubicBezTo>
                      <a:lnTo>
                        <a:pt x="4056" y="27"/>
                      </a:lnTo>
                      <a:cubicBezTo>
                        <a:pt x="4056" y="0"/>
                        <a:pt x="4056" y="0"/>
                        <a:pt x="4035" y="0"/>
                      </a:cubicBezTo>
                      <a:close/>
                    </a:path>
                  </a:pathLst>
                </a:custGeom>
                <a:solidFill>
                  <a:srgbClr val="803938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50" name="Google Shape;850;p38"/>
                <p:cNvSpPr/>
                <p:nvPr/>
              </p:nvSpPr>
              <p:spPr>
                <a:xfrm>
                  <a:off x="-409722" y="1541149"/>
                  <a:ext cx="608540" cy="469939"/>
                </a:xfrm>
                <a:custGeom>
                  <a:rect b="b" l="l" r="r" t="t"/>
                  <a:pathLst>
                    <a:path extrusionOk="0" h="2879" w="3728">
                      <a:moveTo>
                        <a:pt x="1537" y="0"/>
                      </a:moveTo>
                      <a:cubicBezTo>
                        <a:pt x="1413" y="0"/>
                        <a:pt x="1322" y="18"/>
                        <a:pt x="1322" y="18"/>
                      </a:cubicBezTo>
                      <a:cubicBezTo>
                        <a:pt x="1" y="1271"/>
                        <a:pt x="3088" y="2879"/>
                        <a:pt x="3088" y="2879"/>
                      </a:cubicBezTo>
                      <a:lnTo>
                        <a:pt x="3728" y="1668"/>
                      </a:lnTo>
                      <a:cubicBezTo>
                        <a:pt x="3728" y="1668"/>
                        <a:pt x="2359" y="589"/>
                        <a:pt x="2115" y="235"/>
                      </a:cubicBezTo>
                      <a:cubicBezTo>
                        <a:pt x="1974" y="40"/>
                        <a:pt x="1719" y="0"/>
                        <a:pt x="1537" y="0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51" name="Google Shape;851;p38"/>
                <p:cNvSpPr/>
                <p:nvPr/>
              </p:nvSpPr>
              <p:spPr>
                <a:xfrm>
                  <a:off x="457652" y="1437369"/>
                  <a:ext cx="108062" cy="74270"/>
                </a:xfrm>
                <a:custGeom>
                  <a:rect b="b" l="l" r="r" t="t"/>
                  <a:pathLst>
                    <a:path extrusionOk="0" h="455" w="662">
                      <a:moveTo>
                        <a:pt x="641" y="1"/>
                      </a:moveTo>
                      <a:cubicBezTo>
                        <a:pt x="528" y="1"/>
                        <a:pt x="1" y="455"/>
                        <a:pt x="1" y="455"/>
                      </a:cubicBezTo>
                      <a:lnTo>
                        <a:pt x="508" y="322"/>
                      </a:lnTo>
                      <a:cubicBezTo>
                        <a:pt x="508" y="322"/>
                        <a:pt x="662" y="79"/>
                        <a:pt x="662" y="16"/>
                      </a:cubicBezTo>
                      <a:cubicBezTo>
                        <a:pt x="660" y="6"/>
                        <a:pt x="652" y="1"/>
                        <a:pt x="641" y="1"/>
                      </a:cubicBezTo>
                      <a:close/>
                    </a:path>
                  </a:pathLst>
                </a:custGeom>
                <a:solidFill>
                  <a:srgbClr val="803938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52" name="Google Shape;852;p38"/>
                <p:cNvSpPr/>
                <p:nvPr/>
              </p:nvSpPr>
              <p:spPr>
                <a:xfrm>
                  <a:off x="-488241" y="2281091"/>
                  <a:ext cx="277173" cy="50275"/>
                </a:xfrm>
                <a:custGeom>
                  <a:rect b="b" l="l" r="r" t="t"/>
                  <a:pathLst>
                    <a:path extrusionOk="0" h="308" w="1698">
                      <a:moveTo>
                        <a:pt x="1" y="1"/>
                      </a:moveTo>
                      <a:lnTo>
                        <a:pt x="85" y="307"/>
                      </a:lnTo>
                      <a:lnTo>
                        <a:pt x="1698" y="307"/>
                      </a:lnTo>
                      <a:lnTo>
                        <a:pt x="1698" y="1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53" name="Google Shape;853;p38"/>
                <p:cNvSpPr/>
                <p:nvPr/>
              </p:nvSpPr>
              <p:spPr>
                <a:xfrm>
                  <a:off x="-1304603" y="1871209"/>
                  <a:ext cx="830376" cy="460145"/>
                </a:xfrm>
                <a:custGeom>
                  <a:rect b="b" l="l" r="r" t="t"/>
                  <a:pathLst>
                    <a:path extrusionOk="0" h="2819" w="5087">
                      <a:moveTo>
                        <a:pt x="0" y="0"/>
                      </a:moveTo>
                      <a:lnTo>
                        <a:pt x="989" y="2818"/>
                      </a:lnTo>
                      <a:lnTo>
                        <a:pt x="5086" y="2818"/>
                      </a:lnTo>
                      <a:lnTo>
                        <a:pt x="4097" y="0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54" name="Google Shape;854;p38"/>
                <p:cNvSpPr/>
                <p:nvPr/>
              </p:nvSpPr>
              <p:spPr>
                <a:xfrm>
                  <a:off x="-927519" y="2072314"/>
                  <a:ext cx="83087" cy="82921"/>
                </a:xfrm>
                <a:custGeom>
                  <a:rect b="b" l="l" r="r" t="t"/>
                  <a:pathLst>
                    <a:path extrusionOk="0" h="508" w="509">
                      <a:moveTo>
                        <a:pt x="244" y="0"/>
                      </a:moveTo>
                      <a:cubicBezTo>
                        <a:pt x="112" y="0"/>
                        <a:pt x="0" y="111"/>
                        <a:pt x="0" y="264"/>
                      </a:cubicBezTo>
                      <a:cubicBezTo>
                        <a:pt x="0" y="397"/>
                        <a:pt x="112" y="508"/>
                        <a:pt x="244" y="508"/>
                      </a:cubicBezTo>
                      <a:cubicBezTo>
                        <a:pt x="397" y="508"/>
                        <a:pt x="508" y="397"/>
                        <a:pt x="508" y="264"/>
                      </a:cubicBezTo>
                      <a:cubicBezTo>
                        <a:pt x="508" y="111"/>
                        <a:pt x="397" y="0"/>
                        <a:pt x="244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55" name="Google Shape;855;p38"/>
                <p:cNvSpPr/>
                <p:nvPr/>
              </p:nvSpPr>
              <p:spPr>
                <a:xfrm>
                  <a:off x="-1560073" y="2331204"/>
                  <a:ext cx="1492294" cy="68230"/>
                </a:xfrm>
                <a:custGeom>
                  <a:rect b="b" l="l" r="r" t="t"/>
                  <a:pathLst>
                    <a:path extrusionOk="0" h="418" w="9142">
                      <a:moveTo>
                        <a:pt x="0" y="0"/>
                      </a:moveTo>
                      <a:lnTo>
                        <a:pt x="0" y="418"/>
                      </a:lnTo>
                      <a:lnTo>
                        <a:pt x="9141" y="418"/>
                      </a:lnTo>
                      <a:lnTo>
                        <a:pt x="9141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56" name="Google Shape;856;p38"/>
                <p:cNvSpPr/>
                <p:nvPr/>
              </p:nvSpPr>
              <p:spPr>
                <a:xfrm>
                  <a:off x="277267" y="576844"/>
                  <a:ext cx="589605" cy="715600"/>
                </a:xfrm>
                <a:custGeom>
                  <a:rect b="b" l="l" r="r" t="t"/>
                  <a:pathLst>
                    <a:path extrusionOk="0" h="4384" w="3612">
                      <a:moveTo>
                        <a:pt x="1809" y="1"/>
                      </a:moveTo>
                      <a:cubicBezTo>
                        <a:pt x="815" y="1"/>
                        <a:pt x="1" y="815"/>
                        <a:pt x="1" y="1804"/>
                      </a:cubicBezTo>
                      <a:cubicBezTo>
                        <a:pt x="1" y="2798"/>
                        <a:pt x="1719" y="4384"/>
                        <a:pt x="1719" y="4384"/>
                      </a:cubicBezTo>
                      <a:cubicBezTo>
                        <a:pt x="1719" y="4384"/>
                        <a:pt x="3612" y="2798"/>
                        <a:pt x="3612" y="1804"/>
                      </a:cubicBezTo>
                      <a:cubicBezTo>
                        <a:pt x="3612" y="815"/>
                        <a:pt x="2797" y="1"/>
                        <a:pt x="1809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57" name="Google Shape;857;p38"/>
                <p:cNvSpPr/>
                <p:nvPr/>
              </p:nvSpPr>
              <p:spPr>
                <a:xfrm>
                  <a:off x="270335" y="555050"/>
                  <a:ext cx="607724" cy="733719"/>
                </a:xfrm>
                <a:custGeom>
                  <a:rect b="b" l="l" r="r" t="t"/>
                  <a:pathLst>
                    <a:path extrusionOk="0" h="4495" w="3723">
                      <a:moveTo>
                        <a:pt x="1872" y="112"/>
                      </a:moveTo>
                      <a:cubicBezTo>
                        <a:pt x="2359" y="112"/>
                        <a:pt x="2798" y="307"/>
                        <a:pt x="3104" y="614"/>
                      </a:cubicBezTo>
                      <a:cubicBezTo>
                        <a:pt x="3416" y="926"/>
                        <a:pt x="3612" y="1365"/>
                        <a:pt x="3612" y="1851"/>
                      </a:cubicBezTo>
                      <a:cubicBezTo>
                        <a:pt x="3612" y="2094"/>
                        <a:pt x="3501" y="2380"/>
                        <a:pt x="3326" y="2665"/>
                      </a:cubicBezTo>
                      <a:cubicBezTo>
                        <a:pt x="3062" y="3083"/>
                        <a:pt x="2665" y="3501"/>
                        <a:pt x="2338" y="3834"/>
                      </a:cubicBezTo>
                      <a:cubicBezTo>
                        <a:pt x="2179" y="4008"/>
                        <a:pt x="2026" y="4140"/>
                        <a:pt x="1915" y="4230"/>
                      </a:cubicBezTo>
                      <a:cubicBezTo>
                        <a:pt x="1872" y="4272"/>
                        <a:pt x="1830" y="4315"/>
                        <a:pt x="1783" y="4341"/>
                      </a:cubicBezTo>
                      <a:cubicBezTo>
                        <a:pt x="1779" y="4345"/>
                        <a:pt x="1776" y="4348"/>
                        <a:pt x="1772" y="4352"/>
                      </a:cubicBezTo>
                      <a:lnTo>
                        <a:pt x="1772" y="4352"/>
                      </a:lnTo>
                      <a:cubicBezTo>
                        <a:pt x="1668" y="4244"/>
                        <a:pt x="1266" y="3859"/>
                        <a:pt x="884" y="3390"/>
                      </a:cubicBezTo>
                      <a:cubicBezTo>
                        <a:pt x="683" y="3125"/>
                        <a:pt x="487" y="2861"/>
                        <a:pt x="329" y="2597"/>
                      </a:cubicBezTo>
                      <a:cubicBezTo>
                        <a:pt x="196" y="2332"/>
                        <a:pt x="112" y="2068"/>
                        <a:pt x="112" y="1851"/>
                      </a:cubicBezTo>
                      <a:cubicBezTo>
                        <a:pt x="112" y="1365"/>
                        <a:pt x="307" y="926"/>
                        <a:pt x="619" y="614"/>
                      </a:cubicBezTo>
                      <a:cubicBezTo>
                        <a:pt x="947" y="307"/>
                        <a:pt x="1386" y="112"/>
                        <a:pt x="1872" y="112"/>
                      </a:cubicBezTo>
                      <a:close/>
                      <a:moveTo>
                        <a:pt x="1872" y="1"/>
                      </a:moveTo>
                      <a:cubicBezTo>
                        <a:pt x="836" y="1"/>
                        <a:pt x="1" y="836"/>
                        <a:pt x="1" y="1851"/>
                      </a:cubicBezTo>
                      <a:cubicBezTo>
                        <a:pt x="1" y="2115"/>
                        <a:pt x="133" y="2422"/>
                        <a:pt x="286" y="2708"/>
                      </a:cubicBezTo>
                      <a:cubicBezTo>
                        <a:pt x="773" y="3569"/>
                        <a:pt x="1740" y="4447"/>
                        <a:pt x="1740" y="4447"/>
                      </a:cubicBezTo>
                      <a:lnTo>
                        <a:pt x="1783" y="4495"/>
                      </a:lnTo>
                      <a:lnTo>
                        <a:pt x="1809" y="4447"/>
                      </a:lnTo>
                      <a:cubicBezTo>
                        <a:pt x="1809" y="4447"/>
                        <a:pt x="2290" y="4077"/>
                        <a:pt x="2755" y="3548"/>
                      </a:cubicBezTo>
                      <a:cubicBezTo>
                        <a:pt x="2999" y="3284"/>
                        <a:pt x="3236" y="2993"/>
                        <a:pt x="3416" y="2708"/>
                      </a:cubicBezTo>
                      <a:cubicBezTo>
                        <a:pt x="3591" y="2422"/>
                        <a:pt x="3723" y="2115"/>
                        <a:pt x="3723" y="1851"/>
                      </a:cubicBezTo>
                      <a:cubicBezTo>
                        <a:pt x="3723" y="836"/>
                        <a:pt x="2887" y="1"/>
                        <a:pt x="1872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58" name="Google Shape;858;p38"/>
                <p:cNvSpPr/>
                <p:nvPr/>
              </p:nvSpPr>
              <p:spPr>
                <a:xfrm>
                  <a:off x="453327" y="827815"/>
                  <a:ext cx="237507" cy="359922"/>
                </a:xfrm>
                <a:custGeom>
                  <a:rect b="b" l="l" r="r" t="t"/>
                  <a:pathLst>
                    <a:path extrusionOk="0" h="2205" w="1455">
                      <a:moveTo>
                        <a:pt x="983" y="184"/>
                      </a:moveTo>
                      <a:cubicBezTo>
                        <a:pt x="1005" y="237"/>
                        <a:pt x="1016" y="298"/>
                        <a:pt x="1016" y="355"/>
                      </a:cubicBezTo>
                      <a:cubicBezTo>
                        <a:pt x="1016" y="397"/>
                        <a:pt x="1016" y="444"/>
                        <a:pt x="995" y="466"/>
                      </a:cubicBezTo>
                      <a:cubicBezTo>
                        <a:pt x="995" y="487"/>
                        <a:pt x="995" y="508"/>
                        <a:pt x="973" y="529"/>
                      </a:cubicBezTo>
                      <a:cubicBezTo>
                        <a:pt x="973" y="529"/>
                        <a:pt x="973" y="555"/>
                        <a:pt x="952" y="555"/>
                      </a:cubicBezTo>
                      <a:cubicBezTo>
                        <a:pt x="926" y="508"/>
                        <a:pt x="926" y="444"/>
                        <a:pt x="926" y="397"/>
                      </a:cubicBezTo>
                      <a:cubicBezTo>
                        <a:pt x="926" y="333"/>
                        <a:pt x="926" y="265"/>
                        <a:pt x="973" y="201"/>
                      </a:cubicBezTo>
                      <a:cubicBezTo>
                        <a:pt x="976" y="195"/>
                        <a:pt x="979" y="190"/>
                        <a:pt x="983" y="184"/>
                      </a:cubicBezTo>
                      <a:close/>
                      <a:moveTo>
                        <a:pt x="469" y="263"/>
                      </a:moveTo>
                      <a:cubicBezTo>
                        <a:pt x="515" y="352"/>
                        <a:pt x="541" y="456"/>
                        <a:pt x="556" y="555"/>
                      </a:cubicBezTo>
                      <a:lnTo>
                        <a:pt x="556" y="577"/>
                      </a:lnTo>
                      <a:lnTo>
                        <a:pt x="556" y="598"/>
                      </a:lnTo>
                      <a:cubicBezTo>
                        <a:pt x="556" y="619"/>
                        <a:pt x="529" y="619"/>
                        <a:pt x="529" y="619"/>
                      </a:cubicBezTo>
                      <a:cubicBezTo>
                        <a:pt x="508" y="619"/>
                        <a:pt x="487" y="619"/>
                        <a:pt x="487" y="598"/>
                      </a:cubicBezTo>
                      <a:cubicBezTo>
                        <a:pt x="466" y="577"/>
                        <a:pt x="466" y="555"/>
                        <a:pt x="445" y="508"/>
                      </a:cubicBezTo>
                      <a:lnTo>
                        <a:pt x="445" y="423"/>
                      </a:lnTo>
                      <a:cubicBezTo>
                        <a:pt x="445" y="372"/>
                        <a:pt x="452" y="315"/>
                        <a:pt x="469" y="263"/>
                      </a:cubicBezTo>
                      <a:close/>
                      <a:moveTo>
                        <a:pt x="773" y="0"/>
                      </a:moveTo>
                      <a:cubicBezTo>
                        <a:pt x="662" y="0"/>
                        <a:pt x="577" y="48"/>
                        <a:pt x="508" y="132"/>
                      </a:cubicBezTo>
                      <a:cubicBezTo>
                        <a:pt x="491" y="156"/>
                        <a:pt x="477" y="182"/>
                        <a:pt x="466" y="208"/>
                      </a:cubicBezTo>
                      <a:lnTo>
                        <a:pt x="466" y="208"/>
                      </a:lnTo>
                      <a:cubicBezTo>
                        <a:pt x="428" y="150"/>
                        <a:pt x="377" y="102"/>
                        <a:pt x="313" y="69"/>
                      </a:cubicBezTo>
                      <a:cubicBezTo>
                        <a:pt x="291" y="48"/>
                        <a:pt x="244" y="48"/>
                        <a:pt x="223" y="48"/>
                      </a:cubicBezTo>
                      <a:lnTo>
                        <a:pt x="180" y="48"/>
                      </a:lnTo>
                      <a:cubicBezTo>
                        <a:pt x="91" y="69"/>
                        <a:pt x="27" y="132"/>
                        <a:pt x="27" y="222"/>
                      </a:cubicBezTo>
                      <a:cubicBezTo>
                        <a:pt x="1" y="243"/>
                        <a:pt x="1" y="291"/>
                        <a:pt x="1" y="312"/>
                      </a:cubicBezTo>
                      <a:cubicBezTo>
                        <a:pt x="1" y="376"/>
                        <a:pt x="1" y="423"/>
                        <a:pt x="27" y="466"/>
                      </a:cubicBezTo>
                      <a:cubicBezTo>
                        <a:pt x="112" y="973"/>
                        <a:pt x="223" y="1481"/>
                        <a:pt x="355" y="1983"/>
                      </a:cubicBezTo>
                      <a:lnTo>
                        <a:pt x="376" y="1962"/>
                      </a:lnTo>
                      <a:cubicBezTo>
                        <a:pt x="244" y="1481"/>
                        <a:pt x="133" y="973"/>
                        <a:pt x="48" y="466"/>
                      </a:cubicBezTo>
                      <a:cubicBezTo>
                        <a:pt x="48" y="423"/>
                        <a:pt x="27" y="355"/>
                        <a:pt x="27" y="312"/>
                      </a:cubicBezTo>
                      <a:cubicBezTo>
                        <a:pt x="27" y="291"/>
                        <a:pt x="27" y="265"/>
                        <a:pt x="48" y="222"/>
                      </a:cubicBezTo>
                      <a:cubicBezTo>
                        <a:pt x="48" y="159"/>
                        <a:pt x="112" y="90"/>
                        <a:pt x="180" y="69"/>
                      </a:cubicBezTo>
                      <a:lnTo>
                        <a:pt x="223" y="69"/>
                      </a:lnTo>
                      <a:cubicBezTo>
                        <a:pt x="244" y="69"/>
                        <a:pt x="291" y="69"/>
                        <a:pt x="313" y="90"/>
                      </a:cubicBezTo>
                      <a:cubicBezTo>
                        <a:pt x="373" y="125"/>
                        <a:pt x="419" y="177"/>
                        <a:pt x="455" y="237"/>
                      </a:cubicBezTo>
                      <a:lnTo>
                        <a:pt x="455" y="237"/>
                      </a:lnTo>
                      <a:cubicBezTo>
                        <a:pt x="432" y="301"/>
                        <a:pt x="424" y="366"/>
                        <a:pt x="424" y="423"/>
                      </a:cubicBezTo>
                      <a:lnTo>
                        <a:pt x="424" y="529"/>
                      </a:lnTo>
                      <a:cubicBezTo>
                        <a:pt x="445" y="555"/>
                        <a:pt x="445" y="598"/>
                        <a:pt x="466" y="619"/>
                      </a:cubicBezTo>
                      <a:cubicBezTo>
                        <a:pt x="487" y="640"/>
                        <a:pt x="508" y="640"/>
                        <a:pt x="529" y="640"/>
                      </a:cubicBezTo>
                      <a:cubicBezTo>
                        <a:pt x="556" y="640"/>
                        <a:pt x="577" y="640"/>
                        <a:pt x="577" y="619"/>
                      </a:cubicBezTo>
                      <a:cubicBezTo>
                        <a:pt x="577" y="598"/>
                        <a:pt x="598" y="598"/>
                        <a:pt x="598" y="577"/>
                      </a:cubicBezTo>
                      <a:lnTo>
                        <a:pt x="577" y="555"/>
                      </a:lnTo>
                      <a:cubicBezTo>
                        <a:pt x="565" y="439"/>
                        <a:pt x="536" y="325"/>
                        <a:pt x="481" y="231"/>
                      </a:cubicBezTo>
                      <a:lnTo>
                        <a:pt x="481" y="231"/>
                      </a:lnTo>
                      <a:cubicBezTo>
                        <a:pt x="493" y="204"/>
                        <a:pt x="509" y="179"/>
                        <a:pt x="529" y="159"/>
                      </a:cubicBezTo>
                      <a:cubicBezTo>
                        <a:pt x="598" y="69"/>
                        <a:pt x="688" y="27"/>
                        <a:pt x="773" y="27"/>
                      </a:cubicBezTo>
                      <a:cubicBezTo>
                        <a:pt x="794" y="27"/>
                        <a:pt x="841" y="48"/>
                        <a:pt x="884" y="69"/>
                      </a:cubicBezTo>
                      <a:cubicBezTo>
                        <a:pt x="921" y="87"/>
                        <a:pt x="950" y="120"/>
                        <a:pt x="972" y="161"/>
                      </a:cubicBezTo>
                      <a:lnTo>
                        <a:pt x="972" y="161"/>
                      </a:lnTo>
                      <a:cubicBezTo>
                        <a:pt x="964" y="174"/>
                        <a:pt x="958" y="187"/>
                        <a:pt x="952" y="201"/>
                      </a:cubicBezTo>
                      <a:cubicBezTo>
                        <a:pt x="905" y="243"/>
                        <a:pt x="905" y="333"/>
                        <a:pt x="905" y="397"/>
                      </a:cubicBezTo>
                      <a:cubicBezTo>
                        <a:pt x="905" y="466"/>
                        <a:pt x="905" y="508"/>
                        <a:pt x="926" y="555"/>
                      </a:cubicBezTo>
                      <a:lnTo>
                        <a:pt x="926" y="577"/>
                      </a:lnTo>
                      <a:lnTo>
                        <a:pt x="952" y="577"/>
                      </a:lnTo>
                      <a:cubicBezTo>
                        <a:pt x="973" y="577"/>
                        <a:pt x="995" y="555"/>
                        <a:pt x="995" y="529"/>
                      </a:cubicBezTo>
                      <a:cubicBezTo>
                        <a:pt x="1016" y="508"/>
                        <a:pt x="1016" y="487"/>
                        <a:pt x="1016" y="487"/>
                      </a:cubicBezTo>
                      <a:cubicBezTo>
                        <a:pt x="1037" y="444"/>
                        <a:pt x="1037" y="397"/>
                        <a:pt x="1037" y="355"/>
                      </a:cubicBezTo>
                      <a:cubicBezTo>
                        <a:pt x="1037" y="293"/>
                        <a:pt x="1024" y="226"/>
                        <a:pt x="994" y="167"/>
                      </a:cubicBezTo>
                      <a:lnTo>
                        <a:pt x="994" y="167"/>
                      </a:lnTo>
                      <a:cubicBezTo>
                        <a:pt x="1045" y="95"/>
                        <a:pt x="1139" y="48"/>
                        <a:pt x="1217" y="48"/>
                      </a:cubicBezTo>
                      <a:cubicBezTo>
                        <a:pt x="1238" y="48"/>
                        <a:pt x="1259" y="48"/>
                        <a:pt x="1280" y="69"/>
                      </a:cubicBezTo>
                      <a:cubicBezTo>
                        <a:pt x="1370" y="90"/>
                        <a:pt x="1412" y="159"/>
                        <a:pt x="1433" y="243"/>
                      </a:cubicBezTo>
                      <a:lnTo>
                        <a:pt x="1433" y="355"/>
                      </a:lnTo>
                      <a:lnTo>
                        <a:pt x="1433" y="487"/>
                      </a:lnTo>
                      <a:cubicBezTo>
                        <a:pt x="1371" y="1044"/>
                        <a:pt x="1198" y="1587"/>
                        <a:pt x="1048" y="2105"/>
                      </a:cubicBezTo>
                      <a:lnTo>
                        <a:pt x="1048" y="2105"/>
                      </a:lnTo>
                      <a:cubicBezTo>
                        <a:pt x="1045" y="2102"/>
                        <a:pt x="1041" y="2098"/>
                        <a:pt x="1037" y="2094"/>
                      </a:cubicBezTo>
                      <a:lnTo>
                        <a:pt x="1016" y="2094"/>
                      </a:lnTo>
                      <a:cubicBezTo>
                        <a:pt x="1016" y="2115"/>
                        <a:pt x="1037" y="2142"/>
                        <a:pt x="1037" y="2163"/>
                      </a:cubicBezTo>
                      <a:lnTo>
                        <a:pt x="1037" y="2205"/>
                      </a:lnTo>
                      <a:lnTo>
                        <a:pt x="1058" y="2163"/>
                      </a:lnTo>
                      <a:cubicBezTo>
                        <a:pt x="1238" y="1613"/>
                        <a:pt x="1391" y="1058"/>
                        <a:pt x="1455" y="487"/>
                      </a:cubicBezTo>
                      <a:lnTo>
                        <a:pt x="1455" y="355"/>
                      </a:lnTo>
                      <a:lnTo>
                        <a:pt x="1455" y="243"/>
                      </a:lnTo>
                      <a:cubicBezTo>
                        <a:pt x="1433" y="159"/>
                        <a:pt x="1391" y="69"/>
                        <a:pt x="1301" y="48"/>
                      </a:cubicBezTo>
                      <a:cubicBezTo>
                        <a:pt x="1280" y="27"/>
                        <a:pt x="1238" y="27"/>
                        <a:pt x="1217" y="27"/>
                      </a:cubicBezTo>
                      <a:cubicBezTo>
                        <a:pt x="1126" y="27"/>
                        <a:pt x="1035" y="69"/>
                        <a:pt x="982" y="145"/>
                      </a:cubicBezTo>
                      <a:lnTo>
                        <a:pt x="982" y="145"/>
                      </a:lnTo>
                      <a:cubicBezTo>
                        <a:pt x="958" y="106"/>
                        <a:pt x="926" y="72"/>
                        <a:pt x="884" y="48"/>
                      </a:cubicBezTo>
                      <a:cubicBezTo>
                        <a:pt x="862" y="27"/>
                        <a:pt x="820" y="0"/>
                        <a:pt x="773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59" name="Google Shape;859;p38"/>
                <p:cNvSpPr/>
                <p:nvPr/>
              </p:nvSpPr>
              <p:spPr>
                <a:xfrm>
                  <a:off x="468018" y="1184156"/>
                  <a:ext cx="165847" cy="93368"/>
                </a:xfrm>
                <a:custGeom>
                  <a:rect b="b" l="l" r="r" t="t"/>
                  <a:pathLst>
                    <a:path extrusionOk="0" h="572" w="1016">
                      <a:moveTo>
                        <a:pt x="1" y="1"/>
                      </a:moveTo>
                      <a:lnTo>
                        <a:pt x="1" y="1"/>
                      </a:lnTo>
                      <a:cubicBezTo>
                        <a:pt x="307" y="329"/>
                        <a:pt x="572" y="572"/>
                        <a:pt x="572" y="572"/>
                      </a:cubicBezTo>
                      <a:cubicBezTo>
                        <a:pt x="572" y="572"/>
                        <a:pt x="751" y="418"/>
                        <a:pt x="1016" y="175"/>
                      </a:cubicBezTo>
                      <a:cubicBezTo>
                        <a:pt x="794" y="175"/>
                        <a:pt x="572" y="154"/>
                        <a:pt x="355" y="112"/>
                      </a:cubicBezTo>
                      <a:cubicBezTo>
                        <a:pt x="223" y="91"/>
                        <a:pt x="112" y="43"/>
                        <a:pt x="1" y="1"/>
                      </a:cubicBezTo>
                      <a:close/>
                    </a:path>
                  </a:pathLst>
                </a:custGeom>
                <a:solidFill>
                  <a:srgbClr val="FFD857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60" name="Google Shape;860;p38"/>
                <p:cNvSpPr/>
                <p:nvPr/>
              </p:nvSpPr>
              <p:spPr>
                <a:xfrm>
                  <a:off x="406803" y="1144490"/>
                  <a:ext cx="305576" cy="64966"/>
                </a:xfrm>
                <a:custGeom>
                  <a:rect b="b" l="l" r="r" t="t"/>
                  <a:pathLst>
                    <a:path extrusionOk="0" h="398" w="1872">
                      <a:moveTo>
                        <a:pt x="222" y="1"/>
                      </a:moveTo>
                      <a:cubicBezTo>
                        <a:pt x="90" y="1"/>
                        <a:pt x="0" y="90"/>
                        <a:pt x="0" y="202"/>
                      </a:cubicBezTo>
                      <a:cubicBezTo>
                        <a:pt x="0" y="307"/>
                        <a:pt x="90" y="397"/>
                        <a:pt x="222" y="397"/>
                      </a:cubicBezTo>
                      <a:lnTo>
                        <a:pt x="1676" y="397"/>
                      </a:lnTo>
                      <a:cubicBezTo>
                        <a:pt x="1787" y="397"/>
                        <a:pt x="1872" y="307"/>
                        <a:pt x="1872" y="202"/>
                      </a:cubicBezTo>
                      <a:cubicBezTo>
                        <a:pt x="1872" y="90"/>
                        <a:pt x="1787" y="1"/>
                        <a:pt x="1676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61" name="Google Shape;861;p38"/>
                <p:cNvSpPr/>
                <p:nvPr/>
              </p:nvSpPr>
              <p:spPr>
                <a:xfrm>
                  <a:off x="422714" y="1202275"/>
                  <a:ext cx="273745" cy="158170"/>
                </a:xfrm>
                <a:custGeom>
                  <a:rect b="b" l="l" r="r" t="t"/>
                  <a:pathLst>
                    <a:path extrusionOk="0" h="969" w="1677">
                      <a:moveTo>
                        <a:pt x="0" y="1"/>
                      </a:moveTo>
                      <a:lnTo>
                        <a:pt x="0" y="133"/>
                      </a:lnTo>
                      <a:cubicBezTo>
                        <a:pt x="0" y="593"/>
                        <a:pt x="376" y="968"/>
                        <a:pt x="841" y="968"/>
                      </a:cubicBezTo>
                      <a:cubicBezTo>
                        <a:pt x="1301" y="968"/>
                        <a:pt x="1676" y="593"/>
                        <a:pt x="1676" y="133"/>
                      </a:cubicBezTo>
                      <a:lnTo>
                        <a:pt x="1676" y="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62" name="Google Shape;862;p38"/>
                <p:cNvSpPr/>
                <p:nvPr/>
              </p:nvSpPr>
              <p:spPr>
                <a:xfrm>
                  <a:off x="-254318" y="1294176"/>
                  <a:ext cx="39013" cy="26606"/>
                </a:xfrm>
                <a:custGeom>
                  <a:rect b="b" l="l" r="r" t="t"/>
                  <a:pathLst>
                    <a:path extrusionOk="0" h="163" w="239">
                      <a:moveTo>
                        <a:pt x="187" y="0"/>
                      </a:moveTo>
                      <a:cubicBezTo>
                        <a:pt x="150" y="0"/>
                        <a:pt x="119" y="15"/>
                        <a:pt x="85" y="30"/>
                      </a:cubicBezTo>
                      <a:cubicBezTo>
                        <a:pt x="43" y="51"/>
                        <a:pt x="0" y="99"/>
                        <a:pt x="0" y="162"/>
                      </a:cubicBezTo>
                      <a:lnTo>
                        <a:pt x="21" y="162"/>
                      </a:lnTo>
                      <a:cubicBezTo>
                        <a:pt x="43" y="120"/>
                        <a:pt x="64" y="78"/>
                        <a:pt x="106" y="51"/>
                      </a:cubicBezTo>
                      <a:cubicBezTo>
                        <a:pt x="119" y="41"/>
                        <a:pt x="136" y="35"/>
                        <a:pt x="156" y="35"/>
                      </a:cubicBezTo>
                      <a:cubicBezTo>
                        <a:pt x="175" y="35"/>
                        <a:pt x="196" y="41"/>
                        <a:pt x="217" y="51"/>
                      </a:cubicBezTo>
                      <a:lnTo>
                        <a:pt x="238" y="9"/>
                      </a:lnTo>
                      <a:cubicBezTo>
                        <a:pt x="220" y="3"/>
                        <a:pt x="203" y="0"/>
                        <a:pt x="187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863" name="Google Shape;863;p38"/>
                <p:cNvSpPr/>
                <p:nvPr/>
              </p:nvSpPr>
              <p:spPr>
                <a:xfrm>
                  <a:off x="-452818" y="1381833"/>
                  <a:ext cx="90759" cy="29871"/>
                </a:xfrm>
                <a:custGeom>
                  <a:rect b="b" l="l" r="r" t="t"/>
                  <a:pathLst>
                    <a:path extrusionOk="0" h="183" w="556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48" y="90"/>
                        <a:pt x="159" y="175"/>
                        <a:pt x="265" y="175"/>
                      </a:cubicBezTo>
                      <a:cubicBezTo>
                        <a:pt x="285" y="180"/>
                        <a:pt x="306" y="182"/>
                        <a:pt x="327" y="182"/>
                      </a:cubicBezTo>
                      <a:cubicBezTo>
                        <a:pt x="416" y="182"/>
                        <a:pt x="500" y="138"/>
                        <a:pt x="555" y="69"/>
                      </a:cubicBezTo>
                      <a:lnTo>
                        <a:pt x="0" y="1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864" name="Google Shape;864;p38"/>
            <p:cNvGrpSpPr/>
            <p:nvPr/>
          </p:nvGrpSpPr>
          <p:grpSpPr>
            <a:xfrm>
              <a:off x="3071765" y="3307025"/>
              <a:ext cx="360758" cy="258297"/>
              <a:chOff x="4992850" y="4345375"/>
              <a:chExt cx="607336" cy="638400"/>
            </a:xfrm>
          </p:grpSpPr>
          <p:sp>
            <p:nvSpPr>
              <p:cNvPr id="865" name="Google Shape;865;p38"/>
              <p:cNvSpPr/>
              <p:nvPr/>
            </p:nvSpPr>
            <p:spPr>
              <a:xfrm>
                <a:off x="4992850" y="4345375"/>
                <a:ext cx="225900" cy="638400"/>
              </a:xfrm>
              <a:prstGeom prst="leftBrace">
                <a:avLst>
                  <a:gd fmla="val 2174" name="adj1"/>
                  <a:gd fmla="val 50000" name="adj2"/>
                </a:avLst>
              </a:prstGeom>
              <a:noFill/>
              <a:ln cap="flat" cmpd="sng" w="9525">
                <a:solidFill>
                  <a:schemeClr val="accent4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66" name="Google Shape;866;p38"/>
              <p:cNvSpPr/>
              <p:nvPr/>
            </p:nvSpPr>
            <p:spPr>
              <a:xfrm rot="10800000">
                <a:off x="5374286" y="4345375"/>
                <a:ext cx="225900" cy="638400"/>
              </a:xfrm>
              <a:prstGeom prst="leftBrace">
                <a:avLst>
                  <a:gd fmla="val 2174" name="adj1"/>
                  <a:gd fmla="val 50000" name="adj2"/>
                </a:avLst>
              </a:prstGeom>
              <a:noFill/>
              <a:ln cap="flat" cmpd="sng" w="9525">
                <a:solidFill>
                  <a:schemeClr val="accent4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867" name="Google Shape;867;p38"/>
            <p:cNvGrpSpPr/>
            <p:nvPr/>
          </p:nvGrpSpPr>
          <p:grpSpPr>
            <a:xfrm>
              <a:off x="1815072" y="917396"/>
              <a:ext cx="234196" cy="188409"/>
              <a:chOff x="5151797" y="479071"/>
              <a:chExt cx="234196" cy="188409"/>
            </a:xfrm>
          </p:grpSpPr>
          <p:sp>
            <p:nvSpPr>
              <p:cNvPr id="868" name="Google Shape;868;p38"/>
              <p:cNvSpPr/>
              <p:nvPr/>
            </p:nvSpPr>
            <p:spPr>
              <a:xfrm>
                <a:off x="5151797" y="479071"/>
                <a:ext cx="122220" cy="188409"/>
              </a:xfrm>
              <a:custGeom>
                <a:rect b="b" l="l" r="r" t="t"/>
                <a:pathLst>
                  <a:path extrusionOk="0" h="2226" w="1444">
                    <a:moveTo>
                      <a:pt x="1234" y="0"/>
                    </a:moveTo>
                    <a:cubicBezTo>
                      <a:pt x="1175" y="0"/>
                      <a:pt x="1109" y="21"/>
                      <a:pt x="1062" y="68"/>
                    </a:cubicBezTo>
                    <a:lnTo>
                      <a:pt x="1" y="1165"/>
                    </a:lnTo>
                    <a:lnTo>
                      <a:pt x="1062" y="2162"/>
                    </a:lnTo>
                    <a:cubicBezTo>
                      <a:pt x="1118" y="2190"/>
                      <a:pt x="1175" y="2226"/>
                      <a:pt x="1203" y="2226"/>
                    </a:cubicBezTo>
                    <a:cubicBezTo>
                      <a:pt x="1267" y="2226"/>
                      <a:pt x="1324" y="2190"/>
                      <a:pt x="1380" y="2162"/>
                    </a:cubicBezTo>
                    <a:cubicBezTo>
                      <a:pt x="1444" y="2077"/>
                      <a:pt x="1444" y="1929"/>
                      <a:pt x="1352" y="1837"/>
                    </a:cubicBezTo>
                    <a:lnTo>
                      <a:pt x="616" y="1165"/>
                    </a:lnTo>
                    <a:lnTo>
                      <a:pt x="1380" y="365"/>
                    </a:lnTo>
                    <a:cubicBezTo>
                      <a:pt x="1444" y="280"/>
                      <a:pt x="1444" y="132"/>
                      <a:pt x="1352" y="40"/>
                    </a:cubicBezTo>
                    <a:cubicBezTo>
                      <a:pt x="1327" y="14"/>
                      <a:pt x="1282" y="0"/>
                      <a:pt x="1234" y="0"/>
                    </a:cubicBezTo>
                    <a:close/>
                  </a:path>
                </a:pathLst>
              </a:cu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69" name="Google Shape;869;p38"/>
              <p:cNvSpPr/>
              <p:nvPr/>
            </p:nvSpPr>
            <p:spPr>
              <a:xfrm>
                <a:off x="5261402" y="479071"/>
                <a:ext cx="124590" cy="188409"/>
              </a:xfrm>
              <a:custGeom>
                <a:rect b="b" l="l" r="r" t="t"/>
                <a:pathLst>
                  <a:path extrusionOk="0" h="2226" w="1472">
                    <a:moveTo>
                      <a:pt x="1240" y="0"/>
                    </a:moveTo>
                    <a:cubicBezTo>
                      <a:pt x="1174" y="0"/>
                      <a:pt x="1108" y="21"/>
                      <a:pt x="1062" y="68"/>
                    </a:cubicBezTo>
                    <a:lnTo>
                      <a:pt x="0" y="1165"/>
                    </a:lnTo>
                    <a:lnTo>
                      <a:pt x="1090" y="2162"/>
                    </a:lnTo>
                    <a:cubicBezTo>
                      <a:pt x="1118" y="2190"/>
                      <a:pt x="1182" y="2226"/>
                      <a:pt x="1210" y="2226"/>
                    </a:cubicBezTo>
                    <a:cubicBezTo>
                      <a:pt x="1267" y="2226"/>
                      <a:pt x="1323" y="2190"/>
                      <a:pt x="1387" y="2162"/>
                    </a:cubicBezTo>
                    <a:cubicBezTo>
                      <a:pt x="1472" y="2077"/>
                      <a:pt x="1444" y="1929"/>
                      <a:pt x="1359" y="1837"/>
                    </a:cubicBezTo>
                    <a:lnTo>
                      <a:pt x="616" y="1165"/>
                    </a:lnTo>
                    <a:lnTo>
                      <a:pt x="1387" y="365"/>
                    </a:lnTo>
                    <a:cubicBezTo>
                      <a:pt x="1472" y="280"/>
                      <a:pt x="1444" y="132"/>
                      <a:pt x="1387" y="40"/>
                    </a:cubicBezTo>
                    <a:cubicBezTo>
                      <a:pt x="1346" y="14"/>
                      <a:pt x="1293" y="0"/>
                      <a:pt x="1240" y="0"/>
                    </a:cubicBezTo>
                    <a:close/>
                  </a:path>
                </a:pathLst>
              </a:cu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870" name="Google Shape;870;p38"/>
            <p:cNvGrpSpPr/>
            <p:nvPr/>
          </p:nvGrpSpPr>
          <p:grpSpPr>
            <a:xfrm>
              <a:off x="3616829" y="1825222"/>
              <a:ext cx="234788" cy="188409"/>
              <a:chOff x="6428979" y="917397"/>
              <a:chExt cx="234788" cy="188409"/>
            </a:xfrm>
          </p:grpSpPr>
          <p:sp>
            <p:nvSpPr>
              <p:cNvPr id="871" name="Google Shape;871;p38"/>
              <p:cNvSpPr/>
              <p:nvPr/>
            </p:nvSpPr>
            <p:spPr>
              <a:xfrm>
                <a:off x="6538500" y="917397"/>
                <a:ext cx="125267" cy="188409"/>
              </a:xfrm>
              <a:custGeom>
                <a:rect b="b" l="l" r="r" t="t"/>
                <a:pathLst>
                  <a:path extrusionOk="0" h="2226" w="1480">
                    <a:moveTo>
                      <a:pt x="219" y="1"/>
                    </a:moveTo>
                    <a:cubicBezTo>
                      <a:pt x="174" y="1"/>
                      <a:pt x="130" y="15"/>
                      <a:pt x="93" y="39"/>
                    </a:cubicBezTo>
                    <a:cubicBezTo>
                      <a:pt x="1" y="131"/>
                      <a:pt x="1" y="280"/>
                      <a:pt x="93" y="365"/>
                    </a:cubicBezTo>
                    <a:lnTo>
                      <a:pt x="857" y="1136"/>
                    </a:lnTo>
                    <a:lnTo>
                      <a:pt x="93" y="1843"/>
                    </a:lnTo>
                    <a:cubicBezTo>
                      <a:pt x="1" y="1928"/>
                      <a:pt x="1" y="2077"/>
                      <a:pt x="93" y="2133"/>
                    </a:cubicBezTo>
                    <a:cubicBezTo>
                      <a:pt x="121" y="2197"/>
                      <a:pt x="178" y="2225"/>
                      <a:pt x="241" y="2225"/>
                    </a:cubicBezTo>
                    <a:cubicBezTo>
                      <a:pt x="298" y="2225"/>
                      <a:pt x="355" y="2197"/>
                      <a:pt x="383" y="2162"/>
                    </a:cubicBezTo>
                    <a:lnTo>
                      <a:pt x="1479" y="1164"/>
                    </a:lnTo>
                    <a:lnTo>
                      <a:pt x="383" y="75"/>
                    </a:lnTo>
                    <a:cubicBezTo>
                      <a:pt x="335" y="23"/>
                      <a:pt x="277" y="1"/>
                      <a:pt x="219" y="1"/>
                    </a:cubicBezTo>
                    <a:close/>
                  </a:path>
                </a:pathLst>
              </a:cu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72" name="Google Shape;872;p38"/>
              <p:cNvSpPr/>
              <p:nvPr/>
            </p:nvSpPr>
            <p:spPr>
              <a:xfrm>
                <a:off x="6428979" y="917397"/>
                <a:ext cx="122220" cy="188409"/>
              </a:xfrm>
              <a:custGeom>
                <a:rect b="b" l="l" r="r" t="t"/>
                <a:pathLst>
                  <a:path extrusionOk="0" h="2226" w="1444">
                    <a:moveTo>
                      <a:pt x="218" y="1"/>
                    </a:moveTo>
                    <a:cubicBezTo>
                      <a:pt x="172" y="1"/>
                      <a:pt x="126" y="15"/>
                      <a:pt x="85" y="39"/>
                    </a:cubicBezTo>
                    <a:cubicBezTo>
                      <a:pt x="0" y="131"/>
                      <a:pt x="0" y="280"/>
                      <a:pt x="85" y="365"/>
                    </a:cubicBezTo>
                    <a:lnTo>
                      <a:pt x="856" y="1136"/>
                    </a:lnTo>
                    <a:lnTo>
                      <a:pt x="85" y="1843"/>
                    </a:lnTo>
                    <a:cubicBezTo>
                      <a:pt x="0" y="1928"/>
                      <a:pt x="0" y="2077"/>
                      <a:pt x="85" y="2133"/>
                    </a:cubicBezTo>
                    <a:cubicBezTo>
                      <a:pt x="121" y="2197"/>
                      <a:pt x="177" y="2225"/>
                      <a:pt x="234" y="2225"/>
                    </a:cubicBezTo>
                    <a:cubicBezTo>
                      <a:pt x="297" y="2225"/>
                      <a:pt x="326" y="2197"/>
                      <a:pt x="382" y="2162"/>
                    </a:cubicBezTo>
                    <a:lnTo>
                      <a:pt x="1444" y="1164"/>
                    </a:lnTo>
                    <a:lnTo>
                      <a:pt x="382" y="75"/>
                    </a:lnTo>
                    <a:cubicBezTo>
                      <a:pt x="335" y="23"/>
                      <a:pt x="276" y="1"/>
                      <a:pt x="218" y="1"/>
                    </a:cubicBezTo>
                    <a:close/>
                  </a:path>
                </a:pathLst>
              </a:cu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873" name="Google Shape;873;p38"/>
            <p:cNvGrpSpPr/>
            <p:nvPr/>
          </p:nvGrpSpPr>
          <p:grpSpPr>
            <a:xfrm>
              <a:off x="410179" y="2612664"/>
              <a:ext cx="1097920" cy="199693"/>
              <a:chOff x="3539162" y="2822395"/>
              <a:chExt cx="360695" cy="65604"/>
            </a:xfrm>
          </p:grpSpPr>
          <p:sp>
            <p:nvSpPr>
              <p:cNvPr id="874" name="Google Shape;874;p38"/>
              <p:cNvSpPr/>
              <p:nvPr/>
            </p:nvSpPr>
            <p:spPr>
              <a:xfrm>
                <a:off x="3610541" y="2831002"/>
                <a:ext cx="23504" cy="36708"/>
              </a:xfrm>
              <a:custGeom>
                <a:rect b="b" l="l" r="r" t="t"/>
                <a:pathLst>
                  <a:path extrusionOk="0" h="1062" w="680">
                    <a:moveTo>
                      <a:pt x="57" y="0"/>
                    </a:moveTo>
                    <a:lnTo>
                      <a:pt x="1" y="57"/>
                    </a:lnTo>
                    <a:lnTo>
                      <a:pt x="531" y="616"/>
                    </a:lnTo>
                    <a:lnTo>
                      <a:pt x="1" y="1005"/>
                    </a:lnTo>
                    <a:lnTo>
                      <a:pt x="57" y="1061"/>
                    </a:lnTo>
                    <a:lnTo>
                      <a:pt x="680" y="651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75" name="Google Shape;875;p38"/>
              <p:cNvSpPr/>
              <p:nvPr/>
            </p:nvSpPr>
            <p:spPr>
              <a:xfrm>
                <a:off x="3626925" y="2831002"/>
                <a:ext cx="23504" cy="36708"/>
              </a:xfrm>
              <a:custGeom>
                <a:rect b="b" l="l" r="r" t="t"/>
                <a:pathLst>
                  <a:path extrusionOk="0" h="1062" w="680">
                    <a:moveTo>
                      <a:pt x="57" y="0"/>
                    </a:moveTo>
                    <a:lnTo>
                      <a:pt x="1" y="57"/>
                    </a:lnTo>
                    <a:lnTo>
                      <a:pt x="531" y="616"/>
                    </a:lnTo>
                    <a:lnTo>
                      <a:pt x="1" y="1005"/>
                    </a:lnTo>
                    <a:lnTo>
                      <a:pt x="57" y="1061"/>
                    </a:lnTo>
                    <a:lnTo>
                      <a:pt x="680" y="651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76" name="Google Shape;876;p38"/>
              <p:cNvSpPr/>
              <p:nvPr/>
            </p:nvSpPr>
            <p:spPr>
              <a:xfrm>
                <a:off x="3659452" y="2830000"/>
                <a:ext cx="23504" cy="35740"/>
              </a:xfrm>
              <a:custGeom>
                <a:rect b="b" l="l" r="r" t="t"/>
                <a:pathLst>
                  <a:path extrusionOk="0" h="1034" w="680">
                    <a:moveTo>
                      <a:pt x="326" y="86"/>
                    </a:moveTo>
                    <a:cubicBezTo>
                      <a:pt x="475" y="86"/>
                      <a:pt x="588" y="291"/>
                      <a:pt x="588" y="531"/>
                    </a:cubicBezTo>
                    <a:cubicBezTo>
                      <a:pt x="588" y="765"/>
                      <a:pt x="475" y="942"/>
                      <a:pt x="326" y="942"/>
                    </a:cubicBezTo>
                    <a:cubicBezTo>
                      <a:pt x="206" y="942"/>
                      <a:pt x="93" y="765"/>
                      <a:pt x="93" y="531"/>
                    </a:cubicBezTo>
                    <a:cubicBezTo>
                      <a:pt x="93" y="291"/>
                      <a:pt x="206" y="86"/>
                      <a:pt x="326" y="86"/>
                    </a:cubicBezTo>
                    <a:close/>
                    <a:moveTo>
                      <a:pt x="326" y="1"/>
                    </a:moveTo>
                    <a:cubicBezTo>
                      <a:pt x="149" y="1"/>
                      <a:pt x="1" y="234"/>
                      <a:pt x="1" y="531"/>
                    </a:cubicBezTo>
                    <a:cubicBezTo>
                      <a:pt x="1" y="822"/>
                      <a:pt x="149" y="1034"/>
                      <a:pt x="326" y="1034"/>
                    </a:cubicBezTo>
                    <a:cubicBezTo>
                      <a:pt x="531" y="1034"/>
                      <a:pt x="680" y="822"/>
                      <a:pt x="680" y="531"/>
                    </a:cubicBezTo>
                    <a:cubicBezTo>
                      <a:pt x="680" y="234"/>
                      <a:pt x="531" y="1"/>
                      <a:pt x="32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77" name="Google Shape;877;p38"/>
              <p:cNvSpPr/>
              <p:nvPr/>
            </p:nvSpPr>
            <p:spPr>
              <a:xfrm>
                <a:off x="3704215" y="2833940"/>
                <a:ext cx="3215" cy="32802"/>
              </a:xfrm>
              <a:custGeom>
                <a:rect b="b" l="l" r="r" t="t"/>
                <a:pathLst>
                  <a:path extrusionOk="0" h="949" w="93">
                    <a:moveTo>
                      <a:pt x="0" y="0"/>
                    </a:moveTo>
                    <a:lnTo>
                      <a:pt x="0" y="948"/>
                    </a:lnTo>
                    <a:lnTo>
                      <a:pt x="92" y="948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78" name="Google Shape;878;p38"/>
              <p:cNvSpPr/>
              <p:nvPr/>
            </p:nvSpPr>
            <p:spPr>
              <a:xfrm>
                <a:off x="3719596" y="2835150"/>
                <a:ext cx="22536" cy="33528"/>
              </a:xfrm>
              <a:custGeom>
                <a:rect b="b" l="l" r="r" t="t"/>
                <a:pathLst>
                  <a:path extrusionOk="0" h="970" w="652">
                    <a:moveTo>
                      <a:pt x="560" y="85"/>
                    </a:moveTo>
                    <a:lnTo>
                      <a:pt x="560" y="885"/>
                    </a:lnTo>
                    <a:lnTo>
                      <a:pt x="86" y="885"/>
                    </a:lnTo>
                    <a:lnTo>
                      <a:pt x="86" y="85"/>
                    </a:lnTo>
                    <a:close/>
                    <a:moveTo>
                      <a:pt x="1" y="0"/>
                    </a:moveTo>
                    <a:lnTo>
                      <a:pt x="1" y="970"/>
                    </a:lnTo>
                    <a:lnTo>
                      <a:pt x="652" y="970"/>
                    </a:lnTo>
                    <a:lnTo>
                      <a:pt x="652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79" name="Google Shape;879;p38"/>
              <p:cNvSpPr/>
              <p:nvPr/>
            </p:nvSpPr>
            <p:spPr>
              <a:xfrm>
                <a:off x="3753125" y="2835150"/>
                <a:ext cx="30590" cy="33528"/>
              </a:xfrm>
              <a:custGeom>
                <a:rect b="b" l="l" r="r" t="t"/>
                <a:pathLst>
                  <a:path extrusionOk="0" h="970" w="885">
                    <a:moveTo>
                      <a:pt x="800" y="85"/>
                    </a:moveTo>
                    <a:lnTo>
                      <a:pt x="800" y="885"/>
                    </a:lnTo>
                    <a:lnTo>
                      <a:pt x="92" y="885"/>
                    </a:lnTo>
                    <a:lnTo>
                      <a:pt x="92" y="85"/>
                    </a:lnTo>
                    <a:close/>
                    <a:moveTo>
                      <a:pt x="0" y="0"/>
                    </a:moveTo>
                    <a:lnTo>
                      <a:pt x="0" y="970"/>
                    </a:lnTo>
                    <a:lnTo>
                      <a:pt x="884" y="970"/>
                    </a:lnTo>
                    <a:lnTo>
                      <a:pt x="884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80" name="Google Shape;880;p38"/>
              <p:cNvSpPr/>
              <p:nvPr/>
            </p:nvSpPr>
            <p:spPr>
              <a:xfrm>
                <a:off x="3793948" y="2835150"/>
                <a:ext cx="34772" cy="33528"/>
              </a:xfrm>
              <a:custGeom>
                <a:rect b="b" l="l" r="r" t="t"/>
                <a:pathLst>
                  <a:path extrusionOk="0" h="970" w="1006">
                    <a:moveTo>
                      <a:pt x="913" y="85"/>
                    </a:moveTo>
                    <a:lnTo>
                      <a:pt x="913" y="885"/>
                    </a:lnTo>
                    <a:lnTo>
                      <a:pt x="93" y="885"/>
                    </a:lnTo>
                    <a:lnTo>
                      <a:pt x="93" y="85"/>
                    </a:lnTo>
                    <a:close/>
                    <a:moveTo>
                      <a:pt x="1" y="0"/>
                    </a:moveTo>
                    <a:lnTo>
                      <a:pt x="1" y="970"/>
                    </a:lnTo>
                    <a:lnTo>
                      <a:pt x="1005" y="970"/>
                    </a:lnTo>
                    <a:lnTo>
                      <a:pt x="1005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81" name="Google Shape;881;p38"/>
              <p:cNvSpPr/>
              <p:nvPr/>
            </p:nvSpPr>
            <p:spPr>
              <a:xfrm>
                <a:off x="3839921" y="2822395"/>
                <a:ext cx="21292" cy="61699"/>
              </a:xfrm>
              <a:custGeom>
                <a:rect b="b" l="l" r="r" t="t"/>
                <a:pathLst>
                  <a:path extrusionOk="0" h="1785" w="616">
                    <a:moveTo>
                      <a:pt x="286" y="1"/>
                    </a:moveTo>
                    <a:cubicBezTo>
                      <a:pt x="268" y="1"/>
                      <a:pt x="251" y="5"/>
                      <a:pt x="234" y="16"/>
                    </a:cubicBezTo>
                    <a:lnTo>
                      <a:pt x="262" y="101"/>
                    </a:lnTo>
                    <a:lnTo>
                      <a:pt x="354" y="101"/>
                    </a:lnTo>
                    <a:cubicBezTo>
                      <a:pt x="383" y="157"/>
                      <a:pt x="411" y="221"/>
                      <a:pt x="439" y="278"/>
                    </a:cubicBezTo>
                    <a:cubicBezTo>
                      <a:pt x="439" y="334"/>
                      <a:pt x="411" y="398"/>
                      <a:pt x="411" y="483"/>
                    </a:cubicBezTo>
                    <a:cubicBezTo>
                      <a:pt x="411" y="511"/>
                      <a:pt x="383" y="575"/>
                      <a:pt x="383" y="631"/>
                    </a:cubicBezTo>
                    <a:cubicBezTo>
                      <a:pt x="383" y="723"/>
                      <a:pt x="411" y="836"/>
                      <a:pt x="467" y="900"/>
                    </a:cubicBezTo>
                    <a:cubicBezTo>
                      <a:pt x="439" y="928"/>
                      <a:pt x="411" y="957"/>
                      <a:pt x="411" y="985"/>
                    </a:cubicBezTo>
                    <a:cubicBezTo>
                      <a:pt x="383" y="1077"/>
                      <a:pt x="383" y="1134"/>
                      <a:pt x="383" y="1190"/>
                    </a:cubicBezTo>
                    <a:lnTo>
                      <a:pt x="411" y="1218"/>
                    </a:lnTo>
                    <a:cubicBezTo>
                      <a:pt x="411" y="1367"/>
                      <a:pt x="411" y="1487"/>
                      <a:pt x="354" y="1572"/>
                    </a:cubicBezTo>
                    <a:cubicBezTo>
                      <a:pt x="308" y="1639"/>
                      <a:pt x="218" y="1687"/>
                      <a:pt x="139" y="1687"/>
                    </a:cubicBezTo>
                    <a:cubicBezTo>
                      <a:pt x="109" y="1687"/>
                      <a:pt x="81" y="1680"/>
                      <a:pt x="57" y="1664"/>
                    </a:cubicBezTo>
                    <a:lnTo>
                      <a:pt x="1" y="1721"/>
                    </a:lnTo>
                    <a:cubicBezTo>
                      <a:pt x="57" y="1749"/>
                      <a:pt x="85" y="1784"/>
                      <a:pt x="142" y="1784"/>
                    </a:cubicBezTo>
                    <a:cubicBezTo>
                      <a:pt x="234" y="1784"/>
                      <a:pt x="354" y="1721"/>
                      <a:pt x="411" y="1636"/>
                    </a:cubicBezTo>
                    <a:cubicBezTo>
                      <a:pt x="467" y="1516"/>
                      <a:pt x="496" y="1395"/>
                      <a:pt x="467" y="1218"/>
                    </a:cubicBezTo>
                    <a:lnTo>
                      <a:pt x="467" y="1190"/>
                    </a:lnTo>
                    <a:lnTo>
                      <a:pt x="467" y="1013"/>
                    </a:lnTo>
                    <a:cubicBezTo>
                      <a:pt x="496" y="985"/>
                      <a:pt x="496" y="985"/>
                      <a:pt x="531" y="957"/>
                    </a:cubicBezTo>
                    <a:lnTo>
                      <a:pt x="588" y="957"/>
                    </a:lnTo>
                    <a:lnTo>
                      <a:pt x="616" y="865"/>
                    </a:lnTo>
                    <a:lnTo>
                      <a:pt x="588" y="865"/>
                    </a:lnTo>
                    <a:cubicBezTo>
                      <a:pt x="496" y="836"/>
                      <a:pt x="467" y="723"/>
                      <a:pt x="467" y="631"/>
                    </a:cubicBezTo>
                    <a:cubicBezTo>
                      <a:pt x="467" y="575"/>
                      <a:pt x="496" y="546"/>
                      <a:pt x="496" y="483"/>
                    </a:cubicBezTo>
                    <a:cubicBezTo>
                      <a:pt x="496" y="426"/>
                      <a:pt x="531" y="334"/>
                      <a:pt x="531" y="249"/>
                    </a:cubicBezTo>
                    <a:cubicBezTo>
                      <a:pt x="496" y="193"/>
                      <a:pt x="467" y="101"/>
                      <a:pt x="383" y="44"/>
                    </a:cubicBezTo>
                    <a:cubicBezTo>
                      <a:pt x="363" y="24"/>
                      <a:pt x="326" y="1"/>
                      <a:pt x="28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82" name="Google Shape;882;p38"/>
              <p:cNvSpPr/>
              <p:nvPr/>
            </p:nvSpPr>
            <p:spPr>
              <a:xfrm>
                <a:off x="3873415" y="2824884"/>
                <a:ext cx="10300" cy="55062"/>
              </a:xfrm>
              <a:custGeom>
                <a:rect b="b" l="l" r="r" t="t"/>
                <a:pathLst>
                  <a:path extrusionOk="0" h="1593" w="298">
                    <a:moveTo>
                      <a:pt x="93" y="0"/>
                    </a:moveTo>
                    <a:lnTo>
                      <a:pt x="1" y="29"/>
                    </a:lnTo>
                    <a:cubicBezTo>
                      <a:pt x="206" y="531"/>
                      <a:pt x="206" y="1090"/>
                      <a:pt x="1" y="1564"/>
                    </a:cubicBezTo>
                    <a:lnTo>
                      <a:pt x="93" y="1592"/>
                    </a:lnTo>
                    <a:cubicBezTo>
                      <a:pt x="298" y="1090"/>
                      <a:pt x="298" y="503"/>
                      <a:pt x="9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83" name="Google Shape;883;p38"/>
              <p:cNvSpPr/>
              <p:nvPr/>
            </p:nvSpPr>
            <p:spPr>
              <a:xfrm>
                <a:off x="3886619" y="2823916"/>
                <a:ext cx="13238" cy="64084"/>
              </a:xfrm>
              <a:custGeom>
                <a:rect b="b" l="l" r="r" t="t"/>
                <a:pathLst>
                  <a:path extrusionOk="0" h="1854" w="383">
                    <a:moveTo>
                      <a:pt x="121" y="0"/>
                    </a:moveTo>
                    <a:lnTo>
                      <a:pt x="29" y="28"/>
                    </a:lnTo>
                    <a:cubicBezTo>
                      <a:pt x="298" y="587"/>
                      <a:pt x="270" y="1266"/>
                      <a:pt x="1" y="1825"/>
                    </a:cubicBezTo>
                    <a:lnTo>
                      <a:pt x="64" y="1854"/>
                    </a:lnTo>
                    <a:cubicBezTo>
                      <a:pt x="383" y="1295"/>
                      <a:pt x="383" y="587"/>
                      <a:pt x="12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84" name="Google Shape;884;p38"/>
              <p:cNvSpPr/>
              <p:nvPr/>
            </p:nvSpPr>
            <p:spPr>
              <a:xfrm>
                <a:off x="3578014" y="2822395"/>
                <a:ext cx="21327" cy="61699"/>
              </a:xfrm>
              <a:custGeom>
                <a:rect b="b" l="l" r="r" t="t"/>
                <a:pathLst>
                  <a:path extrusionOk="0" h="1785" w="617">
                    <a:moveTo>
                      <a:pt x="331" y="1"/>
                    </a:moveTo>
                    <a:cubicBezTo>
                      <a:pt x="291" y="1"/>
                      <a:pt x="254" y="24"/>
                      <a:pt x="234" y="44"/>
                    </a:cubicBezTo>
                    <a:cubicBezTo>
                      <a:pt x="149" y="101"/>
                      <a:pt x="114" y="193"/>
                      <a:pt x="86" y="249"/>
                    </a:cubicBezTo>
                    <a:cubicBezTo>
                      <a:pt x="86" y="334"/>
                      <a:pt x="114" y="426"/>
                      <a:pt x="114" y="483"/>
                    </a:cubicBezTo>
                    <a:cubicBezTo>
                      <a:pt x="114" y="546"/>
                      <a:pt x="149" y="575"/>
                      <a:pt x="149" y="631"/>
                    </a:cubicBezTo>
                    <a:cubicBezTo>
                      <a:pt x="149" y="723"/>
                      <a:pt x="114" y="836"/>
                      <a:pt x="29" y="865"/>
                    </a:cubicBezTo>
                    <a:lnTo>
                      <a:pt x="1" y="865"/>
                    </a:lnTo>
                    <a:lnTo>
                      <a:pt x="29" y="957"/>
                    </a:lnTo>
                    <a:lnTo>
                      <a:pt x="86" y="957"/>
                    </a:lnTo>
                    <a:cubicBezTo>
                      <a:pt x="114" y="985"/>
                      <a:pt x="114" y="985"/>
                      <a:pt x="149" y="1013"/>
                    </a:cubicBezTo>
                    <a:lnTo>
                      <a:pt x="149" y="1190"/>
                    </a:lnTo>
                    <a:lnTo>
                      <a:pt x="114" y="1218"/>
                    </a:lnTo>
                    <a:cubicBezTo>
                      <a:pt x="114" y="1395"/>
                      <a:pt x="149" y="1516"/>
                      <a:pt x="206" y="1636"/>
                    </a:cubicBezTo>
                    <a:cubicBezTo>
                      <a:pt x="263" y="1721"/>
                      <a:pt x="383" y="1784"/>
                      <a:pt x="468" y="1784"/>
                    </a:cubicBezTo>
                    <a:cubicBezTo>
                      <a:pt x="531" y="1784"/>
                      <a:pt x="560" y="1749"/>
                      <a:pt x="616" y="1721"/>
                    </a:cubicBezTo>
                    <a:lnTo>
                      <a:pt x="560" y="1664"/>
                    </a:lnTo>
                    <a:cubicBezTo>
                      <a:pt x="534" y="1680"/>
                      <a:pt x="505" y="1687"/>
                      <a:pt x="475" y="1687"/>
                    </a:cubicBezTo>
                    <a:cubicBezTo>
                      <a:pt x="396" y="1687"/>
                      <a:pt x="309" y="1639"/>
                      <a:pt x="263" y="1572"/>
                    </a:cubicBezTo>
                    <a:cubicBezTo>
                      <a:pt x="206" y="1487"/>
                      <a:pt x="206" y="1367"/>
                      <a:pt x="206" y="1218"/>
                    </a:cubicBezTo>
                    <a:lnTo>
                      <a:pt x="234" y="1190"/>
                    </a:lnTo>
                    <a:cubicBezTo>
                      <a:pt x="234" y="1134"/>
                      <a:pt x="234" y="1077"/>
                      <a:pt x="206" y="985"/>
                    </a:cubicBezTo>
                    <a:cubicBezTo>
                      <a:pt x="206" y="957"/>
                      <a:pt x="178" y="928"/>
                      <a:pt x="149" y="900"/>
                    </a:cubicBezTo>
                    <a:cubicBezTo>
                      <a:pt x="206" y="836"/>
                      <a:pt x="234" y="723"/>
                      <a:pt x="234" y="631"/>
                    </a:cubicBezTo>
                    <a:cubicBezTo>
                      <a:pt x="234" y="575"/>
                      <a:pt x="206" y="511"/>
                      <a:pt x="206" y="483"/>
                    </a:cubicBezTo>
                    <a:cubicBezTo>
                      <a:pt x="206" y="398"/>
                      <a:pt x="178" y="334"/>
                      <a:pt x="178" y="278"/>
                    </a:cubicBezTo>
                    <a:cubicBezTo>
                      <a:pt x="206" y="221"/>
                      <a:pt x="234" y="157"/>
                      <a:pt x="263" y="101"/>
                    </a:cubicBezTo>
                    <a:lnTo>
                      <a:pt x="355" y="101"/>
                    </a:lnTo>
                    <a:lnTo>
                      <a:pt x="383" y="16"/>
                    </a:lnTo>
                    <a:cubicBezTo>
                      <a:pt x="366" y="5"/>
                      <a:pt x="348" y="1"/>
                      <a:pt x="33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85" name="Google Shape;885;p38"/>
              <p:cNvSpPr/>
              <p:nvPr/>
            </p:nvSpPr>
            <p:spPr>
              <a:xfrm>
                <a:off x="3555547" y="2824884"/>
                <a:ext cx="10300" cy="55062"/>
              </a:xfrm>
              <a:custGeom>
                <a:rect b="b" l="l" r="r" t="t"/>
                <a:pathLst>
                  <a:path extrusionOk="0" h="1593" w="298">
                    <a:moveTo>
                      <a:pt x="205" y="0"/>
                    </a:moveTo>
                    <a:cubicBezTo>
                      <a:pt x="0" y="503"/>
                      <a:pt x="0" y="1090"/>
                      <a:pt x="205" y="1592"/>
                    </a:cubicBezTo>
                    <a:lnTo>
                      <a:pt x="297" y="1564"/>
                    </a:lnTo>
                    <a:cubicBezTo>
                      <a:pt x="92" y="1090"/>
                      <a:pt x="92" y="531"/>
                      <a:pt x="297" y="29"/>
                    </a:cubicBezTo>
                    <a:lnTo>
                      <a:pt x="205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86" name="Google Shape;886;p38"/>
              <p:cNvSpPr/>
              <p:nvPr/>
            </p:nvSpPr>
            <p:spPr>
              <a:xfrm>
                <a:off x="3539162" y="2823916"/>
                <a:ext cx="13480" cy="64084"/>
              </a:xfrm>
              <a:custGeom>
                <a:rect b="b" l="l" r="r" t="t"/>
                <a:pathLst>
                  <a:path extrusionOk="0" h="1854" w="390">
                    <a:moveTo>
                      <a:pt x="269" y="0"/>
                    </a:moveTo>
                    <a:lnTo>
                      <a:pt x="269" y="0"/>
                    </a:lnTo>
                    <a:cubicBezTo>
                      <a:pt x="0" y="587"/>
                      <a:pt x="0" y="1295"/>
                      <a:pt x="325" y="1854"/>
                    </a:cubicBezTo>
                    <a:lnTo>
                      <a:pt x="389" y="1825"/>
                    </a:lnTo>
                    <a:cubicBezTo>
                      <a:pt x="120" y="1266"/>
                      <a:pt x="92" y="587"/>
                      <a:pt x="354" y="28"/>
                    </a:cubicBezTo>
                    <a:lnTo>
                      <a:pt x="269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887" name="Google Shape;887;p38"/>
            <p:cNvGrpSpPr/>
            <p:nvPr/>
          </p:nvGrpSpPr>
          <p:grpSpPr>
            <a:xfrm>
              <a:off x="2477344" y="1232101"/>
              <a:ext cx="1051808" cy="229363"/>
              <a:chOff x="4002795" y="1877329"/>
              <a:chExt cx="345546" cy="75352"/>
            </a:xfrm>
          </p:grpSpPr>
          <p:sp>
            <p:nvSpPr>
              <p:cNvPr id="888" name="Google Shape;888;p38"/>
              <p:cNvSpPr/>
              <p:nvPr/>
            </p:nvSpPr>
            <p:spPr>
              <a:xfrm>
                <a:off x="4002795" y="1877329"/>
                <a:ext cx="345546" cy="75352"/>
              </a:xfrm>
              <a:custGeom>
                <a:rect b="b" l="l" r="r" t="t"/>
                <a:pathLst>
                  <a:path extrusionOk="0" h="2180" w="9997">
                    <a:moveTo>
                      <a:pt x="0" y="0"/>
                    </a:moveTo>
                    <a:lnTo>
                      <a:pt x="0" y="2179"/>
                    </a:lnTo>
                    <a:lnTo>
                      <a:pt x="9996" y="2179"/>
                    </a:lnTo>
                    <a:lnTo>
                      <a:pt x="999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89" name="Google Shape;889;p38"/>
              <p:cNvSpPr/>
              <p:nvPr/>
            </p:nvSpPr>
            <p:spPr>
              <a:xfrm>
                <a:off x="4270785" y="1897619"/>
                <a:ext cx="21569" cy="34738"/>
              </a:xfrm>
              <a:custGeom>
                <a:rect b="b" l="l" r="r" t="t"/>
                <a:pathLst>
                  <a:path extrusionOk="0" h="1005" w="624">
                    <a:moveTo>
                      <a:pt x="559" y="0"/>
                    </a:moveTo>
                    <a:lnTo>
                      <a:pt x="1" y="595"/>
                    </a:lnTo>
                    <a:lnTo>
                      <a:pt x="559" y="1005"/>
                    </a:lnTo>
                    <a:lnTo>
                      <a:pt x="623" y="948"/>
                    </a:lnTo>
                    <a:lnTo>
                      <a:pt x="121" y="595"/>
                    </a:lnTo>
                    <a:lnTo>
                      <a:pt x="623" y="64"/>
                    </a:lnTo>
                    <a:lnTo>
                      <a:pt x="559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90" name="Google Shape;890;p38"/>
              <p:cNvSpPr/>
              <p:nvPr/>
            </p:nvSpPr>
            <p:spPr>
              <a:xfrm>
                <a:off x="4254401" y="1897619"/>
                <a:ext cx="22536" cy="34738"/>
              </a:xfrm>
              <a:custGeom>
                <a:rect b="b" l="l" r="r" t="t"/>
                <a:pathLst>
                  <a:path extrusionOk="0" h="1005" w="652">
                    <a:moveTo>
                      <a:pt x="595" y="0"/>
                    </a:moveTo>
                    <a:lnTo>
                      <a:pt x="1" y="595"/>
                    </a:lnTo>
                    <a:lnTo>
                      <a:pt x="595" y="1005"/>
                    </a:lnTo>
                    <a:lnTo>
                      <a:pt x="651" y="948"/>
                    </a:lnTo>
                    <a:lnTo>
                      <a:pt x="149" y="595"/>
                    </a:lnTo>
                    <a:lnTo>
                      <a:pt x="651" y="64"/>
                    </a:lnTo>
                    <a:lnTo>
                      <a:pt x="595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91" name="Google Shape;891;p38"/>
              <p:cNvSpPr/>
              <p:nvPr/>
            </p:nvSpPr>
            <p:spPr>
              <a:xfrm>
                <a:off x="4055854" y="1885970"/>
                <a:ext cx="19356" cy="57654"/>
              </a:xfrm>
              <a:custGeom>
                <a:rect b="b" l="l" r="r" t="t"/>
                <a:pathLst>
                  <a:path extrusionOk="0" h="1668" w="560">
                    <a:moveTo>
                      <a:pt x="305" y="0"/>
                    </a:moveTo>
                    <a:cubicBezTo>
                      <a:pt x="264" y="0"/>
                      <a:pt x="226" y="22"/>
                      <a:pt x="205" y="47"/>
                    </a:cubicBezTo>
                    <a:cubicBezTo>
                      <a:pt x="149" y="76"/>
                      <a:pt x="85" y="160"/>
                      <a:pt x="85" y="252"/>
                    </a:cubicBezTo>
                    <a:cubicBezTo>
                      <a:pt x="57" y="309"/>
                      <a:pt x="85" y="401"/>
                      <a:pt x="85" y="458"/>
                    </a:cubicBezTo>
                    <a:cubicBezTo>
                      <a:pt x="120" y="514"/>
                      <a:pt x="120" y="542"/>
                      <a:pt x="120" y="578"/>
                    </a:cubicBezTo>
                    <a:cubicBezTo>
                      <a:pt x="120" y="691"/>
                      <a:pt x="85" y="783"/>
                      <a:pt x="0" y="811"/>
                    </a:cubicBezTo>
                    <a:lnTo>
                      <a:pt x="28" y="896"/>
                    </a:lnTo>
                    <a:lnTo>
                      <a:pt x="57" y="896"/>
                    </a:lnTo>
                    <a:cubicBezTo>
                      <a:pt x="85" y="932"/>
                      <a:pt x="120" y="932"/>
                      <a:pt x="120" y="960"/>
                    </a:cubicBezTo>
                    <a:lnTo>
                      <a:pt x="120" y="1108"/>
                    </a:lnTo>
                    <a:lnTo>
                      <a:pt x="120" y="1137"/>
                    </a:lnTo>
                    <a:cubicBezTo>
                      <a:pt x="85" y="1314"/>
                      <a:pt x="120" y="1427"/>
                      <a:pt x="177" y="1519"/>
                    </a:cubicBezTo>
                    <a:cubicBezTo>
                      <a:pt x="234" y="1604"/>
                      <a:pt x="326" y="1667"/>
                      <a:pt x="439" y="1667"/>
                    </a:cubicBezTo>
                    <a:cubicBezTo>
                      <a:pt x="474" y="1667"/>
                      <a:pt x="531" y="1667"/>
                      <a:pt x="559" y="1639"/>
                    </a:cubicBezTo>
                    <a:lnTo>
                      <a:pt x="531" y="1547"/>
                    </a:lnTo>
                    <a:cubicBezTo>
                      <a:pt x="498" y="1567"/>
                      <a:pt x="459" y="1576"/>
                      <a:pt x="421" y="1576"/>
                    </a:cubicBezTo>
                    <a:cubicBezTo>
                      <a:pt x="352" y="1576"/>
                      <a:pt x="285" y="1545"/>
                      <a:pt x="262" y="1490"/>
                    </a:cubicBezTo>
                    <a:cubicBezTo>
                      <a:pt x="205" y="1398"/>
                      <a:pt x="177" y="1285"/>
                      <a:pt x="205" y="1137"/>
                    </a:cubicBezTo>
                    <a:lnTo>
                      <a:pt x="205" y="932"/>
                    </a:lnTo>
                    <a:cubicBezTo>
                      <a:pt x="177" y="896"/>
                      <a:pt x="149" y="868"/>
                      <a:pt x="120" y="840"/>
                    </a:cubicBezTo>
                    <a:cubicBezTo>
                      <a:pt x="177" y="783"/>
                      <a:pt x="205" y="663"/>
                      <a:pt x="205" y="578"/>
                    </a:cubicBezTo>
                    <a:cubicBezTo>
                      <a:pt x="205" y="542"/>
                      <a:pt x="205" y="486"/>
                      <a:pt x="177" y="458"/>
                    </a:cubicBezTo>
                    <a:cubicBezTo>
                      <a:pt x="177" y="366"/>
                      <a:pt x="149" y="309"/>
                      <a:pt x="177" y="252"/>
                    </a:cubicBezTo>
                    <a:cubicBezTo>
                      <a:pt x="177" y="189"/>
                      <a:pt x="205" y="132"/>
                      <a:pt x="262" y="104"/>
                    </a:cubicBezTo>
                    <a:cubicBezTo>
                      <a:pt x="262" y="90"/>
                      <a:pt x="271" y="83"/>
                      <a:pt x="283" y="83"/>
                    </a:cubicBezTo>
                    <a:cubicBezTo>
                      <a:pt x="296" y="83"/>
                      <a:pt x="311" y="90"/>
                      <a:pt x="326" y="104"/>
                    </a:cubicBezTo>
                    <a:lnTo>
                      <a:pt x="354" y="12"/>
                    </a:lnTo>
                    <a:cubicBezTo>
                      <a:pt x="338" y="4"/>
                      <a:pt x="321" y="0"/>
                      <a:pt x="30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92" name="Google Shape;892;p38"/>
              <p:cNvSpPr/>
              <p:nvPr/>
            </p:nvSpPr>
            <p:spPr>
              <a:xfrm>
                <a:off x="4034319" y="1888563"/>
                <a:ext cx="9333" cy="51882"/>
              </a:xfrm>
              <a:custGeom>
                <a:rect b="b" l="l" r="r" t="t"/>
                <a:pathLst>
                  <a:path extrusionOk="0" h="1501" w="270">
                    <a:moveTo>
                      <a:pt x="213" y="1"/>
                    </a:moveTo>
                    <a:cubicBezTo>
                      <a:pt x="1" y="467"/>
                      <a:pt x="1" y="1033"/>
                      <a:pt x="177" y="1500"/>
                    </a:cubicBezTo>
                    <a:lnTo>
                      <a:pt x="269" y="1472"/>
                    </a:lnTo>
                    <a:cubicBezTo>
                      <a:pt x="93" y="1033"/>
                      <a:pt x="93" y="503"/>
                      <a:pt x="269" y="29"/>
                    </a:cubicBezTo>
                    <a:lnTo>
                      <a:pt x="213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93" name="Google Shape;893;p38"/>
              <p:cNvSpPr/>
              <p:nvPr/>
            </p:nvSpPr>
            <p:spPr>
              <a:xfrm>
                <a:off x="4303311" y="1885970"/>
                <a:ext cx="19598" cy="57654"/>
              </a:xfrm>
              <a:custGeom>
                <a:rect b="b" l="l" r="r" t="t"/>
                <a:pathLst>
                  <a:path extrusionOk="0" h="1668" w="567">
                    <a:moveTo>
                      <a:pt x="256" y="0"/>
                    </a:moveTo>
                    <a:cubicBezTo>
                      <a:pt x="243" y="0"/>
                      <a:pt x="229" y="4"/>
                      <a:pt x="213" y="12"/>
                    </a:cubicBezTo>
                    <a:lnTo>
                      <a:pt x="241" y="104"/>
                    </a:lnTo>
                    <a:cubicBezTo>
                      <a:pt x="255" y="90"/>
                      <a:pt x="262" y="83"/>
                      <a:pt x="269" y="83"/>
                    </a:cubicBezTo>
                    <a:cubicBezTo>
                      <a:pt x="276" y="83"/>
                      <a:pt x="283" y="90"/>
                      <a:pt x="298" y="104"/>
                    </a:cubicBezTo>
                    <a:cubicBezTo>
                      <a:pt x="354" y="132"/>
                      <a:pt x="390" y="189"/>
                      <a:pt x="390" y="252"/>
                    </a:cubicBezTo>
                    <a:lnTo>
                      <a:pt x="390" y="458"/>
                    </a:lnTo>
                    <a:cubicBezTo>
                      <a:pt x="354" y="486"/>
                      <a:pt x="354" y="542"/>
                      <a:pt x="354" y="578"/>
                    </a:cubicBezTo>
                    <a:cubicBezTo>
                      <a:pt x="354" y="663"/>
                      <a:pt x="390" y="783"/>
                      <a:pt x="446" y="840"/>
                    </a:cubicBezTo>
                    <a:cubicBezTo>
                      <a:pt x="390" y="868"/>
                      <a:pt x="390" y="896"/>
                      <a:pt x="354" y="932"/>
                    </a:cubicBezTo>
                    <a:cubicBezTo>
                      <a:pt x="326" y="988"/>
                      <a:pt x="354" y="1073"/>
                      <a:pt x="354" y="1137"/>
                    </a:cubicBezTo>
                    <a:cubicBezTo>
                      <a:pt x="390" y="1285"/>
                      <a:pt x="354" y="1398"/>
                      <a:pt x="298" y="1490"/>
                    </a:cubicBezTo>
                    <a:cubicBezTo>
                      <a:pt x="261" y="1545"/>
                      <a:pt x="198" y="1576"/>
                      <a:pt x="135" y="1576"/>
                    </a:cubicBezTo>
                    <a:cubicBezTo>
                      <a:pt x="100" y="1576"/>
                      <a:pt x="66" y="1567"/>
                      <a:pt x="36" y="1547"/>
                    </a:cubicBezTo>
                    <a:lnTo>
                      <a:pt x="0" y="1639"/>
                    </a:lnTo>
                    <a:cubicBezTo>
                      <a:pt x="36" y="1667"/>
                      <a:pt x="92" y="1667"/>
                      <a:pt x="121" y="1667"/>
                    </a:cubicBezTo>
                    <a:cubicBezTo>
                      <a:pt x="213" y="1667"/>
                      <a:pt x="326" y="1604"/>
                      <a:pt x="390" y="1519"/>
                    </a:cubicBezTo>
                    <a:cubicBezTo>
                      <a:pt x="446" y="1427"/>
                      <a:pt x="474" y="1314"/>
                      <a:pt x="446" y="1137"/>
                    </a:cubicBezTo>
                    <a:lnTo>
                      <a:pt x="446" y="1108"/>
                    </a:lnTo>
                    <a:lnTo>
                      <a:pt x="446" y="960"/>
                    </a:lnTo>
                    <a:cubicBezTo>
                      <a:pt x="446" y="932"/>
                      <a:pt x="474" y="932"/>
                      <a:pt x="503" y="896"/>
                    </a:cubicBezTo>
                    <a:lnTo>
                      <a:pt x="531" y="896"/>
                    </a:lnTo>
                    <a:lnTo>
                      <a:pt x="566" y="811"/>
                    </a:lnTo>
                    <a:lnTo>
                      <a:pt x="531" y="811"/>
                    </a:lnTo>
                    <a:cubicBezTo>
                      <a:pt x="474" y="783"/>
                      <a:pt x="446" y="691"/>
                      <a:pt x="446" y="578"/>
                    </a:cubicBezTo>
                    <a:cubicBezTo>
                      <a:pt x="446" y="542"/>
                      <a:pt x="446" y="514"/>
                      <a:pt x="474" y="458"/>
                    </a:cubicBezTo>
                    <a:lnTo>
                      <a:pt x="474" y="252"/>
                    </a:lnTo>
                    <a:cubicBezTo>
                      <a:pt x="474" y="160"/>
                      <a:pt x="418" y="76"/>
                      <a:pt x="354" y="47"/>
                    </a:cubicBezTo>
                    <a:cubicBezTo>
                      <a:pt x="314" y="22"/>
                      <a:pt x="288" y="0"/>
                      <a:pt x="25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94" name="Google Shape;894;p38"/>
              <p:cNvSpPr/>
              <p:nvPr/>
            </p:nvSpPr>
            <p:spPr>
              <a:xfrm>
                <a:off x="4167847" y="1898587"/>
                <a:ext cx="21534" cy="31834"/>
              </a:xfrm>
              <a:custGeom>
                <a:rect b="b" l="l" r="r" t="t"/>
                <a:pathLst>
                  <a:path extrusionOk="0" h="921" w="623">
                    <a:moveTo>
                      <a:pt x="531" y="93"/>
                    </a:moveTo>
                    <a:lnTo>
                      <a:pt x="531" y="828"/>
                    </a:lnTo>
                    <a:lnTo>
                      <a:pt x="92" y="828"/>
                    </a:lnTo>
                    <a:lnTo>
                      <a:pt x="92" y="93"/>
                    </a:lnTo>
                    <a:close/>
                    <a:moveTo>
                      <a:pt x="0" y="1"/>
                    </a:moveTo>
                    <a:lnTo>
                      <a:pt x="0" y="920"/>
                    </a:lnTo>
                    <a:lnTo>
                      <a:pt x="623" y="920"/>
                    </a:lnTo>
                    <a:lnTo>
                      <a:pt x="623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95" name="Google Shape;895;p38"/>
              <p:cNvSpPr/>
              <p:nvPr/>
            </p:nvSpPr>
            <p:spPr>
              <a:xfrm>
                <a:off x="4128235" y="1898587"/>
                <a:ext cx="29622" cy="31834"/>
              </a:xfrm>
              <a:custGeom>
                <a:rect b="b" l="l" r="r" t="t"/>
                <a:pathLst>
                  <a:path extrusionOk="0" h="921" w="857">
                    <a:moveTo>
                      <a:pt x="764" y="93"/>
                    </a:moveTo>
                    <a:lnTo>
                      <a:pt x="764" y="828"/>
                    </a:lnTo>
                    <a:lnTo>
                      <a:pt x="85" y="828"/>
                    </a:lnTo>
                    <a:lnTo>
                      <a:pt x="85" y="93"/>
                    </a:lnTo>
                    <a:close/>
                    <a:moveTo>
                      <a:pt x="0" y="1"/>
                    </a:moveTo>
                    <a:lnTo>
                      <a:pt x="0" y="920"/>
                    </a:lnTo>
                    <a:lnTo>
                      <a:pt x="856" y="920"/>
                    </a:lnTo>
                    <a:lnTo>
                      <a:pt x="856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96" name="Google Shape;896;p38"/>
              <p:cNvSpPr/>
              <p:nvPr/>
            </p:nvSpPr>
            <p:spPr>
              <a:xfrm>
                <a:off x="4086410" y="1898587"/>
                <a:ext cx="32560" cy="31834"/>
              </a:xfrm>
              <a:custGeom>
                <a:rect b="b" l="l" r="r" t="t"/>
                <a:pathLst>
                  <a:path extrusionOk="0" h="921" w="942">
                    <a:moveTo>
                      <a:pt x="856" y="93"/>
                    </a:moveTo>
                    <a:lnTo>
                      <a:pt x="856" y="828"/>
                    </a:lnTo>
                    <a:lnTo>
                      <a:pt x="85" y="828"/>
                    </a:lnTo>
                    <a:lnTo>
                      <a:pt x="85" y="93"/>
                    </a:lnTo>
                    <a:close/>
                    <a:moveTo>
                      <a:pt x="0" y="1"/>
                    </a:moveTo>
                    <a:lnTo>
                      <a:pt x="0" y="920"/>
                    </a:lnTo>
                    <a:lnTo>
                      <a:pt x="941" y="920"/>
                    </a:lnTo>
                    <a:lnTo>
                      <a:pt x="94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97" name="Google Shape;897;p38"/>
              <p:cNvSpPr/>
              <p:nvPr/>
            </p:nvSpPr>
            <p:spPr>
              <a:xfrm>
                <a:off x="4223844" y="1897619"/>
                <a:ext cx="22536" cy="34738"/>
              </a:xfrm>
              <a:custGeom>
                <a:rect b="b" l="l" r="r" t="t"/>
                <a:pathLst>
                  <a:path extrusionOk="0" h="1005" w="652">
                    <a:moveTo>
                      <a:pt x="326" y="92"/>
                    </a:moveTo>
                    <a:cubicBezTo>
                      <a:pt x="446" y="92"/>
                      <a:pt x="566" y="269"/>
                      <a:pt x="566" y="503"/>
                    </a:cubicBezTo>
                    <a:cubicBezTo>
                      <a:pt x="566" y="708"/>
                      <a:pt x="446" y="913"/>
                      <a:pt x="326" y="913"/>
                    </a:cubicBezTo>
                    <a:cubicBezTo>
                      <a:pt x="177" y="913"/>
                      <a:pt x="92" y="708"/>
                      <a:pt x="92" y="503"/>
                    </a:cubicBezTo>
                    <a:cubicBezTo>
                      <a:pt x="92" y="269"/>
                      <a:pt x="177" y="92"/>
                      <a:pt x="326" y="92"/>
                    </a:cubicBezTo>
                    <a:close/>
                    <a:moveTo>
                      <a:pt x="326" y="0"/>
                    </a:moveTo>
                    <a:cubicBezTo>
                      <a:pt x="149" y="0"/>
                      <a:pt x="0" y="205"/>
                      <a:pt x="0" y="503"/>
                    </a:cubicBezTo>
                    <a:cubicBezTo>
                      <a:pt x="0" y="771"/>
                      <a:pt x="149" y="1005"/>
                      <a:pt x="326" y="1005"/>
                    </a:cubicBezTo>
                    <a:cubicBezTo>
                      <a:pt x="503" y="1005"/>
                      <a:pt x="651" y="771"/>
                      <a:pt x="651" y="503"/>
                    </a:cubicBezTo>
                    <a:cubicBezTo>
                      <a:pt x="651" y="205"/>
                      <a:pt x="503" y="0"/>
                      <a:pt x="32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98" name="Google Shape;898;p38"/>
              <p:cNvSpPr/>
              <p:nvPr/>
            </p:nvSpPr>
            <p:spPr>
              <a:xfrm>
                <a:off x="4200616" y="1899831"/>
                <a:ext cx="2973" cy="30590"/>
              </a:xfrm>
              <a:custGeom>
                <a:rect b="b" l="l" r="r" t="t"/>
                <a:pathLst>
                  <a:path extrusionOk="0" h="885" w="86">
                    <a:moveTo>
                      <a:pt x="0" y="0"/>
                    </a:moveTo>
                    <a:lnTo>
                      <a:pt x="0" y="884"/>
                    </a:lnTo>
                    <a:lnTo>
                      <a:pt x="85" y="884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899" name="Google Shape;899;p38"/>
            <p:cNvGrpSpPr/>
            <p:nvPr/>
          </p:nvGrpSpPr>
          <p:grpSpPr>
            <a:xfrm>
              <a:off x="589980" y="3118760"/>
              <a:ext cx="957285" cy="300300"/>
              <a:chOff x="3583454" y="2026924"/>
              <a:chExt cx="430899" cy="135173"/>
            </a:xfrm>
          </p:grpSpPr>
          <p:sp>
            <p:nvSpPr>
              <p:cNvPr id="900" name="Google Shape;900;p38"/>
              <p:cNvSpPr/>
              <p:nvPr/>
            </p:nvSpPr>
            <p:spPr>
              <a:xfrm>
                <a:off x="3754867" y="2128093"/>
                <a:ext cx="32109" cy="30891"/>
              </a:xfrm>
              <a:custGeom>
                <a:rect b="b" l="l" r="r" t="t"/>
                <a:pathLst>
                  <a:path extrusionOk="0" h="913" w="949">
                    <a:moveTo>
                      <a:pt x="0" y="0"/>
                    </a:moveTo>
                    <a:lnTo>
                      <a:pt x="0" y="913"/>
                    </a:lnTo>
                    <a:lnTo>
                      <a:pt x="948" y="913"/>
                    </a:lnTo>
                    <a:lnTo>
                      <a:pt x="94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01" name="Google Shape;901;p38"/>
              <p:cNvSpPr/>
              <p:nvPr/>
            </p:nvSpPr>
            <p:spPr>
              <a:xfrm>
                <a:off x="3801763" y="2125217"/>
                <a:ext cx="58941" cy="33767"/>
              </a:xfrm>
              <a:custGeom>
                <a:rect b="b" l="l" r="r" t="t"/>
                <a:pathLst>
                  <a:path extrusionOk="0" h="998" w="1742">
                    <a:moveTo>
                      <a:pt x="913" y="205"/>
                    </a:moveTo>
                    <a:lnTo>
                      <a:pt x="1444" y="885"/>
                    </a:lnTo>
                    <a:lnTo>
                      <a:pt x="326" y="885"/>
                    </a:lnTo>
                    <a:lnTo>
                      <a:pt x="913" y="205"/>
                    </a:lnTo>
                    <a:close/>
                    <a:moveTo>
                      <a:pt x="913" y="0"/>
                    </a:moveTo>
                    <a:lnTo>
                      <a:pt x="1" y="998"/>
                    </a:lnTo>
                    <a:lnTo>
                      <a:pt x="1741" y="998"/>
                    </a:lnTo>
                    <a:lnTo>
                      <a:pt x="913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02" name="Google Shape;902;p38"/>
              <p:cNvSpPr/>
              <p:nvPr/>
            </p:nvSpPr>
            <p:spPr>
              <a:xfrm>
                <a:off x="3871668" y="2125217"/>
                <a:ext cx="34985" cy="35933"/>
              </a:xfrm>
              <a:custGeom>
                <a:rect b="b" l="l" r="r" t="t"/>
                <a:pathLst>
                  <a:path extrusionOk="0" h="1062" w="1034">
                    <a:moveTo>
                      <a:pt x="941" y="0"/>
                    </a:moveTo>
                    <a:lnTo>
                      <a:pt x="0" y="969"/>
                    </a:lnTo>
                    <a:lnTo>
                      <a:pt x="85" y="1061"/>
                    </a:lnTo>
                    <a:lnTo>
                      <a:pt x="1033" y="85"/>
                    </a:lnTo>
                    <a:lnTo>
                      <a:pt x="94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03" name="Google Shape;903;p38"/>
              <p:cNvSpPr/>
              <p:nvPr/>
            </p:nvSpPr>
            <p:spPr>
              <a:xfrm>
                <a:off x="3889635" y="2125217"/>
                <a:ext cx="35933" cy="35933"/>
              </a:xfrm>
              <a:custGeom>
                <a:rect b="b" l="l" r="r" t="t"/>
                <a:pathLst>
                  <a:path extrusionOk="0" h="1062" w="1062">
                    <a:moveTo>
                      <a:pt x="941" y="0"/>
                    </a:moveTo>
                    <a:lnTo>
                      <a:pt x="0" y="969"/>
                    </a:lnTo>
                    <a:lnTo>
                      <a:pt x="120" y="1061"/>
                    </a:lnTo>
                    <a:lnTo>
                      <a:pt x="1061" y="85"/>
                    </a:lnTo>
                    <a:lnTo>
                      <a:pt x="94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04" name="Google Shape;904;p38"/>
              <p:cNvSpPr/>
              <p:nvPr/>
            </p:nvSpPr>
            <p:spPr>
              <a:xfrm>
                <a:off x="3937479" y="2123052"/>
                <a:ext cx="10117" cy="34985"/>
              </a:xfrm>
              <a:custGeom>
                <a:rect b="b" l="l" r="r" t="t"/>
                <a:pathLst>
                  <a:path extrusionOk="0" h="1034" w="299">
                    <a:moveTo>
                      <a:pt x="1" y="1"/>
                    </a:moveTo>
                    <a:lnTo>
                      <a:pt x="1" y="93"/>
                    </a:lnTo>
                    <a:lnTo>
                      <a:pt x="29" y="93"/>
                    </a:lnTo>
                    <a:cubicBezTo>
                      <a:pt x="86" y="93"/>
                      <a:pt x="121" y="121"/>
                      <a:pt x="121" y="177"/>
                    </a:cubicBezTo>
                    <a:lnTo>
                      <a:pt x="121" y="418"/>
                    </a:lnTo>
                    <a:cubicBezTo>
                      <a:pt x="121" y="503"/>
                      <a:pt x="149" y="503"/>
                      <a:pt x="178" y="531"/>
                    </a:cubicBezTo>
                    <a:cubicBezTo>
                      <a:pt x="149" y="531"/>
                      <a:pt x="121" y="559"/>
                      <a:pt x="121" y="623"/>
                    </a:cubicBezTo>
                    <a:lnTo>
                      <a:pt x="121" y="857"/>
                    </a:lnTo>
                    <a:cubicBezTo>
                      <a:pt x="121" y="913"/>
                      <a:pt x="86" y="949"/>
                      <a:pt x="29" y="949"/>
                    </a:cubicBezTo>
                    <a:lnTo>
                      <a:pt x="1" y="949"/>
                    </a:lnTo>
                    <a:lnTo>
                      <a:pt x="1" y="1033"/>
                    </a:lnTo>
                    <a:lnTo>
                      <a:pt x="58" y="1033"/>
                    </a:lnTo>
                    <a:cubicBezTo>
                      <a:pt x="178" y="1033"/>
                      <a:pt x="234" y="977"/>
                      <a:pt x="234" y="885"/>
                    </a:cubicBezTo>
                    <a:lnTo>
                      <a:pt x="234" y="623"/>
                    </a:lnTo>
                    <a:cubicBezTo>
                      <a:pt x="234" y="595"/>
                      <a:pt x="234" y="559"/>
                      <a:pt x="263" y="559"/>
                    </a:cubicBezTo>
                    <a:lnTo>
                      <a:pt x="298" y="559"/>
                    </a:lnTo>
                    <a:lnTo>
                      <a:pt x="298" y="475"/>
                    </a:lnTo>
                    <a:lnTo>
                      <a:pt x="263" y="475"/>
                    </a:lnTo>
                    <a:cubicBezTo>
                      <a:pt x="234" y="475"/>
                      <a:pt x="234" y="475"/>
                      <a:pt x="234" y="418"/>
                    </a:cubicBezTo>
                    <a:lnTo>
                      <a:pt x="234" y="177"/>
                    </a:lnTo>
                    <a:cubicBezTo>
                      <a:pt x="234" y="64"/>
                      <a:pt x="178" y="1"/>
                      <a:pt x="5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05" name="Google Shape;905;p38"/>
              <p:cNvSpPr/>
              <p:nvPr/>
            </p:nvSpPr>
            <p:spPr>
              <a:xfrm>
                <a:off x="3959506" y="2123052"/>
                <a:ext cx="24936" cy="39046"/>
              </a:xfrm>
              <a:custGeom>
                <a:rect b="b" l="l" r="r" t="t"/>
                <a:pathLst>
                  <a:path extrusionOk="0" h="1154" w="737">
                    <a:moveTo>
                      <a:pt x="354" y="149"/>
                    </a:moveTo>
                    <a:cubicBezTo>
                      <a:pt x="468" y="149"/>
                      <a:pt x="588" y="326"/>
                      <a:pt x="588" y="559"/>
                    </a:cubicBezTo>
                    <a:cubicBezTo>
                      <a:pt x="588" y="828"/>
                      <a:pt x="468" y="1005"/>
                      <a:pt x="354" y="1005"/>
                    </a:cubicBezTo>
                    <a:cubicBezTo>
                      <a:pt x="263" y="1005"/>
                      <a:pt x="142" y="828"/>
                      <a:pt x="142" y="559"/>
                    </a:cubicBezTo>
                    <a:cubicBezTo>
                      <a:pt x="142" y="326"/>
                      <a:pt x="263" y="149"/>
                      <a:pt x="354" y="149"/>
                    </a:cubicBezTo>
                    <a:close/>
                    <a:moveTo>
                      <a:pt x="354" y="1"/>
                    </a:moveTo>
                    <a:cubicBezTo>
                      <a:pt x="142" y="1"/>
                      <a:pt x="1" y="269"/>
                      <a:pt x="1" y="559"/>
                    </a:cubicBezTo>
                    <a:cubicBezTo>
                      <a:pt x="1" y="885"/>
                      <a:pt x="142" y="1154"/>
                      <a:pt x="354" y="1154"/>
                    </a:cubicBezTo>
                    <a:cubicBezTo>
                      <a:pt x="560" y="1154"/>
                      <a:pt x="737" y="885"/>
                      <a:pt x="737" y="559"/>
                    </a:cubicBezTo>
                    <a:cubicBezTo>
                      <a:pt x="737" y="269"/>
                      <a:pt x="560" y="1"/>
                      <a:pt x="35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06" name="Google Shape;906;p38"/>
              <p:cNvSpPr/>
              <p:nvPr/>
            </p:nvSpPr>
            <p:spPr>
              <a:xfrm>
                <a:off x="3989451" y="2123052"/>
                <a:ext cx="24903" cy="39046"/>
              </a:xfrm>
              <a:custGeom>
                <a:rect b="b" l="l" r="r" t="t"/>
                <a:pathLst>
                  <a:path extrusionOk="0" h="1154" w="736">
                    <a:moveTo>
                      <a:pt x="354" y="149"/>
                    </a:moveTo>
                    <a:cubicBezTo>
                      <a:pt x="467" y="149"/>
                      <a:pt x="587" y="326"/>
                      <a:pt x="587" y="559"/>
                    </a:cubicBezTo>
                    <a:cubicBezTo>
                      <a:pt x="587" y="828"/>
                      <a:pt x="467" y="1005"/>
                      <a:pt x="354" y="1005"/>
                    </a:cubicBezTo>
                    <a:cubicBezTo>
                      <a:pt x="262" y="1005"/>
                      <a:pt x="142" y="828"/>
                      <a:pt x="142" y="559"/>
                    </a:cubicBezTo>
                    <a:cubicBezTo>
                      <a:pt x="142" y="326"/>
                      <a:pt x="262" y="149"/>
                      <a:pt x="354" y="149"/>
                    </a:cubicBezTo>
                    <a:close/>
                    <a:moveTo>
                      <a:pt x="354" y="1"/>
                    </a:moveTo>
                    <a:cubicBezTo>
                      <a:pt x="142" y="1"/>
                      <a:pt x="0" y="269"/>
                      <a:pt x="0" y="559"/>
                    </a:cubicBezTo>
                    <a:cubicBezTo>
                      <a:pt x="0" y="885"/>
                      <a:pt x="142" y="1154"/>
                      <a:pt x="354" y="1154"/>
                    </a:cubicBezTo>
                    <a:cubicBezTo>
                      <a:pt x="559" y="1154"/>
                      <a:pt x="736" y="885"/>
                      <a:pt x="736" y="559"/>
                    </a:cubicBezTo>
                    <a:cubicBezTo>
                      <a:pt x="736" y="269"/>
                      <a:pt x="559" y="1"/>
                      <a:pt x="354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07" name="Google Shape;907;p38"/>
              <p:cNvSpPr/>
              <p:nvPr/>
            </p:nvSpPr>
            <p:spPr>
              <a:xfrm>
                <a:off x="3656235" y="2034537"/>
                <a:ext cx="24936" cy="40670"/>
              </a:xfrm>
              <a:custGeom>
                <a:rect b="b" l="l" r="r" t="t"/>
                <a:pathLst>
                  <a:path extrusionOk="0" h="1202" w="737">
                    <a:moveTo>
                      <a:pt x="72" y="1"/>
                    </a:moveTo>
                    <a:cubicBezTo>
                      <a:pt x="57" y="1"/>
                      <a:pt x="43" y="10"/>
                      <a:pt x="29" y="27"/>
                    </a:cubicBezTo>
                    <a:cubicBezTo>
                      <a:pt x="1" y="56"/>
                      <a:pt x="1" y="84"/>
                      <a:pt x="29" y="112"/>
                    </a:cubicBezTo>
                    <a:lnTo>
                      <a:pt x="588" y="699"/>
                    </a:lnTo>
                    <a:lnTo>
                      <a:pt x="29" y="1088"/>
                    </a:lnTo>
                    <a:cubicBezTo>
                      <a:pt x="1" y="1117"/>
                      <a:pt x="1" y="1145"/>
                      <a:pt x="29" y="1173"/>
                    </a:cubicBezTo>
                    <a:lnTo>
                      <a:pt x="57" y="1202"/>
                    </a:lnTo>
                    <a:cubicBezTo>
                      <a:pt x="85" y="1202"/>
                      <a:pt x="85" y="1202"/>
                      <a:pt x="85" y="1173"/>
                    </a:cubicBezTo>
                    <a:lnTo>
                      <a:pt x="708" y="763"/>
                    </a:lnTo>
                    <a:cubicBezTo>
                      <a:pt x="708" y="735"/>
                      <a:pt x="736" y="735"/>
                      <a:pt x="736" y="699"/>
                    </a:cubicBezTo>
                    <a:cubicBezTo>
                      <a:pt x="736" y="699"/>
                      <a:pt x="736" y="671"/>
                      <a:pt x="708" y="671"/>
                    </a:cubicBezTo>
                    <a:lnTo>
                      <a:pt x="121" y="27"/>
                    </a:lnTo>
                    <a:cubicBezTo>
                      <a:pt x="103" y="10"/>
                      <a:pt x="87" y="1"/>
                      <a:pt x="7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08" name="Google Shape;908;p38"/>
              <p:cNvSpPr/>
              <p:nvPr/>
            </p:nvSpPr>
            <p:spPr>
              <a:xfrm>
                <a:off x="3673221" y="2034537"/>
                <a:ext cx="24936" cy="40670"/>
              </a:xfrm>
              <a:custGeom>
                <a:rect b="b" l="l" r="r" t="t"/>
                <a:pathLst>
                  <a:path extrusionOk="0" h="1202" w="737">
                    <a:moveTo>
                      <a:pt x="72" y="1"/>
                    </a:moveTo>
                    <a:cubicBezTo>
                      <a:pt x="57" y="1"/>
                      <a:pt x="43" y="10"/>
                      <a:pt x="29" y="27"/>
                    </a:cubicBezTo>
                    <a:cubicBezTo>
                      <a:pt x="1" y="56"/>
                      <a:pt x="1" y="84"/>
                      <a:pt x="29" y="112"/>
                    </a:cubicBezTo>
                    <a:lnTo>
                      <a:pt x="588" y="699"/>
                    </a:lnTo>
                    <a:lnTo>
                      <a:pt x="29" y="1088"/>
                    </a:lnTo>
                    <a:cubicBezTo>
                      <a:pt x="1" y="1117"/>
                      <a:pt x="1" y="1145"/>
                      <a:pt x="29" y="1173"/>
                    </a:cubicBezTo>
                    <a:lnTo>
                      <a:pt x="57" y="1202"/>
                    </a:lnTo>
                    <a:cubicBezTo>
                      <a:pt x="86" y="1202"/>
                      <a:pt x="86" y="1202"/>
                      <a:pt x="86" y="1173"/>
                    </a:cubicBezTo>
                    <a:lnTo>
                      <a:pt x="708" y="763"/>
                    </a:lnTo>
                    <a:cubicBezTo>
                      <a:pt x="708" y="735"/>
                      <a:pt x="737" y="735"/>
                      <a:pt x="737" y="699"/>
                    </a:cubicBezTo>
                    <a:cubicBezTo>
                      <a:pt x="737" y="699"/>
                      <a:pt x="737" y="671"/>
                      <a:pt x="708" y="671"/>
                    </a:cubicBezTo>
                    <a:lnTo>
                      <a:pt x="114" y="27"/>
                    </a:lnTo>
                    <a:cubicBezTo>
                      <a:pt x="100" y="10"/>
                      <a:pt x="86" y="1"/>
                      <a:pt x="7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09" name="Google Shape;909;p38"/>
              <p:cNvSpPr/>
              <p:nvPr/>
            </p:nvSpPr>
            <p:spPr>
              <a:xfrm>
                <a:off x="3706989" y="2034233"/>
                <a:ext cx="26121" cy="38098"/>
              </a:xfrm>
              <a:custGeom>
                <a:rect b="b" l="l" r="r" t="t"/>
                <a:pathLst>
                  <a:path extrusionOk="0" h="1126" w="772">
                    <a:moveTo>
                      <a:pt x="389" y="121"/>
                    </a:moveTo>
                    <a:cubicBezTo>
                      <a:pt x="531" y="121"/>
                      <a:pt x="651" y="326"/>
                      <a:pt x="651" y="567"/>
                    </a:cubicBezTo>
                    <a:cubicBezTo>
                      <a:pt x="651" y="800"/>
                      <a:pt x="531" y="1006"/>
                      <a:pt x="389" y="1006"/>
                    </a:cubicBezTo>
                    <a:cubicBezTo>
                      <a:pt x="241" y="1006"/>
                      <a:pt x="121" y="800"/>
                      <a:pt x="121" y="567"/>
                    </a:cubicBezTo>
                    <a:cubicBezTo>
                      <a:pt x="121" y="326"/>
                      <a:pt x="241" y="121"/>
                      <a:pt x="389" y="121"/>
                    </a:cubicBezTo>
                    <a:close/>
                    <a:moveTo>
                      <a:pt x="389" y="1"/>
                    </a:moveTo>
                    <a:cubicBezTo>
                      <a:pt x="177" y="1"/>
                      <a:pt x="0" y="270"/>
                      <a:pt x="0" y="567"/>
                    </a:cubicBezTo>
                    <a:cubicBezTo>
                      <a:pt x="0" y="885"/>
                      <a:pt x="177" y="1126"/>
                      <a:pt x="389" y="1126"/>
                    </a:cubicBezTo>
                    <a:cubicBezTo>
                      <a:pt x="595" y="1126"/>
                      <a:pt x="771" y="885"/>
                      <a:pt x="771" y="567"/>
                    </a:cubicBezTo>
                    <a:cubicBezTo>
                      <a:pt x="771" y="270"/>
                      <a:pt x="595" y="1"/>
                      <a:pt x="38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10" name="Google Shape;910;p38"/>
              <p:cNvSpPr/>
              <p:nvPr/>
            </p:nvSpPr>
            <p:spPr>
              <a:xfrm>
                <a:off x="3753885" y="2037346"/>
                <a:ext cx="4128" cy="37861"/>
              </a:xfrm>
              <a:custGeom>
                <a:rect b="b" l="l" r="r" t="t"/>
                <a:pathLst>
                  <a:path extrusionOk="0" h="1119" w="122">
                    <a:moveTo>
                      <a:pt x="65" y="1"/>
                    </a:moveTo>
                    <a:cubicBezTo>
                      <a:pt x="29" y="1"/>
                      <a:pt x="1" y="29"/>
                      <a:pt x="1" y="58"/>
                    </a:cubicBezTo>
                    <a:lnTo>
                      <a:pt x="1" y="1062"/>
                    </a:lnTo>
                    <a:cubicBezTo>
                      <a:pt x="1" y="1090"/>
                      <a:pt x="29" y="1119"/>
                      <a:pt x="65" y="1119"/>
                    </a:cubicBezTo>
                    <a:cubicBezTo>
                      <a:pt x="93" y="1119"/>
                      <a:pt x="121" y="1090"/>
                      <a:pt x="121" y="1062"/>
                    </a:cubicBezTo>
                    <a:lnTo>
                      <a:pt x="121" y="58"/>
                    </a:lnTo>
                    <a:cubicBezTo>
                      <a:pt x="121" y="29"/>
                      <a:pt x="93" y="1"/>
                      <a:pt x="65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11" name="Google Shape;911;p38"/>
              <p:cNvSpPr/>
              <p:nvPr/>
            </p:nvSpPr>
            <p:spPr>
              <a:xfrm>
                <a:off x="3771852" y="2041440"/>
                <a:ext cx="20132" cy="31873"/>
              </a:xfrm>
              <a:custGeom>
                <a:rect b="b" l="l" r="r" t="t"/>
                <a:pathLst>
                  <a:path extrusionOk="0" h="942" w="595">
                    <a:moveTo>
                      <a:pt x="0" y="0"/>
                    </a:moveTo>
                    <a:lnTo>
                      <a:pt x="0" y="941"/>
                    </a:lnTo>
                    <a:lnTo>
                      <a:pt x="595" y="941"/>
                    </a:lnTo>
                    <a:lnTo>
                      <a:pt x="59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12" name="Google Shape;912;p38"/>
              <p:cNvSpPr/>
              <p:nvPr/>
            </p:nvSpPr>
            <p:spPr>
              <a:xfrm>
                <a:off x="3803929" y="2039274"/>
                <a:ext cx="32820" cy="35933"/>
              </a:xfrm>
              <a:custGeom>
                <a:rect b="b" l="l" r="r" t="t"/>
                <a:pathLst>
                  <a:path extrusionOk="0" h="1062" w="970">
                    <a:moveTo>
                      <a:pt x="849" y="121"/>
                    </a:moveTo>
                    <a:lnTo>
                      <a:pt x="849" y="948"/>
                    </a:lnTo>
                    <a:lnTo>
                      <a:pt x="114" y="948"/>
                    </a:lnTo>
                    <a:lnTo>
                      <a:pt x="114" y="121"/>
                    </a:lnTo>
                    <a:close/>
                    <a:moveTo>
                      <a:pt x="57" y="1"/>
                    </a:moveTo>
                    <a:cubicBezTo>
                      <a:pt x="29" y="1"/>
                      <a:pt x="0" y="29"/>
                      <a:pt x="0" y="64"/>
                    </a:cubicBezTo>
                    <a:lnTo>
                      <a:pt x="0" y="1005"/>
                    </a:lnTo>
                    <a:cubicBezTo>
                      <a:pt x="0" y="1033"/>
                      <a:pt x="29" y="1062"/>
                      <a:pt x="57" y="1062"/>
                    </a:cubicBezTo>
                    <a:lnTo>
                      <a:pt x="913" y="1062"/>
                    </a:lnTo>
                    <a:cubicBezTo>
                      <a:pt x="941" y="1062"/>
                      <a:pt x="970" y="1033"/>
                      <a:pt x="970" y="1005"/>
                    </a:cubicBezTo>
                    <a:lnTo>
                      <a:pt x="970" y="64"/>
                    </a:lnTo>
                    <a:cubicBezTo>
                      <a:pt x="970" y="29"/>
                      <a:pt x="941" y="1"/>
                      <a:pt x="91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13" name="Google Shape;913;p38"/>
              <p:cNvSpPr/>
              <p:nvPr/>
            </p:nvSpPr>
            <p:spPr>
              <a:xfrm>
                <a:off x="3847746" y="2041440"/>
                <a:ext cx="32820" cy="31873"/>
              </a:xfrm>
              <a:custGeom>
                <a:rect b="b" l="l" r="r" t="t"/>
                <a:pathLst>
                  <a:path extrusionOk="0" h="942" w="970">
                    <a:moveTo>
                      <a:pt x="0" y="0"/>
                    </a:moveTo>
                    <a:lnTo>
                      <a:pt x="0" y="941"/>
                    </a:lnTo>
                    <a:lnTo>
                      <a:pt x="969" y="941"/>
                    </a:lnTo>
                    <a:lnTo>
                      <a:pt x="96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14" name="Google Shape;914;p38"/>
              <p:cNvSpPr/>
              <p:nvPr/>
            </p:nvSpPr>
            <p:spPr>
              <a:xfrm>
                <a:off x="3892477" y="2026924"/>
                <a:ext cx="25173" cy="64320"/>
              </a:xfrm>
              <a:custGeom>
                <a:rect b="b" l="l" r="r" t="t"/>
                <a:pathLst>
                  <a:path extrusionOk="0" h="1901" w="744">
                    <a:moveTo>
                      <a:pt x="349" y="0"/>
                    </a:moveTo>
                    <a:cubicBezTo>
                      <a:pt x="332" y="0"/>
                      <a:pt x="315" y="4"/>
                      <a:pt x="298" y="12"/>
                    </a:cubicBezTo>
                    <a:cubicBezTo>
                      <a:pt x="270" y="12"/>
                      <a:pt x="241" y="40"/>
                      <a:pt x="241" y="75"/>
                    </a:cubicBezTo>
                    <a:cubicBezTo>
                      <a:pt x="270" y="104"/>
                      <a:pt x="298" y="132"/>
                      <a:pt x="326" y="132"/>
                    </a:cubicBezTo>
                    <a:cubicBezTo>
                      <a:pt x="336" y="123"/>
                      <a:pt x="346" y="120"/>
                      <a:pt x="357" y="120"/>
                    </a:cubicBezTo>
                    <a:cubicBezTo>
                      <a:pt x="377" y="120"/>
                      <a:pt x="399" y="132"/>
                      <a:pt x="418" y="132"/>
                    </a:cubicBezTo>
                    <a:cubicBezTo>
                      <a:pt x="447" y="160"/>
                      <a:pt x="475" y="252"/>
                      <a:pt x="503" y="309"/>
                    </a:cubicBezTo>
                    <a:cubicBezTo>
                      <a:pt x="503" y="366"/>
                      <a:pt x="475" y="429"/>
                      <a:pt x="475" y="514"/>
                    </a:cubicBezTo>
                    <a:cubicBezTo>
                      <a:pt x="475" y="542"/>
                      <a:pt x="447" y="606"/>
                      <a:pt x="447" y="663"/>
                    </a:cubicBezTo>
                    <a:cubicBezTo>
                      <a:pt x="447" y="783"/>
                      <a:pt x="475" y="868"/>
                      <a:pt x="532" y="960"/>
                    </a:cubicBezTo>
                    <a:cubicBezTo>
                      <a:pt x="503" y="988"/>
                      <a:pt x="475" y="1016"/>
                      <a:pt x="447" y="1045"/>
                    </a:cubicBezTo>
                    <a:lnTo>
                      <a:pt x="447" y="1278"/>
                    </a:lnTo>
                    <a:lnTo>
                      <a:pt x="447" y="1313"/>
                    </a:lnTo>
                    <a:cubicBezTo>
                      <a:pt x="475" y="1455"/>
                      <a:pt x="447" y="1575"/>
                      <a:pt x="390" y="1667"/>
                    </a:cubicBezTo>
                    <a:cubicBezTo>
                      <a:pt x="344" y="1728"/>
                      <a:pt x="273" y="1775"/>
                      <a:pt x="202" y="1775"/>
                    </a:cubicBezTo>
                    <a:cubicBezTo>
                      <a:pt x="174" y="1775"/>
                      <a:pt x="147" y="1768"/>
                      <a:pt x="121" y="1752"/>
                    </a:cubicBezTo>
                    <a:cubicBezTo>
                      <a:pt x="107" y="1738"/>
                      <a:pt x="93" y="1731"/>
                      <a:pt x="79" y="1731"/>
                    </a:cubicBezTo>
                    <a:cubicBezTo>
                      <a:pt x="65" y="1731"/>
                      <a:pt x="50" y="1738"/>
                      <a:pt x="36" y="1752"/>
                    </a:cubicBezTo>
                    <a:cubicBezTo>
                      <a:pt x="1" y="1780"/>
                      <a:pt x="36" y="1809"/>
                      <a:pt x="65" y="1844"/>
                    </a:cubicBezTo>
                    <a:cubicBezTo>
                      <a:pt x="93" y="1872"/>
                      <a:pt x="150" y="1901"/>
                      <a:pt x="213" y="1901"/>
                    </a:cubicBezTo>
                    <a:cubicBezTo>
                      <a:pt x="326" y="1901"/>
                      <a:pt x="447" y="1809"/>
                      <a:pt x="503" y="1724"/>
                    </a:cubicBezTo>
                    <a:cubicBezTo>
                      <a:pt x="567" y="1604"/>
                      <a:pt x="595" y="1455"/>
                      <a:pt x="567" y="1278"/>
                    </a:cubicBezTo>
                    <a:lnTo>
                      <a:pt x="567" y="1250"/>
                    </a:lnTo>
                    <a:lnTo>
                      <a:pt x="567" y="1101"/>
                    </a:lnTo>
                    <a:cubicBezTo>
                      <a:pt x="567" y="1073"/>
                      <a:pt x="595" y="1045"/>
                      <a:pt x="623" y="1045"/>
                    </a:cubicBezTo>
                    <a:cubicBezTo>
                      <a:pt x="623" y="1016"/>
                      <a:pt x="652" y="1016"/>
                      <a:pt x="652" y="1016"/>
                    </a:cubicBezTo>
                    <a:cubicBezTo>
                      <a:pt x="660" y="1025"/>
                      <a:pt x="668" y="1028"/>
                      <a:pt x="677" y="1028"/>
                    </a:cubicBezTo>
                    <a:cubicBezTo>
                      <a:pt x="697" y="1028"/>
                      <a:pt x="719" y="1008"/>
                      <a:pt x="744" y="988"/>
                    </a:cubicBezTo>
                    <a:cubicBezTo>
                      <a:pt x="744" y="960"/>
                      <a:pt x="744" y="924"/>
                      <a:pt x="708" y="924"/>
                    </a:cubicBezTo>
                    <a:cubicBezTo>
                      <a:pt x="680" y="924"/>
                      <a:pt x="680" y="896"/>
                      <a:pt x="680" y="896"/>
                    </a:cubicBezTo>
                    <a:cubicBezTo>
                      <a:pt x="595" y="896"/>
                      <a:pt x="567" y="783"/>
                      <a:pt x="567" y="663"/>
                    </a:cubicBezTo>
                    <a:cubicBezTo>
                      <a:pt x="567" y="634"/>
                      <a:pt x="567" y="571"/>
                      <a:pt x="595" y="514"/>
                    </a:cubicBezTo>
                    <a:cubicBezTo>
                      <a:pt x="595" y="458"/>
                      <a:pt x="623" y="366"/>
                      <a:pt x="623" y="281"/>
                    </a:cubicBezTo>
                    <a:cubicBezTo>
                      <a:pt x="595" y="189"/>
                      <a:pt x="532" y="104"/>
                      <a:pt x="475" y="40"/>
                    </a:cubicBezTo>
                    <a:cubicBezTo>
                      <a:pt x="435" y="20"/>
                      <a:pt x="391" y="0"/>
                      <a:pt x="349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15" name="Google Shape;915;p38"/>
              <p:cNvSpPr/>
              <p:nvPr/>
            </p:nvSpPr>
            <p:spPr>
              <a:xfrm>
                <a:off x="3928411" y="2028278"/>
                <a:ext cx="11030" cy="59854"/>
              </a:xfrm>
              <a:custGeom>
                <a:rect b="b" l="l" r="r" t="t"/>
                <a:pathLst>
                  <a:path extrusionOk="0" h="1769" w="326">
                    <a:moveTo>
                      <a:pt x="35" y="0"/>
                    </a:moveTo>
                    <a:cubicBezTo>
                      <a:pt x="0" y="35"/>
                      <a:pt x="0" y="64"/>
                      <a:pt x="0" y="92"/>
                    </a:cubicBezTo>
                    <a:cubicBezTo>
                      <a:pt x="212" y="594"/>
                      <a:pt x="212" y="1182"/>
                      <a:pt x="0" y="1684"/>
                    </a:cubicBezTo>
                    <a:cubicBezTo>
                      <a:pt x="0" y="1712"/>
                      <a:pt x="0" y="1769"/>
                      <a:pt x="35" y="1769"/>
                    </a:cubicBezTo>
                    <a:lnTo>
                      <a:pt x="64" y="1769"/>
                    </a:lnTo>
                    <a:cubicBezTo>
                      <a:pt x="92" y="1769"/>
                      <a:pt x="120" y="1769"/>
                      <a:pt x="120" y="1740"/>
                    </a:cubicBezTo>
                    <a:cubicBezTo>
                      <a:pt x="326" y="1210"/>
                      <a:pt x="326" y="594"/>
                      <a:pt x="120" y="64"/>
                    </a:cubicBezTo>
                    <a:cubicBezTo>
                      <a:pt x="92" y="35"/>
                      <a:pt x="64" y="0"/>
                      <a:pt x="35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16" name="Google Shape;916;p38"/>
              <p:cNvSpPr/>
              <p:nvPr/>
            </p:nvSpPr>
            <p:spPr>
              <a:xfrm>
                <a:off x="3941573" y="2027296"/>
                <a:ext cx="14854" cy="68990"/>
              </a:xfrm>
              <a:custGeom>
                <a:rect b="b" l="l" r="r" t="t"/>
                <a:pathLst>
                  <a:path extrusionOk="0" h="2039" w="439">
                    <a:moveTo>
                      <a:pt x="85" y="1"/>
                    </a:moveTo>
                    <a:cubicBezTo>
                      <a:pt x="57" y="29"/>
                      <a:pt x="28" y="64"/>
                      <a:pt x="57" y="93"/>
                    </a:cubicBezTo>
                    <a:cubicBezTo>
                      <a:pt x="319" y="680"/>
                      <a:pt x="290" y="1387"/>
                      <a:pt x="0" y="1946"/>
                    </a:cubicBezTo>
                    <a:cubicBezTo>
                      <a:pt x="0" y="1975"/>
                      <a:pt x="0" y="2038"/>
                      <a:pt x="28" y="2038"/>
                    </a:cubicBezTo>
                    <a:lnTo>
                      <a:pt x="57" y="2038"/>
                    </a:lnTo>
                    <a:cubicBezTo>
                      <a:pt x="85" y="2038"/>
                      <a:pt x="85" y="2038"/>
                      <a:pt x="113" y="2010"/>
                    </a:cubicBezTo>
                    <a:cubicBezTo>
                      <a:pt x="439" y="1416"/>
                      <a:pt x="439" y="652"/>
                      <a:pt x="142" y="29"/>
                    </a:cubicBezTo>
                    <a:cubicBezTo>
                      <a:pt x="142" y="1"/>
                      <a:pt x="113" y="1"/>
                      <a:pt x="8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17" name="Google Shape;917;p38"/>
              <p:cNvSpPr/>
              <p:nvPr/>
            </p:nvSpPr>
            <p:spPr>
              <a:xfrm>
                <a:off x="3622264" y="2026924"/>
                <a:ext cx="24903" cy="64320"/>
              </a:xfrm>
              <a:custGeom>
                <a:rect b="b" l="l" r="r" t="t"/>
                <a:pathLst>
                  <a:path extrusionOk="0" h="1901" w="736">
                    <a:moveTo>
                      <a:pt x="417" y="0"/>
                    </a:moveTo>
                    <a:cubicBezTo>
                      <a:pt x="367" y="0"/>
                      <a:pt x="309" y="20"/>
                      <a:pt x="269" y="40"/>
                    </a:cubicBezTo>
                    <a:cubicBezTo>
                      <a:pt x="205" y="104"/>
                      <a:pt x="149" y="189"/>
                      <a:pt x="149" y="281"/>
                    </a:cubicBezTo>
                    <a:cubicBezTo>
                      <a:pt x="120" y="366"/>
                      <a:pt x="149" y="458"/>
                      <a:pt x="149" y="514"/>
                    </a:cubicBezTo>
                    <a:cubicBezTo>
                      <a:pt x="177" y="571"/>
                      <a:pt x="177" y="634"/>
                      <a:pt x="177" y="663"/>
                    </a:cubicBezTo>
                    <a:cubicBezTo>
                      <a:pt x="177" y="783"/>
                      <a:pt x="149" y="896"/>
                      <a:pt x="64" y="896"/>
                    </a:cubicBezTo>
                    <a:lnTo>
                      <a:pt x="64" y="924"/>
                    </a:lnTo>
                    <a:cubicBezTo>
                      <a:pt x="28" y="924"/>
                      <a:pt x="0" y="960"/>
                      <a:pt x="0" y="988"/>
                    </a:cubicBezTo>
                    <a:cubicBezTo>
                      <a:pt x="20" y="1008"/>
                      <a:pt x="44" y="1028"/>
                      <a:pt x="66" y="1028"/>
                    </a:cubicBezTo>
                    <a:cubicBezTo>
                      <a:pt x="75" y="1028"/>
                      <a:pt x="84" y="1025"/>
                      <a:pt x="92" y="1016"/>
                    </a:cubicBezTo>
                    <a:cubicBezTo>
                      <a:pt x="120" y="1016"/>
                      <a:pt x="120" y="1016"/>
                      <a:pt x="120" y="1045"/>
                    </a:cubicBezTo>
                    <a:cubicBezTo>
                      <a:pt x="149" y="1045"/>
                      <a:pt x="177" y="1073"/>
                      <a:pt x="177" y="1101"/>
                    </a:cubicBezTo>
                    <a:cubicBezTo>
                      <a:pt x="205" y="1137"/>
                      <a:pt x="177" y="1193"/>
                      <a:pt x="177" y="1250"/>
                    </a:cubicBezTo>
                    <a:lnTo>
                      <a:pt x="177" y="1278"/>
                    </a:lnTo>
                    <a:cubicBezTo>
                      <a:pt x="149" y="1455"/>
                      <a:pt x="177" y="1604"/>
                      <a:pt x="269" y="1724"/>
                    </a:cubicBezTo>
                    <a:cubicBezTo>
                      <a:pt x="325" y="1809"/>
                      <a:pt x="446" y="1901"/>
                      <a:pt x="559" y="1901"/>
                    </a:cubicBezTo>
                    <a:cubicBezTo>
                      <a:pt x="594" y="1901"/>
                      <a:pt x="651" y="1872"/>
                      <a:pt x="707" y="1844"/>
                    </a:cubicBezTo>
                    <a:cubicBezTo>
                      <a:pt x="736" y="1809"/>
                      <a:pt x="736" y="1780"/>
                      <a:pt x="707" y="1752"/>
                    </a:cubicBezTo>
                    <a:cubicBezTo>
                      <a:pt x="707" y="1738"/>
                      <a:pt x="693" y="1731"/>
                      <a:pt x="676" y="1731"/>
                    </a:cubicBezTo>
                    <a:cubicBezTo>
                      <a:pt x="658" y="1731"/>
                      <a:pt x="637" y="1738"/>
                      <a:pt x="623" y="1752"/>
                    </a:cubicBezTo>
                    <a:cubicBezTo>
                      <a:pt x="597" y="1768"/>
                      <a:pt x="570" y="1775"/>
                      <a:pt x="542" y="1775"/>
                    </a:cubicBezTo>
                    <a:cubicBezTo>
                      <a:pt x="471" y="1775"/>
                      <a:pt x="400" y="1728"/>
                      <a:pt x="354" y="1667"/>
                    </a:cubicBezTo>
                    <a:cubicBezTo>
                      <a:pt x="297" y="1575"/>
                      <a:pt x="269" y="1455"/>
                      <a:pt x="297" y="1313"/>
                    </a:cubicBezTo>
                    <a:lnTo>
                      <a:pt x="297" y="1278"/>
                    </a:lnTo>
                    <a:cubicBezTo>
                      <a:pt x="297" y="1193"/>
                      <a:pt x="325" y="1137"/>
                      <a:pt x="297" y="1045"/>
                    </a:cubicBezTo>
                    <a:cubicBezTo>
                      <a:pt x="269" y="1016"/>
                      <a:pt x="241" y="988"/>
                      <a:pt x="205" y="960"/>
                    </a:cubicBezTo>
                    <a:cubicBezTo>
                      <a:pt x="269" y="868"/>
                      <a:pt x="297" y="783"/>
                      <a:pt x="297" y="663"/>
                    </a:cubicBezTo>
                    <a:cubicBezTo>
                      <a:pt x="297" y="606"/>
                      <a:pt x="297" y="542"/>
                      <a:pt x="269" y="514"/>
                    </a:cubicBezTo>
                    <a:cubicBezTo>
                      <a:pt x="269" y="429"/>
                      <a:pt x="241" y="366"/>
                      <a:pt x="269" y="309"/>
                    </a:cubicBezTo>
                    <a:cubicBezTo>
                      <a:pt x="269" y="252"/>
                      <a:pt x="297" y="160"/>
                      <a:pt x="354" y="132"/>
                    </a:cubicBezTo>
                    <a:cubicBezTo>
                      <a:pt x="373" y="132"/>
                      <a:pt x="395" y="120"/>
                      <a:pt x="416" y="120"/>
                    </a:cubicBezTo>
                    <a:cubicBezTo>
                      <a:pt x="426" y="120"/>
                      <a:pt x="436" y="123"/>
                      <a:pt x="446" y="132"/>
                    </a:cubicBezTo>
                    <a:cubicBezTo>
                      <a:pt x="474" y="132"/>
                      <a:pt x="502" y="104"/>
                      <a:pt x="502" y="75"/>
                    </a:cubicBezTo>
                    <a:cubicBezTo>
                      <a:pt x="502" y="40"/>
                      <a:pt x="502" y="12"/>
                      <a:pt x="474" y="12"/>
                    </a:cubicBezTo>
                    <a:cubicBezTo>
                      <a:pt x="457" y="4"/>
                      <a:pt x="438" y="0"/>
                      <a:pt x="417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18" name="Google Shape;918;p38"/>
              <p:cNvSpPr/>
              <p:nvPr/>
            </p:nvSpPr>
            <p:spPr>
              <a:xfrm>
                <a:off x="3600474" y="2028278"/>
                <a:ext cx="11978" cy="59854"/>
              </a:xfrm>
              <a:custGeom>
                <a:rect b="b" l="l" r="r" t="t"/>
                <a:pathLst>
                  <a:path extrusionOk="0" h="1769" w="354">
                    <a:moveTo>
                      <a:pt x="290" y="0"/>
                    </a:moveTo>
                    <a:cubicBezTo>
                      <a:pt x="262" y="0"/>
                      <a:pt x="234" y="35"/>
                      <a:pt x="234" y="64"/>
                    </a:cubicBezTo>
                    <a:cubicBezTo>
                      <a:pt x="0" y="594"/>
                      <a:pt x="0" y="1210"/>
                      <a:pt x="205" y="1740"/>
                    </a:cubicBezTo>
                    <a:cubicBezTo>
                      <a:pt x="234" y="1769"/>
                      <a:pt x="234" y="1769"/>
                      <a:pt x="262" y="1769"/>
                    </a:cubicBezTo>
                    <a:lnTo>
                      <a:pt x="290" y="1769"/>
                    </a:lnTo>
                    <a:cubicBezTo>
                      <a:pt x="319" y="1769"/>
                      <a:pt x="319" y="1712"/>
                      <a:pt x="319" y="1684"/>
                    </a:cubicBezTo>
                    <a:cubicBezTo>
                      <a:pt x="113" y="1182"/>
                      <a:pt x="113" y="594"/>
                      <a:pt x="319" y="92"/>
                    </a:cubicBezTo>
                    <a:cubicBezTo>
                      <a:pt x="354" y="64"/>
                      <a:pt x="319" y="35"/>
                      <a:pt x="29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19" name="Google Shape;919;p38"/>
              <p:cNvSpPr/>
              <p:nvPr/>
            </p:nvSpPr>
            <p:spPr>
              <a:xfrm>
                <a:off x="3583454" y="2027296"/>
                <a:ext cx="14887" cy="68990"/>
              </a:xfrm>
              <a:custGeom>
                <a:rect b="b" l="l" r="r" t="t"/>
                <a:pathLst>
                  <a:path extrusionOk="0" h="2039" w="440">
                    <a:moveTo>
                      <a:pt x="355" y="1"/>
                    </a:moveTo>
                    <a:cubicBezTo>
                      <a:pt x="326" y="1"/>
                      <a:pt x="291" y="1"/>
                      <a:pt x="291" y="29"/>
                    </a:cubicBezTo>
                    <a:cubicBezTo>
                      <a:pt x="1" y="652"/>
                      <a:pt x="29" y="1416"/>
                      <a:pt x="326" y="2010"/>
                    </a:cubicBezTo>
                    <a:cubicBezTo>
                      <a:pt x="355" y="2038"/>
                      <a:pt x="355" y="2038"/>
                      <a:pt x="383" y="2038"/>
                    </a:cubicBezTo>
                    <a:lnTo>
                      <a:pt x="411" y="2038"/>
                    </a:lnTo>
                    <a:cubicBezTo>
                      <a:pt x="440" y="2038"/>
                      <a:pt x="440" y="1975"/>
                      <a:pt x="440" y="1946"/>
                    </a:cubicBezTo>
                    <a:cubicBezTo>
                      <a:pt x="150" y="1387"/>
                      <a:pt x="114" y="680"/>
                      <a:pt x="383" y="93"/>
                    </a:cubicBezTo>
                    <a:cubicBezTo>
                      <a:pt x="411" y="64"/>
                      <a:pt x="383" y="29"/>
                      <a:pt x="35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920" name="Google Shape;920;p38"/>
            <p:cNvGrpSpPr/>
            <p:nvPr/>
          </p:nvGrpSpPr>
          <p:grpSpPr>
            <a:xfrm>
              <a:off x="490876" y="1760660"/>
              <a:ext cx="598344" cy="498891"/>
              <a:chOff x="2715768" y="1997386"/>
              <a:chExt cx="269330" cy="224564"/>
            </a:xfrm>
          </p:grpSpPr>
          <p:sp>
            <p:nvSpPr>
              <p:cNvPr id="921" name="Google Shape;921;p38"/>
              <p:cNvSpPr/>
              <p:nvPr/>
            </p:nvSpPr>
            <p:spPr>
              <a:xfrm>
                <a:off x="2868233" y="1997386"/>
                <a:ext cx="116866" cy="116832"/>
              </a:xfrm>
              <a:custGeom>
                <a:rect b="b" l="l" r="r" t="t"/>
                <a:pathLst>
                  <a:path extrusionOk="0" h="3453" w="3454">
                    <a:moveTo>
                      <a:pt x="1729" y="947"/>
                    </a:moveTo>
                    <a:cubicBezTo>
                      <a:pt x="1938" y="947"/>
                      <a:pt x="2145" y="1036"/>
                      <a:pt x="2300" y="1210"/>
                    </a:cubicBezTo>
                    <a:cubicBezTo>
                      <a:pt x="2597" y="1536"/>
                      <a:pt x="2597" y="2038"/>
                      <a:pt x="2272" y="2328"/>
                    </a:cubicBezTo>
                    <a:cubicBezTo>
                      <a:pt x="2120" y="2466"/>
                      <a:pt x="1930" y="2534"/>
                      <a:pt x="1741" y="2534"/>
                    </a:cubicBezTo>
                    <a:cubicBezTo>
                      <a:pt x="1524" y="2534"/>
                      <a:pt x="1309" y="2445"/>
                      <a:pt x="1154" y="2271"/>
                    </a:cubicBezTo>
                    <a:cubicBezTo>
                      <a:pt x="857" y="1946"/>
                      <a:pt x="885" y="1444"/>
                      <a:pt x="1211" y="1154"/>
                    </a:cubicBezTo>
                    <a:cubicBezTo>
                      <a:pt x="1362" y="1015"/>
                      <a:pt x="1546" y="947"/>
                      <a:pt x="1729" y="947"/>
                    </a:cubicBezTo>
                    <a:close/>
                    <a:moveTo>
                      <a:pt x="1621" y="1"/>
                    </a:moveTo>
                    <a:cubicBezTo>
                      <a:pt x="1656" y="1"/>
                      <a:pt x="1656" y="29"/>
                      <a:pt x="1656" y="29"/>
                    </a:cubicBezTo>
                    <a:cubicBezTo>
                      <a:pt x="1684" y="177"/>
                      <a:pt x="1593" y="354"/>
                      <a:pt x="1444" y="383"/>
                    </a:cubicBezTo>
                    <a:cubicBezTo>
                      <a:pt x="1423" y="387"/>
                      <a:pt x="1402" y="389"/>
                      <a:pt x="1382" y="389"/>
                    </a:cubicBezTo>
                    <a:cubicBezTo>
                      <a:pt x="1235" y="389"/>
                      <a:pt x="1121" y="280"/>
                      <a:pt x="1090" y="149"/>
                    </a:cubicBezTo>
                    <a:lnTo>
                      <a:pt x="1090" y="121"/>
                    </a:lnTo>
                    <a:cubicBezTo>
                      <a:pt x="977" y="149"/>
                      <a:pt x="885" y="206"/>
                      <a:pt x="800" y="269"/>
                    </a:cubicBezTo>
                    <a:cubicBezTo>
                      <a:pt x="800" y="269"/>
                      <a:pt x="800" y="298"/>
                      <a:pt x="828" y="298"/>
                    </a:cubicBezTo>
                    <a:cubicBezTo>
                      <a:pt x="913" y="418"/>
                      <a:pt x="913" y="595"/>
                      <a:pt x="800" y="708"/>
                    </a:cubicBezTo>
                    <a:cubicBezTo>
                      <a:pt x="744" y="751"/>
                      <a:pt x="676" y="774"/>
                      <a:pt x="610" y="774"/>
                    </a:cubicBezTo>
                    <a:cubicBezTo>
                      <a:pt x="535" y="774"/>
                      <a:pt x="463" y="744"/>
                      <a:pt x="418" y="680"/>
                    </a:cubicBezTo>
                    <a:cubicBezTo>
                      <a:pt x="383" y="680"/>
                      <a:pt x="383" y="651"/>
                      <a:pt x="383" y="651"/>
                    </a:cubicBezTo>
                    <a:cubicBezTo>
                      <a:pt x="326" y="736"/>
                      <a:pt x="270" y="828"/>
                      <a:pt x="206" y="913"/>
                    </a:cubicBezTo>
                    <a:cubicBezTo>
                      <a:pt x="206" y="913"/>
                      <a:pt x="241" y="913"/>
                      <a:pt x="241" y="948"/>
                    </a:cubicBezTo>
                    <a:cubicBezTo>
                      <a:pt x="383" y="977"/>
                      <a:pt x="475" y="1154"/>
                      <a:pt x="418" y="1302"/>
                    </a:cubicBezTo>
                    <a:cubicBezTo>
                      <a:pt x="390" y="1415"/>
                      <a:pt x="272" y="1496"/>
                      <a:pt x="154" y="1496"/>
                    </a:cubicBezTo>
                    <a:cubicBezTo>
                      <a:pt x="124" y="1496"/>
                      <a:pt x="93" y="1491"/>
                      <a:pt x="64" y="1479"/>
                    </a:cubicBezTo>
                    <a:lnTo>
                      <a:pt x="29" y="1479"/>
                    </a:lnTo>
                    <a:cubicBezTo>
                      <a:pt x="29" y="1564"/>
                      <a:pt x="1" y="1684"/>
                      <a:pt x="29" y="1797"/>
                    </a:cubicBezTo>
                    <a:lnTo>
                      <a:pt x="64" y="1797"/>
                    </a:lnTo>
                    <a:cubicBezTo>
                      <a:pt x="89" y="1788"/>
                      <a:pt x="113" y="1783"/>
                      <a:pt x="138" y="1783"/>
                    </a:cubicBezTo>
                    <a:cubicBezTo>
                      <a:pt x="254" y="1783"/>
                      <a:pt x="359" y="1887"/>
                      <a:pt x="383" y="2010"/>
                    </a:cubicBezTo>
                    <a:cubicBezTo>
                      <a:pt x="418" y="2151"/>
                      <a:pt x="326" y="2300"/>
                      <a:pt x="178" y="2328"/>
                    </a:cubicBezTo>
                    <a:lnTo>
                      <a:pt x="149" y="2363"/>
                    </a:lnTo>
                    <a:cubicBezTo>
                      <a:pt x="178" y="2448"/>
                      <a:pt x="241" y="2569"/>
                      <a:pt x="298" y="2653"/>
                    </a:cubicBezTo>
                    <a:cubicBezTo>
                      <a:pt x="298" y="2653"/>
                      <a:pt x="298" y="2625"/>
                      <a:pt x="326" y="2625"/>
                    </a:cubicBezTo>
                    <a:cubicBezTo>
                      <a:pt x="378" y="2573"/>
                      <a:pt x="441" y="2550"/>
                      <a:pt x="502" y="2550"/>
                    </a:cubicBezTo>
                    <a:cubicBezTo>
                      <a:pt x="582" y="2550"/>
                      <a:pt x="660" y="2589"/>
                      <a:pt x="708" y="2653"/>
                    </a:cubicBezTo>
                    <a:cubicBezTo>
                      <a:pt x="828" y="2774"/>
                      <a:pt x="828" y="2951"/>
                      <a:pt x="708" y="3035"/>
                    </a:cubicBezTo>
                    <a:lnTo>
                      <a:pt x="680" y="3071"/>
                    </a:lnTo>
                    <a:cubicBezTo>
                      <a:pt x="772" y="3156"/>
                      <a:pt x="857" y="3212"/>
                      <a:pt x="949" y="3276"/>
                    </a:cubicBezTo>
                    <a:cubicBezTo>
                      <a:pt x="949" y="3248"/>
                      <a:pt x="949" y="3248"/>
                      <a:pt x="977" y="3212"/>
                    </a:cubicBezTo>
                    <a:cubicBezTo>
                      <a:pt x="1000" y="3100"/>
                      <a:pt x="1116" y="3018"/>
                      <a:pt x="1238" y="3018"/>
                    </a:cubicBezTo>
                    <a:cubicBezTo>
                      <a:pt x="1269" y="3018"/>
                      <a:pt x="1300" y="3024"/>
                      <a:pt x="1331" y="3035"/>
                    </a:cubicBezTo>
                    <a:cubicBezTo>
                      <a:pt x="1479" y="3099"/>
                      <a:pt x="1536" y="3248"/>
                      <a:pt x="1508" y="3389"/>
                    </a:cubicBezTo>
                    <a:cubicBezTo>
                      <a:pt x="1508" y="3425"/>
                      <a:pt x="1508" y="3425"/>
                      <a:pt x="1479" y="3453"/>
                    </a:cubicBezTo>
                    <a:lnTo>
                      <a:pt x="1833" y="3453"/>
                    </a:lnTo>
                    <a:cubicBezTo>
                      <a:pt x="1833" y="3453"/>
                      <a:pt x="1833" y="3425"/>
                      <a:pt x="1798" y="3425"/>
                    </a:cubicBezTo>
                    <a:cubicBezTo>
                      <a:pt x="1769" y="3276"/>
                      <a:pt x="1890" y="3127"/>
                      <a:pt x="2038" y="3071"/>
                    </a:cubicBezTo>
                    <a:cubicBezTo>
                      <a:pt x="2056" y="3067"/>
                      <a:pt x="2074" y="3065"/>
                      <a:pt x="2091" y="3065"/>
                    </a:cubicBezTo>
                    <a:cubicBezTo>
                      <a:pt x="2219" y="3065"/>
                      <a:pt x="2332" y="3173"/>
                      <a:pt x="2364" y="3304"/>
                    </a:cubicBezTo>
                    <a:lnTo>
                      <a:pt x="2364" y="3333"/>
                    </a:lnTo>
                    <a:cubicBezTo>
                      <a:pt x="2477" y="3304"/>
                      <a:pt x="2569" y="3248"/>
                      <a:pt x="2682" y="3184"/>
                    </a:cubicBezTo>
                    <a:cubicBezTo>
                      <a:pt x="2654" y="3184"/>
                      <a:pt x="2654" y="3184"/>
                      <a:pt x="2654" y="3156"/>
                    </a:cubicBezTo>
                    <a:cubicBezTo>
                      <a:pt x="2540" y="3035"/>
                      <a:pt x="2540" y="2859"/>
                      <a:pt x="2654" y="2774"/>
                    </a:cubicBezTo>
                    <a:cubicBezTo>
                      <a:pt x="2714" y="2714"/>
                      <a:pt x="2788" y="2683"/>
                      <a:pt x="2862" y="2683"/>
                    </a:cubicBezTo>
                    <a:cubicBezTo>
                      <a:pt x="2937" y="2683"/>
                      <a:pt x="3011" y="2714"/>
                      <a:pt x="3071" y="2774"/>
                    </a:cubicBezTo>
                    <a:cubicBezTo>
                      <a:pt x="3071" y="2802"/>
                      <a:pt x="3071" y="2802"/>
                      <a:pt x="3099" y="2830"/>
                    </a:cubicBezTo>
                    <a:cubicBezTo>
                      <a:pt x="3156" y="2717"/>
                      <a:pt x="3213" y="2625"/>
                      <a:pt x="3276" y="2540"/>
                    </a:cubicBezTo>
                    <a:cubicBezTo>
                      <a:pt x="3248" y="2540"/>
                      <a:pt x="3248" y="2540"/>
                      <a:pt x="3213" y="2505"/>
                    </a:cubicBezTo>
                    <a:cubicBezTo>
                      <a:pt x="3071" y="2477"/>
                      <a:pt x="2979" y="2300"/>
                      <a:pt x="3036" y="2151"/>
                    </a:cubicBezTo>
                    <a:cubicBezTo>
                      <a:pt x="3086" y="2039"/>
                      <a:pt x="3191" y="1957"/>
                      <a:pt x="3303" y="1957"/>
                    </a:cubicBezTo>
                    <a:cubicBezTo>
                      <a:pt x="3331" y="1957"/>
                      <a:pt x="3360" y="1963"/>
                      <a:pt x="3389" y="1974"/>
                    </a:cubicBezTo>
                    <a:cubicBezTo>
                      <a:pt x="3425" y="1974"/>
                      <a:pt x="3425" y="1974"/>
                      <a:pt x="3453" y="2010"/>
                    </a:cubicBezTo>
                    <a:lnTo>
                      <a:pt x="3453" y="1656"/>
                    </a:lnTo>
                    <a:cubicBezTo>
                      <a:pt x="3453" y="1656"/>
                      <a:pt x="3425" y="1656"/>
                      <a:pt x="3425" y="1684"/>
                    </a:cubicBezTo>
                    <a:cubicBezTo>
                      <a:pt x="3407" y="1687"/>
                      <a:pt x="3390" y="1688"/>
                      <a:pt x="3373" y="1688"/>
                    </a:cubicBezTo>
                    <a:cubicBezTo>
                      <a:pt x="3220" y="1688"/>
                      <a:pt x="3097" y="1578"/>
                      <a:pt x="3071" y="1444"/>
                    </a:cubicBezTo>
                    <a:cubicBezTo>
                      <a:pt x="3036" y="1302"/>
                      <a:pt x="3128" y="1154"/>
                      <a:pt x="3276" y="1125"/>
                    </a:cubicBezTo>
                    <a:cubicBezTo>
                      <a:pt x="3305" y="1090"/>
                      <a:pt x="3305" y="1090"/>
                      <a:pt x="3333" y="1090"/>
                    </a:cubicBezTo>
                    <a:cubicBezTo>
                      <a:pt x="3276" y="1005"/>
                      <a:pt x="3248" y="885"/>
                      <a:pt x="3156" y="800"/>
                    </a:cubicBezTo>
                    <a:lnTo>
                      <a:pt x="3156" y="828"/>
                    </a:lnTo>
                    <a:cubicBezTo>
                      <a:pt x="3104" y="880"/>
                      <a:pt x="3041" y="903"/>
                      <a:pt x="2978" y="903"/>
                    </a:cubicBezTo>
                    <a:cubicBezTo>
                      <a:pt x="2894" y="903"/>
                      <a:pt x="2810" y="864"/>
                      <a:pt x="2746" y="800"/>
                    </a:cubicBezTo>
                    <a:cubicBezTo>
                      <a:pt x="2625" y="680"/>
                      <a:pt x="2654" y="503"/>
                      <a:pt x="2774" y="418"/>
                    </a:cubicBezTo>
                    <a:cubicBezTo>
                      <a:pt x="2774" y="383"/>
                      <a:pt x="2774" y="383"/>
                      <a:pt x="2802" y="383"/>
                    </a:cubicBezTo>
                    <a:cubicBezTo>
                      <a:pt x="2717" y="326"/>
                      <a:pt x="2597" y="241"/>
                      <a:pt x="2505" y="206"/>
                    </a:cubicBezTo>
                    <a:lnTo>
                      <a:pt x="2505" y="241"/>
                    </a:lnTo>
                    <a:cubicBezTo>
                      <a:pt x="2460" y="354"/>
                      <a:pt x="2357" y="435"/>
                      <a:pt x="2242" y="435"/>
                    </a:cubicBezTo>
                    <a:cubicBezTo>
                      <a:pt x="2212" y="435"/>
                      <a:pt x="2182" y="429"/>
                      <a:pt x="2151" y="418"/>
                    </a:cubicBezTo>
                    <a:cubicBezTo>
                      <a:pt x="2010" y="354"/>
                      <a:pt x="1918" y="206"/>
                      <a:pt x="1946" y="64"/>
                    </a:cubicBezTo>
                    <a:cubicBezTo>
                      <a:pt x="1946" y="29"/>
                      <a:pt x="1975" y="29"/>
                      <a:pt x="1975" y="29"/>
                    </a:cubicBezTo>
                    <a:cubicBezTo>
                      <a:pt x="1861" y="1"/>
                      <a:pt x="1741" y="1"/>
                      <a:pt x="1621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22" name="Google Shape;922;p38"/>
              <p:cNvSpPr/>
              <p:nvPr/>
            </p:nvSpPr>
            <p:spPr>
              <a:xfrm>
                <a:off x="2888365" y="2020360"/>
                <a:ext cx="77821" cy="70884"/>
              </a:xfrm>
              <a:custGeom>
                <a:rect b="b" l="l" r="r" t="t"/>
                <a:pathLst>
                  <a:path extrusionOk="0" h="2095" w="2300">
                    <a:moveTo>
                      <a:pt x="1118" y="57"/>
                    </a:moveTo>
                    <a:cubicBezTo>
                      <a:pt x="1415" y="57"/>
                      <a:pt x="1677" y="178"/>
                      <a:pt x="1854" y="383"/>
                    </a:cubicBezTo>
                    <a:cubicBezTo>
                      <a:pt x="2236" y="800"/>
                      <a:pt x="2207" y="1416"/>
                      <a:pt x="1797" y="1798"/>
                    </a:cubicBezTo>
                    <a:cubicBezTo>
                      <a:pt x="1620" y="1946"/>
                      <a:pt x="1380" y="2038"/>
                      <a:pt x="1146" y="2038"/>
                    </a:cubicBezTo>
                    <a:cubicBezTo>
                      <a:pt x="884" y="2038"/>
                      <a:pt x="616" y="1918"/>
                      <a:pt x="410" y="1713"/>
                    </a:cubicBezTo>
                    <a:cubicBezTo>
                      <a:pt x="57" y="1295"/>
                      <a:pt x="85" y="680"/>
                      <a:pt x="467" y="326"/>
                    </a:cubicBezTo>
                    <a:cubicBezTo>
                      <a:pt x="644" y="149"/>
                      <a:pt x="884" y="57"/>
                      <a:pt x="1118" y="57"/>
                    </a:cubicBezTo>
                    <a:close/>
                    <a:moveTo>
                      <a:pt x="1118" y="1"/>
                    </a:moveTo>
                    <a:cubicBezTo>
                      <a:pt x="884" y="1"/>
                      <a:pt x="616" y="93"/>
                      <a:pt x="439" y="269"/>
                    </a:cubicBezTo>
                    <a:cubicBezTo>
                      <a:pt x="0" y="652"/>
                      <a:pt x="0" y="1331"/>
                      <a:pt x="382" y="1741"/>
                    </a:cubicBezTo>
                    <a:cubicBezTo>
                      <a:pt x="587" y="1974"/>
                      <a:pt x="849" y="2095"/>
                      <a:pt x="1146" y="2095"/>
                    </a:cubicBezTo>
                    <a:cubicBezTo>
                      <a:pt x="1415" y="2095"/>
                      <a:pt x="1648" y="2003"/>
                      <a:pt x="1854" y="1826"/>
                    </a:cubicBezTo>
                    <a:cubicBezTo>
                      <a:pt x="2264" y="1444"/>
                      <a:pt x="2299" y="800"/>
                      <a:pt x="1910" y="354"/>
                    </a:cubicBezTo>
                    <a:cubicBezTo>
                      <a:pt x="1705" y="149"/>
                      <a:pt x="1415" y="1"/>
                      <a:pt x="111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23" name="Google Shape;923;p38"/>
              <p:cNvSpPr/>
              <p:nvPr/>
            </p:nvSpPr>
            <p:spPr>
              <a:xfrm>
                <a:off x="2715768" y="2042387"/>
                <a:ext cx="179562" cy="179562"/>
              </a:xfrm>
              <a:custGeom>
                <a:rect b="b" l="l" r="r" t="t"/>
                <a:pathLst>
                  <a:path extrusionOk="0" h="5307" w="5307">
                    <a:moveTo>
                      <a:pt x="2625" y="861"/>
                    </a:moveTo>
                    <a:cubicBezTo>
                      <a:pt x="3132" y="861"/>
                      <a:pt x="3636" y="1078"/>
                      <a:pt x="3976" y="1500"/>
                    </a:cubicBezTo>
                    <a:cubicBezTo>
                      <a:pt x="4627" y="2271"/>
                      <a:pt x="4535" y="3389"/>
                      <a:pt x="3799" y="4040"/>
                    </a:cubicBezTo>
                    <a:cubicBezTo>
                      <a:pt x="3475" y="4312"/>
                      <a:pt x="3075" y="4447"/>
                      <a:pt x="2675" y="4447"/>
                    </a:cubicBezTo>
                    <a:cubicBezTo>
                      <a:pt x="2168" y="4447"/>
                      <a:pt x="1659" y="4230"/>
                      <a:pt x="1295" y="3799"/>
                    </a:cubicBezTo>
                    <a:cubicBezTo>
                      <a:pt x="644" y="3064"/>
                      <a:pt x="736" y="1918"/>
                      <a:pt x="1472" y="1295"/>
                    </a:cubicBezTo>
                    <a:cubicBezTo>
                      <a:pt x="1801" y="1004"/>
                      <a:pt x="2214" y="861"/>
                      <a:pt x="2625" y="861"/>
                    </a:cubicBezTo>
                    <a:close/>
                    <a:moveTo>
                      <a:pt x="2590" y="1"/>
                    </a:moveTo>
                    <a:lnTo>
                      <a:pt x="2590" y="29"/>
                    </a:lnTo>
                    <a:cubicBezTo>
                      <a:pt x="2653" y="262"/>
                      <a:pt x="2476" y="503"/>
                      <a:pt x="2236" y="559"/>
                    </a:cubicBezTo>
                    <a:cubicBezTo>
                      <a:pt x="2217" y="562"/>
                      <a:pt x="2198" y="563"/>
                      <a:pt x="2179" y="563"/>
                    </a:cubicBezTo>
                    <a:cubicBezTo>
                      <a:pt x="1966" y="563"/>
                      <a:pt x="1767" y="420"/>
                      <a:pt x="1741" y="206"/>
                    </a:cubicBezTo>
                    <a:lnTo>
                      <a:pt x="1741" y="149"/>
                    </a:lnTo>
                    <a:cubicBezTo>
                      <a:pt x="1564" y="206"/>
                      <a:pt x="1415" y="262"/>
                      <a:pt x="1267" y="354"/>
                    </a:cubicBezTo>
                    <a:cubicBezTo>
                      <a:pt x="1267" y="383"/>
                      <a:pt x="1295" y="383"/>
                      <a:pt x="1295" y="383"/>
                    </a:cubicBezTo>
                    <a:cubicBezTo>
                      <a:pt x="1472" y="588"/>
                      <a:pt x="1444" y="856"/>
                      <a:pt x="1267" y="998"/>
                    </a:cubicBezTo>
                    <a:cubicBezTo>
                      <a:pt x="1188" y="1077"/>
                      <a:pt x="1086" y="1115"/>
                      <a:pt x="983" y="1115"/>
                    </a:cubicBezTo>
                    <a:cubicBezTo>
                      <a:pt x="855" y="1115"/>
                      <a:pt x="727" y="1055"/>
                      <a:pt x="644" y="941"/>
                    </a:cubicBezTo>
                    <a:cubicBezTo>
                      <a:pt x="616" y="941"/>
                      <a:pt x="616" y="941"/>
                      <a:pt x="616" y="913"/>
                    </a:cubicBezTo>
                    <a:cubicBezTo>
                      <a:pt x="503" y="1062"/>
                      <a:pt x="411" y="1175"/>
                      <a:pt x="326" y="1323"/>
                    </a:cubicBezTo>
                    <a:cubicBezTo>
                      <a:pt x="354" y="1323"/>
                      <a:pt x="354" y="1352"/>
                      <a:pt x="382" y="1352"/>
                    </a:cubicBezTo>
                    <a:cubicBezTo>
                      <a:pt x="588" y="1444"/>
                      <a:pt x="708" y="1677"/>
                      <a:pt x="644" y="1918"/>
                    </a:cubicBezTo>
                    <a:cubicBezTo>
                      <a:pt x="579" y="2098"/>
                      <a:pt x="425" y="2210"/>
                      <a:pt x="248" y="2210"/>
                    </a:cubicBezTo>
                    <a:cubicBezTo>
                      <a:pt x="195" y="2210"/>
                      <a:pt x="140" y="2200"/>
                      <a:pt x="85" y="2179"/>
                    </a:cubicBezTo>
                    <a:cubicBezTo>
                      <a:pt x="57" y="2179"/>
                      <a:pt x="57" y="2151"/>
                      <a:pt x="29" y="2151"/>
                    </a:cubicBezTo>
                    <a:cubicBezTo>
                      <a:pt x="0" y="2328"/>
                      <a:pt x="0" y="2505"/>
                      <a:pt x="0" y="2653"/>
                    </a:cubicBezTo>
                    <a:lnTo>
                      <a:pt x="57" y="2653"/>
                    </a:lnTo>
                    <a:cubicBezTo>
                      <a:pt x="77" y="2651"/>
                      <a:pt x="96" y="2650"/>
                      <a:pt x="116" y="2650"/>
                    </a:cubicBezTo>
                    <a:cubicBezTo>
                      <a:pt x="325" y="2650"/>
                      <a:pt x="508" y="2787"/>
                      <a:pt x="559" y="3007"/>
                    </a:cubicBezTo>
                    <a:cubicBezTo>
                      <a:pt x="588" y="3241"/>
                      <a:pt x="439" y="3474"/>
                      <a:pt x="206" y="3509"/>
                    </a:cubicBezTo>
                    <a:lnTo>
                      <a:pt x="149" y="3509"/>
                    </a:lnTo>
                    <a:cubicBezTo>
                      <a:pt x="206" y="3686"/>
                      <a:pt x="290" y="3828"/>
                      <a:pt x="382" y="4005"/>
                    </a:cubicBezTo>
                    <a:cubicBezTo>
                      <a:pt x="382" y="3976"/>
                      <a:pt x="411" y="3976"/>
                      <a:pt x="411" y="3948"/>
                    </a:cubicBezTo>
                    <a:cubicBezTo>
                      <a:pt x="488" y="3883"/>
                      <a:pt x="587" y="3852"/>
                      <a:pt x="688" y="3852"/>
                    </a:cubicBezTo>
                    <a:cubicBezTo>
                      <a:pt x="818" y="3852"/>
                      <a:pt x="949" y="3905"/>
                      <a:pt x="1033" y="4005"/>
                    </a:cubicBezTo>
                    <a:cubicBezTo>
                      <a:pt x="1175" y="4181"/>
                      <a:pt x="1175" y="4479"/>
                      <a:pt x="970" y="4627"/>
                    </a:cubicBezTo>
                    <a:lnTo>
                      <a:pt x="941" y="4655"/>
                    </a:lnTo>
                    <a:cubicBezTo>
                      <a:pt x="1062" y="4776"/>
                      <a:pt x="1210" y="4889"/>
                      <a:pt x="1352" y="4981"/>
                    </a:cubicBezTo>
                    <a:cubicBezTo>
                      <a:pt x="1352" y="4953"/>
                      <a:pt x="1387" y="4924"/>
                      <a:pt x="1387" y="4889"/>
                    </a:cubicBezTo>
                    <a:cubicBezTo>
                      <a:pt x="1431" y="4731"/>
                      <a:pt x="1597" y="4627"/>
                      <a:pt x="1781" y="4627"/>
                    </a:cubicBezTo>
                    <a:cubicBezTo>
                      <a:pt x="1835" y="4627"/>
                      <a:pt x="1891" y="4636"/>
                      <a:pt x="1946" y="4655"/>
                    </a:cubicBezTo>
                    <a:cubicBezTo>
                      <a:pt x="2151" y="4712"/>
                      <a:pt x="2271" y="4981"/>
                      <a:pt x="2208" y="5214"/>
                    </a:cubicBezTo>
                    <a:cubicBezTo>
                      <a:pt x="2208" y="5214"/>
                      <a:pt x="2179" y="5243"/>
                      <a:pt x="2179" y="5278"/>
                    </a:cubicBezTo>
                    <a:cubicBezTo>
                      <a:pt x="2356" y="5306"/>
                      <a:pt x="2533" y="5306"/>
                      <a:pt x="2710" y="5306"/>
                    </a:cubicBezTo>
                    <a:cubicBezTo>
                      <a:pt x="2682" y="5306"/>
                      <a:pt x="2682" y="5278"/>
                      <a:pt x="2682" y="5243"/>
                    </a:cubicBezTo>
                    <a:cubicBezTo>
                      <a:pt x="2625" y="5009"/>
                      <a:pt x="2802" y="4776"/>
                      <a:pt x="3035" y="4747"/>
                    </a:cubicBezTo>
                    <a:cubicBezTo>
                      <a:pt x="3058" y="4744"/>
                      <a:pt x="3081" y="4742"/>
                      <a:pt x="3104" y="4742"/>
                    </a:cubicBezTo>
                    <a:cubicBezTo>
                      <a:pt x="3314" y="4742"/>
                      <a:pt x="3512" y="4884"/>
                      <a:pt x="3538" y="5101"/>
                    </a:cubicBezTo>
                    <a:lnTo>
                      <a:pt x="3538" y="5158"/>
                    </a:lnTo>
                    <a:cubicBezTo>
                      <a:pt x="3714" y="5129"/>
                      <a:pt x="3863" y="5037"/>
                      <a:pt x="4005" y="4953"/>
                    </a:cubicBezTo>
                    <a:cubicBezTo>
                      <a:pt x="4005" y="4924"/>
                      <a:pt x="3976" y="4924"/>
                      <a:pt x="3976" y="4889"/>
                    </a:cubicBezTo>
                    <a:cubicBezTo>
                      <a:pt x="3799" y="4712"/>
                      <a:pt x="3828" y="4450"/>
                      <a:pt x="4005" y="4273"/>
                    </a:cubicBezTo>
                    <a:cubicBezTo>
                      <a:pt x="4081" y="4209"/>
                      <a:pt x="4181" y="4178"/>
                      <a:pt x="4282" y="4178"/>
                    </a:cubicBezTo>
                    <a:cubicBezTo>
                      <a:pt x="4412" y="4178"/>
                      <a:pt x="4543" y="4230"/>
                      <a:pt x="4627" y="4330"/>
                    </a:cubicBezTo>
                    <a:cubicBezTo>
                      <a:pt x="4655" y="4358"/>
                      <a:pt x="4655" y="4358"/>
                      <a:pt x="4684" y="4394"/>
                    </a:cubicBezTo>
                    <a:cubicBezTo>
                      <a:pt x="4776" y="4273"/>
                      <a:pt x="4889" y="4125"/>
                      <a:pt x="4981" y="3948"/>
                    </a:cubicBezTo>
                    <a:lnTo>
                      <a:pt x="4889" y="3948"/>
                    </a:lnTo>
                    <a:cubicBezTo>
                      <a:pt x="4684" y="3863"/>
                      <a:pt x="4570" y="3594"/>
                      <a:pt x="4627" y="3389"/>
                    </a:cubicBezTo>
                    <a:cubicBezTo>
                      <a:pt x="4693" y="3206"/>
                      <a:pt x="4855" y="3093"/>
                      <a:pt x="5034" y="3093"/>
                    </a:cubicBezTo>
                    <a:cubicBezTo>
                      <a:pt x="5084" y="3093"/>
                      <a:pt x="5135" y="3102"/>
                      <a:pt x="5186" y="3120"/>
                    </a:cubicBezTo>
                    <a:cubicBezTo>
                      <a:pt x="5214" y="3120"/>
                      <a:pt x="5243" y="3120"/>
                      <a:pt x="5243" y="3156"/>
                    </a:cubicBezTo>
                    <a:cubicBezTo>
                      <a:pt x="5278" y="2979"/>
                      <a:pt x="5306" y="2802"/>
                      <a:pt x="5306" y="2625"/>
                    </a:cubicBezTo>
                    <a:cubicBezTo>
                      <a:pt x="5278" y="2625"/>
                      <a:pt x="5243" y="2625"/>
                      <a:pt x="5214" y="2653"/>
                    </a:cubicBezTo>
                    <a:cubicBezTo>
                      <a:pt x="5195" y="2656"/>
                      <a:pt x="5177" y="2657"/>
                      <a:pt x="5158" y="2657"/>
                    </a:cubicBezTo>
                    <a:cubicBezTo>
                      <a:pt x="4948" y="2657"/>
                      <a:pt x="4770" y="2512"/>
                      <a:pt x="4712" y="2271"/>
                    </a:cubicBezTo>
                    <a:cubicBezTo>
                      <a:pt x="4684" y="2031"/>
                      <a:pt x="4832" y="1826"/>
                      <a:pt x="5066" y="1769"/>
                    </a:cubicBezTo>
                    <a:lnTo>
                      <a:pt x="5129" y="1769"/>
                    </a:lnTo>
                    <a:cubicBezTo>
                      <a:pt x="5066" y="1592"/>
                      <a:pt x="4981" y="1444"/>
                      <a:pt x="4889" y="1295"/>
                    </a:cubicBezTo>
                    <a:lnTo>
                      <a:pt x="4861" y="1323"/>
                    </a:lnTo>
                    <a:cubicBezTo>
                      <a:pt x="4779" y="1405"/>
                      <a:pt x="4674" y="1443"/>
                      <a:pt x="4569" y="1443"/>
                    </a:cubicBezTo>
                    <a:cubicBezTo>
                      <a:pt x="4447" y="1443"/>
                      <a:pt x="4325" y="1391"/>
                      <a:pt x="4245" y="1295"/>
                    </a:cubicBezTo>
                    <a:cubicBezTo>
                      <a:pt x="4096" y="1090"/>
                      <a:pt x="4096" y="821"/>
                      <a:pt x="4302" y="680"/>
                    </a:cubicBezTo>
                    <a:cubicBezTo>
                      <a:pt x="4302" y="644"/>
                      <a:pt x="4330" y="644"/>
                      <a:pt x="4330" y="616"/>
                    </a:cubicBezTo>
                    <a:cubicBezTo>
                      <a:pt x="4217" y="531"/>
                      <a:pt x="4068" y="411"/>
                      <a:pt x="3920" y="326"/>
                    </a:cubicBezTo>
                    <a:cubicBezTo>
                      <a:pt x="3891" y="354"/>
                      <a:pt x="3891" y="354"/>
                      <a:pt x="3891" y="383"/>
                    </a:cubicBezTo>
                    <a:cubicBezTo>
                      <a:pt x="3842" y="563"/>
                      <a:pt x="3675" y="675"/>
                      <a:pt x="3494" y="675"/>
                    </a:cubicBezTo>
                    <a:cubicBezTo>
                      <a:pt x="3441" y="675"/>
                      <a:pt x="3386" y="665"/>
                      <a:pt x="3332" y="644"/>
                    </a:cubicBezTo>
                    <a:cubicBezTo>
                      <a:pt x="3120" y="559"/>
                      <a:pt x="2979" y="326"/>
                      <a:pt x="3064" y="85"/>
                    </a:cubicBezTo>
                    <a:cubicBezTo>
                      <a:pt x="3064" y="57"/>
                      <a:pt x="3092" y="57"/>
                      <a:pt x="3092" y="29"/>
                    </a:cubicBezTo>
                    <a:cubicBezTo>
                      <a:pt x="2915" y="1"/>
                      <a:pt x="2738" y="1"/>
                      <a:pt x="2590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24" name="Google Shape;924;p38"/>
              <p:cNvSpPr/>
              <p:nvPr/>
            </p:nvSpPr>
            <p:spPr>
              <a:xfrm>
                <a:off x="2726765" y="2063061"/>
                <a:ext cx="156588" cy="138148"/>
              </a:xfrm>
              <a:custGeom>
                <a:rect b="b" l="l" r="r" t="t"/>
                <a:pathLst>
                  <a:path extrusionOk="0" h="4083" w="4628">
                    <a:moveTo>
                      <a:pt x="2326" y="675"/>
                    </a:moveTo>
                    <a:cubicBezTo>
                      <a:pt x="2813" y="675"/>
                      <a:pt x="3291" y="946"/>
                      <a:pt x="3538" y="1420"/>
                    </a:cubicBezTo>
                    <a:cubicBezTo>
                      <a:pt x="3856" y="2099"/>
                      <a:pt x="3623" y="2927"/>
                      <a:pt x="2944" y="3280"/>
                    </a:cubicBezTo>
                    <a:cubicBezTo>
                      <a:pt x="2749" y="3374"/>
                      <a:pt x="2545" y="3418"/>
                      <a:pt x="2345" y="3418"/>
                    </a:cubicBezTo>
                    <a:cubicBezTo>
                      <a:pt x="1847" y="3418"/>
                      <a:pt x="1371" y="3142"/>
                      <a:pt x="1119" y="2658"/>
                    </a:cubicBezTo>
                    <a:cubicBezTo>
                      <a:pt x="765" y="1979"/>
                      <a:pt x="1027" y="1158"/>
                      <a:pt x="1706" y="833"/>
                    </a:cubicBezTo>
                    <a:cubicBezTo>
                      <a:pt x="1902" y="726"/>
                      <a:pt x="2115" y="675"/>
                      <a:pt x="2326" y="675"/>
                    </a:cubicBezTo>
                    <a:close/>
                    <a:moveTo>
                      <a:pt x="2277" y="0"/>
                    </a:moveTo>
                    <a:cubicBezTo>
                      <a:pt x="1975" y="0"/>
                      <a:pt x="1669" y="68"/>
                      <a:pt x="1380" y="210"/>
                    </a:cubicBezTo>
                    <a:cubicBezTo>
                      <a:pt x="411" y="712"/>
                      <a:pt x="1" y="1950"/>
                      <a:pt x="531" y="2955"/>
                    </a:cubicBezTo>
                    <a:cubicBezTo>
                      <a:pt x="883" y="3668"/>
                      <a:pt x="1609" y="4082"/>
                      <a:pt x="2350" y="4082"/>
                    </a:cubicBezTo>
                    <a:cubicBezTo>
                      <a:pt x="2653" y="4082"/>
                      <a:pt x="2958" y="4013"/>
                      <a:pt x="3241" y="3868"/>
                    </a:cubicBezTo>
                    <a:cubicBezTo>
                      <a:pt x="4245" y="3365"/>
                      <a:pt x="4627" y="2127"/>
                      <a:pt x="4125" y="1130"/>
                    </a:cubicBezTo>
                    <a:cubicBezTo>
                      <a:pt x="3747" y="414"/>
                      <a:pt x="3025" y="0"/>
                      <a:pt x="227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25" name="Google Shape;925;p38"/>
              <p:cNvSpPr/>
              <p:nvPr/>
            </p:nvSpPr>
            <p:spPr>
              <a:xfrm>
                <a:off x="2748555" y="2076121"/>
                <a:ext cx="113719" cy="111825"/>
              </a:xfrm>
              <a:custGeom>
                <a:rect b="b" l="l" r="r" t="t"/>
                <a:pathLst>
                  <a:path extrusionOk="0" h="3305" w="3361">
                    <a:moveTo>
                      <a:pt x="1656" y="65"/>
                    </a:moveTo>
                    <a:cubicBezTo>
                      <a:pt x="2243" y="65"/>
                      <a:pt x="2802" y="418"/>
                      <a:pt x="3071" y="949"/>
                    </a:cubicBezTo>
                    <a:cubicBezTo>
                      <a:pt x="3276" y="1331"/>
                      <a:pt x="3304" y="1770"/>
                      <a:pt x="3156" y="2159"/>
                    </a:cubicBezTo>
                    <a:cubicBezTo>
                      <a:pt x="3036" y="2569"/>
                      <a:pt x="2774" y="2894"/>
                      <a:pt x="2392" y="3071"/>
                    </a:cubicBezTo>
                    <a:cubicBezTo>
                      <a:pt x="2187" y="3184"/>
                      <a:pt x="1946" y="3248"/>
                      <a:pt x="1713" y="3248"/>
                    </a:cubicBezTo>
                    <a:cubicBezTo>
                      <a:pt x="1090" y="3248"/>
                      <a:pt x="559" y="2894"/>
                      <a:pt x="269" y="2364"/>
                    </a:cubicBezTo>
                    <a:cubicBezTo>
                      <a:pt x="93" y="1982"/>
                      <a:pt x="64" y="1536"/>
                      <a:pt x="177" y="1154"/>
                    </a:cubicBezTo>
                    <a:cubicBezTo>
                      <a:pt x="298" y="744"/>
                      <a:pt x="595" y="418"/>
                      <a:pt x="949" y="242"/>
                    </a:cubicBezTo>
                    <a:cubicBezTo>
                      <a:pt x="1182" y="121"/>
                      <a:pt x="1415" y="65"/>
                      <a:pt x="1656" y="65"/>
                    </a:cubicBezTo>
                    <a:close/>
                    <a:moveTo>
                      <a:pt x="1656" y="1"/>
                    </a:moveTo>
                    <a:cubicBezTo>
                      <a:pt x="1387" y="1"/>
                      <a:pt x="1154" y="65"/>
                      <a:pt x="913" y="178"/>
                    </a:cubicBezTo>
                    <a:cubicBezTo>
                      <a:pt x="531" y="390"/>
                      <a:pt x="269" y="708"/>
                      <a:pt x="121" y="1126"/>
                    </a:cubicBezTo>
                    <a:cubicBezTo>
                      <a:pt x="1" y="1536"/>
                      <a:pt x="29" y="2010"/>
                      <a:pt x="241" y="2392"/>
                    </a:cubicBezTo>
                    <a:cubicBezTo>
                      <a:pt x="503" y="2951"/>
                      <a:pt x="1062" y="3305"/>
                      <a:pt x="1713" y="3305"/>
                    </a:cubicBezTo>
                    <a:cubicBezTo>
                      <a:pt x="1946" y="3305"/>
                      <a:pt x="2187" y="3248"/>
                      <a:pt x="2420" y="3128"/>
                    </a:cubicBezTo>
                    <a:cubicBezTo>
                      <a:pt x="2802" y="2923"/>
                      <a:pt x="3099" y="2597"/>
                      <a:pt x="3212" y="2187"/>
                    </a:cubicBezTo>
                    <a:cubicBezTo>
                      <a:pt x="3361" y="1770"/>
                      <a:pt x="3333" y="1331"/>
                      <a:pt x="3127" y="921"/>
                    </a:cubicBezTo>
                    <a:cubicBezTo>
                      <a:pt x="2830" y="355"/>
                      <a:pt x="2271" y="1"/>
                      <a:pt x="165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926" name="Google Shape;926;p38"/>
            <p:cNvGrpSpPr/>
            <p:nvPr/>
          </p:nvGrpSpPr>
          <p:grpSpPr>
            <a:xfrm>
              <a:off x="1651226" y="2613461"/>
              <a:ext cx="390430" cy="432449"/>
              <a:chOff x="3306034" y="1949508"/>
              <a:chExt cx="175743" cy="194657"/>
            </a:xfrm>
          </p:grpSpPr>
          <p:sp>
            <p:nvSpPr>
              <p:cNvPr id="927" name="Google Shape;927;p38"/>
              <p:cNvSpPr/>
              <p:nvPr/>
            </p:nvSpPr>
            <p:spPr>
              <a:xfrm>
                <a:off x="3335979" y="1979047"/>
                <a:ext cx="113719" cy="156961"/>
              </a:xfrm>
              <a:custGeom>
                <a:rect b="b" l="l" r="r" t="t"/>
                <a:pathLst>
                  <a:path extrusionOk="0" h="4639" w="3361">
                    <a:moveTo>
                      <a:pt x="1704" y="1"/>
                    </a:moveTo>
                    <a:cubicBezTo>
                      <a:pt x="1639" y="1"/>
                      <a:pt x="1573" y="4"/>
                      <a:pt x="1507" y="12"/>
                    </a:cubicBezTo>
                    <a:cubicBezTo>
                      <a:pt x="708" y="104"/>
                      <a:pt x="92" y="748"/>
                      <a:pt x="35" y="1575"/>
                    </a:cubicBezTo>
                    <a:cubicBezTo>
                      <a:pt x="0" y="2134"/>
                      <a:pt x="269" y="2608"/>
                      <a:pt x="651" y="2934"/>
                    </a:cubicBezTo>
                    <a:cubicBezTo>
                      <a:pt x="884" y="3139"/>
                      <a:pt x="1061" y="3436"/>
                      <a:pt x="1097" y="3754"/>
                    </a:cubicBezTo>
                    <a:lnTo>
                      <a:pt x="1181" y="4405"/>
                    </a:lnTo>
                    <a:cubicBezTo>
                      <a:pt x="1181" y="4525"/>
                      <a:pt x="1302" y="4639"/>
                      <a:pt x="1450" y="4639"/>
                    </a:cubicBezTo>
                    <a:lnTo>
                      <a:pt x="1981" y="4639"/>
                    </a:lnTo>
                    <a:cubicBezTo>
                      <a:pt x="2122" y="4639"/>
                      <a:pt x="2243" y="4525"/>
                      <a:pt x="2243" y="4377"/>
                    </a:cubicBezTo>
                    <a:lnTo>
                      <a:pt x="2335" y="3754"/>
                    </a:lnTo>
                    <a:cubicBezTo>
                      <a:pt x="2363" y="3436"/>
                      <a:pt x="2511" y="3139"/>
                      <a:pt x="2745" y="2934"/>
                    </a:cubicBezTo>
                    <a:cubicBezTo>
                      <a:pt x="3127" y="2637"/>
                      <a:pt x="3360" y="2163"/>
                      <a:pt x="3360" y="1667"/>
                    </a:cubicBezTo>
                    <a:cubicBezTo>
                      <a:pt x="3334" y="729"/>
                      <a:pt x="2617" y="1"/>
                      <a:pt x="170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28" name="Google Shape;928;p38"/>
              <p:cNvSpPr/>
              <p:nvPr/>
            </p:nvSpPr>
            <p:spPr>
              <a:xfrm>
                <a:off x="3371879" y="2112055"/>
                <a:ext cx="44053" cy="32109"/>
              </a:xfrm>
              <a:custGeom>
                <a:rect b="b" l="l" r="r" t="t"/>
                <a:pathLst>
                  <a:path extrusionOk="0" h="949" w="1302">
                    <a:moveTo>
                      <a:pt x="0" y="0"/>
                    </a:moveTo>
                    <a:lnTo>
                      <a:pt x="0" y="297"/>
                    </a:lnTo>
                    <a:cubicBezTo>
                      <a:pt x="0" y="651"/>
                      <a:pt x="297" y="948"/>
                      <a:pt x="651" y="948"/>
                    </a:cubicBezTo>
                    <a:cubicBezTo>
                      <a:pt x="1005" y="920"/>
                      <a:pt x="1302" y="651"/>
                      <a:pt x="1302" y="269"/>
                    </a:cubicBezTo>
                    <a:lnTo>
                      <a:pt x="130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29" name="Google Shape;929;p38"/>
              <p:cNvSpPr/>
              <p:nvPr/>
            </p:nvSpPr>
            <p:spPr>
              <a:xfrm>
                <a:off x="3363014" y="2022762"/>
                <a:ext cx="58907" cy="95279"/>
              </a:xfrm>
              <a:custGeom>
                <a:rect b="b" l="l" r="r" t="t"/>
                <a:pathLst>
                  <a:path extrusionOk="0" h="2816" w="1741">
                    <a:moveTo>
                      <a:pt x="1210" y="163"/>
                    </a:moveTo>
                    <a:cubicBezTo>
                      <a:pt x="1238" y="198"/>
                      <a:pt x="1267" y="255"/>
                      <a:pt x="1267" y="283"/>
                    </a:cubicBezTo>
                    <a:cubicBezTo>
                      <a:pt x="1295" y="375"/>
                      <a:pt x="1295" y="432"/>
                      <a:pt x="1295" y="489"/>
                    </a:cubicBezTo>
                    <a:cubicBezTo>
                      <a:pt x="1267" y="552"/>
                      <a:pt x="1238" y="581"/>
                      <a:pt x="1182" y="581"/>
                    </a:cubicBezTo>
                    <a:cubicBezTo>
                      <a:pt x="1118" y="581"/>
                      <a:pt x="1090" y="552"/>
                      <a:pt x="1090" y="489"/>
                    </a:cubicBezTo>
                    <a:cubicBezTo>
                      <a:pt x="1062" y="460"/>
                      <a:pt x="1062" y="404"/>
                      <a:pt x="1090" y="340"/>
                    </a:cubicBezTo>
                    <a:cubicBezTo>
                      <a:pt x="1118" y="283"/>
                      <a:pt x="1147" y="227"/>
                      <a:pt x="1210" y="163"/>
                    </a:cubicBezTo>
                    <a:close/>
                    <a:moveTo>
                      <a:pt x="616" y="227"/>
                    </a:moveTo>
                    <a:cubicBezTo>
                      <a:pt x="680" y="255"/>
                      <a:pt x="708" y="340"/>
                      <a:pt x="736" y="404"/>
                    </a:cubicBezTo>
                    <a:cubicBezTo>
                      <a:pt x="736" y="489"/>
                      <a:pt x="736" y="552"/>
                      <a:pt x="680" y="609"/>
                    </a:cubicBezTo>
                    <a:cubicBezTo>
                      <a:pt x="663" y="642"/>
                      <a:pt x="625" y="656"/>
                      <a:pt x="584" y="656"/>
                    </a:cubicBezTo>
                    <a:cubicBezTo>
                      <a:pt x="556" y="656"/>
                      <a:pt x="526" y="649"/>
                      <a:pt x="503" y="637"/>
                    </a:cubicBezTo>
                    <a:cubicBezTo>
                      <a:pt x="474" y="609"/>
                      <a:pt x="474" y="581"/>
                      <a:pt x="439" y="517"/>
                    </a:cubicBezTo>
                    <a:cubicBezTo>
                      <a:pt x="439" y="432"/>
                      <a:pt x="503" y="283"/>
                      <a:pt x="616" y="227"/>
                    </a:cubicBezTo>
                    <a:close/>
                    <a:moveTo>
                      <a:pt x="995" y="0"/>
                    </a:moveTo>
                    <a:cubicBezTo>
                      <a:pt x="861" y="0"/>
                      <a:pt x="730" y="70"/>
                      <a:pt x="616" y="135"/>
                    </a:cubicBezTo>
                    <a:cubicBezTo>
                      <a:pt x="559" y="107"/>
                      <a:pt x="531" y="107"/>
                      <a:pt x="474" y="78"/>
                    </a:cubicBezTo>
                    <a:cubicBezTo>
                      <a:pt x="326" y="78"/>
                      <a:pt x="206" y="107"/>
                      <a:pt x="149" y="163"/>
                    </a:cubicBezTo>
                    <a:cubicBezTo>
                      <a:pt x="0" y="340"/>
                      <a:pt x="121" y="729"/>
                      <a:pt x="206" y="991"/>
                    </a:cubicBezTo>
                    <a:cubicBezTo>
                      <a:pt x="234" y="1047"/>
                      <a:pt x="262" y="1111"/>
                      <a:pt x="262" y="1168"/>
                    </a:cubicBezTo>
                    <a:cubicBezTo>
                      <a:pt x="382" y="1642"/>
                      <a:pt x="503" y="2109"/>
                      <a:pt x="588" y="2583"/>
                    </a:cubicBezTo>
                    <a:lnTo>
                      <a:pt x="616" y="2788"/>
                    </a:lnTo>
                    <a:cubicBezTo>
                      <a:pt x="651" y="2788"/>
                      <a:pt x="651" y="2816"/>
                      <a:pt x="651" y="2816"/>
                    </a:cubicBezTo>
                    <a:lnTo>
                      <a:pt x="680" y="2816"/>
                    </a:lnTo>
                    <a:cubicBezTo>
                      <a:pt x="680" y="2788"/>
                      <a:pt x="708" y="2788"/>
                      <a:pt x="680" y="2759"/>
                    </a:cubicBezTo>
                    <a:lnTo>
                      <a:pt x="651" y="2583"/>
                    </a:lnTo>
                    <a:cubicBezTo>
                      <a:pt x="559" y="2109"/>
                      <a:pt x="439" y="1613"/>
                      <a:pt x="326" y="1139"/>
                    </a:cubicBezTo>
                    <a:cubicBezTo>
                      <a:pt x="326" y="1111"/>
                      <a:pt x="298" y="1047"/>
                      <a:pt x="262" y="963"/>
                    </a:cubicBezTo>
                    <a:cubicBezTo>
                      <a:pt x="177" y="729"/>
                      <a:pt x="57" y="340"/>
                      <a:pt x="177" y="198"/>
                    </a:cubicBezTo>
                    <a:cubicBezTo>
                      <a:pt x="234" y="135"/>
                      <a:pt x="326" y="135"/>
                      <a:pt x="474" y="135"/>
                    </a:cubicBezTo>
                    <a:cubicBezTo>
                      <a:pt x="503" y="163"/>
                      <a:pt x="531" y="163"/>
                      <a:pt x="559" y="198"/>
                    </a:cubicBezTo>
                    <a:cubicBezTo>
                      <a:pt x="439" y="283"/>
                      <a:pt x="382" y="404"/>
                      <a:pt x="382" y="552"/>
                    </a:cubicBezTo>
                    <a:cubicBezTo>
                      <a:pt x="411" y="609"/>
                      <a:pt x="439" y="665"/>
                      <a:pt x="474" y="694"/>
                    </a:cubicBezTo>
                    <a:cubicBezTo>
                      <a:pt x="507" y="707"/>
                      <a:pt x="545" y="716"/>
                      <a:pt x="582" y="716"/>
                    </a:cubicBezTo>
                    <a:cubicBezTo>
                      <a:pt x="642" y="716"/>
                      <a:pt x="701" y="694"/>
                      <a:pt x="736" y="637"/>
                    </a:cubicBezTo>
                    <a:cubicBezTo>
                      <a:pt x="793" y="581"/>
                      <a:pt x="793" y="489"/>
                      <a:pt x="793" y="404"/>
                    </a:cubicBezTo>
                    <a:cubicBezTo>
                      <a:pt x="765" y="312"/>
                      <a:pt x="736" y="255"/>
                      <a:pt x="651" y="198"/>
                    </a:cubicBezTo>
                    <a:cubicBezTo>
                      <a:pt x="761" y="127"/>
                      <a:pt x="875" y="60"/>
                      <a:pt x="990" y="60"/>
                    </a:cubicBezTo>
                    <a:cubicBezTo>
                      <a:pt x="1023" y="60"/>
                      <a:pt x="1057" y="66"/>
                      <a:pt x="1090" y="78"/>
                    </a:cubicBezTo>
                    <a:cubicBezTo>
                      <a:pt x="1118" y="78"/>
                      <a:pt x="1147" y="107"/>
                      <a:pt x="1147" y="135"/>
                    </a:cubicBezTo>
                    <a:cubicBezTo>
                      <a:pt x="1090" y="163"/>
                      <a:pt x="1062" y="255"/>
                      <a:pt x="1033" y="312"/>
                    </a:cubicBezTo>
                    <a:cubicBezTo>
                      <a:pt x="1005" y="404"/>
                      <a:pt x="1005" y="460"/>
                      <a:pt x="1033" y="517"/>
                    </a:cubicBezTo>
                    <a:cubicBezTo>
                      <a:pt x="1033" y="581"/>
                      <a:pt x="1090" y="637"/>
                      <a:pt x="1147" y="637"/>
                    </a:cubicBezTo>
                    <a:cubicBezTo>
                      <a:pt x="1159" y="641"/>
                      <a:pt x="1171" y="643"/>
                      <a:pt x="1183" y="643"/>
                    </a:cubicBezTo>
                    <a:cubicBezTo>
                      <a:pt x="1260" y="643"/>
                      <a:pt x="1328" y="568"/>
                      <a:pt x="1359" y="489"/>
                    </a:cubicBezTo>
                    <a:cubicBezTo>
                      <a:pt x="1387" y="432"/>
                      <a:pt x="1359" y="375"/>
                      <a:pt x="1323" y="283"/>
                    </a:cubicBezTo>
                    <a:cubicBezTo>
                      <a:pt x="1295" y="227"/>
                      <a:pt x="1267" y="163"/>
                      <a:pt x="1238" y="135"/>
                    </a:cubicBezTo>
                    <a:cubicBezTo>
                      <a:pt x="1267" y="107"/>
                      <a:pt x="1295" y="78"/>
                      <a:pt x="1323" y="78"/>
                    </a:cubicBezTo>
                    <a:cubicBezTo>
                      <a:pt x="1351" y="72"/>
                      <a:pt x="1381" y="68"/>
                      <a:pt x="1410" y="68"/>
                    </a:cubicBezTo>
                    <a:cubicBezTo>
                      <a:pt x="1506" y="68"/>
                      <a:pt x="1599" y="106"/>
                      <a:pt x="1621" y="198"/>
                    </a:cubicBezTo>
                    <a:cubicBezTo>
                      <a:pt x="1677" y="255"/>
                      <a:pt x="1649" y="340"/>
                      <a:pt x="1649" y="432"/>
                    </a:cubicBezTo>
                    <a:cubicBezTo>
                      <a:pt x="1621" y="665"/>
                      <a:pt x="1564" y="906"/>
                      <a:pt x="1500" y="1111"/>
                    </a:cubicBezTo>
                    <a:cubicBezTo>
                      <a:pt x="1472" y="1288"/>
                      <a:pt x="1415" y="1465"/>
                      <a:pt x="1387" y="1613"/>
                    </a:cubicBezTo>
                    <a:lnTo>
                      <a:pt x="1182" y="2731"/>
                    </a:lnTo>
                    <a:cubicBezTo>
                      <a:pt x="1182" y="2759"/>
                      <a:pt x="1210" y="2759"/>
                      <a:pt x="1210" y="2759"/>
                    </a:cubicBezTo>
                    <a:lnTo>
                      <a:pt x="1238" y="2759"/>
                    </a:lnTo>
                    <a:lnTo>
                      <a:pt x="1444" y="1642"/>
                    </a:lnTo>
                    <a:cubicBezTo>
                      <a:pt x="1472" y="1465"/>
                      <a:pt x="1536" y="1288"/>
                      <a:pt x="1564" y="1139"/>
                    </a:cubicBezTo>
                    <a:cubicBezTo>
                      <a:pt x="1621" y="906"/>
                      <a:pt x="1677" y="665"/>
                      <a:pt x="1712" y="432"/>
                    </a:cubicBezTo>
                    <a:cubicBezTo>
                      <a:pt x="1712" y="340"/>
                      <a:pt x="1741" y="255"/>
                      <a:pt x="1677" y="163"/>
                    </a:cubicBezTo>
                    <a:cubicBezTo>
                      <a:pt x="1631" y="71"/>
                      <a:pt x="1506" y="12"/>
                      <a:pt x="1396" y="12"/>
                    </a:cubicBezTo>
                    <a:cubicBezTo>
                      <a:pt x="1370" y="12"/>
                      <a:pt x="1346" y="15"/>
                      <a:pt x="1323" y="22"/>
                    </a:cubicBezTo>
                    <a:cubicBezTo>
                      <a:pt x="1267" y="50"/>
                      <a:pt x="1238" y="50"/>
                      <a:pt x="1210" y="78"/>
                    </a:cubicBezTo>
                    <a:cubicBezTo>
                      <a:pt x="1182" y="50"/>
                      <a:pt x="1147" y="50"/>
                      <a:pt x="1118" y="22"/>
                    </a:cubicBezTo>
                    <a:cubicBezTo>
                      <a:pt x="1077" y="7"/>
                      <a:pt x="1036" y="0"/>
                      <a:pt x="99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30" name="Google Shape;930;p38"/>
              <p:cNvSpPr/>
              <p:nvPr/>
            </p:nvSpPr>
            <p:spPr>
              <a:xfrm>
                <a:off x="3306034" y="2019413"/>
                <a:ext cx="19184" cy="5041"/>
              </a:xfrm>
              <a:custGeom>
                <a:rect b="b" l="l" r="r" t="t"/>
                <a:pathLst>
                  <a:path extrusionOk="0" h="149" w="567">
                    <a:moveTo>
                      <a:pt x="36" y="0"/>
                    </a:moveTo>
                    <a:lnTo>
                      <a:pt x="1" y="29"/>
                    </a:lnTo>
                    <a:cubicBezTo>
                      <a:pt x="1" y="57"/>
                      <a:pt x="1" y="57"/>
                      <a:pt x="36" y="57"/>
                    </a:cubicBezTo>
                    <a:lnTo>
                      <a:pt x="531" y="149"/>
                    </a:lnTo>
                    <a:cubicBezTo>
                      <a:pt x="567" y="149"/>
                      <a:pt x="567" y="121"/>
                      <a:pt x="567" y="121"/>
                    </a:cubicBezTo>
                    <a:cubicBezTo>
                      <a:pt x="567" y="85"/>
                      <a:pt x="567" y="85"/>
                      <a:pt x="531" y="85"/>
                    </a:cubicBez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31" name="Google Shape;931;p38"/>
              <p:cNvSpPr/>
              <p:nvPr/>
            </p:nvSpPr>
            <p:spPr>
              <a:xfrm>
                <a:off x="3321125" y="1977761"/>
                <a:ext cx="14887" cy="14617"/>
              </a:xfrm>
              <a:custGeom>
                <a:rect b="b" l="l" r="r" t="t"/>
                <a:pathLst>
                  <a:path extrusionOk="0" h="432" w="440">
                    <a:moveTo>
                      <a:pt x="29" y="0"/>
                    </a:moveTo>
                    <a:cubicBezTo>
                      <a:pt x="22" y="0"/>
                      <a:pt x="15" y="7"/>
                      <a:pt x="0" y="22"/>
                    </a:cubicBezTo>
                    <a:lnTo>
                      <a:pt x="0" y="50"/>
                    </a:lnTo>
                    <a:lnTo>
                      <a:pt x="411" y="404"/>
                    </a:lnTo>
                    <a:lnTo>
                      <a:pt x="411" y="432"/>
                    </a:lnTo>
                    <a:cubicBezTo>
                      <a:pt x="439" y="432"/>
                      <a:pt x="439" y="404"/>
                      <a:pt x="439" y="404"/>
                    </a:cubicBezTo>
                    <a:lnTo>
                      <a:pt x="439" y="375"/>
                    </a:lnTo>
                    <a:lnTo>
                      <a:pt x="57" y="22"/>
                    </a:lnTo>
                    <a:cubicBezTo>
                      <a:pt x="43" y="7"/>
                      <a:pt x="36" y="0"/>
                      <a:pt x="2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32" name="Google Shape;932;p38"/>
              <p:cNvSpPr/>
              <p:nvPr/>
            </p:nvSpPr>
            <p:spPr>
              <a:xfrm>
                <a:off x="3374992" y="1950455"/>
                <a:ext cx="5041" cy="19184"/>
              </a:xfrm>
              <a:custGeom>
                <a:rect b="b" l="l" r="r" t="t"/>
                <a:pathLst>
                  <a:path extrusionOk="0" h="567" w="149">
                    <a:moveTo>
                      <a:pt x="28" y="1"/>
                    </a:moveTo>
                    <a:cubicBezTo>
                      <a:pt x="28" y="36"/>
                      <a:pt x="0" y="36"/>
                      <a:pt x="0" y="65"/>
                    </a:cubicBezTo>
                    <a:cubicBezTo>
                      <a:pt x="28" y="121"/>
                      <a:pt x="28" y="213"/>
                      <a:pt x="57" y="298"/>
                    </a:cubicBezTo>
                    <a:cubicBezTo>
                      <a:pt x="57" y="390"/>
                      <a:pt x="85" y="447"/>
                      <a:pt x="85" y="532"/>
                    </a:cubicBezTo>
                    <a:lnTo>
                      <a:pt x="120" y="567"/>
                    </a:lnTo>
                    <a:cubicBezTo>
                      <a:pt x="149" y="532"/>
                      <a:pt x="149" y="532"/>
                      <a:pt x="149" y="503"/>
                    </a:cubicBezTo>
                    <a:cubicBezTo>
                      <a:pt x="149" y="447"/>
                      <a:pt x="120" y="355"/>
                      <a:pt x="120" y="270"/>
                    </a:cubicBezTo>
                    <a:cubicBezTo>
                      <a:pt x="85" y="178"/>
                      <a:pt x="85" y="93"/>
                      <a:pt x="57" y="36"/>
                    </a:cubicBezTo>
                    <a:cubicBezTo>
                      <a:pt x="57" y="36"/>
                      <a:pt x="57" y="1"/>
                      <a:pt x="2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33" name="Google Shape;933;p38"/>
              <p:cNvSpPr/>
              <p:nvPr/>
            </p:nvSpPr>
            <p:spPr>
              <a:xfrm>
                <a:off x="3409944" y="1949508"/>
                <a:ext cx="3857" cy="22060"/>
              </a:xfrm>
              <a:custGeom>
                <a:rect b="b" l="l" r="r" t="t"/>
                <a:pathLst>
                  <a:path extrusionOk="0" h="652" w="114">
                    <a:moveTo>
                      <a:pt x="85" y="1"/>
                    </a:moveTo>
                    <a:cubicBezTo>
                      <a:pt x="85" y="1"/>
                      <a:pt x="57" y="1"/>
                      <a:pt x="57" y="29"/>
                    </a:cubicBezTo>
                    <a:lnTo>
                      <a:pt x="0" y="623"/>
                    </a:lnTo>
                    <a:cubicBezTo>
                      <a:pt x="0" y="623"/>
                      <a:pt x="0" y="651"/>
                      <a:pt x="28" y="651"/>
                    </a:cubicBezTo>
                    <a:lnTo>
                      <a:pt x="57" y="623"/>
                    </a:lnTo>
                    <a:lnTo>
                      <a:pt x="113" y="29"/>
                    </a:lnTo>
                    <a:cubicBezTo>
                      <a:pt x="113" y="1"/>
                      <a:pt x="113" y="1"/>
                      <a:pt x="8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34" name="Google Shape;934;p38"/>
              <p:cNvSpPr/>
              <p:nvPr/>
            </p:nvSpPr>
            <p:spPr>
              <a:xfrm>
                <a:off x="3447739" y="1987573"/>
                <a:ext cx="19895" cy="13906"/>
              </a:xfrm>
              <a:custGeom>
                <a:rect b="b" l="l" r="r" t="t"/>
                <a:pathLst>
                  <a:path extrusionOk="0" h="411" w="588">
                    <a:moveTo>
                      <a:pt x="531" y="0"/>
                    </a:moveTo>
                    <a:lnTo>
                      <a:pt x="29" y="354"/>
                    </a:lnTo>
                    <a:cubicBezTo>
                      <a:pt x="1" y="354"/>
                      <a:pt x="1" y="382"/>
                      <a:pt x="29" y="382"/>
                    </a:cubicBezTo>
                    <a:lnTo>
                      <a:pt x="29" y="411"/>
                    </a:lnTo>
                    <a:lnTo>
                      <a:pt x="57" y="411"/>
                    </a:lnTo>
                    <a:lnTo>
                      <a:pt x="560" y="57"/>
                    </a:lnTo>
                    <a:cubicBezTo>
                      <a:pt x="560" y="29"/>
                      <a:pt x="588" y="29"/>
                      <a:pt x="56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35" name="Google Shape;935;p38"/>
              <p:cNvSpPr/>
              <p:nvPr/>
            </p:nvSpPr>
            <p:spPr>
              <a:xfrm>
                <a:off x="3461645" y="2026349"/>
                <a:ext cx="20132" cy="3147"/>
              </a:xfrm>
              <a:custGeom>
                <a:rect b="b" l="l" r="r" t="t"/>
                <a:pathLst>
                  <a:path extrusionOk="0" h="93" w="595">
                    <a:moveTo>
                      <a:pt x="35" y="1"/>
                    </a:moveTo>
                    <a:cubicBezTo>
                      <a:pt x="0" y="1"/>
                      <a:pt x="0" y="1"/>
                      <a:pt x="0" y="29"/>
                    </a:cubicBezTo>
                    <a:cubicBezTo>
                      <a:pt x="0" y="29"/>
                      <a:pt x="0" y="57"/>
                      <a:pt x="35" y="57"/>
                    </a:cubicBezTo>
                    <a:lnTo>
                      <a:pt x="566" y="92"/>
                    </a:lnTo>
                    <a:cubicBezTo>
                      <a:pt x="594" y="92"/>
                      <a:pt x="594" y="57"/>
                      <a:pt x="594" y="57"/>
                    </a:cubicBezTo>
                    <a:cubicBezTo>
                      <a:pt x="594" y="29"/>
                      <a:pt x="594" y="29"/>
                      <a:pt x="566" y="29"/>
                    </a:cubicBezTo>
                    <a:lnTo>
                      <a:pt x="3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36" name="Google Shape;936;p38"/>
              <p:cNvSpPr/>
              <p:nvPr/>
            </p:nvSpPr>
            <p:spPr>
              <a:xfrm>
                <a:off x="3346028" y="1991397"/>
                <a:ext cx="36880" cy="56065"/>
              </a:xfrm>
              <a:custGeom>
                <a:rect b="b" l="l" r="r" t="t"/>
                <a:pathLst>
                  <a:path extrusionOk="0" h="1657" w="1090">
                    <a:moveTo>
                      <a:pt x="1033" y="1"/>
                    </a:moveTo>
                    <a:cubicBezTo>
                      <a:pt x="708" y="64"/>
                      <a:pt x="411" y="298"/>
                      <a:pt x="234" y="623"/>
                    </a:cubicBezTo>
                    <a:cubicBezTo>
                      <a:pt x="57" y="913"/>
                      <a:pt x="0" y="1302"/>
                      <a:pt x="120" y="1621"/>
                    </a:cubicBezTo>
                    <a:cubicBezTo>
                      <a:pt x="120" y="1621"/>
                      <a:pt x="120" y="1656"/>
                      <a:pt x="149" y="1656"/>
                    </a:cubicBezTo>
                    <a:cubicBezTo>
                      <a:pt x="149" y="1656"/>
                      <a:pt x="177" y="1621"/>
                      <a:pt x="149" y="1592"/>
                    </a:cubicBezTo>
                    <a:cubicBezTo>
                      <a:pt x="57" y="1302"/>
                      <a:pt x="120" y="913"/>
                      <a:pt x="269" y="652"/>
                    </a:cubicBezTo>
                    <a:cubicBezTo>
                      <a:pt x="446" y="354"/>
                      <a:pt x="736" y="121"/>
                      <a:pt x="1061" y="64"/>
                    </a:cubicBezTo>
                    <a:cubicBezTo>
                      <a:pt x="1061" y="29"/>
                      <a:pt x="1090" y="29"/>
                      <a:pt x="109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937" name="Google Shape;937;p38"/>
          <p:cNvSpPr txBox="1"/>
          <p:nvPr/>
        </p:nvSpPr>
        <p:spPr>
          <a:xfrm>
            <a:off x="5432225" y="446875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Muh Royan Fauzi Maulana</a:t>
            </a:r>
            <a:endParaRPr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1" name="Shape 9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" name="Google Shape;942;p39"/>
          <p:cNvSpPr txBox="1"/>
          <p:nvPr>
            <p:ph type="title"/>
          </p:nvPr>
        </p:nvSpPr>
        <p:spPr>
          <a:xfrm>
            <a:off x="639258" y="2042393"/>
            <a:ext cx="3858600" cy="105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Selesai</a:t>
            </a:r>
            <a:endParaRPr/>
          </a:p>
        </p:txBody>
      </p:sp>
      <p:grpSp>
        <p:nvGrpSpPr>
          <p:cNvPr id="943" name="Google Shape;943;p39"/>
          <p:cNvGrpSpPr/>
          <p:nvPr/>
        </p:nvGrpSpPr>
        <p:grpSpPr>
          <a:xfrm>
            <a:off x="5007401" y="1298425"/>
            <a:ext cx="3956755" cy="4128030"/>
            <a:chOff x="2770216" y="1172311"/>
            <a:chExt cx="3514928" cy="3667079"/>
          </a:xfrm>
        </p:grpSpPr>
        <p:sp>
          <p:nvSpPr>
            <p:cNvPr id="944" name="Google Shape;944;p39"/>
            <p:cNvSpPr/>
            <p:nvPr/>
          </p:nvSpPr>
          <p:spPr>
            <a:xfrm>
              <a:off x="2770216" y="1172311"/>
              <a:ext cx="3514928" cy="2228226"/>
            </a:xfrm>
            <a:custGeom>
              <a:rect b="b" l="l" r="r" t="t"/>
              <a:pathLst>
                <a:path extrusionOk="0" h="30030" w="47371">
                  <a:moveTo>
                    <a:pt x="30713" y="1"/>
                  </a:moveTo>
                  <a:cubicBezTo>
                    <a:pt x="29748" y="1"/>
                    <a:pt x="28782" y="127"/>
                    <a:pt x="27824" y="424"/>
                  </a:cubicBezTo>
                  <a:cubicBezTo>
                    <a:pt x="26233" y="898"/>
                    <a:pt x="24733" y="1605"/>
                    <a:pt x="23077" y="1931"/>
                  </a:cubicBezTo>
                  <a:cubicBezTo>
                    <a:pt x="22133" y="2112"/>
                    <a:pt x="21172" y="2158"/>
                    <a:pt x="20205" y="2158"/>
                  </a:cubicBezTo>
                  <a:cubicBezTo>
                    <a:pt x="19185" y="2158"/>
                    <a:pt x="18159" y="2106"/>
                    <a:pt x="17142" y="2106"/>
                  </a:cubicBezTo>
                  <a:cubicBezTo>
                    <a:pt x="15844" y="2106"/>
                    <a:pt x="14560" y="2191"/>
                    <a:pt x="13322" y="2574"/>
                  </a:cubicBezTo>
                  <a:cubicBezTo>
                    <a:pt x="11079" y="3282"/>
                    <a:pt x="9198" y="4966"/>
                    <a:pt x="8250" y="7088"/>
                  </a:cubicBezTo>
                  <a:cubicBezTo>
                    <a:pt x="7514" y="8708"/>
                    <a:pt x="7337" y="10505"/>
                    <a:pt x="6453" y="12012"/>
                  </a:cubicBezTo>
                  <a:cubicBezTo>
                    <a:pt x="5158" y="14247"/>
                    <a:pt x="2590" y="15513"/>
                    <a:pt x="1296" y="17756"/>
                  </a:cubicBezTo>
                  <a:cubicBezTo>
                    <a:pt x="1" y="20055"/>
                    <a:pt x="355" y="23062"/>
                    <a:pt x="1798" y="25304"/>
                  </a:cubicBezTo>
                  <a:cubicBezTo>
                    <a:pt x="1883" y="25389"/>
                    <a:pt x="1946" y="25509"/>
                    <a:pt x="2031" y="25630"/>
                  </a:cubicBezTo>
                  <a:cubicBezTo>
                    <a:pt x="3687" y="27865"/>
                    <a:pt x="6340" y="29195"/>
                    <a:pt x="9077" y="29726"/>
                  </a:cubicBezTo>
                  <a:cubicBezTo>
                    <a:pt x="10189" y="29941"/>
                    <a:pt x="11314" y="30029"/>
                    <a:pt x="12442" y="30029"/>
                  </a:cubicBezTo>
                  <a:cubicBezTo>
                    <a:pt x="14099" y="30029"/>
                    <a:pt x="15761" y="29838"/>
                    <a:pt x="17390" y="29577"/>
                  </a:cubicBezTo>
                  <a:cubicBezTo>
                    <a:pt x="18897" y="29344"/>
                    <a:pt x="20425" y="29047"/>
                    <a:pt x="21960" y="29018"/>
                  </a:cubicBezTo>
                  <a:cubicBezTo>
                    <a:pt x="22130" y="29012"/>
                    <a:pt x="22300" y="29010"/>
                    <a:pt x="22470" y="29010"/>
                  </a:cubicBezTo>
                  <a:cubicBezTo>
                    <a:pt x="24892" y="29010"/>
                    <a:pt x="27287" y="29585"/>
                    <a:pt x="29713" y="29698"/>
                  </a:cubicBezTo>
                  <a:cubicBezTo>
                    <a:pt x="29922" y="29707"/>
                    <a:pt x="30132" y="29711"/>
                    <a:pt x="30343" y="29711"/>
                  </a:cubicBezTo>
                  <a:cubicBezTo>
                    <a:pt x="32751" y="29711"/>
                    <a:pt x="35268" y="29093"/>
                    <a:pt x="36816" y="27278"/>
                  </a:cubicBezTo>
                  <a:cubicBezTo>
                    <a:pt x="37672" y="26274"/>
                    <a:pt x="38139" y="25007"/>
                    <a:pt x="39143" y="24123"/>
                  </a:cubicBezTo>
                  <a:cubicBezTo>
                    <a:pt x="40120" y="23295"/>
                    <a:pt x="41414" y="22977"/>
                    <a:pt x="42560" y="22383"/>
                  </a:cubicBezTo>
                  <a:cubicBezTo>
                    <a:pt x="44859" y="21173"/>
                    <a:pt x="46366" y="18789"/>
                    <a:pt x="46869" y="16256"/>
                  </a:cubicBezTo>
                  <a:cubicBezTo>
                    <a:pt x="47371" y="13717"/>
                    <a:pt x="46925" y="11064"/>
                    <a:pt x="45984" y="8651"/>
                  </a:cubicBezTo>
                  <a:cubicBezTo>
                    <a:pt x="44541" y="4966"/>
                    <a:pt x="40735" y="2751"/>
                    <a:pt x="37141" y="1428"/>
                  </a:cubicBezTo>
                  <a:cubicBezTo>
                    <a:pt x="35075" y="648"/>
                    <a:pt x="32897" y="1"/>
                    <a:pt x="3071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945" name="Google Shape;945;p39"/>
            <p:cNvGrpSpPr/>
            <p:nvPr/>
          </p:nvGrpSpPr>
          <p:grpSpPr>
            <a:xfrm>
              <a:off x="4859988" y="1584961"/>
              <a:ext cx="1034299" cy="200009"/>
              <a:chOff x="5111749" y="2599637"/>
              <a:chExt cx="339794" cy="65708"/>
            </a:xfrm>
          </p:grpSpPr>
          <p:sp>
            <p:nvSpPr>
              <p:cNvPr id="946" name="Google Shape;946;p39"/>
              <p:cNvSpPr/>
              <p:nvPr/>
            </p:nvSpPr>
            <p:spPr>
              <a:xfrm>
                <a:off x="5172695" y="2607379"/>
                <a:ext cx="23262" cy="37676"/>
              </a:xfrm>
              <a:custGeom>
                <a:rect b="b" l="l" r="r" t="t"/>
                <a:pathLst>
                  <a:path extrusionOk="0" h="1090" w="673">
                    <a:moveTo>
                      <a:pt x="57" y="0"/>
                    </a:moveTo>
                    <a:lnTo>
                      <a:pt x="0" y="85"/>
                    </a:lnTo>
                    <a:lnTo>
                      <a:pt x="531" y="644"/>
                    </a:lnTo>
                    <a:lnTo>
                      <a:pt x="0" y="1026"/>
                    </a:lnTo>
                    <a:lnTo>
                      <a:pt x="57" y="1090"/>
                    </a:lnTo>
                    <a:lnTo>
                      <a:pt x="673" y="644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47" name="Google Shape;947;p39"/>
              <p:cNvSpPr/>
              <p:nvPr/>
            </p:nvSpPr>
            <p:spPr>
              <a:xfrm>
                <a:off x="5188837" y="2607379"/>
                <a:ext cx="23504" cy="37676"/>
              </a:xfrm>
              <a:custGeom>
                <a:rect b="b" l="l" r="r" t="t"/>
                <a:pathLst>
                  <a:path extrusionOk="0" h="1090" w="680">
                    <a:moveTo>
                      <a:pt x="64" y="0"/>
                    </a:moveTo>
                    <a:lnTo>
                      <a:pt x="0" y="85"/>
                    </a:lnTo>
                    <a:lnTo>
                      <a:pt x="531" y="644"/>
                    </a:lnTo>
                    <a:lnTo>
                      <a:pt x="0" y="1026"/>
                    </a:lnTo>
                    <a:lnTo>
                      <a:pt x="64" y="1090"/>
                    </a:lnTo>
                    <a:lnTo>
                      <a:pt x="680" y="644"/>
                    </a:lnTo>
                    <a:lnTo>
                      <a:pt x="64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48" name="Google Shape;948;p39"/>
              <p:cNvSpPr/>
              <p:nvPr/>
            </p:nvSpPr>
            <p:spPr>
              <a:xfrm>
                <a:off x="5221605" y="2607379"/>
                <a:ext cx="24472" cy="35464"/>
              </a:xfrm>
              <a:custGeom>
                <a:rect b="b" l="l" r="r" t="t"/>
                <a:pathLst>
                  <a:path extrusionOk="0" h="1026" w="708">
                    <a:moveTo>
                      <a:pt x="354" y="85"/>
                    </a:moveTo>
                    <a:cubicBezTo>
                      <a:pt x="496" y="85"/>
                      <a:pt x="616" y="290"/>
                      <a:pt x="616" y="531"/>
                    </a:cubicBezTo>
                    <a:cubicBezTo>
                      <a:pt x="616" y="736"/>
                      <a:pt x="496" y="941"/>
                      <a:pt x="354" y="941"/>
                    </a:cubicBezTo>
                    <a:cubicBezTo>
                      <a:pt x="206" y="941"/>
                      <a:pt x="85" y="736"/>
                      <a:pt x="85" y="531"/>
                    </a:cubicBezTo>
                    <a:cubicBezTo>
                      <a:pt x="85" y="290"/>
                      <a:pt x="206" y="85"/>
                      <a:pt x="354" y="85"/>
                    </a:cubicBezTo>
                    <a:close/>
                    <a:moveTo>
                      <a:pt x="354" y="0"/>
                    </a:moveTo>
                    <a:cubicBezTo>
                      <a:pt x="142" y="0"/>
                      <a:pt x="0" y="234"/>
                      <a:pt x="0" y="531"/>
                    </a:cubicBezTo>
                    <a:cubicBezTo>
                      <a:pt x="0" y="792"/>
                      <a:pt x="142" y="1026"/>
                      <a:pt x="354" y="1026"/>
                    </a:cubicBezTo>
                    <a:cubicBezTo>
                      <a:pt x="531" y="1026"/>
                      <a:pt x="708" y="792"/>
                      <a:pt x="708" y="531"/>
                    </a:cubicBezTo>
                    <a:cubicBezTo>
                      <a:pt x="708" y="234"/>
                      <a:pt x="531" y="0"/>
                      <a:pt x="35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49" name="Google Shape;949;p39"/>
              <p:cNvSpPr/>
              <p:nvPr/>
            </p:nvSpPr>
            <p:spPr>
              <a:xfrm>
                <a:off x="5256868" y="2611285"/>
                <a:ext cx="3215" cy="32802"/>
              </a:xfrm>
              <a:custGeom>
                <a:rect b="b" l="l" r="r" t="t"/>
                <a:pathLst>
                  <a:path extrusionOk="0" h="949" w="93">
                    <a:moveTo>
                      <a:pt x="0" y="0"/>
                    </a:moveTo>
                    <a:lnTo>
                      <a:pt x="0" y="948"/>
                    </a:lnTo>
                    <a:lnTo>
                      <a:pt x="92" y="948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50" name="Google Shape;950;p39"/>
              <p:cNvSpPr/>
              <p:nvPr/>
            </p:nvSpPr>
            <p:spPr>
              <a:xfrm>
                <a:off x="5272250" y="2612253"/>
                <a:ext cx="21327" cy="32802"/>
              </a:xfrm>
              <a:custGeom>
                <a:rect b="b" l="l" r="r" t="t"/>
                <a:pathLst>
                  <a:path extrusionOk="0" h="949" w="617">
                    <a:moveTo>
                      <a:pt x="532" y="93"/>
                    </a:moveTo>
                    <a:lnTo>
                      <a:pt x="532" y="857"/>
                    </a:lnTo>
                    <a:lnTo>
                      <a:pt x="86" y="857"/>
                    </a:lnTo>
                    <a:lnTo>
                      <a:pt x="86" y="93"/>
                    </a:lnTo>
                    <a:close/>
                    <a:moveTo>
                      <a:pt x="1" y="1"/>
                    </a:moveTo>
                    <a:lnTo>
                      <a:pt x="1" y="949"/>
                    </a:lnTo>
                    <a:lnTo>
                      <a:pt x="616" y="949"/>
                    </a:lnTo>
                    <a:lnTo>
                      <a:pt x="61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51" name="Google Shape;951;p39"/>
              <p:cNvSpPr/>
              <p:nvPr/>
            </p:nvSpPr>
            <p:spPr>
              <a:xfrm>
                <a:off x="5304777" y="2612253"/>
                <a:ext cx="30625" cy="32802"/>
              </a:xfrm>
              <a:custGeom>
                <a:rect b="b" l="l" r="r" t="t"/>
                <a:pathLst>
                  <a:path extrusionOk="0" h="949" w="886">
                    <a:moveTo>
                      <a:pt x="793" y="93"/>
                    </a:moveTo>
                    <a:lnTo>
                      <a:pt x="793" y="857"/>
                    </a:lnTo>
                    <a:lnTo>
                      <a:pt x="86" y="857"/>
                    </a:lnTo>
                    <a:lnTo>
                      <a:pt x="86" y="93"/>
                    </a:lnTo>
                    <a:close/>
                    <a:moveTo>
                      <a:pt x="1" y="1"/>
                    </a:moveTo>
                    <a:lnTo>
                      <a:pt x="1" y="949"/>
                    </a:lnTo>
                    <a:lnTo>
                      <a:pt x="885" y="949"/>
                    </a:lnTo>
                    <a:lnTo>
                      <a:pt x="88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52" name="Google Shape;952;p39"/>
              <p:cNvSpPr/>
              <p:nvPr/>
            </p:nvSpPr>
            <p:spPr>
              <a:xfrm>
                <a:off x="5345634" y="2612253"/>
                <a:ext cx="34496" cy="32802"/>
              </a:xfrm>
              <a:custGeom>
                <a:rect b="b" l="l" r="r" t="t"/>
                <a:pathLst>
                  <a:path extrusionOk="0" h="949" w="998">
                    <a:moveTo>
                      <a:pt x="913" y="93"/>
                    </a:moveTo>
                    <a:lnTo>
                      <a:pt x="913" y="857"/>
                    </a:lnTo>
                    <a:lnTo>
                      <a:pt x="85" y="857"/>
                    </a:lnTo>
                    <a:lnTo>
                      <a:pt x="85" y="93"/>
                    </a:lnTo>
                    <a:close/>
                    <a:moveTo>
                      <a:pt x="0" y="1"/>
                    </a:moveTo>
                    <a:lnTo>
                      <a:pt x="0" y="949"/>
                    </a:lnTo>
                    <a:lnTo>
                      <a:pt x="998" y="949"/>
                    </a:lnTo>
                    <a:lnTo>
                      <a:pt x="998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53" name="Google Shape;953;p39"/>
              <p:cNvSpPr/>
              <p:nvPr/>
            </p:nvSpPr>
            <p:spPr>
              <a:xfrm>
                <a:off x="5392332" y="2599637"/>
                <a:ext cx="20566" cy="61560"/>
              </a:xfrm>
              <a:custGeom>
                <a:rect b="b" l="l" r="r" t="t"/>
                <a:pathLst>
                  <a:path extrusionOk="0" h="1781" w="595">
                    <a:moveTo>
                      <a:pt x="259" y="0"/>
                    </a:moveTo>
                    <a:cubicBezTo>
                      <a:pt x="241" y="0"/>
                      <a:pt x="224" y="4"/>
                      <a:pt x="206" y="12"/>
                    </a:cubicBezTo>
                    <a:lnTo>
                      <a:pt x="241" y="104"/>
                    </a:lnTo>
                    <a:cubicBezTo>
                      <a:pt x="250" y="94"/>
                      <a:pt x="260" y="91"/>
                      <a:pt x="269" y="91"/>
                    </a:cubicBezTo>
                    <a:cubicBezTo>
                      <a:pt x="288" y="91"/>
                      <a:pt x="307" y="104"/>
                      <a:pt x="326" y="104"/>
                    </a:cubicBezTo>
                    <a:cubicBezTo>
                      <a:pt x="382" y="132"/>
                      <a:pt x="418" y="224"/>
                      <a:pt x="418" y="281"/>
                    </a:cubicBezTo>
                    <a:cubicBezTo>
                      <a:pt x="418" y="337"/>
                      <a:pt x="418" y="401"/>
                      <a:pt x="382" y="486"/>
                    </a:cubicBezTo>
                    <a:lnTo>
                      <a:pt x="382" y="634"/>
                    </a:lnTo>
                    <a:cubicBezTo>
                      <a:pt x="354" y="719"/>
                      <a:pt x="382" y="840"/>
                      <a:pt x="446" y="896"/>
                    </a:cubicBezTo>
                    <a:cubicBezTo>
                      <a:pt x="418" y="932"/>
                      <a:pt x="382" y="960"/>
                      <a:pt x="382" y="988"/>
                    </a:cubicBezTo>
                    <a:cubicBezTo>
                      <a:pt x="354" y="1073"/>
                      <a:pt x="354" y="1137"/>
                      <a:pt x="382" y="1193"/>
                    </a:cubicBezTo>
                    <a:lnTo>
                      <a:pt x="382" y="1222"/>
                    </a:lnTo>
                    <a:cubicBezTo>
                      <a:pt x="382" y="1370"/>
                      <a:pt x="382" y="1490"/>
                      <a:pt x="326" y="1575"/>
                    </a:cubicBezTo>
                    <a:cubicBezTo>
                      <a:pt x="285" y="1642"/>
                      <a:pt x="196" y="1690"/>
                      <a:pt x="115" y="1690"/>
                    </a:cubicBezTo>
                    <a:cubicBezTo>
                      <a:pt x="84" y="1690"/>
                      <a:pt x="54" y="1683"/>
                      <a:pt x="29" y="1667"/>
                    </a:cubicBezTo>
                    <a:lnTo>
                      <a:pt x="0" y="1724"/>
                    </a:lnTo>
                    <a:cubicBezTo>
                      <a:pt x="29" y="1752"/>
                      <a:pt x="92" y="1780"/>
                      <a:pt x="121" y="1780"/>
                    </a:cubicBezTo>
                    <a:cubicBezTo>
                      <a:pt x="241" y="1780"/>
                      <a:pt x="326" y="1696"/>
                      <a:pt x="382" y="1639"/>
                    </a:cubicBezTo>
                    <a:cubicBezTo>
                      <a:pt x="474" y="1519"/>
                      <a:pt x="474" y="1370"/>
                      <a:pt x="474" y="1193"/>
                    </a:cubicBezTo>
                    <a:cubicBezTo>
                      <a:pt x="446" y="1137"/>
                      <a:pt x="446" y="1073"/>
                      <a:pt x="474" y="1016"/>
                    </a:cubicBezTo>
                    <a:cubicBezTo>
                      <a:pt x="474" y="988"/>
                      <a:pt x="503" y="960"/>
                      <a:pt x="531" y="960"/>
                    </a:cubicBezTo>
                    <a:lnTo>
                      <a:pt x="559" y="960"/>
                    </a:lnTo>
                    <a:lnTo>
                      <a:pt x="595" y="868"/>
                    </a:lnTo>
                    <a:lnTo>
                      <a:pt x="559" y="868"/>
                    </a:lnTo>
                    <a:cubicBezTo>
                      <a:pt x="503" y="840"/>
                      <a:pt x="446" y="719"/>
                      <a:pt x="474" y="634"/>
                    </a:cubicBezTo>
                    <a:lnTo>
                      <a:pt x="474" y="486"/>
                    </a:lnTo>
                    <a:cubicBezTo>
                      <a:pt x="503" y="429"/>
                      <a:pt x="503" y="337"/>
                      <a:pt x="503" y="252"/>
                    </a:cubicBezTo>
                    <a:cubicBezTo>
                      <a:pt x="503" y="160"/>
                      <a:pt x="446" y="76"/>
                      <a:pt x="382" y="47"/>
                    </a:cubicBezTo>
                    <a:cubicBezTo>
                      <a:pt x="342" y="22"/>
                      <a:pt x="302" y="0"/>
                      <a:pt x="25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54" name="Google Shape;954;p39"/>
              <p:cNvSpPr/>
              <p:nvPr/>
            </p:nvSpPr>
            <p:spPr>
              <a:xfrm>
                <a:off x="5425101" y="2602229"/>
                <a:ext cx="10058" cy="55062"/>
              </a:xfrm>
              <a:custGeom>
                <a:rect b="b" l="l" r="r" t="t"/>
                <a:pathLst>
                  <a:path extrusionOk="0" h="1593" w="291">
                    <a:moveTo>
                      <a:pt x="85" y="1"/>
                    </a:moveTo>
                    <a:lnTo>
                      <a:pt x="0" y="29"/>
                    </a:lnTo>
                    <a:cubicBezTo>
                      <a:pt x="206" y="531"/>
                      <a:pt x="206" y="1090"/>
                      <a:pt x="29" y="1564"/>
                    </a:cubicBezTo>
                    <a:lnTo>
                      <a:pt x="85" y="1592"/>
                    </a:lnTo>
                    <a:cubicBezTo>
                      <a:pt x="290" y="1090"/>
                      <a:pt x="290" y="503"/>
                      <a:pt x="8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55" name="Google Shape;955;p39"/>
              <p:cNvSpPr/>
              <p:nvPr/>
            </p:nvSpPr>
            <p:spPr>
              <a:xfrm>
                <a:off x="5438305" y="2601261"/>
                <a:ext cx="13238" cy="64084"/>
              </a:xfrm>
              <a:custGeom>
                <a:rect b="b" l="l" r="r" t="t"/>
                <a:pathLst>
                  <a:path extrusionOk="0" h="1854" w="383">
                    <a:moveTo>
                      <a:pt x="114" y="0"/>
                    </a:moveTo>
                    <a:lnTo>
                      <a:pt x="29" y="29"/>
                    </a:lnTo>
                    <a:cubicBezTo>
                      <a:pt x="290" y="587"/>
                      <a:pt x="290" y="1267"/>
                      <a:pt x="0" y="1825"/>
                    </a:cubicBezTo>
                    <a:lnTo>
                      <a:pt x="85" y="1854"/>
                    </a:lnTo>
                    <a:cubicBezTo>
                      <a:pt x="382" y="1295"/>
                      <a:pt x="382" y="587"/>
                      <a:pt x="11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56" name="Google Shape;956;p39"/>
              <p:cNvSpPr/>
              <p:nvPr/>
            </p:nvSpPr>
            <p:spPr>
              <a:xfrm>
                <a:off x="5150394" y="2599637"/>
                <a:ext cx="21569" cy="61560"/>
              </a:xfrm>
              <a:custGeom>
                <a:rect b="b" l="l" r="r" t="t"/>
                <a:pathLst>
                  <a:path extrusionOk="0" h="1781" w="624">
                    <a:moveTo>
                      <a:pt x="352" y="0"/>
                    </a:moveTo>
                    <a:cubicBezTo>
                      <a:pt x="322" y="0"/>
                      <a:pt x="281" y="22"/>
                      <a:pt x="241" y="47"/>
                    </a:cubicBezTo>
                    <a:cubicBezTo>
                      <a:pt x="177" y="76"/>
                      <a:pt x="121" y="160"/>
                      <a:pt x="121" y="252"/>
                    </a:cubicBezTo>
                    <a:cubicBezTo>
                      <a:pt x="92" y="337"/>
                      <a:pt x="121" y="429"/>
                      <a:pt x="121" y="486"/>
                    </a:cubicBezTo>
                    <a:cubicBezTo>
                      <a:pt x="149" y="542"/>
                      <a:pt x="149" y="578"/>
                      <a:pt x="149" y="634"/>
                    </a:cubicBezTo>
                    <a:cubicBezTo>
                      <a:pt x="149" y="719"/>
                      <a:pt x="121" y="840"/>
                      <a:pt x="29" y="868"/>
                    </a:cubicBezTo>
                    <a:lnTo>
                      <a:pt x="1" y="868"/>
                    </a:lnTo>
                    <a:lnTo>
                      <a:pt x="29" y="960"/>
                    </a:lnTo>
                    <a:lnTo>
                      <a:pt x="92" y="960"/>
                    </a:lnTo>
                    <a:cubicBezTo>
                      <a:pt x="121" y="960"/>
                      <a:pt x="149" y="988"/>
                      <a:pt x="149" y="1016"/>
                    </a:cubicBezTo>
                    <a:lnTo>
                      <a:pt x="149" y="1193"/>
                    </a:lnTo>
                    <a:cubicBezTo>
                      <a:pt x="121" y="1370"/>
                      <a:pt x="149" y="1519"/>
                      <a:pt x="206" y="1639"/>
                    </a:cubicBezTo>
                    <a:cubicBezTo>
                      <a:pt x="269" y="1696"/>
                      <a:pt x="383" y="1780"/>
                      <a:pt x="475" y="1780"/>
                    </a:cubicBezTo>
                    <a:cubicBezTo>
                      <a:pt x="531" y="1780"/>
                      <a:pt x="595" y="1752"/>
                      <a:pt x="623" y="1724"/>
                    </a:cubicBezTo>
                    <a:lnTo>
                      <a:pt x="559" y="1667"/>
                    </a:lnTo>
                    <a:cubicBezTo>
                      <a:pt x="536" y="1683"/>
                      <a:pt x="510" y="1690"/>
                      <a:pt x="483" y="1690"/>
                    </a:cubicBezTo>
                    <a:cubicBezTo>
                      <a:pt x="413" y="1690"/>
                      <a:pt x="339" y="1642"/>
                      <a:pt x="298" y="1575"/>
                    </a:cubicBezTo>
                    <a:cubicBezTo>
                      <a:pt x="241" y="1490"/>
                      <a:pt x="206" y="1370"/>
                      <a:pt x="241" y="1222"/>
                    </a:cubicBezTo>
                    <a:lnTo>
                      <a:pt x="241" y="1193"/>
                    </a:lnTo>
                    <a:lnTo>
                      <a:pt x="241" y="988"/>
                    </a:lnTo>
                    <a:cubicBezTo>
                      <a:pt x="206" y="960"/>
                      <a:pt x="177" y="932"/>
                      <a:pt x="149" y="896"/>
                    </a:cubicBezTo>
                    <a:cubicBezTo>
                      <a:pt x="206" y="840"/>
                      <a:pt x="241" y="719"/>
                      <a:pt x="241" y="634"/>
                    </a:cubicBezTo>
                    <a:cubicBezTo>
                      <a:pt x="241" y="578"/>
                      <a:pt x="241" y="514"/>
                      <a:pt x="206" y="486"/>
                    </a:cubicBezTo>
                    <a:cubicBezTo>
                      <a:pt x="206" y="401"/>
                      <a:pt x="177" y="337"/>
                      <a:pt x="206" y="281"/>
                    </a:cubicBezTo>
                    <a:cubicBezTo>
                      <a:pt x="206" y="224"/>
                      <a:pt x="241" y="132"/>
                      <a:pt x="298" y="104"/>
                    </a:cubicBezTo>
                    <a:cubicBezTo>
                      <a:pt x="317" y="104"/>
                      <a:pt x="335" y="91"/>
                      <a:pt x="354" y="91"/>
                    </a:cubicBezTo>
                    <a:cubicBezTo>
                      <a:pt x="364" y="91"/>
                      <a:pt x="373" y="94"/>
                      <a:pt x="383" y="104"/>
                    </a:cubicBezTo>
                    <a:lnTo>
                      <a:pt x="383" y="12"/>
                    </a:lnTo>
                    <a:cubicBezTo>
                      <a:pt x="374" y="4"/>
                      <a:pt x="364" y="0"/>
                      <a:pt x="35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57" name="Google Shape;957;p39"/>
              <p:cNvSpPr/>
              <p:nvPr/>
            </p:nvSpPr>
            <p:spPr>
              <a:xfrm>
                <a:off x="5128133" y="2602229"/>
                <a:ext cx="10058" cy="55062"/>
              </a:xfrm>
              <a:custGeom>
                <a:rect b="b" l="l" r="r" t="t"/>
                <a:pathLst>
                  <a:path extrusionOk="0" h="1593" w="291">
                    <a:moveTo>
                      <a:pt x="206" y="1"/>
                    </a:moveTo>
                    <a:cubicBezTo>
                      <a:pt x="1" y="503"/>
                      <a:pt x="1" y="1090"/>
                      <a:pt x="206" y="1592"/>
                    </a:cubicBezTo>
                    <a:lnTo>
                      <a:pt x="291" y="1564"/>
                    </a:lnTo>
                    <a:cubicBezTo>
                      <a:pt x="86" y="1090"/>
                      <a:pt x="86" y="531"/>
                      <a:pt x="291" y="29"/>
                    </a:cubicBezTo>
                    <a:lnTo>
                      <a:pt x="20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58" name="Google Shape;958;p39"/>
              <p:cNvSpPr/>
              <p:nvPr/>
            </p:nvSpPr>
            <p:spPr>
              <a:xfrm>
                <a:off x="5111749" y="2601261"/>
                <a:ext cx="14241" cy="64084"/>
              </a:xfrm>
              <a:custGeom>
                <a:rect b="b" l="l" r="r" t="t"/>
                <a:pathLst>
                  <a:path extrusionOk="0" h="1854" w="412">
                    <a:moveTo>
                      <a:pt x="263" y="0"/>
                    </a:moveTo>
                    <a:lnTo>
                      <a:pt x="263" y="0"/>
                    </a:lnTo>
                    <a:cubicBezTo>
                      <a:pt x="1" y="587"/>
                      <a:pt x="29" y="1295"/>
                      <a:pt x="326" y="1854"/>
                    </a:cubicBezTo>
                    <a:lnTo>
                      <a:pt x="411" y="1825"/>
                    </a:lnTo>
                    <a:cubicBezTo>
                      <a:pt x="121" y="1267"/>
                      <a:pt x="86" y="587"/>
                      <a:pt x="354" y="29"/>
                    </a:cubicBezTo>
                    <a:lnTo>
                      <a:pt x="26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959" name="Google Shape;959;p39"/>
            <p:cNvGrpSpPr/>
            <p:nvPr/>
          </p:nvGrpSpPr>
          <p:grpSpPr>
            <a:xfrm>
              <a:off x="3039177" y="1582153"/>
              <a:ext cx="1761889" cy="1511082"/>
              <a:chOff x="4014029" y="2295956"/>
              <a:chExt cx="578826" cy="496429"/>
            </a:xfrm>
          </p:grpSpPr>
          <p:sp>
            <p:nvSpPr>
              <p:cNvPr id="960" name="Google Shape;960;p39"/>
              <p:cNvSpPr/>
              <p:nvPr/>
            </p:nvSpPr>
            <p:spPr>
              <a:xfrm>
                <a:off x="4045588" y="2295956"/>
                <a:ext cx="547268" cy="457537"/>
              </a:xfrm>
              <a:custGeom>
                <a:rect b="b" l="l" r="r" t="t"/>
                <a:pathLst>
                  <a:path extrusionOk="0" h="13237" w="15833">
                    <a:moveTo>
                      <a:pt x="0" y="0"/>
                    </a:moveTo>
                    <a:lnTo>
                      <a:pt x="0" y="13237"/>
                    </a:lnTo>
                    <a:lnTo>
                      <a:pt x="15832" y="13237"/>
                    </a:lnTo>
                    <a:lnTo>
                      <a:pt x="1583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61" name="Google Shape;961;p39"/>
              <p:cNvSpPr/>
              <p:nvPr/>
            </p:nvSpPr>
            <p:spPr>
              <a:xfrm>
                <a:off x="4014029" y="2447805"/>
                <a:ext cx="4182" cy="21569"/>
              </a:xfrm>
              <a:custGeom>
                <a:rect b="b" l="l" r="r" t="t"/>
                <a:pathLst>
                  <a:path extrusionOk="0" h="624" w="121">
                    <a:moveTo>
                      <a:pt x="0" y="1"/>
                    </a:moveTo>
                    <a:lnTo>
                      <a:pt x="0" y="623"/>
                    </a:lnTo>
                    <a:lnTo>
                      <a:pt x="121" y="623"/>
                    </a:lnTo>
                    <a:lnTo>
                      <a:pt x="121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62" name="Google Shape;962;p39"/>
              <p:cNvSpPr/>
              <p:nvPr/>
            </p:nvSpPr>
            <p:spPr>
              <a:xfrm>
                <a:off x="4014029" y="2485481"/>
                <a:ext cx="23504" cy="300785"/>
              </a:xfrm>
              <a:custGeom>
                <a:rect b="b" l="l" r="r" t="t"/>
                <a:pathLst>
                  <a:path extrusionOk="0" h="8702" w="680">
                    <a:moveTo>
                      <a:pt x="0" y="0"/>
                    </a:moveTo>
                    <a:cubicBezTo>
                      <a:pt x="29" y="2865"/>
                      <a:pt x="121" y="8581"/>
                      <a:pt x="149" y="8638"/>
                    </a:cubicBezTo>
                    <a:lnTo>
                      <a:pt x="149" y="8702"/>
                    </a:lnTo>
                    <a:lnTo>
                      <a:pt x="680" y="8702"/>
                    </a:lnTo>
                    <a:lnTo>
                      <a:pt x="680" y="8581"/>
                    </a:lnTo>
                    <a:lnTo>
                      <a:pt x="234" y="8581"/>
                    </a:lnTo>
                    <a:cubicBezTo>
                      <a:pt x="234" y="7959"/>
                      <a:pt x="149" y="2717"/>
                      <a:pt x="12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63" name="Google Shape;963;p39"/>
              <p:cNvSpPr/>
              <p:nvPr/>
            </p:nvSpPr>
            <p:spPr>
              <a:xfrm>
                <a:off x="4558097" y="2394988"/>
                <a:ext cx="7155" cy="386160"/>
              </a:xfrm>
              <a:custGeom>
                <a:rect b="b" l="l" r="r" t="t"/>
                <a:pathLst>
                  <a:path extrusionOk="0" h="11172" w="207">
                    <a:moveTo>
                      <a:pt x="93" y="1"/>
                    </a:moveTo>
                    <a:lnTo>
                      <a:pt x="1" y="11171"/>
                    </a:lnTo>
                    <a:lnTo>
                      <a:pt x="121" y="11171"/>
                    </a:lnTo>
                    <a:lnTo>
                      <a:pt x="206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64" name="Google Shape;964;p39"/>
              <p:cNvSpPr/>
              <p:nvPr/>
            </p:nvSpPr>
            <p:spPr>
              <a:xfrm>
                <a:off x="4376660" y="2313309"/>
                <a:ext cx="189554" cy="42826"/>
              </a:xfrm>
              <a:custGeom>
                <a:rect b="b" l="l" r="r" t="t"/>
                <a:pathLst>
                  <a:path extrusionOk="0" h="1239" w="5484">
                    <a:moveTo>
                      <a:pt x="1" y="1"/>
                    </a:moveTo>
                    <a:lnTo>
                      <a:pt x="1" y="121"/>
                    </a:lnTo>
                    <a:lnTo>
                      <a:pt x="5370" y="121"/>
                    </a:lnTo>
                    <a:lnTo>
                      <a:pt x="5342" y="1239"/>
                    </a:lnTo>
                    <a:lnTo>
                      <a:pt x="5455" y="1239"/>
                    </a:lnTo>
                    <a:lnTo>
                      <a:pt x="5483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65" name="Google Shape;965;p39"/>
              <p:cNvSpPr/>
              <p:nvPr/>
            </p:nvSpPr>
            <p:spPr>
              <a:xfrm>
                <a:off x="4014029" y="2349015"/>
                <a:ext cx="5185" cy="52124"/>
              </a:xfrm>
              <a:custGeom>
                <a:rect b="b" l="l" r="r" t="t"/>
                <a:pathLst>
                  <a:path extrusionOk="0" h="1508" w="150">
                    <a:moveTo>
                      <a:pt x="29" y="1"/>
                    </a:moveTo>
                    <a:cubicBezTo>
                      <a:pt x="29" y="588"/>
                      <a:pt x="29" y="1062"/>
                      <a:pt x="0" y="1507"/>
                    </a:cubicBezTo>
                    <a:lnTo>
                      <a:pt x="121" y="1507"/>
                    </a:lnTo>
                    <a:cubicBezTo>
                      <a:pt x="149" y="1062"/>
                      <a:pt x="149" y="588"/>
                      <a:pt x="14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66" name="Google Shape;966;p39"/>
              <p:cNvSpPr/>
              <p:nvPr/>
            </p:nvSpPr>
            <p:spPr>
              <a:xfrm>
                <a:off x="4084440" y="2333875"/>
                <a:ext cx="136497" cy="136463"/>
              </a:xfrm>
              <a:custGeom>
                <a:rect b="b" l="l" r="r" t="t"/>
                <a:pathLst>
                  <a:path extrusionOk="0" h="3948" w="3949">
                    <a:moveTo>
                      <a:pt x="1975" y="113"/>
                    </a:moveTo>
                    <a:cubicBezTo>
                      <a:pt x="3007" y="113"/>
                      <a:pt x="3828" y="941"/>
                      <a:pt x="3828" y="1974"/>
                    </a:cubicBezTo>
                    <a:cubicBezTo>
                      <a:pt x="3828" y="3007"/>
                      <a:pt x="3007" y="3827"/>
                      <a:pt x="1975" y="3827"/>
                    </a:cubicBezTo>
                    <a:cubicBezTo>
                      <a:pt x="942" y="3827"/>
                      <a:pt x="114" y="3007"/>
                      <a:pt x="114" y="1974"/>
                    </a:cubicBezTo>
                    <a:cubicBezTo>
                      <a:pt x="114" y="941"/>
                      <a:pt x="942" y="113"/>
                      <a:pt x="1975" y="113"/>
                    </a:cubicBezTo>
                    <a:close/>
                    <a:moveTo>
                      <a:pt x="1975" y="0"/>
                    </a:moveTo>
                    <a:cubicBezTo>
                      <a:pt x="885" y="0"/>
                      <a:pt x="1" y="884"/>
                      <a:pt x="1" y="1974"/>
                    </a:cubicBezTo>
                    <a:cubicBezTo>
                      <a:pt x="1" y="3063"/>
                      <a:pt x="885" y="3948"/>
                      <a:pt x="1975" y="3948"/>
                    </a:cubicBezTo>
                    <a:cubicBezTo>
                      <a:pt x="3064" y="3948"/>
                      <a:pt x="3948" y="3063"/>
                      <a:pt x="3948" y="1974"/>
                    </a:cubicBezTo>
                    <a:cubicBezTo>
                      <a:pt x="3948" y="884"/>
                      <a:pt x="3064" y="0"/>
                      <a:pt x="1975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67" name="Google Shape;967;p39"/>
              <p:cNvSpPr/>
              <p:nvPr/>
            </p:nvSpPr>
            <p:spPr>
              <a:xfrm>
                <a:off x="4115999" y="2365399"/>
                <a:ext cx="73381" cy="73381"/>
              </a:xfrm>
              <a:custGeom>
                <a:rect b="b" l="l" r="r" t="t"/>
                <a:pathLst>
                  <a:path extrusionOk="0" h="2123" w="2123">
                    <a:moveTo>
                      <a:pt x="1062" y="1"/>
                    </a:moveTo>
                    <a:cubicBezTo>
                      <a:pt x="467" y="1"/>
                      <a:pt x="0" y="468"/>
                      <a:pt x="0" y="1062"/>
                    </a:cubicBezTo>
                    <a:cubicBezTo>
                      <a:pt x="0" y="1649"/>
                      <a:pt x="467" y="2123"/>
                      <a:pt x="1062" y="2123"/>
                    </a:cubicBezTo>
                    <a:cubicBezTo>
                      <a:pt x="1649" y="2123"/>
                      <a:pt x="2123" y="1649"/>
                      <a:pt x="2123" y="1062"/>
                    </a:cubicBezTo>
                    <a:cubicBezTo>
                      <a:pt x="2123" y="468"/>
                      <a:pt x="1649" y="1"/>
                      <a:pt x="106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68" name="Google Shape;968;p39"/>
              <p:cNvSpPr/>
              <p:nvPr/>
            </p:nvSpPr>
            <p:spPr>
              <a:xfrm>
                <a:off x="4310639" y="2415278"/>
                <a:ext cx="24507" cy="24507"/>
              </a:xfrm>
              <a:custGeom>
                <a:rect b="b" l="l" r="r" t="t"/>
                <a:pathLst>
                  <a:path extrusionOk="0" h="709" w="709">
                    <a:moveTo>
                      <a:pt x="616" y="121"/>
                    </a:moveTo>
                    <a:lnTo>
                      <a:pt x="616" y="616"/>
                    </a:lnTo>
                    <a:lnTo>
                      <a:pt x="114" y="616"/>
                    </a:lnTo>
                    <a:lnTo>
                      <a:pt x="114" y="121"/>
                    </a:lnTo>
                    <a:close/>
                    <a:moveTo>
                      <a:pt x="1" y="1"/>
                    </a:moveTo>
                    <a:lnTo>
                      <a:pt x="1" y="708"/>
                    </a:lnTo>
                    <a:lnTo>
                      <a:pt x="708" y="708"/>
                    </a:lnTo>
                    <a:lnTo>
                      <a:pt x="708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69" name="Google Shape;969;p39"/>
              <p:cNvSpPr/>
              <p:nvPr/>
            </p:nvSpPr>
            <p:spPr>
              <a:xfrm>
                <a:off x="4347314" y="2413342"/>
                <a:ext cx="46732" cy="26442"/>
              </a:xfrm>
              <a:custGeom>
                <a:rect b="b" l="l" r="r" t="t"/>
                <a:pathLst>
                  <a:path extrusionOk="0" h="765" w="1352">
                    <a:moveTo>
                      <a:pt x="708" y="142"/>
                    </a:moveTo>
                    <a:lnTo>
                      <a:pt x="1119" y="672"/>
                    </a:lnTo>
                    <a:lnTo>
                      <a:pt x="263" y="672"/>
                    </a:lnTo>
                    <a:lnTo>
                      <a:pt x="708" y="142"/>
                    </a:lnTo>
                    <a:close/>
                    <a:moveTo>
                      <a:pt x="708" y="0"/>
                    </a:moveTo>
                    <a:lnTo>
                      <a:pt x="1" y="764"/>
                    </a:lnTo>
                    <a:lnTo>
                      <a:pt x="1352" y="764"/>
                    </a:lnTo>
                    <a:lnTo>
                      <a:pt x="708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70" name="Google Shape;970;p39"/>
              <p:cNvSpPr/>
              <p:nvPr/>
            </p:nvSpPr>
            <p:spPr>
              <a:xfrm>
                <a:off x="4402343" y="2413342"/>
                <a:ext cx="28412" cy="28378"/>
              </a:xfrm>
              <a:custGeom>
                <a:rect b="b" l="l" r="r" t="t"/>
                <a:pathLst>
                  <a:path extrusionOk="0" h="821" w="822">
                    <a:moveTo>
                      <a:pt x="736" y="0"/>
                    </a:moveTo>
                    <a:lnTo>
                      <a:pt x="1" y="736"/>
                    </a:lnTo>
                    <a:lnTo>
                      <a:pt x="85" y="821"/>
                    </a:lnTo>
                    <a:lnTo>
                      <a:pt x="821" y="57"/>
                    </a:lnTo>
                    <a:lnTo>
                      <a:pt x="73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71" name="Google Shape;971;p39"/>
              <p:cNvSpPr/>
              <p:nvPr/>
            </p:nvSpPr>
            <p:spPr>
              <a:xfrm>
                <a:off x="4417517" y="2413342"/>
                <a:ext cx="27652" cy="28378"/>
              </a:xfrm>
              <a:custGeom>
                <a:rect b="b" l="l" r="r" t="t"/>
                <a:pathLst>
                  <a:path extrusionOk="0" h="821" w="800">
                    <a:moveTo>
                      <a:pt x="736" y="0"/>
                    </a:moveTo>
                    <a:lnTo>
                      <a:pt x="0" y="736"/>
                    </a:lnTo>
                    <a:lnTo>
                      <a:pt x="57" y="821"/>
                    </a:lnTo>
                    <a:lnTo>
                      <a:pt x="800" y="57"/>
                    </a:lnTo>
                    <a:lnTo>
                      <a:pt x="73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72" name="Google Shape;972;p39"/>
              <p:cNvSpPr/>
              <p:nvPr/>
            </p:nvSpPr>
            <p:spPr>
              <a:xfrm>
                <a:off x="4455160" y="2412098"/>
                <a:ext cx="8365" cy="27687"/>
              </a:xfrm>
              <a:custGeom>
                <a:rect b="b" l="l" r="r" t="t"/>
                <a:pathLst>
                  <a:path extrusionOk="0" h="801" w="242">
                    <a:moveTo>
                      <a:pt x="1" y="1"/>
                    </a:moveTo>
                    <a:lnTo>
                      <a:pt x="1" y="64"/>
                    </a:lnTo>
                    <a:lnTo>
                      <a:pt x="29" y="64"/>
                    </a:lnTo>
                    <a:cubicBezTo>
                      <a:pt x="64" y="64"/>
                      <a:pt x="93" y="93"/>
                      <a:pt x="93" y="121"/>
                    </a:cubicBezTo>
                    <a:lnTo>
                      <a:pt x="93" y="298"/>
                    </a:lnTo>
                    <a:cubicBezTo>
                      <a:pt x="93" y="355"/>
                      <a:pt x="93" y="390"/>
                      <a:pt x="121" y="390"/>
                    </a:cubicBezTo>
                    <a:cubicBezTo>
                      <a:pt x="93" y="390"/>
                      <a:pt x="93" y="418"/>
                      <a:pt x="93" y="475"/>
                    </a:cubicBezTo>
                    <a:lnTo>
                      <a:pt x="93" y="652"/>
                    </a:lnTo>
                    <a:cubicBezTo>
                      <a:pt x="93" y="680"/>
                      <a:pt x="64" y="708"/>
                      <a:pt x="29" y="708"/>
                    </a:cubicBezTo>
                    <a:lnTo>
                      <a:pt x="1" y="708"/>
                    </a:lnTo>
                    <a:lnTo>
                      <a:pt x="1" y="800"/>
                    </a:lnTo>
                    <a:lnTo>
                      <a:pt x="29" y="800"/>
                    </a:lnTo>
                    <a:cubicBezTo>
                      <a:pt x="121" y="800"/>
                      <a:pt x="177" y="744"/>
                      <a:pt x="177" y="652"/>
                    </a:cubicBezTo>
                    <a:lnTo>
                      <a:pt x="177" y="475"/>
                    </a:lnTo>
                    <a:cubicBezTo>
                      <a:pt x="177" y="446"/>
                      <a:pt x="177" y="418"/>
                      <a:pt x="206" y="418"/>
                    </a:cubicBezTo>
                    <a:lnTo>
                      <a:pt x="241" y="418"/>
                    </a:lnTo>
                    <a:lnTo>
                      <a:pt x="241" y="355"/>
                    </a:lnTo>
                    <a:lnTo>
                      <a:pt x="206" y="355"/>
                    </a:lnTo>
                    <a:cubicBezTo>
                      <a:pt x="177" y="355"/>
                      <a:pt x="177" y="326"/>
                      <a:pt x="177" y="298"/>
                    </a:cubicBezTo>
                    <a:lnTo>
                      <a:pt x="177" y="121"/>
                    </a:lnTo>
                    <a:cubicBezTo>
                      <a:pt x="177" y="36"/>
                      <a:pt x="121" y="1"/>
                      <a:pt x="2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73" name="Google Shape;973;p39"/>
              <p:cNvSpPr/>
              <p:nvPr/>
            </p:nvSpPr>
            <p:spPr>
              <a:xfrm>
                <a:off x="4472512" y="2411130"/>
                <a:ext cx="19356" cy="30590"/>
              </a:xfrm>
              <a:custGeom>
                <a:rect b="b" l="l" r="r" t="t"/>
                <a:pathLst>
                  <a:path extrusionOk="0" h="885" w="560">
                    <a:moveTo>
                      <a:pt x="270" y="121"/>
                    </a:moveTo>
                    <a:cubicBezTo>
                      <a:pt x="355" y="121"/>
                      <a:pt x="447" y="269"/>
                      <a:pt x="447" y="446"/>
                    </a:cubicBezTo>
                    <a:cubicBezTo>
                      <a:pt x="447" y="651"/>
                      <a:pt x="355" y="772"/>
                      <a:pt x="270" y="772"/>
                    </a:cubicBezTo>
                    <a:cubicBezTo>
                      <a:pt x="178" y="772"/>
                      <a:pt x="93" y="651"/>
                      <a:pt x="93" y="446"/>
                    </a:cubicBezTo>
                    <a:cubicBezTo>
                      <a:pt x="93" y="269"/>
                      <a:pt x="178" y="121"/>
                      <a:pt x="270" y="121"/>
                    </a:cubicBezTo>
                    <a:close/>
                    <a:moveTo>
                      <a:pt x="270" y="1"/>
                    </a:moveTo>
                    <a:cubicBezTo>
                      <a:pt x="121" y="1"/>
                      <a:pt x="1" y="206"/>
                      <a:pt x="1" y="446"/>
                    </a:cubicBezTo>
                    <a:cubicBezTo>
                      <a:pt x="1" y="708"/>
                      <a:pt x="121" y="885"/>
                      <a:pt x="270" y="885"/>
                    </a:cubicBezTo>
                    <a:cubicBezTo>
                      <a:pt x="447" y="885"/>
                      <a:pt x="560" y="708"/>
                      <a:pt x="560" y="446"/>
                    </a:cubicBezTo>
                    <a:cubicBezTo>
                      <a:pt x="560" y="206"/>
                      <a:pt x="447" y="1"/>
                      <a:pt x="270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74" name="Google Shape;974;p39"/>
              <p:cNvSpPr/>
              <p:nvPr/>
            </p:nvSpPr>
            <p:spPr>
              <a:xfrm>
                <a:off x="4496016" y="2411130"/>
                <a:ext cx="19322" cy="30590"/>
              </a:xfrm>
              <a:custGeom>
                <a:rect b="b" l="l" r="r" t="t"/>
                <a:pathLst>
                  <a:path extrusionOk="0" h="885" w="559">
                    <a:moveTo>
                      <a:pt x="262" y="121"/>
                    </a:moveTo>
                    <a:cubicBezTo>
                      <a:pt x="354" y="121"/>
                      <a:pt x="439" y="269"/>
                      <a:pt x="439" y="446"/>
                    </a:cubicBezTo>
                    <a:cubicBezTo>
                      <a:pt x="439" y="651"/>
                      <a:pt x="354" y="772"/>
                      <a:pt x="262" y="772"/>
                    </a:cubicBezTo>
                    <a:cubicBezTo>
                      <a:pt x="205" y="772"/>
                      <a:pt x="85" y="651"/>
                      <a:pt x="85" y="446"/>
                    </a:cubicBezTo>
                    <a:cubicBezTo>
                      <a:pt x="85" y="269"/>
                      <a:pt x="205" y="121"/>
                      <a:pt x="262" y="121"/>
                    </a:cubicBezTo>
                    <a:close/>
                    <a:moveTo>
                      <a:pt x="262" y="1"/>
                    </a:moveTo>
                    <a:cubicBezTo>
                      <a:pt x="120" y="1"/>
                      <a:pt x="0" y="206"/>
                      <a:pt x="0" y="446"/>
                    </a:cubicBezTo>
                    <a:cubicBezTo>
                      <a:pt x="0" y="708"/>
                      <a:pt x="120" y="885"/>
                      <a:pt x="262" y="885"/>
                    </a:cubicBezTo>
                    <a:cubicBezTo>
                      <a:pt x="439" y="885"/>
                      <a:pt x="559" y="708"/>
                      <a:pt x="559" y="446"/>
                    </a:cubicBezTo>
                    <a:cubicBezTo>
                      <a:pt x="559" y="206"/>
                      <a:pt x="439" y="1"/>
                      <a:pt x="26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75" name="Google Shape;975;p39"/>
              <p:cNvSpPr/>
              <p:nvPr/>
            </p:nvSpPr>
            <p:spPr>
              <a:xfrm>
                <a:off x="4113786" y="2557862"/>
                <a:ext cx="75594" cy="234524"/>
              </a:xfrm>
              <a:custGeom>
                <a:rect b="b" l="l" r="r" t="t"/>
                <a:pathLst>
                  <a:path extrusionOk="0" h="6785" w="2187">
                    <a:moveTo>
                      <a:pt x="1126" y="120"/>
                    </a:moveTo>
                    <a:cubicBezTo>
                      <a:pt x="1656" y="120"/>
                      <a:pt x="2067" y="531"/>
                      <a:pt x="2067" y="1061"/>
                    </a:cubicBezTo>
                    <a:lnTo>
                      <a:pt x="2067" y="5723"/>
                    </a:lnTo>
                    <a:cubicBezTo>
                      <a:pt x="2067" y="6254"/>
                      <a:pt x="1656" y="6664"/>
                      <a:pt x="1126" y="6664"/>
                    </a:cubicBezTo>
                    <a:lnTo>
                      <a:pt x="1062" y="6664"/>
                    </a:lnTo>
                    <a:cubicBezTo>
                      <a:pt x="567" y="6664"/>
                      <a:pt x="121" y="6254"/>
                      <a:pt x="121" y="5723"/>
                    </a:cubicBezTo>
                    <a:lnTo>
                      <a:pt x="121" y="1061"/>
                    </a:lnTo>
                    <a:cubicBezTo>
                      <a:pt x="121" y="531"/>
                      <a:pt x="567" y="120"/>
                      <a:pt x="1062" y="120"/>
                    </a:cubicBezTo>
                    <a:close/>
                    <a:moveTo>
                      <a:pt x="1062" y="0"/>
                    </a:moveTo>
                    <a:cubicBezTo>
                      <a:pt x="475" y="0"/>
                      <a:pt x="1" y="474"/>
                      <a:pt x="1" y="1061"/>
                    </a:cubicBezTo>
                    <a:lnTo>
                      <a:pt x="1" y="5723"/>
                    </a:lnTo>
                    <a:cubicBezTo>
                      <a:pt x="1" y="6310"/>
                      <a:pt x="475" y="6784"/>
                      <a:pt x="1062" y="6784"/>
                    </a:cubicBezTo>
                    <a:lnTo>
                      <a:pt x="1126" y="6784"/>
                    </a:lnTo>
                    <a:cubicBezTo>
                      <a:pt x="1713" y="6784"/>
                      <a:pt x="2187" y="6310"/>
                      <a:pt x="2187" y="5723"/>
                    </a:cubicBezTo>
                    <a:lnTo>
                      <a:pt x="2187" y="1061"/>
                    </a:lnTo>
                    <a:cubicBezTo>
                      <a:pt x="2187" y="474"/>
                      <a:pt x="1713" y="0"/>
                      <a:pt x="1126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76" name="Google Shape;976;p39"/>
              <p:cNvSpPr/>
              <p:nvPr/>
            </p:nvSpPr>
            <p:spPr>
              <a:xfrm>
                <a:off x="4258549" y="2313309"/>
                <a:ext cx="92703" cy="4217"/>
              </a:xfrm>
              <a:custGeom>
                <a:rect b="b" l="l" r="r" t="t"/>
                <a:pathLst>
                  <a:path extrusionOk="0" h="122" w="2682">
                    <a:moveTo>
                      <a:pt x="1" y="1"/>
                    </a:moveTo>
                    <a:lnTo>
                      <a:pt x="1" y="121"/>
                    </a:lnTo>
                    <a:lnTo>
                      <a:pt x="2682" y="121"/>
                    </a:lnTo>
                    <a:lnTo>
                      <a:pt x="2682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77" name="Google Shape;977;p39"/>
              <p:cNvSpPr/>
              <p:nvPr/>
            </p:nvSpPr>
            <p:spPr>
              <a:xfrm>
                <a:off x="4095466" y="2313309"/>
                <a:ext cx="137707" cy="6153"/>
              </a:xfrm>
              <a:custGeom>
                <a:rect b="b" l="l" r="r" t="t"/>
                <a:pathLst>
                  <a:path extrusionOk="0" h="178" w="3984">
                    <a:moveTo>
                      <a:pt x="3983" y="1"/>
                    </a:moveTo>
                    <a:lnTo>
                      <a:pt x="0" y="64"/>
                    </a:lnTo>
                    <a:lnTo>
                      <a:pt x="0" y="178"/>
                    </a:lnTo>
                    <a:lnTo>
                      <a:pt x="3983" y="121"/>
                    </a:lnTo>
                    <a:lnTo>
                      <a:pt x="3983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978" name="Google Shape;978;p39"/>
            <p:cNvGrpSpPr/>
            <p:nvPr/>
          </p:nvGrpSpPr>
          <p:grpSpPr>
            <a:xfrm>
              <a:off x="3788953" y="1869154"/>
              <a:ext cx="2304469" cy="1767886"/>
              <a:chOff x="4687475" y="2211500"/>
              <a:chExt cx="547575" cy="420075"/>
            </a:xfrm>
          </p:grpSpPr>
          <p:sp>
            <p:nvSpPr>
              <p:cNvPr id="979" name="Google Shape;979;p39"/>
              <p:cNvSpPr/>
              <p:nvPr/>
            </p:nvSpPr>
            <p:spPr>
              <a:xfrm>
                <a:off x="4687475" y="2211500"/>
                <a:ext cx="547575" cy="420075"/>
              </a:xfrm>
              <a:custGeom>
                <a:rect b="b" l="l" r="r" t="t"/>
                <a:pathLst>
                  <a:path extrusionOk="0" h="16803" w="21903">
                    <a:moveTo>
                      <a:pt x="12239" y="1"/>
                    </a:moveTo>
                    <a:lnTo>
                      <a:pt x="8879" y="3276"/>
                    </a:lnTo>
                    <a:lnTo>
                      <a:pt x="0" y="3276"/>
                    </a:lnTo>
                    <a:lnTo>
                      <a:pt x="0" y="16802"/>
                    </a:lnTo>
                    <a:lnTo>
                      <a:pt x="18542" y="16802"/>
                    </a:lnTo>
                    <a:lnTo>
                      <a:pt x="21903" y="13209"/>
                    </a:lnTo>
                    <a:lnTo>
                      <a:pt x="12239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80" name="Google Shape;980;p39"/>
              <p:cNvSpPr/>
              <p:nvPr/>
            </p:nvSpPr>
            <p:spPr>
              <a:xfrm>
                <a:off x="4910850" y="2289675"/>
                <a:ext cx="252750" cy="331650"/>
              </a:xfrm>
              <a:custGeom>
                <a:rect b="b" l="l" r="r" t="t"/>
                <a:pathLst>
                  <a:path extrusionOk="0" h="13266" w="10110">
                    <a:moveTo>
                      <a:pt x="0" y="1"/>
                    </a:moveTo>
                    <a:lnTo>
                      <a:pt x="0" y="13265"/>
                    </a:lnTo>
                    <a:lnTo>
                      <a:pt x="10110" y="13265"/>
                    </a:lnTo>
                    <a:lnTo>
                      <a:pt x="10110" y="13145"/>
                    </a:lnTo>
                    <a:lnTo>
                      <a:pt x="121" y="13145"/>
                    </a:lnTo>
                    <a:lnTo>
                      <a:pt x="121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81" name="Google Shape;981;p39"/>
              <p:cNvSpPr/>
              <p:nvPr/>
            </p:nvSpPr>
            <p:spPr>
              <a:xfrm>
                <a:off x="4938075" y="2261725"/>
                <a:ext cx="252050" cy="331650"/>
              </a:xfrm>
              <a:custGeom>
                <a:rect b="b" l="l" r="r" t="t"/>
                <a:pathLst>
                  <a:path extrusionOk="0" h="13266" w="10082">
                    <a:moveTo>
                      <a:pt x="1" y="1"/>
                    </a:moveTo>
                    <a:lnTo>
                      <a:pt x="1" y="13265"/>
                    </a:lnTo>
                    <a:lnTo>
                      <a:pt x="10082" y="13265"/>
                    </a:lnTo>
                    <a:lnTo>
                      <a:pt x="10082" y="13145"/>
                    </a:lnTo>
                    <a:lnTo>
                      <a:pt x="121" y="13145"/>
                    </a:lnTo>
                    <a:lnTo>
                      <a:pt x="121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82" name="Google Shape;982;p39"/>
              <p:cNvSpPr/>
              <p:nvPr/>
            </p:nvSpPr>
            <p:spPr>
              <a:xfrm>
                <a:off x="4964600" y="2232900"/>
                <a:ext cx="252775" cy="332350"/>
              </a:xfrm>
              <a:custGeom>
                <a:rect b="b" l="l" r="r" t="t"/>
                <a:pathLst>
                  <a:path extrusionOk="0" h="13294" w="10111">
                    <a:moveTo>
                      <a:pt x="1" y="1"/>
                    </a:moveTo>
                    <a:lnTo>
                      <a:pt x="1" y="13294"/>
                    </a:lnTo>
                    <a:lnTo>
                      <a:pt x="10110" y="13294"/>
                    </a:lnTo>
                    <a:lnTo>
                      <a:pt x="10110" y="13180"/>
                    </a:lnTo>
                    <a:lnTo>
                      <a:pt x="121" y="13180"/>
                    </a:lnTo>
                    <a:lnTo>
                      <a:pt x="121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83" name="Google Shape;983;p39"/>
              <p:cNvSpPr/>
              <p:nvPr/>
            </p:nvSpPr>
            <p:spPr>
              <a:xfrm>
                <a:off x="4993450" y="2211500"/>
                <a:ext cx="241600" cy="330225"/>
              </a:xfrm>
              <a:custGeom>
                <a:rect b="b" l="l" r="r" t="t"/>
                <a:pathLst>
                  <a:path extrusionOk="0" h="13209" w="9664">
                    <a:moveTo>
                      <a:pt x="0" y="1"/>
                    </a:moveTo>
                    <a:lnTo>
                      <a:pt x="0" y="13209"/>
                    </a:lnTo>
                    <a:lnTo>
                      <a:pt x="9664" y="13209"/>
                    </a:lnTo>
                    <a:lnTo>
                      <a:pt x="9664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84" name="Google Shape;984;p39"/>
              <p:cNvSpPr/>
              <p:nvPr/>
            </p:nvSpPr>
            <p:spPr>
              <a:xfrm>
                <a:off x="5011125" y="2285250"/>
                <a:ext cx="5150" cy="19125"/>
              </a:xfrm>
              <a:custGeom>
                <a:rect b="b" l="l" r="r" t="t"/>
                <a:pathLst>
                  <a:path extrusionOk="0" h="765" w="206">
                    <a:moveTo>
                      <a:pt x="177" y="1"/>
                    </a:moveTo>
                    <a:cubicBezTo>
                      <a:pt x="114" y="57"/>
                      <a:pt x="85" y="121"/>
                      <a:pt x="57" y="178"/>
                    </a:cubicBezTo>
                    <a:cubicBezTo>
                      <a:pt x="29" y="270"/>
                      <a:pt x="0" y="326"/>
                      <a:pt x="0" y="383"/>
                    </a:cubicBezTo>
                    <a:cubicBezTo>
                      <a:pt x="0" y="475"/>
                      <a:pt x="29" y="531"/>
                      <a:pt x="57" y="588"/>
                    </a:cubicBezTo>
                    <a:cubicBezTo>
                      <a:pt x="85" y="652"/>
                      <a:pt x="114" y="708"/>
                      <a:pt x="177" y="765"/>
                    </a:cubicBezTo>
                    <a:lnTo>
                      <a:pt x="206" y="765"/>
                    </a:lnTo>
                    <a:cubicBezTo>
                      <a:pt x="177" y="737"/>
                      <a:pt x="177" y="708"/>
                      <a:pt x="142" y="652"/>
                    </a:cubicBezTo>
                    <a:cubicBezTo>
                      <a:pt x="114" y="623"/>
                      <a:pt x="114" y="560"/>
                      <a:pt x="114" y="531"/>
                    </a:cubicBezTo>
                    <a:cubicBezTo>
                      <a:pt x="85" y="475"/>
                      <a:pt x="85" y="447"/>
                      <a:pt x="85" y="383"/>
                    </a:cubicBezTo>
                    <a:cubicBezTo>
                      <a:pt x="85" y="355"/>
                      <a:pt x="85" y="298"/>
                      <a:pt x="114" y="270"/>
                    </a:cubicBezTo>
                    <a:cubicBezTo>
                      <a:pt x="114" y="206"/>
                      <a:pt x="114" y="178"/>
                      <a:pt x="142" y="121"/>
                    </a:cubicBezTo>
                    <a:cubicBezTo>
                      <a:pt x="177" y="93"/>
                      <a:pt x="177" y="29"/>
                      <a:pt x="20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85" name="Google Shape;985;p39"/>
              <p:cNvSpPr/>
              <p:nvPr/>
            </p:nvSpPr>
            <p:spPr>
              <a:xfrm>
                <a:off x="5019075" y="2285250"/>
                <a:ext cx="4450" cy="19125"/>
              </a:xfrm>
              <a:custGeom>
                <a:rect b="b" l="l" r="r" t="t"/>
                <a:pathLst>
                  <a:path extrusionOk="0" h="765" w="178">
                    <a:moveTo>
                      <a:pt x="149" y="1"/>
                    </a:moveTo>
                    <a:cubicBezTo>
                      <a:pt x="93" y="57"/>
                      <a:pt x="65" y="121"/>
                      <a:pt x="36" y="178"/>
                    </a:cubicBezTo>
                    <a:cubicBezTo>
                      <a:pt x="1" y="270"/>
                      <a:pt x="1" y="326"/>
                      <a:pt x="1" y="383"/>
                    </a:cubicBezTo>
                    <a:cubicBezTo>
                      <a:pt x="1" y="475"/>
                      <a:pt x="1" y="531"/>
                      <a:pt x="36" y="588"/>
                    </a:cubicBezTo>
                    <a:cubicBezTo>
                      <a:pt x="65" y="652"/>
                      <a:pt x="93" y="708"/>
                      <a:pt x="149" y="765"/>
                    </a:cubicBezTo>
                    <a:lnTo>
                      <a:pt x="178" y="765"/>
                    </a:lnTo>
                    <a:cubicBezTo>
                      <a:pt x="178" y="737"/>
                      <a:pt x="149" y="708"/>
                      <a:pt x="121" y="652"/>
                    </a:cubicBezTo>
                    <a:cubicBezTo>
                      <a:pt x="121" y="623"/>
                      <a:pt x="93" y="560"/>
                      <a:pt x="93" y="531"/>
                    </a:cubicBezTo>
                    <a:cubicBezTo>
                      <a:pt x="65" y="475"/>
                      <a:pt x="65" y="447"/>
                      <a:pt x="65" y="383"/>
                    </a:cubicBezTo>
                    <a:cubicBezTo>
                      <a:pt x="65" y="355"/>
                      <a:pt x="65" y="298"/>
                      <a:pt x="93" y="270"/>
                    </a:cubicBezTo>
                    <a:cubicBezTo>
                      <a:pt x="93" y="206"/>
                      <a:pt x="121" y="178"/>
                      <a:pt x="121" y="121"/>
                    </a:cubicBezTo>
                    <a:cubicBezTo>
                      <a:pt x="149" y="93"/>
                      <a:pt x="178" y="29"/>
                      <a:pt x="17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86" name="Google Shape;986;p39"/>
              <p:cNvSpPr/>
              <p:nvPr/>
            </p:nvSpPr>
            <p:spPr>
              <a:xfrm>
                <a:off x="5027225" y="2289675"/>
                <a:ext cx="2325" cy="11175"/>
              </a:xfrm>
              <a:custGeom>
                <a:rect b="b" l="l" r="r" t="t"/>
                <a:pathLst>
                  <a:path extrusionOk="0" h="447" w="93">
                    <a:moveTo>
                      <a:pt x="0" y="1"/>
                    </a:moveTo>
                    <a:lnTo>
                      <a:pt x="0" y="93"/>
                    </a:lnTo>
                    <a:lnTo>
                      <a:pt x="92" y="93"/>
                    </a:lnTo>
                    <a:lnTo>
                      <a:pt x="92" y="1"/>
                    </a:lnTo>
                    <a:close/>
                    <a:moveTo>
                      <a:pt x="0" y="354"/>
                    </a:moveTo>
                    <a:lnTo>
                      <a:pt x="0" y="446"/>
                    </a:lnTo>
                    <a:lnTo>
                      <a:pt x="92" y="446"/>
                    </a:lnTo>
                    <a:lnTo>
                      <a:pt x="92" y="354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87" name="Google Shape;987;p39"/>
              <p:cNvSpPr/>
              <p:nvPr/>
            </p:nvSpPr>
            <p:spPr>
              <a:xfrm>
                <a:off x="5036775" y="2285975"/>
                <a:ext cx="9750" cy="15575"/>
              </a:xfrm>
              <a:custGeom>
                <a:rect b="b" l="l" r="r" t="t"/>
                <a:pathLst>
                  <a:path extrusionOk="0" h="623" w="390">
                    <a:moveTo>
                      <a:pt x="269" y="92"/>
                    </a:moveTo>
                    <a:cubicBezTo>
                      <a:pt x="297" y="120"/>
                      <a:pt x="297" y="149"/>
                      <a:pt x="297" y="177"/>
                    </a:cubicBezTo>
                    <a:cubicBezTo>
                      <a:pt x="326" y="205"/>
                      <a:pt x="326" y="241"/>
                      <a:pt x="326" y="297"/>
                    </a:cubicBezTo>
                    <a:lnTo>
                      <a:pt x="326" y="326"/>
                    </a:lnTo>
                    <a:cubicBezTo>
                      <a:pt x="326" y="382"/>
                      <a:pt x="326" y="418"/>
                      <a:pt x="297" y="446"/>
                    </a:cubicBezTo>
                    <a:cubicBezTo>
                      <a:pt x="297" y="474"/>
                      <a:pt x="297" y="502"/>
                      <a:pt x="269" y="531"/>
                    </a:cubicBezTo>
                    <a:cubicBezTo>
                      <a:pt x="269" y="531"/>
                      <a:pt x="241" y="559"/>
                      <a:pt x="212" y="559"/>
                    </a:cubicBezTo>
                    <a:cubicBezTo>
                      <a:pt x="177" y="559"/>
                      <a:pt x="149" y="531"/>
                      <a:pt x="121" y="531"/>
                    </a:cubicBezTo>
                    <a:cubicBezTo>
                      <a:pt x="92" y="502"/>
                      <a:pt x="92" y="474"/>
                      <a:pt x="92" y="446"/>
                    </a:cubicBezTo>
                    <a:cubicBezTo>
                      <a:pt x="92" y="418"/>
                      <a:pt x="64" y="382"/>
                      <a:pt x="64" y="326"/>
                    </a:cubicBezTo>
                    <a:lnTo>
                      <a:pt x="64" y="297"/>
                    </a:lnTo>
                    <a:cubicBezTo>
                      <a:pt x="64" y="241"/>
                      <a:pt x="92" y="205"/>
                      <a:pt x="92" y="177"/>
                    </a:cubicBezTo>
                    <a:cubicBezTo>
                      <a:pt x="92" y="149"/>
                      <a:pt x="92" y="120"/>
                      <a:pt x="121" y="92"/>
                    </a:cubicBezTo>
                    <a:close/>
                    <a:moveTo>
                      <a:pt x="212" y="0"/>
                    </a:moveTo>
                    <a:cubicBezTo>
                      <a:pt x="177" y="0"/>
                      <a:pt x="149" y="28"/>
                      <a:pt x="121" y="28"/>
                    </a:cubicBezTo>
                    <a:cubicBezTo>
                      <a:pt x="92" y="28"/>
                      <a:pt x="64" y="64"/>
                      <a:pt x="64" y="92"/>
                    </a:cubicBezTo>
                    <a:cubicBezTo>
                      <a:pt x="36" y="92"/>
                      <a:pt x="36" y="120"/>
                      <a:pt x="0" y="177"/>
                    </a:cubicBezTo>
                    <a:lnTo>
                      <a:pt x="0" y="326"/>
                    </a:lnTo>
                    <a:lnTo>
                      <a:pt x="0" y="474"/>
                    </a:lnTo>
                    <a:cubicBezTo>
                      <a:pt x="36" y="502"/>
                      <a:pt x="36" y="531"/>
                      <a:pt x="64" y="559"/>
                    </a:cubicBezTo>
                    <a:cubicBezTo>
                      <a:pt x="64" y="594"/>
                      <a:pt x="92" y="594"/>
                      <a:pt x="121" y="594"/>
                    </a:cubicBezTo>
                    <a:cubicBezTo>
                      <a:pt x="149" y="623"/>
                      <a:pt x="177" y="623"/>
                      <a:pt x="212" y="623"/>
                    </a:cubicBezTo>
                    <a:cubicBezTo>
                      <a:pt x="241" y="623"/>
                      <a:pt x="269" y="623"/>
                      <a:pt x="297" y="594"/>
                    </a:cubicBezTo>
                    <a:cubicBezTo>
                      <a:pt x="297" y="594"/>
                      <a:pt x="326" y="594"/>
                      <a:pt x="354" y="559"/>
                    </a:cubicBezTo>
                    <a:cubicBezTo>
                      <a:pt x="354" y="531"/>
                      <a:pt x="389" y="502"/>
                      <a:pt x="389" y="474"/>
                    </a:cubicBezTo>
                    <a:lnTo>
                      <a:pt x="389" y="326"/>
                    </a:lnTo>
                    <a:lnTo>
                      <a:pt x="389" y="177"/>
                    </a:lnTo>
                    <a:cubicBezTo>
                      <a:pt x="389" y="120"/>
                      <a:pt x="354" y="92"/>
                      <a:pt x="354" y="92"/>
                    </a:cubicBezTo>
                    <a:cubicBezTo>
                      <a:pt x="326" y="64"/>
                      <a:pt x="297" y="28"/>
                      <a:pt x="297" y="28"/>
                    </a:cubicBezTo>
                    <a:cubicBezTo>
                      <a:pt x="269" y="28"/>
                      <a:pt x="241" y="0"/>
                      <a:pt x="21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88" name="Google Shape;988;p39"/>
              <p:cNvSpPr/>
              <p:nvPr/>
            </p:nvSpPr>
            <p:spPr>
              <a:xfrm>
                <a:off x="5048625" y="2285975"/>
                <a:ext cx="10275" cy="15575"/>
              </a:xfrm>
              <a:custGeom>
                <a:rect b="b" l="l" r="r" t="t"/>
                <a:pathLst>
                  <a:path extrusionOk="0" h="623" w="411">
                    <a:moveTo>
                      <a:pt x="297" y="92"/>
                    </a:moveTo>
                    <a:cubicBezTo>
                      <a:pt x="297" y="120"/>
                      <a:pt x="326" y="149"/>
                      <a:pt x="326" y="177"/>
                    </a:cubicBezTo>
                    <a:lnTo>
                      <a:pt x="326" y="297"/>
                    </a:lnTo>
                    <a:lnTo>
                      <a:pt x="326" y="326"/>
                    </a:lnTo>
                    <a:lnTo>
                      <a:pt x="326" y="446"/>
                    </a:lnTo>
                    <a:cubicBezTo>
                      <a:pt x="326" y="474"/>
                      <a:pt x="297" y="502"/>
                      <a:pt x="297" y="531"/>
                    </a:cubicBezTo>
                    <a:cubicBezTo>
                      <a:pt x="269" y="531"/>
                      <a:pt x="234" y="559"/>
                      <a:pt x="205" y="559"/>
                    </a:cubicBezTo>
                    <a:cubicBezTo>
                      <a:pt x="177" y="559"/>
                      <a:pt x="149" y="531"/>
                      <a:pt x="149" y="531"/>
                    </a:cubicBezTo>
                    <a:cubicBezTo>
                      <a:pt x="121" y="502"/>
                      <a:pt x="121" y="474"/>
                      <a:pt x="92" y="446"/>
                    </a:cubicBezTo>
                    <a:lnTo>
                      <a:pt x="92" y="326"/>
                    </a:lnTo>
                    <a:lnTo>
                      <a:pt x="92" y="297"/>
                    </a:lnTo>
                    <a:lnTo>
                      <a:pt x="92" y="177"/>
                    </a:lnTo>
                    <a:cubicBezTo>
                      <a:pt x="121" y="149"/>
                      <a:pt x="121" y="120"/>
                      <a:pt x="149" y="92"/>
                    </a:cubicBezTo>
                    <a:close/>
                    <a:moveTo>
                      <a:pt x="205" y="0"/>
                    </a:moveTo>
                    <a:cubicBezTo>
                      <a:pt x="177" y="0"/>
                      <a:pt x="149" y="28"/>
                      <a:pt x="121" y="28"/>
                    </a:cubicBezTo>
                    <a:cubicBezTo>
                      <a:pt x="92" y="28"/>
                      <a:pt x="92" y="64"/>
                      <a:pt x="57" y="92"/>
                    </a:cubicBezTo>
                    <a:cubicBezTo>
                      <a:pt x="57" y="92"/>
                      <a:pt x="29" y="120"/>
                      <a:pt x="29" y="177"/>
                    </a:cubicBezTo>
                    <a:cubicBezTo>
                      <a:pt x="0" y="205"/>
                      <a:pt x="0" y="269"/>
                      <a:pt x="0" y="326"/>
                    </a:cubicBezTo>
                    <a:cubicBezTo>
                      <a:pt x="0" y="382"/>
                      <a:pt x="0" y="418"/>
                      <a:pt x="29" y="474"/>
                    </a:cubicBezTo>
                    <a:cubicBezTo>
                      <a:pt x="29" y="502"/>
                      <a:pt x="57" y="531"/>
                      <a:pt x="57" y="559"/>
                    </a:cubicBezTo>
                    <a:cubicBezTo>
                      <a:pt x="92" y="594"/>
                      <a:pt x="92" y="594"/>
                      <a:pt x="121" y="594"/>
                    </a:cubicBezTo>
                    <a:cubicBezTo>
                      <a:pt x="149" y="623"/>
                      <a:pt x="177" y="623"/>
                      <a:pt x="205" y="623"/>
                    </a:cubicBezTo>
                    <a:cubicBezTo>
                      <a:pt x="234" y="623"/>
                      <a:pt x="269" y="623"/>
                      <a:pt x="297" y="594"/>
                    </a:cubicBezTo>
                    <a:cubicBezTo>
                      <a:pt x="326" y="594"/>
                      <a:pt x="354" y="594"/>
                      <a:pt x="354" y="559"/>
                    </a:cubicBezTo>
                    <a:cubicBezTo>
                      <a:pt x="382" y="531"/>
                      <a:pt x="382" y="502"/>
                      <a:pt x="411" y="474"/>
                    </a:cubicBezTo>
                    <a:lnTo>
                      <a:pt x="411" y="326"/>
                    </a:lnTo>
                    <a:lnTo>
                      <a:pt x="411" y="177"/>
                    </a:lnTo>
                    <a:cubicBezTo>
                      <a:pt x="382" y="120"/>
                      <a:pt x="382" y="92"/>
                      <a:pt x="354" y="92"/>
                    </a:cubicBezTo>
                    <a:cubicBezTo>
                      <a:pt x="354" y="64"/>
                      <a:pt x="326" y="28"/>
                      <a:pt x="297" y="28"/>
                    </a:cubicBezTo>
                    <a:cubicBezTo>
                      <a:pt x="269" y="28"/>
                      <a:pt x="234" y="0"/>
                      <a:pt x="20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89" name="Google Shape;989;p39"/>
              <p:cNvSpPr/>
              <p:nvPr/>
            </p:nvSpPr>
            <p:spPr>
              <a:xfrm>
                <a:off x="5065600" y="2294100"/>
                <a:ext cx="5150" cy="2325"/>
              </a:xfrm>
              <a:custGeom>
                <a:rect b="b" l="l" r="r" t="t"/>
                <a:pathLst>
                  <a:path extrusionOk="0" h="93" w="206">
                    <a:moveTo>
                      <a:pt x="0" y="1"/>
                    </a:moveTo>
                    <a:lnTo>
                      <a:pt x="0" y="93"/>
                    </a:lnTo>
                    <a:lnTo>
                      <a:pt x="206" y="93"/>
                    </a:lnTo>
                    <a:lnTo>
                      <a:pt x="206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90" name="Google Shape;990;p39"/>
              <p:cNvSpPr/>
              <p:nvPr/>
            </p:nvSpPr>
            <p:spPr>
              <a:xfrm>
                <a:off x="5077450" y="2292675"/>
                <a:ext cx="10275" cy="5875"/>
              </a:xfrm>
              <a:custGeom>
                <a:rect b="b" l="l" r="r" t="t"/>
                <a:pathLst>
                  <a:path extrusionOk="0" h="235" w="411">
                    <a:moveTo>
                      <a:pt x="0" y="1"/>
                    </a:moveTo>
                    <a:lnTo>
                      <a:pt x="0" y="58"/>
                    </a:lnTo>
                    <a:lnTo>
                      <a:pt x="411" y="58"/>
                    </a:lnTo>
                    <a:lnTo>
                      <a:pt x="411" y="1"/>
                    </a:lnTo>
                    <a:close/>
                    <a:moveTo>
                      <a:pt x="0" y="178"/>
                    </a:moveTo>
                    <a:lnTo>
                      <a:pt x="0" y="234"/>
                    </a:lnTo>
                    <a:lnTo>
                      <a:pt x="411" y="234"/>
                    </a:lnTo>
                    <a:lnTo>
                      <a:pt x="411" y="178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91" name="Google Shape;991;p39"/>
              <p:cNvSpPr/>
              <p:nvPr/>
            </p:nvSpPr>
            <p:spPr>
              <a:xfrm>
                <a:off x="5090700" y="2290400"/>
                <a:ext cx="10300" cy="10450"/>
              </a:xfrm>
              <a:custGeom>
                <a:rect b="b" l="l" r="r" t="t"/>
                <a:pathLst>
                  <a:path extrusionOk="0" h="418" w="412">
                    <a:moveTo>
                      <a:pt x="1" y="0"/>
                    </a:moveTo>
                    <a:lnTo>
                      <a:pt x="1" y="64"/>
                    </a:lnTo>
                    <a:lnTo>
                      <a:pt x="355" y="205"/>
                    </a:lnTo>
                    <a:lnTo>
                      <a:pt x="1" y="354"/>
                    </a:lnTo>
                    <a:lnTo>
                      <a:pt x="1" y="417"/>
                    </a:lnTo>
                    <a:lnTo>
                      <a:pt x="411" y="269"/>
                    </a:lnTo>
                    <a:lnTo>
                      <a:pt x="411" y="177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92" name="Google Shape;992;p39"/>
              <p:cNvSpPr/>
              <p:nvPr/>
            </p:nvSpPr>
            <p:spPr>
              <a:xfrm>
                <a:off x="5103975" y="2290400"/>
                <a:ext cx="10275" cy="10450"/>
              </a:xfrm>
              <a:custGeom>
                <a:rect b="b" l="l" r="r" t="t"/>
                <a:pathLst>
                  <a:path extrusionOk="0" h="418" w="411">
                    <a:moveTo>
                      <a:pt x="1" y="0"/>
                    </a:moveTo>
                    <a:lnTo>
                      <a:pt x="1" y="64"/>
                    </a:lnTo>
                    <a:lnTo>
                      <a:pt x="354" y="205"/>
                    </a:lnTo>
                    <a:lnTo>
                      <a:pt x="1" y="354"/>
                    </a:lnTo>
                    <a:lnTo>
                      <a:pt x="1" y="417"/>
                    </a:lnTo>
                    <a:lnTo>
                      <a:pt x="411" y="269"/>
                    </a:lnTo>
                    <a:lnTo>
                      <a:pt x="411" y="177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93" name="Google Shape;993;p39"/>
              <p:cNvSpPr/>
              <p:nvPr/>
            </p:nvSpPr>
            <p:spPr>
              <a:xfrm>
                <a:off x="5116350" y="2285250"/>
                <a:ext cx="6050" cy="19125"/>
              </a:xfrm>
              <a:custGeom>
                <a:rect b="b" l="l" r="r" t="t"/>
                <a:pathLst>
                  <a:path extrusionOk="0" h="765" w="242">
                    <a:moveTo>
                      <a:pt x="1" y="1"/>
                    </a:moveTo>
                    <a:lnTo>
                      <a:pt x="1" y="57"/>
                    </a:lnTo>
                    <a:lnTo>
                      <a:pt x="64" y="57"/>
                    </a:lnTo>
                    <a:lnTo>
                      <a:pt x="93" y="93"/>
                    </a:lnTo>
                    <a:lnTo>
                      <a:pt x="93" y="121"/>
                    </a:lnTo>
                    <a:lnTo>
                      <a:pt x="93" y="298"/>
                    </a:lnTo>
                    <a:cubicBezTo>
                      <a:pt x="93" y="326"/>
                      <a:pt x="93" y="326"/>
                      <a:pt x="121" y="355"/>
                    </a:cubicBezTo>
                    <a:lnTo>
                      <a:pt x="149" y="383"/>
                    </a:lnTo>
                    <a:lnTo>
                      <a:pt x="178" y="383"/>
                    </a:lnTo>
                    <a:cubicBezTo>
                      <a:pt x="149" y="383"/>
                      <a:pt x="121" y="411"/>
                      <a:pt x="121" y="411"/>
                    </a:cubicBezTo>
                    <a:cubicBezTo>
                      <a:pt x="121" y="447"/>
                      <a:pt x="93" y="447"/>
                      <a:pt x="93" y="475"/>
                    </a:cubicBezTo>
                    <a:lnTo>
                      <a:pt x="93" y="680"/>
                    </a:lnTo>
                    <a:lnTo>
                      <a:pt x="93" y="708"/>
                    </a:lnTo>
                    <a:lnTo>
                      <a:pt x="1" y="708"/>
                    </a:lnTo>
                    <a:lnTo>
                      <a:pt x="1" y="765"/>
                    </a:lnTo>
                    <a:lnTo>
                      <a:pt x="64" y="765"/>
                    </a:lnTo>
                    <a:cubicBezTo>
                      <a:pt x="93" y="765"/>
                      <a:pt x="93" y="765"/>
                      <a:pt x="121" y="737"/>
                    </a:cubicBezTo>
                    <a:cubicBezTo>
                      <a:pt x="121" y="737"/>
                      <a:pt x="149" y="737"/>
                      <a:pt x="149" y="708"/>
                    </a:cubicBezTo>
                    <a:lnTo>
                      <a:pt x="149" y="652"/>
                    </a:lnTo>
                    <a:lnTo>
                      <a:pt x="149" y="475"/>
                    </a:lnTo>
                    <a:lnTo>
                      <a:pt x="178" y="447"/>
                    </a:lnTo>
                    <a:lnTo>
                      <a:pt x="213" y="447"/>
                    </a:lnTo>
                    <a:cubicBezTo>
                      <a:pt x="213" y="411"/>
                      <a:pt x="213" y="411"/>
                      <a:pt x="241" y="411"/>
                    </a:cubicBezTo>
                    <a:lnTo>
                      <a:pt x="241" y="355"/>
                    </a:lnTo>
                    <a:lnTo>
                      <a:pt x="213" y="355"/>
                    </a:lnTo>
                    <a:cubicBezTo>
                      <a:pt x="178" y="355"/>
                      <a:pt x="178" y="355"/>
                      <a:pt x="178" y="326"/>
                    </a:cubicBezTo>
                    <a:cubicBezTo>
                      <a:pt x="178" y="326"/>
                      <a:pt x="149" y="326"/>
                      <a:pt x="149" y="298"/>
                    </a:cubicBezTo>
                    <a:lnTo>
                      <a:pt x="149" y="121"/>
                    </a:lnTo>
                    <a:lnTo>
                      <a:pt x="149" y="57"/>
                    </a:lnTo>
                    <a:lnTo>
                      <a:pt x="121" y="29"/>
                    </a:lnTo>
                    <a:cubicBezTo>
                      <a:pt x="93" y="29"/>
                      <a:pt x="93" y="29"/>
                      <a:pt x="6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94" name="Google Shape;994;p39"/>
              <p:cNvSpPr/>
              <p:nvPr/>
            </p:nvSpPr>
            <p:spPr>
              <a:xfrm>
                <a:off x="5128925" y="2285250"/>
                <a:ext cx="4425" cy="19125"/>
              </a:xfrm>
              <a:custGeom>
                <a:rect b="b" l="l" r="r" t="t"/>
                <a:pathLst>
                  <a:path extrusionOk="0" h="765" w="177">
                    <a:moveTo>
                      <a:pt x="0" y="1"/>
                    </a:moveTo>
                    <a:cubicBezTo>
                      <a:pt x="0" y="57"/>
                      <a:pt x="28" y="93"/>
                      <a:pt x="64" y="121"/>
                    </a:cubicBezTo>
                    <a:cubicBezTo>
                      <a:pt x="64" y="178"/>
                      <a:pt x="92" y="206"/>
                      <a:pt x="92" y="270"/>
                    </a:cubicBezTo>
                    <a:cubicBezTo>
                      <a:pt x="120" y="298"/>
                      <a:pt x="120" y="355"/>
                      <a:pt x="120" y="383"/>
                    </a:cubicBezTo>
                    <a:cubicBezTo>
                      <a:pt x="120" y="447"/>
                      <a:pt x="120" y="475"/>
                      <a:pt x="92" y="531"/>
                    </a:cubicBezTo>
                    <a:cubicBezTo>
                      <a:pt x="92" y="560"/>
                      <a:pt x="64" y="623"/>
                      <a:pt x="64" y="652"/>
                    </a:cubicBezTo>
                    <a:cubicBezTo>
                      <a:pt x="28" y="708"/>
                      <a:pt x="0" y="737"/>
                      <a:pt x="0" y="765"/>
                    </a:cubicBezTo>
                    <a:lnTo>
                      <a:pt x="28" y="765"/>
                    </a:lnTo>
                    <a:cubicBezTo>
                      <a:pt x="92" y="708"/>
                      <a:pt x="120" y="652"/>
                      <a:pt x="149" y="588"/>
                    </a:cubicBezTo>
                    <a:cubicBezTo>
                      <a:pt x="177" y="531"/>
                      <a:pt x="177" y="475"/>
                      <a:pt x="177" y="383"/>
                    </a:cubicBezTo>
                    <a:cubicBezTo>
                      <a:pt x="177" y="326"/>
                      <a:pt x="177" y="270"/>
                      <a:pt x="149" y="178"/>
                    </a:cubicBezTo>
                    <a:cubicBezTo>
                      <a:pt x="120" y="121"/>
                      <a:pt x="92" y="57"/>
                      <a:pt x="2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95" name="Google Shape;995;p39"/>
              <p:cNvSpPr/>
              <p:nvPr/>
            </p:nvSpPr>
            <p:spPr>
              <a:xfrm>
                <a:off x="5028800" y="2316200"/>
                <a:ext cx="5175" cy="19125"/>
              </a:xfrm>
              <a:custGeom>
                <a:rect b="b" l="l" r="r" t="t"/>
                <a:pathLst>
                  <a:path extrusionOk="0" h="765" w="207">
                    <a:moveTo>
                      <a:pt x="142" y="1"/>
                    </a:moveTo>
                    <a:lnTo>
                      <a:pt x="114" y="29"/>
                    </a:lnTo>
                    <a:cubicBezTo>
                      <a:pt x="86" y="29"/>
                      <a:pt x="86" y="29"/>
                      <a:pt x="86" y="57"/>
                    </a:cubicBezTo>
                    <a:cubicBezTo>
                      <a:pt x="58" y="57"/>
                      <a:pt x="58" y="93"/>
                      <a:pt x="58" y="121"/>
                    </a:cubicBezTo>
                    <a:lnTo>
                      <a:pt x="58" y="298"/>
                    </a:lnTo>
                    <a:lnTo>
                      <a:pt x="58" y="326"/>
                    </a:lnTo>
                    <a:cubicBezTo>
                      <a:pt x="58" y="326"/>
                      <a:pt x="29" y="326"/>
                      <a:pt x="29" y="355"/>
                    </a:cubicBezTo>
                    <a:lnTo>
                      <a:pt x="1" y="355"/>
                    </a:lnTo>
                    <a:lnTo>
                      <a:pt x="1" y="411"/>
                    </a:lnTo>
                    <a:lnTo>
                      <a:pt x="29" y="411"/>
                    </a:lnTo>
                    <a:lnTo>
                      <a:pt x="58" y="447"/>
                    </a:lnTo>
                    <a:lnTo>
                      <a:pt x="58" y="475"/>
                    </a:lnTo>
                    <a:lnTo>
                      <a:pt x="58" y="652"/>
                    </a:lnTo>
                    <a:cubicBezTo>
                      <a:pt x="58" y="680"/>
                      <a:pt x="58" y="680"/>
                      <a:pt x="86" y="708"/>
                    </a:cubicBezTo>
                    <a:cubicBezTo>
                      <a:pt x="86" y="708"/>
                      <a:pt x="86" y="737"/>
                      <a:pt x="114" y="737"/>
                    </a:cubicBezTo>
                    <a:lnTo>
                      <a:pt x="142" y="765"/>
                    </a:lnTo>
                    <a:lnTo>
                      <a:pt x="206" y="765"/>
                    </a:lnTo>
                    <a:lnTo>
                      <a:pt x="206" y="708"/>
                    </a:lnTo>
                    <a:lnTo>
                      <a:pt x="142" y="708"/>
                    </a:lnTo>
                    <a:lnTo>
                      <a:pt x="142" y="652"/>
                    </a:lnTo>
                    <a:lnTo>
                      <a:pt x="114" y="475"/>
                    </a:lnTo>
                    <a:lnTo>
                      <a:pt x="114" y="411"/>
                    </a:lnTo>
                    <a:lnTo>
                      <a:pt x="86" y="383"/>
                    </a:lnTo>
                    <a:lnTo>
                      <a:pt x="29" y="383"/>
                    </a:lnTo>
                    <a:cubicBezTo>
                      <a:pt x="86" y="383"/>
                      <a:pt x="86" y="383"/>
                      <a:pt x="114" y="355"/>
                    </a:cubicBezTo>
                    <a:lnTo>
                      <a:pt x="114" y="298"/>
                    </a:lnTo>
                    <a:lnTo>
                      <a:pt x="142" y="93"/>
                    </a:lnTo>
                    <a:lnTo>
                      <a:pt x="142" y="57"/>
                    </a:lnTo>
                    <a:lnTo>
                      <a:pt x="206" y="57"/>
                    </a:lnTo>
                    <a:lnTo>
                      <a:pt x="206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96" name="Google Shape;996;p39"/>
              <p:cNvSpPr/>
              <p:nvPr/>
            </p:nvSpPr>
            <p:spPr>
              <a:xfrm>
                <a:off x="5041200" y="2316200"/>
                <a:ext cx="5325" cy="19125"/>
              </a:xfrm>
              <a:custGeom>
                <a:rect b="b" l="l" r="r" t="t"/>
                <a:pathLst>
                  <a:path extrusionOk="0" h="765" w="213">
                    <a:moveTo>
                      <a:pt x="149" y="1"/>
                    </a:moveTo>
                    <a:cubicBezTo>
                      <a:pt x="92" y="57"/>
                      <a:pt x="64" y="121"/>
                      <a:pt x="35" y="178"/>
                    </a:cubicBezTo>
                    <a:cubicBezTo>
                      <a:pt x="0" y="234"/>
                      <a:pt x="0" y="326"/>
                      <a:pt x="0" y="383"/>
                    </a:cubicBezTo>
                    <a:cubicBezTo>
                      <a:pt x="0" y="447"/>
                      <a:pt x="0" y="531"/>
                      <a:pt x="35" y="588"/>
                    </a:cubicBezTo>
                    <a:cubicBezTo>
                      <a:pt x="64" y="652"/>
                      <a:pt x="92" y="708"/>
                      <a:pt x="149" y="765"/>
                    </a:cubicBezTo>
                    <a:lnTo>
                      <a:pt x="212" y="765"/>
                    </a:lnTo>
                    <a:cubicBezTo>
                      <a:pt x="177" y="737"/>
                      <a:pt x="149" y="680"/>
                      <a:pt x="120" y="652"/>
                    </a:cubicBezTo>
                    <a:cubicBezTo>
                      <a:pt x="120" y="588"/>
                      <a:pt x="92" y="560"/>
                      <a:pt x="92" y="503"/>
                    </a:cubicBezTo>
                    <a:cubicBezTo>
                      <a:pt x="92" y="475"/>
                      <a:pt x="64" y="411"/>
                      <a:pt x="64" y="383"/>
                    </a:cubicBezTo>
                    <a:cubicBezTo>
                      <a:pt x="64" y="326"/>
                      <a:pt x="92" y="298"/>
                      <a:pt x="92" y="234"/>
                    </a:cubicBezTo>
                    <a:cubicBezTo>
                      <a:pt x="92" y="206"/>
                      <a:pt x="120" y="149"/>
                      <a:pt x="120" y="121"/>
                    </a:cubicBezTo>
                    <a:cubicBezTo>
                      <a:pt x="149" y="57"/>
                      <a:pt x="177" y="29"/>
                      <a:pt x="21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97" name="Google Shape;997;p39"/>
              <p:cNvSpPr/>
              <p:nvPr/>
            </p:nvSpPr>
            <p:spPr>
              <a:xfrm>
                <a:off x="5048625" y="2321350"/>
                <a:ext cx="9575" cy="10450"/>
              </a:xfrm>
              <a:custGeom>
                <a:rect b="b" l="l" r="r" t="t"/>
                <a:pathLst>
                  <a:path extrusionOk="0" h="418" w="383">
                    <a:moveTo>
                      <a:pt x="382" y="0"/>
                    </a:moveTo>
                    <a:lnTo>
                      <a:pt x="0" y="177"/>
                    </a:lnTo>
                    <a:lnTo>
                      <a:pt x="0" y="241"/>
                    </a:lnTo>
                    <a:lnTo>
                      <a:pt x="382" y="417"/>
                    </a:lnTo>
                    <a:lnTo>
                      <a:pt x="382" y="354"/>
                    </a:lnTo>
                    <a:lnTo>
                      <a:pt x="57" y="205"/>
                    </a:lnTo>
                    <a:lnTo>
                      <a:pt x="382" y="64"/>
                    </a:lnTo>
                    <a:lnTo>
                      <a:pt x="38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98" name="Google Shape;998;p39"/>
              <p:cNvSpPr/>
              <p:nvPr/>
            </p:nvSpPr>
            <p:spPr>
              <a:xfrm>
                <a:off x="5061875" y="2316925"/>
                <a:ext cx="8875" cy="14875"/>
              </a:xfrm>
              <a:custGeom>
                <a:rect b="b" l="l" r="r" t="t"/>
                <a:pathLst>
                  <a:path extrusionOk="0" h="595" w="355">
                    <a:moveTo>
                      <a:pt x="178" y="0"/>
                    </a:moveTo>
                    <a:cubicBezTo>
                      <a:pt x="178" y="28"/>
                      <a:pt x="149" y="28"/>
                      <a:pt x="121" y="64"/>
                    </a:cubicBezTo>
                    <a:lnTo>
                      <a:pt x="57" y="64"/>
                    </a:lnTo>
                    <a:cubicBezTo>
                      <a:pt x="29" y="92"/>
                      <a:pt x="29" y="92"/>
                      <a:pt x="1" y="92"/>
                    </a:cubicBezTo>
                    <a:lnTo>
                      <a:pt x="1" y="120"/>
                    </a:lnTo>
                    <a:lnTo>
                      <a:pt x="149" y="120"/>
                    </a:lnTo>
                    <a:lnTo>
                      <a:pt x="149" y="531"/>
                    </a:lnTo>
                    <a:lnTo>
                      <a:pt x="1" y="531"/>
                    </a:lnTo>
                    <a:lnTo>
                      <a:pt x="1" y="594"/>
                    </a:lnTo>
                    <a:lnTo>
                      <a:pt x="355" y="594"/>
                    </a:lnTo>
                    <a:lnTo>
                      <a:pt x="355" y="531"/>
                    </a:lnTo>
                    <a:lnTo>
                      <a:pt x="206" y="531"/>
                    </a:lnTo>
                    <a:lnTo>
                      <a:pt x="206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99" name="Google Shape;999;p39"/>
              <p:cNvSpPr/>
              <p:nvPr/>
            </p:nvSpPr>
            <p:spPr>
              <a:xfrm>
                <a:off x="5076550" y="2316925"/>
                <a:ext cx="10475" cy="15575"/>
              </a:xfrm>
              <a:custGeom>
                <a:rect b="b" l="l" r="r" t="t"/>
                <a:pathLst>
                  <a:path extrusionOk="0" h="623" w="419">
                    <a:moveTo>
                      <a:pt x="213" y="64"/>
                    </a:moveTo>
                    <a:cubicBezTo>
                      <a:pt x="242" y="64"/>
                      <a:pt x="270" y="92"/>
                      <a:pt x="298" y="92"/>
                    </a:cubicBezTo>
                    <a:cubicBezTo>
                      <a:pt x="298" y="120"/>
                      <a:pt x="326" y="120"/>
                      <a:pt x="326" y="177"/>
                    </a:cubicBezTo>
                    <a:lnTo>
                      <a:pt x="326" y="297"/>
                    </a:lnTo>
                    <a:lnTo>
                      <a:pt x="326" y="326"/>
                    </a:lnTo>
                    <a:lnTo>
                      <a:pt x="326" y="446"/>
                    </a:lnTo>
                    <a:cubicBezTo>
                      <a:pt x="326" y="474"/>
                      <a:pt x="298" y="502"/>
                      <a:pt x="298" y="531"/>
                    </a:cubicBezTo>
                    <a:lnTo>
                      <a:pt x="150" y="531"/>
                    </a:lnTo>
                    <a:cubicBezTo>
                      <a:pt x="121" y="502"/>
                      <a:pt x="121" y="474"/>
                      <a:pt x="93" y="446"/>
                    </a:cubicBezTo>
                    <a:lnTo>
                      <a:pt x="93" y="326"/>
                    </a:lnTo>
                    <a:lnTo>
                      <a:pt x="93" y="297"/>
                    </a:lnTo>
                    <a:lnTo>
                      <a:pt x="93" y="177"/>
                    </a:lnTo>
                    <a:cubicBezTo>
                      <a:pt x="121" y="120"/>
                      <a:pt x="121" y="120"/>
                      <a:pt x="150" y="92"/>
                    </a:cubicBezTo>
                    <a:cubicBezTo>
                      <a:pt x="150" y="92"/>
                      <a:pt x="178" y="64"/>
                      <a:pt x="213" y="64"/>
                    </a:cubicBezTo>
                    <a:close/>
                    <a:moveTo>
                      <a:pt x="213" y="0"/>
                    </a:moveTo>
                    <a:cubicBezTo>
                      <a:pt x="178" y="0"/>
                      <a:pt x="150" y="0"/>
                      <a:pt x="121" y="28"/>
                    </a:cubicBezTo>
                    <a:cubicBezTo>
                      <a:pt x="121" y="28"/>
                      <a:pt x="93" y="28"/>
                      <a:pt x="65" y="64"/>
                    </a:cubicBezTo>
                    <a:cubicBezTo>
                      <a:pt x="65" y="92"/>
                      <a:pt x="36" y="120"/>
                      <a:pt x="36" y="149"/>
                    </a:cubicBezTo>
                    <a:cubicBezTo>
                      <a:pt x="36" y="205"/>
                      <a:pt x="1" y="241"/>
                      <a:pt x="1" y="297"/>
                    </a:cubicBezTo>
                    <a:cubicBezTo>
                      <a:pt x="1" y="354"/>
                      <a:pt x="36" y="418"/>
                      <a:pt x="36" y="446"/>
                    </a:cubicBezTo>
                    <a:cubicBezTo>
                      <a:pt x="36" y="502"/>
                      <a:pt x="65" y="531"/>
                      <a:pt x="65" y="531"/>
                    </a:cubicBezTo>
                    <a:cubicBezTo>
                      <a:pt x="93" y="559"/>
                      <a:pt x="121" y="594"/>
                      <a:pt x="121" y="594"/>
                    </a:cubicBezTo>
                    <a:cubicBezTo>
                      <a:pt x="150" y="594"/>
                      <a:pt x="178" y="623"/>
                      <a:pt x="213" y="623"/>
                    </a:cubicBezTo>
                    <a:cubicBezTo>
                      <a:pt x="242" y="623"/>
                      <a:pt x="270" y="594"/>
                      <a:pt x="298" y="594"/>
                    </a:cubicBezTo>
                    <a:cubicBezTo>
                      <a:pt x="326" y="594"/>
                      <a:pt x="355" y="559"/>
                      <a:pt x="355" y="531"/>
                    </a:cubicBezTo>
                    <a:cubicBezTo>
                      <a:pt x="390" y="531"/>
                      <a:pt x="390" y="502"/>
                      <a:pt x="418" y="446"/>
                    </a:cubicBezTo>
                    <a:lnTo>
                      <a:pt x="418" y="297"/>
                    </a:lnTo>
                    <a:lnTo>
                      <a:pt x="418" y="149"/>
                    </a:lnTo>
                    <a:cubicBezTo>
                      <a:pt x="390" y="120"/>
                      <a:pt x="390" y="92"/>
                      <a:pt x="355" y="64"/>
                    </a:cubicBezTo>
                    <a:cubicBezTo>
                      <a:pt x="355" y="28"/>
                      <a:pt x="326" y="28"/>
                      <a:pt x="298" y="28"/>
                    </a:cubicBezTo>
                    <a:cubicBezTo>
                      <a:pt x="270" y="0"/>
                      <a:pt x="242" y="0"/>
                      <a:pt x="21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00" name="Google Shape;1000;p39"/>
              <p:cNvSpPr/>
              <p:nvPr/>
            </p:nvSpPr>
            <p:spPr>
              <a:xfrm>
                <a:off x="5089125" y="2316925"/>
                <a:ext cx="10450" cy="15575"/>
              </a:xfrm>
              <a:custGeom>
                <a:rect b="b" l="l" r="r" t="t"/>
                <a:pathLst>
                  <a:path extrusionOk="0" h="623" w="418">
                    <a:moveTo>
                      <a:pt x="205" y="64"/>
                    </a:moveTo>
                    <a:cubicBezTo>
                      <a:pt x="241" y="64"/>
                      <a:pt x="269" y="92"/>
                      <a:pt x="269" y="92"/>
                    </a:cubicBezTo>
                    <a:cubicBezTo>
                      <a:pt x="297" y="120"/>
                      <a:pt x="297" y="120"/>
                      <a:pt x="326" y="177"/>
                    </a:cubicBezTo>
                    <a:lnTo>
                      <a:pt x="326" y="297"/>
                    </a:lnTo>
                    <a:lnTo>
                      <a:pt x="326" y="326"/>
                    </a:lnTo>
                    <a:lnTo>
                      <a:pt x="326" y="446"/>
                    </a:lnTo>
                    <a:cubicBezTo>
                      <a:pt x="297" y="474"/>
                      <a:pt x="297" y="502"/>
                      <a:pt x="269" y="531"/>
                    </a:cubicBezTo>
                    <a:lnTo>
                      <a:pt x="121" y="531"/>
                    </a:lnTo>
                    <a:cubicBezTo>
                      <a:pt x="121" y="502"/>
                      <a:pt x="92" y="474"/>
                      <a:pt x="92" y="446"/>
                    </a:cubicBezTo>
                    <a:lnTo>
                      <a:pt x="92" y="326"/>
                    </a:lnTo>
                    <a:lnTo>
                      <a:pt x="92" y="297"/>
                    </a:lnTo>
                    <a:lnTo>
                      <a:pt x="92" y="177"/>
                    </a:lnTo>
                    <a:cubicBezTo>
                      <a:pt x="92" y="120"/>
                      <a:pt x="121" y="120"/>
                      <a:pt x="121" y="92"/>
                    </a:cubicBezTo>
                    <a:cubicBezTo>
                      <a:pt x="149" y="92"/>
                      <a:pt x="177" y="64"/>
                      <a:pt x="205" y="64"/>
                    </a:cubicBezTo>
                    <a:close/>
                    <a:moveTo>
                      <a:pt x="205" y="0"/>
                    </a:moveTo>
                    <a:cubicBezTo>
                      <a:pt x="177" y="0"/>
                      <a:pt x="149" y="0"/>
                      <a:pt x="121" y="28"/>
                    </a:cubicBezTo>
                    <a:cubicBezTo>
                      <a:pt x="92" y="28"/>
                      <a:pt x="64" y="28"/>
                      <a:pt x="64" y="64"/>
                    </a:cubicBezTo>
                    <a:cubicBezTo>
                      <a:pt x="29" y="92"/>
                      <a:pt x="29" y="120"/>
                      <a:pt x="0" y="149"/>
                    </a:cubicBezTo>
                    <a:lnTo>
                      <a:pt x="0" y="297"/>
                    </a:lnTo>
                    <a:lnTo>
                      <a:pt x="0" y="446"/>
                    </a:lnTo>
                    <a:cubicBezTo>
                      <a:pt x="29" y="502"/>
                      <a:pt x="29" y="531"/>
                      <a:pt x="64" y="531"/>
                    </a:cubicBezTo>
                    <a:cubicBezTo>
                      <a:pt x="64" y="559"/>
                      <a:pt x="92" y="594"/>
                      <a:pt x="121" y="594"/>
                    </a:cubicBezTo>
                    <a:cubicBezTo>
                      <a:pt x="149" y="594"/>
                      <a:pt x="177" y="623"/>
                      <a:pt x="205" y="623"/>
                    </a:cubicBezTo>
                    <a:cubicBezTo>
                      <a:pt x="241" y="623"/>
                      <a:pt x="269" y="594"/>
                      <a:pt x="297" y="594"/>
                    </a:cubicBezTo>
                    <a:cubicBezTo>
                      <a:pt x="297" y="594"/>
                      <a:pt x="326" y="559"/>
                      <a:pt x="354" y="531"/>
                    </a:cubicBezTo>
                    <a:cubicBezTo>
                      <a:pt x="354" y="531"/>
                      <a:pt x="382" y="502"/>
                      <a:pt x="382" y="446"/>
                    </a:cubicBezTo>
                    <a:cubicBezTo>
                      <a:pt x="382" y="418"/>
                      <a:pt x="418" y="354"/>
                      <a:pt x="418" y="297"/>
                    </a:cubicBezTo>
                    <a:cubicBezTo>
                      <a:pt x="418" y="241"/>
                      <a:pt x="382" y="205"/>
                      <a:pt x="382" y="149"/>
                    </a:cubicBezTo>
                    <a:cubicBezTo>
                      <a:pt x="382" y="120"/>
                      <a:pt x="354" y="92"/>
                      <a:pt x="354" y="64"/>
                    </a:cubicBezTo>
                    <a:cubicBezTo>
                      <a:pt x="326" y="28"/>
                      <a:pt x="297" y="28"/>
                      <a:pt x="297" y="28"/>
                    </a:cubicBezTo>
                    <a:cubicBezTo>
                      <a:pt x="269" y="0"/>
                      <a:pt x="241" y="0"/>
                      <a:pt x="20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01" name="Google Shape;1001;p39"/>
              <p:cNvSpPr/>
              <p:nvPr/>
            </p:nvSpPr>
            <p:spPr>
              <a:xfrm>
                <a:off x="5106100" y="2316925"/>
                <a:ext cx="8875" cy="14875"/>
              </a:xfrm>
              <a:custGeom>
                <a:rect b="b" l="l" r="r" t="t"/>
                <a:pathLst>
                  <a:path extrusionOk="0" h="595" w="355">
                    <a:moveTo>
                      <a:pt x="177" y="0"/>
                    </a:moveTo>
                    <a:cubicBezTo>
                      <a:pt x="177" y="28"/>
                      <a:pt x="149" y="28"/>
                      <a:pt x="121" y="64"/>
                    </a:cubicBezTo>
                    <a:lnTo>
                      <a:pt x="57" y="64"/>
                    </a:lnTo>
                    <a:cubicBezTo>
                      <a:pt x="29" y="92"/>
                      <a:pt x="29" y="92"/>
                      <a:pt x="0" y="92"/>
                    </a:cubicBezTo>
                    <a:lnTo>
                      <a:pt x="0" y="120"/>
                    </a:lnTo>
                    <a:lnTo>
                      <a:pt x="149" y="120"/>
                    </a:lnTo>
                    <a:lnTo>
                      <a:pt x="149" y="531"/>
                    </a:lnTo>
                    <a:lnTo>
                      <a:pt x="0" y="531"/>
                    </a:lnTo>
                    <a:lnTo>
                      <a:pt x="0" y="594"/>
                    </a:lnTo>
                    <a:lnTo>
                      <a:pt x="354" y="594"/>
                    </a:lnTo>
                    <a:lnTo>
                      <a:pt x="354" y="531"/>
                    </a:lnTo>
                    <a:lnTo>
                      <a:pt x="206" y="531"/>
                    </a:lnTo>
                    <a:lnTo>
                      <a:pt x="206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02" name="Google Shape;1002;p39"/>
              <p:cNvSpPr/>
              <p:nvPr/>
            </p:nvSpPr>
            <p:spPr>
              <a:xfrm>
                <a:off x="5120775" y="2316925"/>
                <a:ext cx="10450" cy="15575"/>
              </a:xfrm>
              <a:custGeom>
                <a:rect b="b" l="l" r="r" t="t"/>
                <a:pathLst>
                  <a:path extrusionOk="0" h="623" w="418">
                    <a:moveTo>
                      <a:pt x="213" y="64"/>
                    </a:moveTo>
                    <a:cubicBezTo>
                      <a:pt x="241" y="64"/>
                      <a:pt x="269" y="92"/>
                      <a:pt x="298" y="92"/>
                    </a:cubicBezTo>
                    <a:cubicBezTo>
                      <a:pt x="298" y="120"/>
                      <a:pt x="326" y="120"/>
                      <a:pt x="326" y="177"/>
                    </a:cubicBezTo>
                    <a:lnTo>
                      <a:pt x="326" y="297"/>
                    </a:lnTo>
                    <a:lnTo>
                      <a:pt x="326" y="326"/>
                    </a:lnTo>
                    <a:lnTo>
                      <a:pt x="326" y="446"/>
                    </a:lnTo>
                    <a:cubicBezTo>
                      <a:pt x="326" y="474"/>
                      <a:pt x="298" y="502"/>
                      <a:pt x="298" y="531"/>
                    </a:cubicBezTo>
                    <a:lnTo>
                      <a:pt x="149" y="531"/>
                    </a:lnTo>
                    <a:cubicBezTo>
                      <a:pt x="121" y="502"/>
                      <a:pt x="121" y="474"/>
                      <a:pt x="93" y="446"/>
                    </a:cubicBezTo>
                    <a:lnTo>
                      <a:pt x="93" y="326"/>
                    </a:lnTo>
                    <a:lnTo>
                      <a:pt x="93" y="297"/>
                    </a:lnTo>
                    <a:lnTo>
                      <a:pt x="93" y="177"/>
                    </a:lnTo>
                    <a:cubicBezTo>
                      <a:pt x="121" y="120"/>
                      <a:pt x="121" y="120"/>
                      <a:pt x="149" y="92"/>
                    </a:cubicBezTo>
                    <a:cubicBezTo>
                      <a:pt x="149" y="92"/>
                      <a:pt x="177" y="64"/>
                      <a:pt x="213" y="64"/>
                    </a:cubicBezTo>
                    <a:close/>
                    <a:moveTo>
                      <a:pt x="213" y="0"/>
                    </a:moveTo>
                    <a:cubicBezTo>
                      <a:pt x="177" y="0"/>
                      <a:pt x="149" y="0"/>
                      <a:pt x="121" y="28"/>
                    </a:cubicBezTo>
                    <a:cubicBezTo>
                      <a:pt x="121" y="28"/>
                      <a:pt x="93" y="28"/>
                      <a:pt x="64" y="64"/>
                    </a:cubicBezTo>
                    <a:cubicBezTo>
                      <a:pt x="64" y="92"/>
                      <a:pt x="36" y="120"/>
                      <a:pt x="36" y="149"/>
                    </a:cubicBezTo>
                    <a:cubicBezTo>
                      <a:pt x="36" y="205"/>
                      <a:pt x="1" y="241"/>
                      <a:pt x="1" y="297"/>
                    </a:cubicBezTo>
                    <a:cubicBezTo>
                      <a:pt x="1" y="354"/>
                      <a:pt x="36" y="418"/>
                      <a:pt x="36" y="446"/>
                    </a:cubicBezTo>
                    <a:cubicBezTo>
                      <a:pt x="36" y="502"/>
                      <a:pt x="64" y="531"/>
                      <a:pt x="64" y="531"/>
                    </a:cubicBezTo>
                    <a:cubicBezTo>
                      <a:pt x="93" y="559"/>
                      <a:pt x="121" y="594"/>
                      <a:pt x="121" y="594"/>
                    </a:cubicBezTo>
                    <a:cubicBezTo>
                      <a:pt x="149" y="594"/>
                      <a:pt x="177" y="623"/>
                      <a:pt x="213" y="623"/>
                    </a:cubicBezTo>
                    <a:cubicBezTo>
                      <a:pt x="241" y="623"/>
                      <a:pt x="269" y="594"/>
                      <a:pt x="298" y="594"/>
                    </a:cubicBezTo>
                    <a:cubicBezTo>
                      <a:pt x="326" y="594"/>
                      <a:pt x="354" y="559"/>
                      <a:pt x="354" y="531"/>
                    </a:cubicBezTo>
                    <a:cubicBezTo>
                      <a:pt x="390" y="531"/>
                      <a:pt x="390" y="502"/>
                      <a:pt x="418" y="446"/>
                    </a:cubicBezTo>
                    <a:lnTo>
                      <a:pt x="418" y="297"/>
                    </a:lnTo>
                    <a:lnTo>
                      <a:pt x="418" y="149"/>
                    </a:lnTo>
                    <a:cubicBezTo>
                      <a:pt x="390" y="120"/>
                      <a:pt x="390" y="92"/>
                      <a:pt x="354" y="64"/>
                    </a:cubicBezTo>
                    <a:cubicBezTo>
                      <a:pt x="354" y="28"/>
                      <a:pt x="326" y="28"/>
                      <a:pt x="298" y="28"/>
                    </a:cubicBezTo>
                    <a:cubicBezTo>
                      <a:pt x="269" y="0"/>
                      <a:pt x="241" y="0"/>
                      <a:pt x="21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03" name="Google Shape;1003;p39"/>
              <p:cNvSpPr/>
              <p:nvPr/>
            </p:nvSpPr>
            <p:spPr>
              <a:xfrm>
                <a:off x="5133325" y="2316925"/>
                <a:ext cx="10475" cy="15575"/>
              </a:xfrm>
              <a:custGeom>
                <a:rect b="b" l="l" r="r" t="t"/>
                <a:pathLst>
                  <a:path extrusionOk="0" h="623" w="419">
                    <a:moveTo>
                      <a:pt x="206" y="64"/>
                    </a:moveTo>
                    <a:cubicBezTo>
                      <a:pt x="241" y="64"/>
                      <a:pt x="270" y="92"/>
                      <a:pt x="270" y="92"/>
                    </a:cubicBezTo>
                    <a:cubicBezTo>
                      <a:pt x="298" y="120"/>
                      <a:pt x="298" y="120"/>
                      <a:pt x="326" y="177"/>
                    </a:cubicBezTo>
                    <a:lnTo>
                      <a:pt x="326" y="297"/>
                    </a:lnTo>
                    <a:lnTo>
                      <a:pt x="326" y="326"/>
                    </a:lnTo>
                    <a:lnTo>
                      <a:pt x="326" y="446"/>
                    </a:lnTo>
                    <a:cubicBezTo>
                      <a:pt x="298" y="474"/>
                      <a:pt x="298" y="502"/>
                      <a:pt x="270" y="531"/>
                    </a:cubicBezTo>
                    <a:lnTo>
                      <a:pt x="121" y="531"/>
                    </a:lnTo>
                    <a:cubicBezTo>
                      <a:pt x="121" y="502"/>
                      <a:pt x="93" y="474"/>
                      <a:pt x="93" y="446"/>
                    </a:cubicBezTo>
                    <a:lnTo>
                      <a:pt x="93" y="326"/>
                    </a:lnTo>
                    <a:lnTo>
                      <a:pt x="93" y="297"/>
                    </a:lnTo>
                    <a:lnTo>
                      <a:pt x="93" y="177"/>
                    </a:lnTo>
                    <a:cubicBezTo>
                      <a:pt x="93" y="120"/>
                      <a:pt x="121" y="120"/>
                      <a:pt x="121" y="92"/>
                    </a:cubicBezTo>
                    <a:cubicBezTo>
                      <a:pt x="149" y="92"/>
                      <a:pt x="178" y="64"/>
                      <a:pt x="206" y="64"/>
                    </a:cubicBezTo>
                    <a:close/>
                    <a:moveTo>
                      <a:pt x="206" y="0"/>
                    </a:moveTo>
                    <a:cubicBezTo>
                      <a:pt x="178" y="0"/>
                      <a:pt x="149" y="0"/>
                      <a:pt x="121" y="28"/>
                    </a:cubicBezTo>
                    <a:cubicBezTo>
                      <a:pt x="93" y="28"/>
                      <a:pt x="65" y="28"/>
                      <a:pt x="65" y="64"/>
                    </a:cubicBezTo>
                    <a:cubicBezTo>
                      <a:pt x="29" y="92"/>
                      <a:pt x="29" y="120"/>
                      <a:pt x="1" y="149"/>
                    </a:cubicBezTo>
                    <a:lnTo>
                      <a:pt x="1" y="297"/>
                    </a:lnTo>
                    <a:lnTo>
                      <a:pt x="1" y="446"/>
                    </a:lnTo>
                    <a:cubicBezTo>
                      <a:pt x="29" y="502"/>
                      <a:pt x="29" y="531"/>
                      <a:pt x="65" y="531"/>
                    </a:cubicBezTo>
                    <a:cubicBezTo>
                      <a:pt x="65" y="559"/>
                      <a:pt x="93" y="594"/>
                      <a:pt x="121" y="594"/>
                    </a:cubicBezTo>
                    <a:cubicBezTo>
                      <a:pt x="149" y="594"/>
                      <a:pt x="178" y="623"/>
                      <a:pt x="206" y="623"/>
                    </a:cubicBezTo>
                    <a:cubicBezTo>
                      <a:pt x="241" y="623"/>
                      <a:pt x="270" y="594"/>
                      <a:pt x="298" y="594"/>
                    </a:cubicBezTo>
                    <a:cubicBezTo>
                      <a:pt x="298" y="594"/>
                      <a:pt x="326" y="559"/>
                      <a:pt x="355" y="531"/>
                    </a:cubicBezTo>
                    <a:cubicBezTo>
                      <a:pt x="355" y="531"/>
                      <a:pt x="383" y="502"/>
                      <a:pt x="383" y="446"/>
                    </a:cubicBezTo>
                    <a:cubicBezTo>
                      <a:pt x="383" y="418"/>
                      <a:pt x="418" y="354"/>
                      <a:pt x="418" y="297"/>
                    </a:cubicBezTo>
                    <a:cubicBezTo>
                      <a:pt x="418" y="241"/>
                      <a:pt x="383" y="205"/>
                      <a:pt x="383" y="149"/>
                    </a:cubicBezTo>
                    <a:cubicBezTo>
                      <a:pt x="383" y="120"/>
                      <a:pt x="355" y="92"/>
                      <a:pt x="355" y="64"/>
                    </a:cubicBezTo>
                    <a:cubicBezTo>
                      <a:pt x="326" y="28"/>
                      <a:pt x="298" y="28"/>
                      <a:pt x="298" y="28"/>
                    </a:cubicBezTo>
                    <a:cubicBezTo>
                      <a:pt x="270" y="0"/>
                      <a:pt x="241" y="0"/>
                      <a:pt x="20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04" name="Google Shape;1004;p39"/>
              <p:cNvSpPr/>
              <p:nvPr/>
            </p:nvSpPr>
            <p:spPr>
              <a:xfrm>
                <a:off x="5145175" y="2316925"/>
                <a:ext cx="10300" cy="15575"/>
              </a:xfrm>
              <a:custGeom>
                <a:rect b="b" l="l" r="r" t="t"/>
                <a:pathLst>
                  <a:path extrusionOk="0" h="623" w="412">
                    <a:moveTo>
                      <a:pt x="206" y="64"/>
                    </a:moveTo>
                    <a:cubicBezTo>
                      <a:pt x="234" y="64"/>
                      <a:pt x="263" y="92"/>
                      <a:pt x="298" y="92"/>
                    </a:cubicBezTo>
                    <a:cubicBezTo>
                      <a:pt x="298" y="120"/>
                      <a:pt x="326" y="120"/>
                      <a:pt x="326" y="177"/>
                    </a:cubicBezTo>
                    <a:lnTo>
                      <a:pt x="326" y="297"/>
                    </a:lnTo>
                    <a:lnTo>
                      <a:pt x="326" y="326"/>
                    </a:lnTo>
                    <a:lnTo>
                      <a:pt x="326" y="446"/>
                    </a:lnTo>
                    <a:cubicBezTo>
                      <a:pt x="326" y="474"/>
                      <a:pt x="298" y="502"/>
                      <a:pt x="298" y="531"/>
                    </a:cubicBezTo>
                    <a:lnTo>
                      <a:pt x="149" y="531"/>
                    </a:lnTo>
                    <a:cubicBezTo>
                      <a:pt x="121" y="502"/>
                      <a:pt x="121" y="474"/>
                      <a:pt x="86" y="446"/>
                    </a:cubicBezTo>
                    <a:lnTo>
                      <a:pt x="86" y="326"/>
                    </a:lnTo>
                    <a:lnTo>
                      <a:pt x="86" y="297"/>
                    </a:lnTo>
                    <a:lnTo>
                      <a:pt x="86" y="177"/>
                    </a:lnTo>
                    <a:cubicBezTo>
                      <a:pt x="121" y="120"/>
                      <a:pt x="121" y="120"/>
                      <a:pt x="149" y="92"/>
                    </a:cubicBezTo>
                    <a:cubicBezTo>
                      <a:pt x="149" y="92"/>
                      <a:pt x="178" y="64"/>
                      <a:pt x="206" y="64"/>
                    </a:cubicBezTo>
                    <a:close/>
                    <a:moveTo>
                      <a:pt x="206" y="0"/>
                    </a:moveTo>
                    <a:cubicBezTo>
                      <a:pt x="178" y="0"/>
                      <a:pt x="149" y="0"/>
                      <a:pt x="121" y="28"/>
                    </a:cubicBezTo>
                    <a:cubicBezTo>
                      <a:pt x="121" y="28"/>
                      <a:pt x="86" y="28"/>
                      <a:pt x="57" y="64"/>
                    </a:cubicBezTo>
                    <a:cubicBezTo>
                      <a:pt x="57" y="92"/>
                      <a:pt x="29" y="120"/>
                      <a:pt x="29" y="149"/>
                    </a:cubicBezTo>
                    <a:cubicBezTo>
                      <a:pt x="29" y="205"/>
                      <a:pt x="1" y="241"/>
                      <a:pt x="1" y="297"/>
                    </a:cubicBezTo>
                    <a:cubicBezTo>
                      <a:pt x="1" y="354"/>
                      <a:pt x="29" y="418"/>
                      <a:pt x="29" y="446"/>
                    </a:cubicBezTo>
                    <a:cubicBezTo>
                      <a:pt x="29" y="502"/>
                      <a:pt x="57" y="531"/>
                      <a:pt x="57" y="531"/>
                    </a:cubicBezTo>
                    <a:cubicBezTo>
                      <a:pt x="86" y="559"/>
                      <a:pt x="121" y="594"/>
                      <a:pt x="121" y="594"/>
                    </a:cubicBezTo>
                    <a:cubicBezTo>
                      <a:pt x="149" y="594"/>
                      <a:pt x="178" y="623"/>
                      <a:pt x="206" y="623"/>
                    </a:cubicBezTo>
                    <a:cubicBezTo>
                      <a:pt x="234" y="623"/>
                      <a:pt x="263" y="594"/>
                      <a:pt x="298" y="594"/>
                    </a:cubicBezTo>
                    <a:cubicBezTo>
                      <a:pt x="326" y="594"/>
                      <a:pt x="355" y="559"/>
                      <a:pt x="355" y="531"/>
                    </a:cubicBezTo>
                    <a:cubicBezTo>
                      <a:pt x="383" y="531"/>
                      <a:pt x="383" y="502"/>
                      <a:pt x="411" y="446"/>
                    </a:cubicBezTo>
                    <a:lnTo>
                      <a:pt x="411" y="297"/>
                    </a:lnTo>
                    <a:lnTo>
                      <a:pt x="411" y="149"/>
                    </a:lnTo>
                    <a:cubicBezTo>
                      <a:pt x="383" y="120"/>
                      <a:pt x="383" y="92"/>
                      <a:pt x="355" y="64"/>
                    </a:cubicBezTo>
                    <a:cubicBezTo>
                      <a:pt x="355" y="28"/>
                      <a:pt x="326" y="28"/>
                      <a:pt x="298" y="28"/>
                    </a:cubicBezTo>
                    <a:cubicBezTo>
                      <a:pt x="263" y="0"/>
                      <a:pt x="234" y="0"/>
                      <a:pt x="20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05" name="Google Shape;1005;p39"/>
              <p:cNvSpPr/>
              <p:nvPr/>
            </p:nvSpPr>
            <p:spPr>
              <a:xfrm>
                <a:off x="5162875" y="2321350"/>
                <a:ext cx="10275" cy="10450"/>
              </a:xfrm>
              <a:custGeom>
                <a:rect b="b" l="l" r="r" t="t"/>
                <a:pathLst>
                  <a:path extrusionOk="0" h="418" w="411">
                    <a:moveTo>
                      <a:pt x="0" y="0"/>
                    </a:moveTo>
                    <a:lnTo>
                      <a:pt x="0" y="64"/>
                    </a:lnTo>
                    <a:lnTo>
                      <a:pt x="354" y="205"/>
                    </a:lnTo>
                    <a:lnTo>
                      <a:pt x="0" y="354"/>
                    </a:lnTo>
                    <a:lnTo>
                      <a:pt x="0" y="417"/>
                    </a:lnTo>
                    <a:lnTo>
                      <a:pt x="411" y="241"/>
                    </a:lnTo>
                    <a:lnTo>
                      <a:pt x="411" y="17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06" name="Google Shape;1006;p39"/>
              <p:cNvSpPr/>
              <p:nvPr/>
            </p:nvSpPr>
            <p:spPr>
              <a:xfrm>
                <a:off x="5176125" y="2321350"/>
                <a:ext cx="10300" cy="10450"/>
              </a:xfrm>
              <a:custGeom>
                <a:rect b="b" l="l" r="r" t="t"/>
                <a:pathLst>
                  <a:path extrusionOk="0" h="418" w="412">
                    <a:moveTo>
                      <a:pt x="1" y="0"/>
                    </a:moveTo>
                    <a:lnTo>
                      <a:pt x="1" y="64"/>
                    </a:lnTo>
                    <a:lnTo>
                      <a:pt x="355" y="205"/>
                    </a:lnTo>
                    <a:lnTo>
                      <a:pt x="1" y="354"/>
                    </a:lnTo>
                    <a:lnTo>
                      <a:pt x="1" y="417"/>
                    </a:lnTo>
                    <a:lnTo>
                      <a:pt x="411" y="241"/>
                    </a:lnTo>
                    <a:lnTo>
                      <a:pt x="411" y="177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07" name="Google Shape;1007;p39"/>
              <p:cNvSpPr/>
              <p:nvPr/>
            </p:nvSpPr>
            <p:spPr>
              <a:xfrm>
                <a:off x="5188700" y="2316200"/>
                <a:ext cx="5150" cy="19125"/>
              </a:xfrm>
              <a:custGeom>
                <a:rect b="b" l="l" r="r" t="t"/>
                <a:pathLst>
                  <a:path extrusionOk="0" h="765" w="206">
                    <a:moveTo>
                      <a:pt x="0" y="1"/>
                    </a:moveTo>
                    <a:cubicBezTo>
                      <a:pt x="28" y="29"/>
                      <a:pt x="28" y="93"/>
                      <a:pt x="57" y="121"/>
                    </a:cubicBezTo>
                    <a:cubicBezTo>
                      <a:pt x="85" y="149"/>
                      <a:pt x="85" y="206"/>
                      <a:pt x="113" y="234"/>
                    </a:cubicBezTo>
                    <a:lnTo>
                      <a:pt x="113" y="383"/>
                    </a:lnTo>
                    <a:lnTo>
                      <a:pt x="113" y="531"/>
                    </a:lnTo>
                    <a:cubicBezTo>
                      <a:pt x="85" y="560"/>
                      <a:pt x="85" y="623"/>
                      <a:pt x="57" y="652"/>
                    </a:cubicBezTo>
                    <a:cubicBezTo>
                      <a:pt x="28" y="680"/>
                      <a:pt x="28" y="737"/>
                      <a:pt x="0" y="765"/>
                    </a:cubicBezTo>
                    <a:lnTo>
                      <a:pt x="57" y="765"/>
                    </a:lnTo>
                    <a:cubicBezTo>
                      <a:pt x="85" y="708"/>
                      <a:pt x="149" y="652"/>
                      <a:pt x="149" y="588"/>
                    </a:cubicBezTo>
                    <a:cubicBezTo>
                      <a:pt x="177" y="531"/>
                      <a:pt x="205" y="447"/>
                      <a:pt x="205" y="383"/>
                    </a:cubicBezTo>
                    <a:cubicBezTo>
                      <a:pt x="205" y="326"/>
                      <a:pt x="177" y="234"/>
                      <a:pt x="149" y="178"/>
                    </a:cubicBezTo>
                    <a:cubicBezTo>
                      <a:pt x="149" y="121"/>
                      <a:pt x="85" y="57"/>
                      <a:pt x="5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08" name="Google Shape;1008;p39"/>
              <p:cNvSpPr/>
              <p:nvPr/>
            </p:nvSpPr>
            <p:spPr>
              <a:xfrm>
                <a:off x="5195950" y="2316200"/>
                <a:ext cx="6025" cy="19125"/>
              </a:xfrm>
              <a:custGeom>
                <a:rect b="b" l="l" r="r" t="t"/>
                <a:pathLst>
                  <a:path extrusionOk="0" h="765" w="241">
                    <a:moveTo>
                      <a:pt x="0" y="1"/>
                    </a:moveTo>
                    <a:lnTo>
                      <a:pt x="0" y="57"/>
                    </a:lnTo>
                    <a:lnTo>
                      <a:pt x="64" y="57"/>
                    </a:lnTo>
                    <a:lnTo>
                      <a:pt x="92" y="93"/>
                    </a:lnTo>
                    <a:lnTo>
                      <a:pt x="92" y="298"/>
                    </a:lnTo>
                    <a:lnTo>
                      <a:pt x="92" y="326"/>
                    </a:lnTo>
                    <a:lnTo>
                      <a:pt x="120" y="355"/>
                    </a:lnTo>
                    <a:cubicBezTo>
                      <a:pt x="149" y="383"/>
                      <a:pt x="149" y="383"/>
                      <a:pt x="177" y="383"/>
                    </a:cubicBezTo>
                    <a:cubicBezTo>
                      <a:pt x="149" y="383"/>
                      <a:pt x="120" y="383"/>
                      <a:pt x="120" y="411"/>
                    </a:cubicBezTo>
                    <a:cubicBezTo>
                      <a:pt x="92" y="411"/>
                      <a:pt x="92" y="447"/>
                      <a:pt x="92" y="475"/>
                    </a:cubicBezTo>
                    <a:lnTo>
                      <a:pt x="92" y="652"/>
                    </a:lnTo>
                    <a:cubicBezTo>
                      <a:pt x="92" y="680"/>
                      <a:pt x="92" y="680"/>
                      <a:pt x="64" y="708"/>
                    </a:cubicBezTo>
                    <a:lnTo>
                      <a:pt x="0" y="708"/>
                    </a:lnTo>
                    <a:lnTo>
                      <a:pt x="0" y="765"/>
                    </a:lnTo>
                    <a:lnTo>
                      <a:pt x="64" y="765"/>
                    </a:lnTo>
                    <a:cubicBezTo>
                      <a:pt x="92" y="765"/>
                      <a:pt x="92" y="737"/>
                      <a:pt x="120" y="737"/>
                    </a:cubicBezTo>
                    <a:lnTo>
                      <a:pt x="149" y="708"/>
                    </a:lnTo>
                    <a:lnTo>
                      <a:pt x="149" y="652"/>
                    </a:lnTo>
                    <a:lnTo>
                      <a:pt x="149" y="475"/>
                    </a:lnTo>
                    <a:cubicBezTo>
                      <a:pt x="149" y="447"/>
                      <a:pt x="149" y="447"/>
                      <a:pt x="177" y="447"/>
                    </a:cubicBezTo>
                    <a:lnTo>
                      <a:pt x="177" y="411"/>
                    </a:lnTo>
                    <a:lnTo>
                      <a:pt x="241" y="411"/>
                    </a:lnTo>
                    <a:lnTo>
                      <a:pt x="241" y="355"/>
                    </a:lnTo>
                    <a:lnTo>
                      <a:pt x="177" y="355"/>
                    </a:lnTo>
                    <a:lnTo>
                      <a:pt x="177" y="326"/>
                    </a:lnTo>
                    <a:cubicBezTo>
                      <a:pt x="149" y="326"/>
                      <a:pt x="149" y="298"/>
                      <a:pt x="149" y="298"/>
                    </a:cubicBezTo>
                    <a:lnTo>
                      <a:pt x="149" y="121"/>
                    </a:lnTo>
                    <a:lnTo>
                      <a:pt x="149" y="57"/>
                    </a:lnTo>
                    <a:cubicBezTo>
                      <a:pt x="149" y="29"/>
                      <a:pt x="120" y="29"/>
                      <a:pt x="120" y="29"/>
                    </a:cubicBezTo>
                    <a:cubicBezTo>
                      <a:pt x="92" y="29"/>
                      <a:pt x="92" y="1"/>
                      <a:pt x="6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09" name="Google Shape;1009;p39"/>
              <p:cNvSpPr/>
              <p:nvPr/>
            </p:nvSpPr>
            <p:spPr>
              <a:xfrm>
                <a:off x="5028800" y="2461400"/>
                <a:ext cx="5175" cy="19125"/>
              </a:xfrm>
              <a:custGeom>
                <a:rect b="b" l="l" r="r" t="t"/>
                <a:pathLst>
                  <a:path extrusionOk="0" h="765" w="207">
                    <a:moveTo>
                      <a:pt x="142" y="1"/>
                    </a:moveTo>
                    <a:lnTo>
                      <a:pt x="114" y="29"/>
                    </a:lnTo>
                    <a:cubicBezTo>
                      <a:pt x="86" y="29"/>
                      <a:pt x="86" y="58"/>
                      <a:pt x="86" y="58"/>
                    </a:cubicBezTo>
                    <a:cubicBezTo>
                      <a:pt x="58" y="86"/>
                      <a:pt x="58" y="86"/>
                      <a:pt x="58" y="121"/>
                    </a:cubicBezTo>
                    <a:lnTo>
                      <a:pt x="58" y="298"/>
                    </a:lnTo>
                    <a:lnTo>
                      <a:pt x="58" y="326"/>
                    </a:lnTo>
                    <a:lnTo>
                      <a:pt x="29" y="355"/>
                    </a:lnTo>
                    <a:lnTo>
                      <a:pt x="1" y="355"/>
                    </a:lnTo>
                    <a:lnTo>
                      <a:pt x="1" y="411"/>
                    </a:lnTo>
                    <a:lnTo>
                      <a:pt x="29" y="411"/>
                    </a:lnTo>
                    <a:cubicBezTo>
                      <a:pt x="29" y="440"/>
                      <a:pt x="58" y="440"/>
                      <a:pt x="58" y="440"/>
                    </a:cubicBezTo>
                    <a:lnTo>
                      <a:pt x="58" y="475"/>
                    </a:lnTo>
                    <a:lnTo>
                      <a:pt x="58" y="652"/>
                    </a:lnTo>
                    <a:cubicBezTo>
                      <a:pt x="58" y="680"/>
                      <a:pt x="58" y="708"/>
                      <a:pt x="86" y="708"/>
                    </a:cubicBezTo>
                    <a:cubicBezTo>
                      <a:pt x="86" y="737"/>
                      <a:pt x="86" y="737"/>
                      <a:pt x="114" y="737"/>
                    </a:cubicBezTo>
                    <a:lnTo>
                      <a:pt x="142" y="765"/>
                    </a:lnTo>
                    <a:lnTo>
                      <a:pt x="206" y="765"/>
                    </a:lnTo>
                    <a:lnTo>
                      <a:pt x="206" y="708"/>
                    </a:lnTo>
                    <a:lnTo>
                      <a:pt x="142" y="708"/>
                    </a:lnTo>
                    <a:lnTo>
                      <a:pt x="142" y="680"/>
                    </a:lnTo>
                    <a:lnTo>
                      <a:pt x="114" y="475"/>
                    </a:lnTo>
                    <a:lnTo>
                      <a:pt x="114" y="440"/>
                    </a:lnTo>
                    <a:cubicBezTo>
                      <a:pt x="114" y="411"/>
                      <a:pt x="114" y="411"/>
                      <a:pt x="86" y="411"/>
                    </a:cubicBezTo>
                    <a:cubicBezTo>
                      <a:pt x="86" y="383"/>
                      <a:pt x="58" y="383"/>
                      <a:pt x="29" y="383"/>
                    </a:cubicBezTo>
                    <a:cubicBezTo>
                      <a:pt x="86" y="383"/>
                      <a:pt x="86" y="383"/>
                      <a:pt x="114" y="355"/>
                    </a:cubicBezTo>
                    <a:lnTo>
                      <a:pt x="114" y="298"/>
                    </a:lnTo>
                    <a:lnTo>
                      <a:pt x="142" y="121"/>
                    </a:lnTo>
                    <a:lnTo>
                      <a:pt x="142" y="58"/>
                    </a:lnTo>
                    <a:lnTo>
                      <a:pt x="206" y="58"/>
                    </a:lnTo>
                    <a:lnTo>
                      <a:pt x="206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10" name="Google Shape;1010;p39"/>
              <p:cNvSpPr/>
              <p:nvPr/>
            </p:nvSpPr>
            <p:spPr>
              <a:xfrm>
                <a:off x="5041200" y="2461400"/>
                <a:ext cx="5325" cy="19125"/>
              </a:xfrm>
              <a:custGeom>
                <a:rect b="b" l="l" r="r" t="t"/>
                <a:pathLst>
                  <a:path extrusionOk="0" h="765" w="213">
                    <a:moveTo>
                      <a:pt x="149" y="1"/>
                    </a:moveTo>
                    <a:cubicBezTo>
                      <a:pt x="92" y="58"/>
                      <a:pt x="64" y="121"/>
                      <a:pt x="35" y="178"/>
                    </a:cubicBezTo>
                    <a:cubicBezTo>
                      <a:pt x="0" y="234"/>
                      <a:pt x="0" y="326"/>
                      <a:pt x="0" y="383"/>
                    </a:cubicBezTo>
                    <a:cubicBezTo>
                      <a:pt x="0" y="440"/>
                      <a:pt x="0" y="532"/>
                      <a:pt x="35" y="588"/>
                    </a:cubicBezTo>
                    <a:cubicBezTo>
                      <a:pt x="64" y="652"/>
                      <a:pt x="92" y="708"/>
                      <a:pt x="149" y="765"/>
                    </a:cubicBezTo>
                    <a:lnTo>
                      <a:pt x="212" y="765"/>
                    </a:lnTo>
                    <a:cubicBezTo>
                      <a:pt x="177" y="737"/>
                      <a:pt x="149" y="680"/>
                      <a:pt x="120" y="652"/>
                    </a:cubicBezTo>
                    <a:cubicBezTo>
                      <a:pt x="120" y="616"/>
                      <a:pt x="92" y="560"/>
                      <a:pt x="92" y="532"/>
                    </a:cubicBezTo>
                    <a:cubicBezTo>
                      <a:pt x="92" y="475"/>
                      <a:pt x="64" y="440"/>
                      <a:pt x="64" y="383"/>
                    </a:cubicBezTo>
                    <a:cubicBezTo>
                      <a:pt x="64" y="326"/>
                      <a:pt x="92" y="298"/>
                      <a:pt x="92" y="234"/>
                    </a:cubicBezTo>
                    <a:cubicBezTo>
                      <a:pt x="92" y="206"/>
                      <a:pt x="120" y="150"/>
                      <a:pt x="120" y="121"/>
                    </a:cubicBezTo>
                    <a:cubicBezTo>
                      <a:pt x="149" y="86"/>
                      <a:pt x="177" y="29"/>
                      <a:pt x="21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11" name="Google Shape;1011;p39"/>
              <p:cNvSpPr/>
              <p:nvPr/>
            </p:nvSpPr>
            <p:spPr>
              <a:xfrm>
                <a:off x="5048625" y="2466550"/>
                <a:ext cx="9575" cy="10275"/>
              </a:xfrm>
              <a:custGeom>
                <a:rect b="b" l="l" r="r" t="t"/>
                <a:pathLst>
                  <a:path extrusionOk="0" h="411" w="383">
                    <a:moveTo>
                      <a:pt x="382" y="0"/>
                    </a:moveTo>
                    <a:lnTo>
                      <a:pt x="0" y="177"/>
                    </a:lnTo>
                    <a:lnTo>
                      <a:pt x="0" y="234"/>
                    </a:lnTo>
                    <a:lnTo>
                      <a:pt x="382" y="410"/>
                    </a:lnTo>
                    <a:lnTo>
                      <a:pt x="382" y="354"/>
                    </a:lnTo>
                    <a:lnTo>
                      <a:pt x="57" y="205"/>
                    </a:lnTo>
                    <a:lnTo>
                      <a:pt x="382" y="57"/>
                    </a:lnTo>
                    <a:lnTo>
                      <a:pt x="38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12" name="Google Shape;1012;p39"/>
              <p:cNvSpPr/>
              <p:nvPr/>
            </p:nvSpPr>
            <p:spPr>
              <a:xfrm>
                <a:off x="5061875" y="2462825"/>
                <a:ext cx="8875" cy="14000"/>
              </a:xfrm>
              <a:custGeom>
                <a:rect b="b" l="l" r="r" t="t"/>
                <a:pathLst>
                  <a:path extrusionOk="0" h="560" w="355">
                    <a:moveTo>
                      <a:pt x="178" y="1"/>
                    </a:moveTo>
                    <a:cubicBezTo>
                      <a:pt x="178" y="1"/>
                      <a:pt x="149" y="29"/>
                      <a:pt x="121" y="29"/>
                    </a:cubicBezTo>
                    <a:cubicBezTo>
                      <a:pt x="121" y="29"/>
                      <a:pt x="93" y="29"/>
                      <a:pt x="57" y="64"/>
                    </a:cubicBezTo>
                    <a:lnTo>
                      <a:pt x="1" y="64"/>
                    </a:lnTo>
                    <a:lnTo>
                      <a:pt x="1" y="121"/>
                    </a:lnTo>
                    <a:lnTo>
                      <a:pt x="149" y="121"/>
                    </a:lnTo>
                    <a:lnTo>
                      <a:pt x="149" y="503"/>
                    </a:lnTo>
                    <a:lnTo>
                      <a:pt x="1" y="503"/>
                    </a:lnTo>
                    <a:lnTo>
                      <a:pt x="1" y="559"/>
                    </a:lnTo>
                    <a:lnTo>
                      <a:pt x="355" y="559"/>
                    </a:lnTo>
                    <a:lnTo>
                      <a:pt x="355" y="503"/>
                    </a:lnTo>
                    <a:lnTo>
                      <a:pt x="206" y="503"/>
                    </a:lnTo>
                    <a:lnTo>
                      <a:pt x="206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13" name="Google Shape;1013;p39"/>
              <p:cNvSpPr/>
              <p:nvPr/>
            </p:nvSpPr>
            <p:spPr>
              <a:xfrm>
                <a:off x="5076550" y="2462125"/>
                <a:ext cx="10475" cy="15575"/>
              </a:xfrm>
              <a:custGeom>
                <a:rect b="b" l="l" r="r" t="t"/>
                <a:pathLst>
                  <a:path extrusionOk="0" h="623" w="419">
                    <a:moveTo>
                      <a:pt x="213" y="57"/>
                    </a:moveTo>
                    <a:cubicBezTo>
                      <a:pt x="242" y="57"/>
                      <a:pt x="270" y="92"/>
                      <a:pt x="298" y="92"/>
                    </a:cubicBezTo>
                    <a:cubicBezTo>
                      <a:pt x="298" y="121"/>
                      <a:pt x="326" y="149"/>
                      <a:pt x="326" y="177"/>
                    </a:cubicBezTo>
                    <a:lnTo>
                      <a:pt x="326" y="297"/>
                    </a:lnTo>
                    <a:lnTo>
                      <a:pt x="326" y="326"/>
                    </a:lnTo>
                    <a:lnTo>
                      <a:pt x="326" y="446"/>
                    </a:lnTo>
                    <a:cubicBezTo>
                      <a:pt x="326" y="474"/>
                      <a:pt x="298" y="503"/>
                      <a:pt x="298" y="531"/>
                    </a:cubicBezTo>
                    <a:cubicBezTo>
                      <a:pt x="270" y="531"/>
                      <a:pt x="242" y="559"/>
                      <a:pt x="213" y="559"/>
                    </a:cubicBezTo>
                    <a:cubicBezTo>
                      <a:pt x="178" y="559"/>
                      <a:pt x="150" y="531"/>
                      <a:pt x="150" y="531"/>
                    </a:cubicBezTo>
                    <a:cubicBezTo>
                      <a:pt x="121" y="503"/>
                      <a:pt x="121" y="474"/>
                      <a:pt x="93" y="446"/>
                    </a:cubicBezTo>
                    <a:lnTo>
                      <a:pt x="93" y="326"/>
                    </a:lnTo>
                    <a:lnTo>
                      <a:pt x="93" y="297"/>
                    </a:lnTo>
                    <a:lnTo>
                      <a:pt x="93" y="177"/>
                    </a:lnTo>
                    <a:cubicBezTo>
                      <a:pt x="121" y="149"/>
                      <a:pt x="121" y="121"/>
                      <a:pt x="150" y="92"/>
                    </a:cubicBezTo>
                    <a:cubicBezTo>
                      <a:pt x="150" y="92"/>
                      <a:pt x="178" y="57"/>
                      <a:pt x="213" y="57"/>
                    </a:cubicBezTo>
                    <a:close/>
                    <a:moveTo>
                      <a:pt x="213" y="0"/>
                    </a:moveTo>
                    <a:cubicBezTo>
                      <a:pt x="178" y="0"/>
                      <a:pt x="150" y="0"/>
                      <a:pt x="121" y="29"/>
                    </a:cubicBezTo>
                    <a:cubicBezTo>
                      <a:pt x="121" y="29"/>
                      <a:pt x="93" y="57"/>
                      <a:pt x="65" y="57"/>
                    </a:cubicBezTo>
                    <a:cubicBezTo>
                      <a:pt x="65" y="92"/>
                      <a:pt x="36" y="121"/>
                      <a:pt x="36" y="177"/>
                    </a:cubicBezTo>
                    <a:cubicBezTo>
                      <a:pt x="36" y="205"/>
                      <a:pt x="1" y="234"/>
                      <a:pt x="1" y="297"/>
                    </a:cubicBezTo>
                    <a:cubicBezTo>
                      <a:pt x="1" y="354"/>
                      <a:pt x="36" y="411"/>
                      <a:pt x="36" y="446"/>
                    </a:cubicBezTo>
                    <a:cubicBezTo>
                      <a:pt x="36" y="503"/>
                      <a:pt x="65" y="531"/>
                      <a:pt x="65" y="559"/>
                    </a:cubicBezTo>
                    <a:cubicBezTo>
                      <a:pt x="93" y="559"/>
                      <a:pt x="121" y="587"/>
                      <a:pt x="121" y="587"/>
                    </a:cubicBezTo>
                    <a:cubicBezTo>
                      <a:pt x="150" y="623"/>
                      <a:pt x="178" y="623"/>
                      <a:pt x="213" y="623"/>
                    </a:cubicBezTo>
                    <a:cubicBezTo>
                      <a:pt x="242" y="623"/>
                      <a:pt x="270" y="623"/>
                      <a:pt x="298" y="587"/>
                    </a:cubicBezTo>
                    <a:cubicBezTo>
                      <a:pt x="326" y="587"/>
                      <a:pt x="355" y="559"/>
                      <a:pt x="355" y="559"/>
                    </a:cubicBezTo>
                    <a:cubicBezTo>
                      <a:pt x="390" y="531"/>
                      <a:pt x="390" y="503"/>
                      <a:pt x="418" y="446"/>
                    </a:cubicBezTo>
                    <a:lnTo>
                      <a:pt x="418" y="297"/>
                    </a:lnTo>
                    <a:lnTo>
                      <a:pt x="418" y="177"/>
                    </a:lnTo>
                    <a:cubicBezTo>
                      <a:pt x="390" y="121"/>
                      <a:pt x="390" y="92"/>
                      <a:pt x="355" y="57"/>
                    </a:cubicBezTo>
                    <a:cubicBezTo>
                      <a:pt x="355" y="57"/>
                      <a:pt x="326" y="29"/>
                      <a:pt x="298" y="29"/>
                    </a:cubicBezTo>
                    <a:cubicBezTo>
                      <a:pt x="270" y="0"/>
                      <a:pt x="242" y="0"/>
                      <a:pt x="21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14" name="Google Shape;1014;p39"/>
              <p:cNvSpPr/>
              <p:nvPr/>
            </p:nvSpPr>
            <p:spPr>
              <a:xfrm>
                <a:off x="5089125" y="2462125"/>
                <a:ext cx="10450" cy="15575"/>
              </a:xfrm>
              <a:custGeom>
                <a:rect b="b" l="l" r="r" t="t"/>
                <a:pathLst>
                  <a:path extrusionOk="0" h="623" w="418">
                    <a:moveTo>
                      <a:pt x="205" y="57"/>
                    </a:moveTo>
                    <a:cubicBezTo>
                      <a:pt x="241" y="57"/>
                      <a:pt x="269" y="92"/>
                      <a:pt x="269" y="92"/>
                    </a:cubicBezTo>
                    <a:cubicBezTo>
                      <a:pt x="297" y="121"/>
                      <a:pt x="297" y="149"/>
                      <a:pt x="326" y="177"/>
                    </a:cubicBezTo>
                    <a:lnTo>
                      <a:pt x="326" y="297"/>
                    </a:lnTo>
                    <a:lnTo>
                      <a:pt x="326" y="326"/>
                    </a:lnTo>
                    <a:lnTo>
                      <a:pt x="326" y="446"/>
                    </a:lnTo>
                    <a:cubicBezTo>
                      <a:pt x="297" y="474"/>
                      <a:pt x="297" y="503"/>
                      <a:pt x="269" y="531"/>
                    </a:cubicBezTo>
                    <a:cubicBezTo>
                      <a:pt x="269" y="531"/>
                      <a:pt x="241" y="559"/>
                      <a:pt x="205" y="559"/>
                    </a:cubicBezTo>
                    <a:cubicBezTo>
                      <a:pt x="177" y="559"/>
                      <a:pt x="149" y="531"/>
                      <a:pt x="121" y="531"/>
                    </a:cubicBezTo>
                    <a:cubicBezTo>
                      <a:pt x="121" y="503"/>
                      <a:pt x="92" y="474"/>
                      <a:pt x="92" y="446"/>
                    </a:cubicBezTo>
                    <a:lnTo>
                      <a:pt x="92" y="326"/>
                    </a:lnTo>
                    <a:lnTo>
                      <a:pt x="92" y="297"/>
                    </a:lnTo>
                    <a:lnTo>
                      <a:pt x="92" y="177"/>
                    </a:lnTo>
                    <a:cubicBezTo>
                      <a:pt x="92" y="149"/>
                      <a:pt x="121" y="121"/>
                      <a:pt x="121" y="92"/>
                    </a:cubicBezTo>
                    <a:cubicBezTo>
                      <a:pt x="149" y="92"/>
                      <a:pt x="177" y="57"/>
                      <a:pt x="205" y="57"/>
                    </a:cubicBezTo>
                    <a:close/>
                    <a:moveTo>
                      <a:pt x="205" y="0"/>
                    </a:moveTo>
                    <a:cubicBezTo>
                      <a:pt x="177" y="0"/>
                      <a:pt x="149" y="0"/>
                      <a:pt x="121" y="29"/>
                    </a:cubicBezTo>
                    <a:cubicBezTo>
                      <a:pt x="92" y="29"/>
                      <a:pt x="64" y="57"/>
                      <a:pt x="64" y="57"/>
                    </a:cubicBezTo>
                    <a:cubicBezTo>
                      <a:pt x="29" y="92"/>
                      <a:pt x="29" y="121"/>
                      <a:pt x="0" y="177"/>
                    </a:cubicBezTo>
                    <a:lnTo>
                      <a:pt x="0" y="297"/>
                    </a:lnTo>
                    <a:lnTo>
                      <a:pt x="0" y="446"/>
                    </a:lnTo>
                    <a:cubicBezTo>
                      <a:pt x="29" y="503"/>
                      <a:pt x="29" y="531"/>
                      <a:pt x="64" y="559"/>
                    </a:cubicBezTo>
                    <a:cubicBezTo>
                      <a:pt x="64" y="559"/>
                      <a:pt x="92" y="587"/>
                      <a:pt x="121" y="587"/>
                    </a:cubicBezTo>
                    <a:cubicBezTo>
                      <a:pt x="149" y="623"/>
                      <a:pt x="177" y="623"/>
                      <a:pt x="205" y="623"/>
                    </a:cubicBezTo>
                    <a:cubicBezTo>
                      <a:pt x="241" y="623"/>
                      <a:pt x="269" y="623"/>
                      <a:pt x="297" y="587"/>
                    </a:cubicBezTo>
                    <a:cubicBezTo>
                      <a:pt x="297" y="587"/>
                      <a:pt x="326" y="559"/>
                      <a:pt x="354" y="559"/>
                    </a:cubicBezTo>
                    <a:cubicBezTo>
                      <a:pt x="354" y="531"/>
                      <a:pt x="382" y="503"/>
                      <a:pt x="382" y="446"/>
                    </a:cubicBezTo>
                    <a:cubicBezTo>
                      <a:pt x="382" y="411"/>
                      <a:pt x="418" y="354"/>
                      <a:pt x="418" y="297"/>
                    </a:cubicBezTo>
                    <a:cubicBezTo>
                      <a:pt x="418" y="234"/>
                      <a:pt x="382" y="205"/>
                      <a:pt x="382" y="177"/>
                    </a:cubicBezTo>
                    <a:cubicBezTo>
                      <a:pt x="382" y="121"/>
                      <a:pt x="354" y="92"/>
                      <a:pt x="354" y="57"/>
                    </a:cubicBezTo>
                    <a:cubicBezTo>
                      <a:pt x="326" y="57"/>
                      <a:pt x="297" y="29"/>
                      <a:pt x="297" y="29"/>
                    </a:cubicBezTo>
                    <a:cubicBezTo>
                      <a:pt x="269" y="0"/>
                      <a:pt x="241" y="0"/>
                      <a:pt x="20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15" name="Google Shape;1015;p39"/>
              <p:cNvSpPr/>
              <p:nvPr/>
            </p:nvSpPr>
            <p:spPr>
              <a:xfrm>
                <a:off x="5106100" y="2462825"/>
                <a:ext cx="8875" cy="14000"/>
              </a:xfrm>
              <a:custGeom>
                <a:rect b="b" l="l" r="r" t="t"/>
                <a:pathLst>
                  <a:path extrusionOk="0" h="560" w="355">
                    <a:moveTo>
                      <a:pt x="177" y="1"/>
                    </a:moveTo>
                    <a:cubicBezTo>
                      <a:pt x="177" y="1"/>
                      <a:pt x="149" y="29"/>
                      <a:pt x="121" y="29"/>
                    </a:cubicBezTo>
                    <a:cubicBezTo>
                      <a:pt x="121" y="29"/>
                      <a:pt x="92" y="29"/>
                      <a:pt x="57" y="64"/>
                    </a:cubicBezTo>
                    <a:lnTo>
                      <a:pt x="0" y="64"/>
                    </a:lnTo>
                    <a:lnTo>
                      <a:pt x="0" y="121"/>
                    </a:lnTo>
                    <a:lnTo>
                      <a:pt x="149" y="121"/>
                    </a:lnTo>
                    <a:lnTo>
                      <a:pt x="149" y="503"/>
                    </a:lnTo>
                    <a:lnTo>
                      <a:pt x="0" y="503"/>
                    </a:lnTo>
                    <a:lnTo>
                      <a:pt x="0" y="559"/>
                    </a:lnTo>
                    <a:lnTo>
                      <a:pt x="354" y="559"/>
                    </a:lnTo>
                    <a:lnTo>
                      <a:pt x="354" y="503"/>
                    </a:lnTo>
                    <a:lnTo>
                      <a:pt x="206" y="503"/>
                    </a:lnTo>
                    <a:lnTo>
                      <a:pt x="206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16" name="Google Shape;1016;p39"/>
              <p:cNvSpPr/>
              <p:nvPr/>
            </p:nvSpPr>
            <p:spPr>
              <a:xfrm>
                <a:off x="5120775" y="2462125"/>
                <a:ext cx="10450" cy="15575"/>
              </a:xfrm>
              <a:custGeom>
                <a:rect b="b" l="l" r="r" t="t"/>
                <a:pathLst>
                  <a:path extrusionOk="0" h="623" w="418">
                    <a:moveTo>
                      <a:pt x="213" y="57"/>
                    </a:moveTo>
                    <a:cubicBezTo>
                      <a:pt x="241" y="57"/>
                      <a:pt x="269" y="92"/>
                      <a:pt x="298" y="92"/>
                    </a:cubicBezTo>
                    <a:cubicBezTo>
                      <a:pt x="298" y="121"/>
                      <a:pt x="326" y="149"/>
                      <a:pt x="326" y="177"/>
                    </a:cubicBezTo>
                    <a:lnTo>
                      <a:pt x="326" y="297"/>
                    </a:lnTo>
                    <a:lnTo>
                      <a:pt x="326" y="326"/>
                    </a:lnTo>
                    <a:lnTo>
                      <a:pt x="326" y="446"/>
                    </a:lnTo>
                    <a:cubicBezTo>
                      <a:pt x="326" y="474"/>
                      <a:pt x="298" y="503"/>
                      <a:pt x="298" y="531"/>
                    </a:cubicBezTo>
                    <a:cubicBezTo>
                      <a:pt x="269" y="531"/>
                      <a:pt x="241" y="559"/>
                      <a:pt x="213" y="559"/>
                    </a:cubicBezTo>
                    <a:cubicBezTo>
                      <a:pt x="177" y="559"/>
                      <a:pt x="149" y="531"/>
                      <a:pt x="149" y="531"/>
                    </a:cubicBezTo>
                    <a:cubicBezTo>
                      <a:pt x="121" y="503"/>
                      <a:pt x="121" y="474"/>
                      <a:pt x="93" y="446"/>
                    </a:cubicBezTo>
                    <a:lnTo>
                      <a:pt x="93" y="326"/>
                    </a:lnTo>
                    <a:lnTo>
                      <a:pt x="93" y="297"/>
                    </a:lnTo>
                    <a:lnTo>
                      <a:pt x="93" y="177"/>
                    </a:lnTo>
                    <a:cubicBezTo>
                      <a:pt x="121" y="149"/>
                      <a:pt x="121" y="121"/>
                      <a:pt x="149" y="92"/>
                    </a:cubicBezTo>
                    <a:cubicBezTo>
                      <a:pt x="149" y="92"/>
                      <a:pt x="177" y="57"/>
                      <a:pt x="213" y="57"/>
                    </a:cubicBezTo>
                    <a:close/>
                    <a:moveTo>
                      <a:pt x="213" y="0"/>
                    </a:moveTo>
                    <a:cubicBezTo>
                      <a:pt x="177" y="0"/>
                      <a:pt x="149" y="0"/>
                      <a:pt x="121" y="29"/>
                    </a:cubicBezTo>
                    <a:cubicBezTo>
                      <a:pt x="121" y="29"/>
                      <a:pt x="93" y="57"/>
                      <a:pt x="64" y="57"/>
                    </a:cubicBezTo>
                    <a:cubicBezTo>
                      <a:pt x="64" y="92"/>
                      <a:pt x="36" y="121"/>
                      <a:pt x="36" y="177"/>
                    </a:cubicBezTo>
                    <a:cubicBezTo>
                      <a:pt x="36" y="205"/>
                      <a:pt x="1" y="234"/>
                      <a:pt x="1" y="297"/>
                    </a:cubicBezTo>
                    <a:cubicBezTo>
                      <a:pt x="1" y="354"/>
                      <a:pt x="36" y="411"/>
                      <a:pt x="36" y="446"/>
                    </a:cubicBezTo>
                    <a:cubicBezTo>
                      <a:pt x="36" y="503"/>
                      <a:pt x="64" y="531"/>
                      <a:pt x="64" y="559"/>
                    </a:cubicBezTo>
                    <a:cubicBezTo>
                      <a:pt x="93" y="559"/>
                      <a:pt x="121" y="587"/>
                      <a:pt x="121" y="587"/>
                    </a:cubicBezTo>
                    <a:cubicBezTo>
                      <a:pt x="149" y="623"/>
                      <a:pt x="177" y="623"/>
                      <a:pt x="213" y="623"/>
                    </a:cubicBezTo>
                    <a:cubicBezTo>
                      <a:pt x="241" y="623"/>
                      <a:pt x="269" y="623"/>
                      <a:pt x="298" y="587"/>
                    </a:cubicBezTo>
                    <a:cubicBezTo>
                      <a:pt x="326" y="587"/>
                      <a:pt x="354" y="559"/>
                      <a:pt x="354" y="559"/>
                    </a:cubicBezTo>
                    <a:cubicBezTo>
                      <a:pt x="390" y="531"/>
                      <a:pt x="390" y="503"/>
                      <a:pt x="418" y="446"/>
                    </a:cubicBezTo>
                    <a:lnTo>
                      <a:pt x="418" y="297"/>
                    </a:lnTo>
                    <a:lnTo>
                      <a:pt x="418" y="177"/>
                    </a:lnTo>
                    <a:cubicBezTo>
                      <a:pt x="390" y="121"/>
                      <a:pt x="390" y="92"/>
                      <a:pt x="354" y="57"/>
                    </a:cubicBezTo>
                    <a:cubicBezTo>
                      <a:pt x="354" y="57"/>
                      <a:pt x="326" y="29"/>
                      <a:pt x="298" y="29"/>
                    </a:cubicBezTo>
                    <a:cubicBezTo>
                      <a:pt x="269" y="0"/>
                      <a:pt x="241" y="0"/>
                      <a:pt x="21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17" name="Google Shape;1017;p39"/>
              <p:cNvSpPr/>
              <p:nvPr/>
            </p:nvSpPr>
            <p:spPr>
              <a:xfrm>
                <a:off x="5133325" y="2462125"/>
                <a:ext cx="10475" cy="15575"/>
              </a:xfrm>
              <a:custGeom>
                <a:rect b="b" l="l" r="r" t="t"/>
                <a:pathLst>
                  <a:path extrusionOk="0" h="623" w="419">
                    <a:moveTo>
                      <a:pt x="206" y="57"/>
                    </a:moveTo>
                    <a:cubicBezTo>
                      <a:pt x="241" y="57"/>
                      <a:pt x="270" y="92"/>
                      <a:pt x="270" y="92"/>
                    </a:cubicBezTo>
                    <a:cubicBezTo>
                      <a:pt x="298" y="121"/>
                      <a:pt x="298" y="149"/>
                      <a:pt x="326" y="177"/>
                    </a:cubicBezTo>
                    <a:lnTo>
                      <a:pt x="326" y="297"/>
                    </a:lnTo>
                    <a:lnTo>
                      <a:pt x="326" y="326"/>
                    </a:lnTo>
                    <a:lnTo>
                      <a:pt x="326" y="446"/>
                    </a:lnTo>
                    <a:cubicBezTo>
                      <a:pt x="298" y="474"/>
                      <a:pt x="298" y="503"/>
                      <a:pt x="270" y="531"/>
                    </a:cubicBezTo>
                    <a:cubicBezTo>
                      <a:pt x="270" y="531"/>
                      <a:pt x="241" y="559"/>
                      <a:pt x="206" y="559"/>
                    </a:cubicBezTo>
                    <a:cubicBezTo>
                      <a:pt x="178" y="559"/>
                      <a:pt x="149" y="531"/>
                      <a:pt x="121" y="531"/>
                    </a:cubicBezTo>
                    <a:cubicBezTo>
                      <a:pt x="121" y="503"/>
                      <a:pt x="93" y="474"/>
                      <a:pt x="93" y="446"/>
                    </a:cubicBezTo>
                    <a:lnTo>
                      <a:pt x="93" y="326"/>
                    </a:lnTo>
                    <a:lnTo>
                      <a:pt x="93" y="297"/>
                    </a:lnTo>
                    <a:lnTo>
                      <a:pt x="93" y="177"/>
                    </a:lnTo>
                    <a:cubicBezTo>
                      <a:pt x="93" y="149"/>
                      <a:pt x="121" y="121"/>
                      <a:pt x="121" y="92"/>
                    </a:cubicBezTo>
                    <a:cubicBezTo>
                      <a:pt x="149" y="92"/>
                      <a:pt x="178" y="57"/>
                      <a:pt x="206" y="57"/>
                    </a:cubicBezTo>
                    <a:close/>
                    <a:moveTo>
                      <a:pt x="206" y="0"/>
                    </a:moveTo>
                    <a:cubicBezTo>
                      <a:pt x="178" y="0"/>
                      <a:pt x="149" y="0"/>
                      <a:pt x="121" y="29"/>
                    </a:cubicBezTo>
                    <a:cubicBezTo>
                      <a:pt x="93" y="29"/>
                      <a:pt x="65" y="57"/>
                      <a:pt x="65" y="57"/>
                    </a:cubicBezTo>
                    <a:cubicBezTo>
                      <a:pt x="29" y="92"/>
                      <a:pt x="29" y="121"/>
                      <a:pt x="1" y="177"/>
                    </a:cubicBezTo>
                    <a:lnTo>
                      <a:pt x="1" y="297"/>
                    </a:lnTo>
                    <a:lnTo>
                      <a:pt x="1" y="446"/>
                    </a:lnTo>
                    <a:cubicBezTo>
                      <a:pt x="29" y="503"/>
                      <a:pt x="29" y="531"/>
                      <a:pt x="65" y="559"/>
                    </a:cubicBezTo>
                    <a:cubicBezTo>
                      <a:pt x="65" y="559"/>
                      <a:pt x="93" y="587"/>
                      <a:pt x="121" y="587"/>
                    </a:cubicBezTo>
                    <a:cubicBezTo>
                      <a:pt x="149" y="623"/>
                      <a:pt x="178" y="623"/>
                      <a:pt x="206" y="623"/>
                    </a:cubicBezTo>
                    <a:cubicBezTo>
                      <a:pt x="241" y="623"/>
                      <a:pt x="270" y="623"/>
                      <a:pt x="298" y="587"/>
                    </a:cubicBezTo>
                    <a:cubicBezTo>
                      <a:pt x="298" y="587"/>
                      <a:pt x="326" y="559"/>
                      <a:pt x="355" y="559"/>
                    </a:cubicBezTo>
                    <a:cubicBezTo>
                      <a:pt x="355" y="531"/>
                      <a:pt x="383" y="503"/>
                      <a:pt x="383" y="446"/>
                    </a:cubicBezTo>
                    <a:cubicBezTo>
                      <a:pt x="383" y="411"/>
                      <a:pt x="418" y="354"/>
                      <a:pt x="418" y="297"/>
                    </a:cubicBezTo>
                    <a:cubicBezTo>
                      <a:pt x="418" y="234"/>
                      <a:pt x="383" y="205"/>
                      <a:pt x="383" y="177"/>
                    </a:cubicBezTo>
                    <a:cubicBezTo>
                      <a:pt x="383" y="121"/>
                      <a:pt x="355" y="92"/>
                      <a:pt x="355" y="57"/>
                    </a:cubicBezTo>
                    <a:cubicBezTo>
                      <a:pt x="326" y="57"/>
                      <a:pt x="298" y="29"/>
                      <a:pt x="298" y="29"/>
                    </a:cubicBezTo>
                    <a:cubicBezTo>
                      <a:pt x="270" y="0"/>
                      <a:pt x="241" y="0"/>
                      <a:pt x="20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18" name="Google Shape;1018;p39"/>
              <p:cNvSpPr/>
              <p:nvPr/>
            </p:nvSpPr>
            <p:spPr>
              <a:xfrm>
                <a:off x="5145175" y="2462125"/>
                <a:ext cx="10300" cy="15575"/>
              </a:xfrm>
              <a:custGeom>
                <a:rect b="b" l="l" r="r" t="t"/>
                <a:pathLst>
                  <a:path extrusionOk="0" h="623" w="412">
                    <a:moveTo>
                      <a:pt x="206" y="57"/>
                    </a:moveTo>
                    <a:cubicBezTo>
                      <a:pt x="234" y="57"/>
                      <a:pt x="263" y="92"/>
                      <a:pt x="298" y="92"/>
                    </a:cubicBezTo>
                    <a:cubicBezTo>
                      <a:pt x="298" y="121"/>
                      <a:pt x="326" y="149"/>
                      <a:pt x="326" y="177"/>
                    </a:cubicBezTo>
                    <a:lnTo>
                      <a:pt x="326" y="297"/>
                    </a:lnTo>
                    <a:lnTo>
                      <a:pt x="326" y="326"/>
                    </a:lnTo>
                    <a:lnTo>
                      <a:pt x="326" y="446"/>
                    </a:lnTo>
                    <a:cubicBezTo>
                      <a:pt x="326" y="474"/>
                      <a:pt x="298" y="503"/>
                      <a:pt x="298" y="531"/>
                    </a:cubicBezTo>
                    <a:cubicBezTo>
                      <a:pt x="263" y="531"/>
                      <a:pt x="234" y="559"/>
                      <a:pt x="206" y="559"/>
                    </a:cubicBezTo>
                    <a:cubicBezTo>
                      <a:pt x="178" y="559"/>
                      <a:pt x="149" y="531"/>
                      <a:pt x="149" y="531"/>
                    </a:cubicBezTo>
                    <a:cubicBezTo>
                      <a:pt x="121" y="503"/>
                      <a:pt x="121" y="474"/>
                      <a:pt x="86" y="446"/>
                    </a:cubicBezTo>
                    <a:lnTo>
                      <a:pt x="86" y="326"/>
                    </a:lnTo>
                    <a:lnTo>
                      <a:pt x="86" y="297"/>
                    </a:lnTo>
                    <a:lnTo>
                      <a:pt x="86" y="177"/>
                    </a:lnTo>
                    <a:cubicBezTo>
                      <a:pt x="121" y="149"/>
                      <a:pt x="121" y="121"/>
                      <a:pt x="149" y="92"/>
                    </a:cubicBezTo>
                    <a:cubicBezTo>
                      <a:pt x="149" y="92"/>
                      <a:pt x="178" y="57"/>
                      <a:pt x="206" y="57"/>
                    </a:cubicBezTo>
                    <a:close/>
                    <a:moveTo>
                      <a:pt x="206" y="0"/>
                    </a:moveTo>
                    <a:cubicBezTo>
                      <a:pt x="178" y="0"/>
                      <a:pt x="149" y="0"/>
                      <a:pt x="121" y="29"/>
                    </a:cubicBezTo>
                    <a:cubicBezTo>
                      <a:pt x="121" y="29"/>
                      <a:pt x="86" y="57"/>
                      <a:pt x="57" y="57"/>
                    </a:cubicBezTo>
                    <a:cubicBezTo>
                      <a:pt x="57" y="92"/>
                      <a:pt x="29" y="121"/>
                      <a:pt x="29" y="177"/>
                    </a:cubicBezTo>
                    <a:cubicBezTo>
                      <a:pt x="29" y="205"/>
                      <a:pt x="1" y="234"/>
                      <a:pt x="1" y="297"/>
                    </a:cubicBezTo>
                    <a:cubicBezTo>
                      <a:pt x="1" y="354"/>
                      <a:pt x="29" y="411"/>
                      <a:pt x="29" y="446"/>
                    </a:cubicBezTo>
                    <a:cubicBezTo>
                      <a:pt x="29" y="503"/>
                      <a:pt x="57" y="531"/>
                      <a:pt x="57" y="559"/>
                    </a:cubicBezTo>
                    <a:cubicBezTo>
                      <a:pt x="86" y="559"/>
                      <a:pt x="121" y="587"/>
                      <a:pt x="121" y="587"/>
                    </a:cubicBezTo>
                    <a:cubicBezTo>
                      <a:pt x="149" y="623"/>
                      <a:pt x="178" y="623"/>
                      <a:pt x="206" y="623"/>
                    </a:cubicBezTo>
                    <a:cubicBezTo>
                      <a:pt x="234" y="623"/>
                      <a:pt x="263" y="623"/>
                      <a:pt x="298" y="587"/>
                    </a:cubicBezTo>
                    <a:cubicBezTo>
                      <a:pt x="326" y="587"/>
                      <a:pt x="355" y="559"/>
                      <a:pt x="355" y="559"/>
                    </a:cubicBezTo>
                    <a:cubicBezTo>
                      <a:pt x="383" y="531"/>
                      <a:pt x="383" y="503"/>
                      <a:pt x="411" y="446"/>
                    </a:cubicBezTo>
                    <a:lnTo>
                      <a:pt x="411" y="297"/>
                    </a:lnTo>
                    <a:lnTo>
                      <a:pt x="411" y="177"/>
                    </a:lnTo>
                    <a:cubicBezTo>
                      <a:pt x="383" y="121"/>
                      <a:pt x="383" y="92"/>
                      <a:pt x="355" y="57"/>
                    </a:cubicBezTo>
                    <a:cubicBezTo>
                      <a:pt x="355" y="57"/>
                      <a:pt x="326" y="29"/>
                      <a:pt x="298" y="29"/>
                    </a:cubicBezTo>
                    <a:cubicBezTo>
                      <a:pt x="263" y="0"/>
                      <a:pt x="234" y="0"/>
                      <a:pt x="20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19" name="Google Shape;1019;p39"/>
              <p:cNvSpPr/>
              <p:nvPr/>
            </p:nvSpPr>
            <p:spPr>
              <a:xfrm>
                <a:off x="5162875" y="2466550"/>
                <a:ext cx="10275" cy="10275"/>
              </a:xfrm>
              <a:custGeom>
                <a:rect b="b" l="l" r="r" t="t"/>
                <a:pathLst>
                  <a:path extrusionOk="0" h="411" w="411">
                    <a:moveTo>
                      <a:pt x="0" y="0"/>
                    </a:moveTo>
                    <a:lnTo>
                      <a:pt x="0" y="57"/>
                    </a:lnTo>
                    <a:lnTo>
                      <a:pt x="354" y="205"/>
                    </a:lnTo>
                    <a:lnTo>
                      <a:pt x="0" y="354"/>
                    </a:lnTo>
                    <a:lnTo>
                      <a:pt x="0" y="410"/>
                    </a:lnTo>
                    <a:lnTo>
                      <a:pt x="411" y="234"/>
                    </a:lnTo>
                    <a:lnTo>
                      <a:pt x="411" y="17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20" name="Google Shape;1020;p39"/>
              <p:cNvSpPr/>
              <p:nvPr/>
            </p:nvSpPr>
            <p:spPr>
              <a:xfrm>
                <a:off x="5176125" y="2466550"/>
                <a:ext cx="10300" cy="10275"/>
              </a:xfrm>
              <a:custGeom>
                <a:rect b="b" l="l" r="r" t="t"/>
                <a:pathLst>
                  <a:path extrusionOk="0" h="411" w="412">
                    <a:moveTo>
                      <a:pt x="1" y="0"/>
                    </a:moveTo>
                    <a:lnTo>
                      <a:pt x="1" y="57"/>
                    </a:lnTo>
                    <a:lnTo>
                      <a:pt x="355" y="205"/>
                    </a:lnTo>
                    <a:lnTo>
                      <a:pt x="1" y="354"/>
                    </a:lnTo>
                    <a:lnTo>
                      <a:pt x="1" y="410"/>
                    </a:lnTo>
                    <a:lnTo>
                      <a:pt x="411" y="234"/>
                    </a:lnTo>
                    <a:lnTo>
                      <a:pt x="411" y="177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21" name="Google Shape;1021;p39"/>
              <p:cNvSpPr/>
              <p:nvPr/>
            </p:nvSpPr>
            <p:spPr>
              <a:xfrm>
                <a:off x="5188700" y="2461400"/>
                <a:ext cx="5150" cy="19125"/>
              </a:xfrm>
              <a:custGeom>
                <a:rect b="b" l="l" r="r" t="t"/>
                <a:pathLst>
                  <a:path extrusionOk="0" h="765" w="206">
                    <a:moveTo>
                      <a:pt x="0" y="1"/>
                    </a:moveTo>
                    <a:cubicBezTo>
                      <a:pt x="28" y="29"/>
                      <a:pt x="28" y="86"/>
                      <a:pt x="57" y="121"/>
                    </a:cubicBezTo>
                    <a:cubicBezTo>
                      <a:pt x="85" y="150"/>
                      <a:pt x="85" y="206"/>
                      <a:pt x="113" y="234"/>
                    </a:cubicBezTo>
                    <a:lnTo>
                      <a:pt x="113" y="383"/>
                    </a:lnTo>
                    <a:lnTo>
                      <a:pt x="113" y="532"/>
                    </a:lnTo>
                    <a:cubicBezTo>
                      <a:pt x="85" y="560"/>
                      <a:pt x="85" y="616"/>
                      <a:pt x="57" y="652"/>
                    </a:cubicBezTo>
                    <a:cubicBezTo>
                      <a:pt x="28" y="680"/>
                      <a:pt x="28" y="737"/>
                      <a:pt x="0" y="765"/>
                    </a:cubicBezTo>
                    <a:lnTo>
                      <a:pt x="57" y="765"/>
                    </a:lnTo>
                    <a:cubicBezTo>
                      <a:pt x="85" y="708"/>
                      <a:pt x="149" y="652"/>
                      <a:pt x="149" y="588"/>
                    </a:cubicBezTo>
                    <a:cubicBezTo>
                      <a:pt x="177" y="532"/>
                      <a:pt x="205" y="440"/>
                      <a:pt x="205" y="383"/>
                    </a:cubicBezTo>
                    <a:cubicBezTo>
                      <a:pt x="205" y="326"/>
                      <a:pt x="177" y="234"/>
                      <a:pt x="149" y="178"/>
                    </a:cubicBezTo>
                    <a:cubicBezTo>
                      <a:pt x="149" y="121"/>
                      <a:pt x="85" y="58"/>
                      <a:pt x="5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22" name="Google Shape;1022;p39"/>
              <p:cNvSpPr/>
              <p:nvPr/>
            </p:nvSpPr>
            <p:spPr>
              <a:xfrm>
                <a:off x="5195950" y="2461400"/>
                <a:ext cx="6025" cy="19125"/>
              </a:xfrm>
              <a:custGeom>
                <a:rect b="b" l="l" r="r" t="t"/>
                <a:pathLst>
                  <a:path extrusionOk="0" h="765" w="241">
                    <a:moveTo>
                      <a:pt x="0" y="1"/>
                    </a:moveTo>
                    <a:lnTo>
                      <a:pt x="0" y="58"/>
                    </a:lnTo>
                    <a:lnTo>
                      <a:pt x="64" y="58"/>
                    </a:lnTo>
                    <a:cubicBezTo>
                      <a:pt x="92" y="86"/>
                      <a:pt x="92" y="86"/>
                      <a:pt x="92" y="121"/>
                    </a:cubicBezTo>
                    <a:lnTo>
                      <a:pt x="92" y="298"/>
                    </a:lnTo>
                    <a:lnTo>
                      <a:pt x="92" y="355"/>
                    </a:lnTo>
                    <a:cubicBezTo>
                      <a:pt x="120" y="355"/>
                      <a:pt x="120" y="355"/>
                      <a:pt x="120" y="383"/>
                    </a:cubicBezTo>
                    <a:lnTo>
                      <a:pt x="177" y="383"/>
                    </a:lnTo>
                    <a:cubicBezTo>
                      <a:pt x="149" y="383"/>
                      <a:pt x="120" y="383"/>
                      <a:pt x="120" y="411"/>
                    </a:cubicBezTo>
                    <a:cubicBezTo>
                      <a:pt x="92" y="440"/>
                      <a:pt x="92" y="440"/>
                      <a:pt x="92" y="475"/>
                    </a:cubicBezTo>
                    <a:lnTo>
                      <a:pt x="92" y="680"/>
                    </a:lnTo>
                    <a:lnTo>
                      <a:pt x="64" y="708"/>
                    </a:lnTo>
                    <a:lnTo>
                      <a:pt x="0" y="708"/>
                    </a:lnTo>
                    <a:lnTo>
                      <a:pt x="0" y="765"/>
                    </a:lnTo>
                    <a:lnTo>
                      <a:pt x="64" y="765"/>
                    </a:lnTo>
                    <a:cubicBezTo>
                      <a:pt x="92" y="765"/>
                      <a:pt x="92" y="737"/>
                      <a:pt x="120" y="737"/>
                    </a:cubicBezTo>
                    <a:cubicBezTo>
                      <a:pt x="120" y="737"/>
                      <a:pt x="149" y="737"/>
                      <a:pt x="149" y="708"/>
                    </a:cubicBezTo>
                    <a:lnTo>
                      <a:pt x="149" y="652"/>
                    </a:lnTo>
                    <a:lnTo>
                      <a:pt x="149" y="475"/>
                    </a:lnTo>
                    <a:cubicBezTo>
                      <a:pt x="149" y="475"/>
                      <a:pt x="149" y="440"/>
                      <a:pt x="177" y="440"/>
                    </a:cubicBezTo>
                    <a:lnTo>
                      <a:pt x="177" y="411"/>
                    </a:lnTo>
                    <a:lnTo>
                      <a:pt x="241" y="411"/>
                    </a:lnTo>
                    <a:lnTo>
                      <a:pt x="241" y="355"/>
                    </a:lnTo>
                    <a:lnTo>
                      <a:pt x="177" y="355"/>
                    </a:lnTo>
                    <a:lnTo>
                      <a:pt x="177" y="326"/>
                    </a:lnTo>
                    <a:cubicBezTo>
                      <a:pt x="149" y="326"/>
                      <a:pt x="149" y="326"/>
                      <a:pt x="149" y="298"/>
                    </a:cubicBezTo>
                    <a:lnTo>
                      <a:pt x="149" y="121"/>
                    </a:lnTo>
                    <a:lnTo>
                      <a:pt x="149" y="58"/>
                    </a:lnTo>
                    <a:lnTo>
                      <a:pt x="120" y="29"/>
                    </a:lnTo>
                    <a:cubicBezTo>
                      <a:pt x="92" y="29"/>
                      <a:pt x="92" y="1"/>
                      <a:pt x="6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23" name="Google Shape;1023;p39"/>
              <p:cNvSpPr/>
              <p:nvPr/>
            </p:nvSpPr>
            <p:spPr>
              <a:xfrm>
                <a:off x="5011825" y="2349450"/>
                <a:ext cx="5150" cy="19125"/>
              </a:xfrm>
              <a:custGeom>
                <a:rect b="b" l="l" r="r" t="t"/>
                <a:pathLst>
                  <a:path extrusionOk="0" h="765" w="206">
                    <a:moveTo>
                      <a:pt x="149" y="1"/>
                    </a:moveTo>
                    <a:cubicBezTo>
                      <a:pt x="86" y="57"/>
                      <a:pt x="57" y="114"/>
                      <a:pt x="29" y="178"/>
                    </a:cubicBezTo>
                    <a:cubicBezTo>
                      <a:pt x="1" y="234"/>
                      <a:pt x="1" y="319"/>
                      <a:pt x="1" y="383"/>
                    </a:cubicBezTo>
                    <a:cubicBezTo>
                      <a:pt x="1" y="439"/>
                      <a:pt x="1" y="531"/>
                      <a:pt x="29" y="588"/>
                    </a:cubicBezTo>
                    <a:cubicBezTo>
                      <a:pt x="57" y="645"/>
                      <a:pt x="86" y="708"/>
                      <a:pt x="149" y="765"/>
                    </a:cubicBezTo>
                    <a:lnTo>
                      <a:pt x="206" y="765"/>
                    </a:lnTo>
                    <a:cubicBezTo>
                      <a:pt x="178" y="737"/>
                      <a:pt x="149" y="673"/>
                      <a:pt x="149" y="645"/>
                    </a:cubicBezTo>
                    <a:cubicBezTo>
                      <a:pt x="114" y="616"/>
                      <a:pt x="86" y="560"/>
                      <a:pt x="86" y="531"/>
                    </a:cubicBezTo>
                    <a:lnTo>
                      <a:pt x="86" y="383"/>
                    </a:lnTo>
                    <a:lnTo>
                      <a:pt x="86" y="234"/>
                    </a:lnTo>
                    <a:cubicBezTo>
                      <a:pt x="86" y="206"/>
                      <a:pt x="114" y="142"/>
                      <a:pt x="149" y="114"/>
                    </a:cubicBezTo>
                    <a:cubicBezTo>
                      <a:pt x="149" y="86"/>
                      <a:pt x="178" y="29"/>
                      <a:pt x="20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24" name="Google Shape;1024;p39"/>
              <p:cNvSpPr/>
              <p:nvPr/>
            </p:nvSpPr>
            <p:spPr>
              <a:xfrm>
                <a:off x="5019075" y="2349450"/>
                <a:ext cx="5350" cy="19125"/>
              </a:xfrm>
              <a:custGeom>
                <a:rect b="b" l="l" r="r" t="t"/>
                <a:pathLst>
                  <a:path extrusionOk="0" h="765" w="214">
                    <a:moveTo>
                      <a:pt x="149" y="1"/>
                    </a:moveTo>
                    <a:cubicBezTo>
                      <a:pt x="121" y="57"/>
                      <a:pt x="65" y="114"/>
                      <a:pt x="65" y="178"/>
                    </a:cubicBezTo>
                    <a:cubicBezTo>
                      <a:pt x="36" y="234"/>
                      <a:pt x="1" y="319"/>
                      <a:pt x="1" y="383"/>
                    </a:cubicBezTo>
                    <a:cubicBezTo>
                      <a:pt x="1" y="439"/>
                      <a:pt x="36" y="531"/>
                      <a:pt x="65" y="588"/>
                    </a:cubicBezTo>
                    <a:cubicBezTo>
                      <a:pt x="65" y="645"/>
                      <a:pt x="121" y="708"/>
                      <a:pt x="149" y="765"/>
                    </a:cubicBezTo>
                    <a:lnTo>
                      <a:pt x="213" y="765"/>
                    </a:lnTo>
                    <a:cubicBezTo>
                      <a:pt x="178" y="737"/>
                      <a:pt x="149" y="673"/>
                      <a:pt x="149" y="645"/>
                    </a:cubicBezTo>
                    <a:cubicBezTo>
                      <a:pt x="121" y="616"/>
                      <a:pt x="121" y="560"/>
                      <a:pt x="93" y="531"/>
                    </a:cubicBezTo>
                    <a:lnTo>
                      <a:pt x="93" y="383"/>
                    </a:lnTo>
                    <a:lnTo>
                      <a:pt x="93" y="234"/>
                    </a:lnTo>
                    <a:cubicBezTo>
                      <a:pt x="121" y="206"/>
                      <a:pt x="121" y="142"/>
                      <a:pt x="149" y="114"/>
                    </a:cubicBezTo>
                    <a:cubicBezTo>
                      <a:pt x="149" y="86"/>
                      <a:pt x="178" y="29"/>
                      <a:pt x="21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25" name="Google Shape;1025;p39"/>
              <p:cNvSpPr/>
              <p:nvPr/>
            </p:nvSpPr>
            <p:spPr>
              <a:xfrm>
                <a:off x="5027225" y="2353875"/>
                <a:ext cx="2325" cy="11000"/>
              </a:xfrm>
              <a:custGeom>
                <a:rect b="b" l="l" r="r" t="t"/>
                <a:pathLst>
                  <a:path extrusionOk="0" h="440" w="93">
                    <a:moveTo>
                      <a:pt x="0" y="1"/>
                    </a:moveTo>
                    <a:lnTo>
                      <a:pt x="0" y="86"/>
                    </a:lnTo>
                    <a:lnTo>
                      <a:pt x="92" y="86"/>
                    </a:lnTo>
                    <a:lnTo>
                      <a:pt x="92" y="1"/>
                    </a:lnTo>
                    <a:close/>
                    <a:moveTo>
                      <a:pt x="0" y="354"/>
                    </a:moveTo>
                    <a:lnTo>
                      <a:pt x="0" y="439"/>
                    </a:lnTo>
                    <a:lnTo>
                      <a:pt x="92" y="439"/>
                    </a:lnTo>
                    <a:lnTo>
                      <a:pt x="92" y="354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26" name="Google Shape;1026;p39"/>
              <p:cNvSpPr/>
              <p:nvPr/>
            </p:nvSpPr>
            <p:spPr>
              <a:xfrm>
                <a:off x="5036775" y="2350175"/>
                <a:ext cx="10450" cy="15400"/>
              </a:xfrm>
              <a:custGeom>
                <a:rect b="b" l="l" r="r" t="t"/>
                <a:pathLst>
                  <a:path extrusionOk="0" h="616" w="418">
                    <a:moveTo>
                      <a:pt x="212" y="57"/>
                    </a:moveTo>
                    <a:cubicBezTo>
                      <a:pt x="241" y="57"/>
                      <a:pt x="269" y="85"/>
                      <a:pt x="297" y="85"/>
                    </a:cubicBezTo>
                    <a:cubicBezTo>
                      <a:pt x="297" y="113"/>
                      <a:pt x="326" y="149"/>
                      <a:pt x="326" y="177"/>
                    </a:cubicBezTo>
                    <a:lnTo>
                      <a:pt x="326" y="290"/>
                    </a:lnTo>
                    <a:lnTo>
                      <a:pt x="326" y="326"/>
                    </a:lnTo>
                    <a:lnTo>
                      <a:pt x="326" y="439"/>
                    </a:lnTo>
                    <a:cubicBezTo>
                      <a:pt x="326" y="467"/>
                      <a:pt x="297" y="502"/>
                      <a:pt x="297" y="531"/>
                    </a:cubicBezTo>
                    <a:cubicBezTo>
                      <a:pt x="269" y="531"/>
                      <a:pt x="241" y="559"/>
                      <a:pt x="212" y="559"/>
                    </a:cubicBezTo>
                    <a:cubicBezTo>
                      <a:pt x="177" y="559"/>
                      <a:pt x="149" y="531"/>
                      <a:pt x="149" y="531"/>
                    </a:cubicBezTo>
                    <a:cubicBezTo>
                      <a:pt x="121" y="502"/>
                      <a:pt x="121" y="467"/>
                      <a:pt x="92" y="439"/>
                    </a:cubicBezTo>
                    <a:lnTo>
                      <a:pt x="92" y="326"/>
                    </a:lnTo>
                    <a:lnTo>
                      <a:pt x="92" y="290"/>
                    </a:lnTo>
                    <a:lnTo>
                      <a:pt x="92" y="177"/>
                    </a:lnTo>
                    <a:cubicBezTo>
                      <a:pt x="121" y="149"/>
                      <a:pt x="121" y="113"/>
                      <a:pt x="149" y="85"/>
                    </a:cubicBezTo>
                    <a:cubicBezTo>
                      <a:pt x="149" y="85"/>
                      <a:pt x="177" y="57"/>
                      <a:pt x="212" y="57"/>
                    </a:cubicBezTo>
                    <a:close/>
                    <a:moveTo>
                      <a:pt x="212" y="0"/>
                    </a:moveTo>
                    <a:cubicBezTo>
                      <a:pt x="177" y="0"/>
                      <a:pt x="149" y="0"/>
                      <a:pt x="121" y="28"/>
                    </a:cubicBezTo>
                    <a:cubicBezTo>
                      <a:pt x="92" y="28"/>
                      <a:pt x="92" y="57"/>
                      <a:pt x="64" y="57"/>
                    </a:cubicBezTo>
                    <a:cubicBezTo>
                      <a:pt x="64" y="85"/>
                      <a:pt x="36" y="113"/>
                      <a:pt x="36" y="177"/>
                    </a:cubicBezTo>
                    <a:cubicBezTo>
                      <a:pt x="36" y="205"/>
                      <a:pt x="0" y="262"/>
                      <a:pt x="0" y="326"/>
                    </a:cubicBezTo>
                    <a:cubicBezTo>
                      <a:pt x="0" y="382"/>
                      <a:pt x="36" y="410"/>
                      <a:pt x="36" y="467"/>
                    </a:cubicBezTo>
                    <a:cubicBezTo>
                      <a:pt x="36" y="502"/>
                      <a:pt x="64" y="531"/>
                      <a:pt x="64" y="559"/>
                    </a:cubicBezTo>
                    <a:cubicBezTo>
                      <a:pt x="92" y="559"/>
                      <a:pt x="92" y="587"/>
                      <a:pt x="121" y="587"/>
                    </a:cubicBezTo>
                    <a:cubicBezTo>
                      <a:pt x="149" y="616"/>
                      <a:pt x="177" y="616"/>
                      <a:pt x="212" y="616"/>
                    </a:cubicBezTo>
                    <a:cubicBezTo>
                      <a:pt x="241" y="616"/>
                      <a:pt x="269" y="616"/>
                      <a:pt x="297" y="587"/>
                    </a:cubicBezTo>
                    <a:cubicBezTo>
                      <a:pt x="326" y="587"/>
                      <a:pt x="354" y="559"/>
                      <a:pt x="354" y="559"/>
                    </a:cubicBezTo>
                    <a:cubicBezTo>
                      <a:pt x="389" y="531"/>
                      <a:pt x="389" y="502"/>
                      <a:pt x="418" y="467"/>
                    </a:cubicBezTo>
                    <a:lnTo>
                      <a:pt x="418" y="326"/>
                    </a:lnTo>
                    <a:lnTo>
                      <a:pt x="418" y="177"/>
                    </a:lnTo>
                    <a:cubicBezTo>
                      <a:pt x="389" y="113"/>
                      <a:pt x="389" y="85"/>
                      <a:pt x="354" y="57"/>
                    </a:cubicBezTo>
                    <a:cubicBezTo>
                      <a:pt x="354" y="57"/>
                      <a:pt x="326" y="28"/>
                      <a:pt x="297" y="28"/>
                    </a:cubicBezTo>
                    <a:cubicBezTo>
                      <a:pt x="269" y="0"/>
                      <a:pt x="241" y="0"/>
                      <a:pt x="21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27" name="Google Shape;1027;p39"/>
              <p:cNvSpPr/>
              <p:nvPr/>
            </p:nvSpPr>
            <p:spPr>
              <a:xfrm>
                <a:off x="5049325" y="2349450"/>
                <a:ext cx="5150" cy="19125"/>
              </a:xfrm>
              <a:custGeom>
                <a:rect b="b" l="l" r="r" t="t"/>
                <a:pathLst>
                  <a:path extrusionOk="0" h="765" w="206">
                    <a:moveTo>
                      <a:pt x="1" y="1"/>
                    </a:moveTo>
                    <a:cubicBezTo>
                      <a:pt x="29" y="29"/>
                      <a:pt x="29" y="86"/>
                      <a:pt x="64" y="114"/>
                    </a:cubicBezTo>
                    <a:cubicBezTo>
                      <a:pt x="93" y="178"/>
                      <a:pt x="93" y="206"/>
                      <a:pt x="121" y="234"/>
                    </a:cubicBezTo>
                    <a:lnTo>
                      <a:pt x="121" y="383"/>
                    </a:lnTo>
                    <a:lnTo>
                      <a:pt x="121" y="531"/>
                    </a:lnTo>
                    <a:cubicBezTo>
                      <a:pt x="93" y="560"/>
                      <a:pt x="93" y="616"/>
                      <a:pt x="64" y="645"/>
                    </a:cubicBezTo>
                    <a:cubicBezTo>
                      <a:pt x="29" y="708"/>
                      <a:pt x="29" y="737"/>
                      <a:pt x="1" y="765"/>
                    </a:cubicBezTo>
                    <a:lnTo>
                      <a:pt x="64" y="765"/>
                    </a:lnTo>
                    <a:cubicBezTo>
                      <a:pt x="93" y="708"/>
                      <a:pt x="121" y="645"/>
                      <a:pt x="149" y="588"/>
                    </a:cubicBezTo>
                    <a:cubicBezTo>
                      <a:pt x="177" y="531"/>
                      <a:pt x="206" y="439"/>
                      <a:pt x="206" y="383"/>
                    </a:cubicBezTo>
                    <a:cubicBezTo>
                      <a:pt x="206" y="319"/>
                      <a:pt x="177" y="234"/>
                      <a:pt x="149" y="178"/>
                    </a:cubicBezTo>
                    <a:cubicBezTo>
                      <a:pt x="121" y="114"/>
                      <a:pt x="93" y="57"/>
                      <a:pt x="6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28" name="Google Shape;1028;p39"/>
              <p:cNvSpPr/>
              <p:nvPr/>
            </p:nvSpPr>
            <p:spPr>
              <a:xfrm>
                <a:off x="5057450" y="2354600"/>
                <a:ext cx="10300" cy="10275"/>
              </a:xfrm>
              <a:custGeom>
                <a:rect b="b" l="l" r="r" t="t"/>
                <a:pathLst>
                  <a:path extrusionOk="0" h="411" w="412">
                    <a:moveTo>
                      <a:pt x="1" y="0"/>
                    </a:moveTo>
                    <a:lnTo>
                      <a:pt x="1" y="57"/>
                    </a:lnTo>
                    <a:lnTo>
                      <a:pt x="355" y="205"/>
                    </a:lnTo>
                    <a:lnTo>
                      <a:pt x="1" y="354"/>
                    </a:lnTo>
                    <a:lnTo>
                      <a:pt x="1" y="410"/>
                    </a:lnTo>
                    <a:lnTo>
                      <a:pt x="411" y="233"/>
                    </a:lnTo>
                    <a:lnTo>
                      <a:pt x="411" y="177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29" name="Google Shape;1029;p39"/>
              <p:cNvSpPr/>
              <p:nvPr/>
            </p:nvSpPr>
            <p:spPr>
              <a:xfrm>
                <a:off x="5070025" y="2350875"/>
                <a:ext cx="3025" cy="5150"/>
              </a:xfrm>
              <a:custGeom>
                <a:rect b="b" l="l" r="r" t="t"/>
                <a:pathLst>
                  <a:path extrusionOk="0" h="206" w="121">
                    <a:moveTo>
                      <a:pt x="29" y="0"/>
                    </a:moveTo>
                    <a:lnTo>
                      <a:pt x="29" y="85"/>
                    </a:lnTo>
                    <a:lnTo>
                      <a:pt x="57" y="85"/>
                    </a:lnTo>
                    <a:lnTo>
                      <a:pt x="57" y="121"/>
                    </a:lnTo>
                    <a:cubicBezTo>
                      <a:pt x="57" y="149"/>
                      <a:pt x="57" y="149"/>
                      <a:pt x="29" y="149"/>
                    </a:cubicBezTo>
                    <a:cubicBezTo>
                      <a:pt x="29" y="149"/>
                      <a:pt x="29" y="177"/>
                      <a:pt x="0" y="177"/>
                    </a:cubicBezTo>
                    <a:lnTo>
                      <a:pt x="0" y="206"/>
                    </a:lnTo>
                    <a:cubicBezTo>
                      <a:pt x="29" y="206"/>
                      <a:pt x="29" y="206"/>
                      <a:pt x="57" y="177"/>
                    </a:cubicBezTo>
                    <a:cubicBezTo>
                      <a:pt x="57" y="177"/>
                      <a:pt x="85" y="177"/>
                      <a:pt x="85" y="149"/>
                    </a:cubicBezTo>
                    <a:cubicBezTo>
                      <a:pt x="85" y="121"/>
                      <a:pt x="121" y="85"/>
                      <a:pt x="121" y="57"/>
                    </a:cubicBezTo>
                    <a:lnTo>
                      <a:pt x="121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30" name="Google Shape;1030;p39"/>
              <p:cNvSpPr/>
              <p:nvPr/>
            </p:nvSpPr>
            <p:spPr>
              <a:xfrm>
                <a:off x="5075150" y="2350875"/>
                <a:ext cx="2325" cy="5150"/>
              </a:xfrm>
              <a:custGeom>
                <a:rect b="b" l="l" r="r" t="t"/>
                <a:pathLst>
                  <a:path extrusionOk="0" h="206" w="93">
                    <a:moveTo>
                      <a:pt x="29" y="0"/>
                    </a:moveTo>
                    <a:lnTo>
                      <a:pt x="29" y="85"/>
                    </a:lnTo>
                    <a:lnTo>
                      <a:pt x="57" y="85"/>
                    </a:lnTo>
                    <a:lnTo>
                      <a:pt x="57" y="121"/>
                    </a:lnTo>
                    <a:cubicBezTo>
                      <a:pt x="57" y="149"/>
                      <a:pt x="29" y="149"/>
                      <a:pt x="29" y="149"/>
                    </a:cubicBezTo>
                    <a:cubicBezTo>
                      <a:pt x="29" y="149"/>
                      <a:pt x="29" y="177"/>
                      <a:pt x="0" y="177"/>
                    </a:cubicBezTo>
                    <a:lnTo>
                      <a:pt x="0" y="206"/>
                    </a:lnTo>
                    <a:cubicBezTo>
                      <a:pt x="29" y="206"/>
                      <a:pt x="29" y="206"/>
                      <a:pt x="57" y="177"/>
                    </a:cubicBezTo>
                    <a:cubicBezTo>
                      <a:pt x="57" y="177"/>
                      <a:pt x="92" y="177"/>
                      <a:pt x="92" y="149"/>
                    </a:cubicBezTo>
                    <a:lnTo>
                      <a:pt x="92" y="57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31" name="Google Shape;1031;p39"/>
              <p:cNvSpPr/>
              <p:nvPr/>
            </p:nvSpPr>
            <p:spPr>
              <a:xfrm>
                <a:off x="5080975" y="2354600"/>
                <a:ext cx="10475" cy="10275"/>
              </a:xfrm>
              <a:custGeom>
                <a:rect b="b" l="l" r="r" t="t"/>
                <a:pathLst>
                  <a:path extrusionOk="0" h="411" w="419">
                    <a:moveTo>
                      <a:pt x="1" y="0"/>
                    </a:moveTo>
                    <a:lnTo>
                      <a:pt x="1" y="57"/>
                    </a:lnTo>
                    <a:lnTo>
                      <a:pt x="326" y="205"/>
                    </a:lnTo>
                    <a:lnTo>
                      <a:pt x="1" y="354"/>
                    </a:lnTo>
                    <a:lnTo>
                      <a:pt x="1" y="410"/>
                    </a:lnTo>
                    <a:lnTo>
                      <a:pt x="418" y="233"/>
                    </a:lnTo>
                    <a:lnTo>
                      <a:pt x="418" y="177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32" name="Google Shape;1032;p39"/>
              <p:cNvSpPr/>
              <p:nvPr/>
            </p:nvSpPr>
            <p:spPr>
              <a:xfrm>
                <a:off x="5093550" y="2354600"/>
                <a:ext cx="10450" cy="10275"/>
              </a:xfrm>
              <a:custGeom>
                <a:rect b="b" l="l" r="r" t="t"/>
                <a:pathLst>
                  <a:path extrusionOk="0" h="411" w="418">
                    <a:moveTo>
                      <a:pt x="418" y="0"/>
                    </a:moveTo>
                    <a:lnTo>
                      <a:pt x="0" y="177"/>
                    </a:lnTo>
                    <a:lnTo>
                      <a:pt x="0" y="233"/>
                    </a:lnTo>
                    <a:lnTo>
                      <a:pt x="418" y="410"/>
                    </a:lnTo>
                    <a:lnTo>
                      <a:pt x="418" y="354"/>
                    </a:lnTo>
                    <a:lnTo>
                      <a:pt x="64" y="205"/>
                    </a:lnTo>
                    <a:lnTo>
                      <a:pt x="418" y="57"/>
                    </a:lnTo>
                    <a:lnTo>
                      <a:pt x="418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33" name="Google Shape;1033;p39"/>
              <p:cNvSpPr/>
              <p:nvPr/>
            </p:nvSpPr>
            <p:spPr>
              <a:xfrm>
                <a:off x="5111225" y="2349450"/>
                <a:ext cx="5150" cy="19125"/>
              </a:xfrm>
              <a:custGeom>
                <a:rect b="b" l="l" r="r" t="t"/>
                <a:pathLst>
                  <a:path extrusionOk="0" h="765" w="206">
                    <a:moveTo>
                      <a:pt x="1" y="1"/>
                    </a:moveTo>
                    <a:cubicBezTo>
                      <a:pt x="29" y="29"/>
                      <a:pt x="29" y="86"/>
                      <a:pt x="64" y="114"/>
                    </a:cubicBezTo>
                    <a:cubicBezTo>
                      <a:pt x="93" y="178"/>
                      <a:pt x="93" y="206"/>
                      <a:pt x="121" y="234"/>
                    </a:cubicBezTo>
                    <a:lnTo>
                      <a:pt x="121" y="383"/>
                    </a:lnTo>
                    <a:lnTo>
                      <a:pt x="121" y="531"/>
                    </a:lnTo>
                    <a:cubicBezTo>
                      <a:pt x="93" y="560"/>
                      <a:pt x="93" y="616"/>
                      <a:pt x="64" y="645"/>
                    </a:cubicBezTo>
                    <a:cubicBezTo>
                      <a:pt x="29" y="708"/>
                      <a:pt x="29" y="737"/>
                      <a:pt x="1" y="765"/>
                    </a:cubicBezTo>
                    <a:lnTo>
                      <a:pt x="64" y="765"/>
                    </a:lnTo>
                    <a:cubicBezTo>
                      <a:pt x="93" y="708"/>
                      <a:pt x="121" y="645"/>
                      <a:pt x="149" y="588"/>
                    </a:cubicBezTo>
                    <a:cubicBezTo>
                      <a:pt x="177" y="531"/>
                      <a:pt x="206" y="439"/>
                      <a:pt x="206" y="383"/>
                    </a:cubicBezTo>
                    <a:cubicBezTo>
                      <a:pt x="206" y="319"/>
                      <a:pt x="177" y="234"/>
                      <a:pt x="149" y="178"/>
                    </a:cubicBezTo>
                    <a:cubicBezTo>
                      <a:pt x="121" y="114"/>
                      <a:pt x="93" y="57"/>
                      <a:pt x="6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34" name="Google Shape;1034;p39"/>
              <p:cNvSpPr/>
              <p:nvPr/>
            </p:nvSpPr>
            <p:spPr>
              <a:xfrm>
                <a:off x="5123075" y="2349450"/>
                <a:ext cx="5150" cy="19125"/>
              </a:xfrm>
              <a:custGeom>
                <a:rect b="b" l="l" r="r" t="t"/>
                <a:pathLst>
                  <a:path extrusionOk="0" h="765" w="206">
                    <a:moveTo>
                      <a:pt x="1" y="1"/>
                    </a:moveTo>
                    <a:cubicBezTo>
                      <a:pt x="29" y="29"/>
                      <a:pt x="57" y="86"/>
                      <a:pt x="57" y="114"/>
                    </a:cubicBezTo>
                    <a:cubicBezTo>
                      <a:pt x="85" y="178"/>
                      <a:pt x="85" y="206"/>
                      <a:pt x="121" y="234"/>
                    </a:cubicBezTo>
                    <a:lnTo>
                      <a:pt x="121" y="383"/>
                    </a:lnTo>
                    <a:lnTo>
                      <a:pt x="121" y="531"/>
                    </a:lnTo>
                    <a:cubicBezTo>
                      <a:pt x="85" y="560"/>
                      <a:pt x="85" y="616"/>
                      <a:pt x="57" y="645"/>
                    </a:cubicBezTo>
                    <a:cubicBezTo>
                      <a:pt x="57" y="708"/>
                      <a:pt x="29" y="737"/>
                      <a:pt x="1" y="765"/>
                    </a:cubicBezTo>
                    <a:lnTo>
                      <a:pt x="57" y="765"/>
                    </a:lnTo>
                    <a:cubicBezTo>
                      <a:pt x="85" y="708"/>
                      <a:pt x="149" y="645"/>
                      <a:pt x="177" y="588"/>
                    </a:cubicBezTo>
                    <a:cubicBezTo>
                      <a:pt x="177" y="531"/>
                      <a:pt x="206" y="439"/>
                      <a:pt x="206" y="383"/>
                    </a:cubicBezTo>
                    <a:cubicBezTo>
                      <a:pt x="206" y="319"/>
                      <a:pt x="177" y="234"/>
                      <a:pt x="177" y="178"/>
                    </a:cubicBezTo>
                    <a:cubicBezTo>
                      <a:pt x="149" y="114"/>
                      <a:pt x="85" y="57"/>
                      <a:pt x="5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35" name="Google Shape;1035;p39"/>
              <p:cNvSpPr/>
              <p:nvPr/>
            </p:nvSpPr>
            <p:spPr>
              <a:xfrm>
                <a:off x="5011825" y="2423025"/>
                <a:ext cx="5150" cy="19300"/>
              </a:xfrm>
              <a:custGeom>
                <a:rect b="b" l="l" r="r" t="t"/>
                <a:pathLst>
                  <a:path extrusionOk="0" h="772" w="206">
                    <a:moveTo>
                      <a:pt x="149" y="1"/>
                    </a:moveTo>
                    <a:cubicBezTo>
                      <a:pt x="86" y="64"/>
                      <a:pt x="57" y="121"/>
                      <a:pt x="29" y="178"/>
                    </a:cubicBezTo>
                    <a:cubicBezTo>
                      <a:pt x="1" y="241"/>
                      <a:pt x="1" y="326"/>
                      <a:pt x="1" y="383"/>
                    </a:cubicBezTo>
                    <a:cubicBezTo>
                      <a:pt x="1" y="446"/>
                      <a:pt x="1" y="531"/>
                      <a:pt x="29" y="595"/>
                    </a:cubicBezTo>
                    <a:cubicBezTo>
                      <a:pt x="57" y="652"/>
                      <a:pt x="86" y="708"/>
                      <a:pt x="149" y="772"/>
                    </a:cubicBezTo>
                    <a:lnTo>
                      <a:pt x="206" y="772"/>
                    </a:lnTo>
                    <a:cubicBezTo>
                      <a:pt x="178" y="737"/>
                      <a:pt x="149" y="680"/>
                      <a:pt x="149" y="652"/>
                    </a:cubicBezTo>
                    <a:cubicBezTo>
                      <a:pt x="114" y="623"/>
                      <a:pt x="86" y="560"/>
                      <a:pt x="86" y="531"/>
                    </a:cubicBezTo>
                    <a:lnTo>
                      <a:pt x="86" y="383"/>
                    </a:lnTo>
                    <a:lnTo>
                      <a:pt x="86" y="241"/>
                    </a:lnTo>
                    <a:cubicBezTo>
                      <a:pt x="86" y="206"/>
                      <a:pt x="114" y="149"/>
                      <a:pt x="149" y="121"/>
                    </a:cubicBezTo>
                    <a:cubicBezTo>
                      <a:pt x="149" y="93"/>
                      <a:pt x="178" y="29"/>
                      <a:pt x="20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36" name="Google Shape;1036;p39"/>
              <p:cNvSpPr/>
              <p:nvPr/>
            </p:nvSpPr>
            <p:spPr>
              <a:xfrm>
                <a:off x="5019075" y="2423025"/>
                <a:ext cx="5350" cy="19300"/>
              </a:xfrm>
              <a:custGeom>
                <a:rect b="b" l="l" r="r" t="t"/>
                <a:pathLst>
                  <a:path extrusionOk="0" h="772" w="214">
                    <a:moveTo>
                      <a:pt x="149" y="1"/>
                    </a:moveTo>
                    <a:cubicBezTo>
                      <a:pt x="121" y="64"/>
                      <a:pt x="65" y="121"/>
                      <a:pt x="65" y="178"/>
                    </a:cubicBezTo>
                    <a:cubicBezTo>
                      <a:pt x="36" y="241"/>
                      <a:pt x="1" y="326"/>
                      <a:pt x="1" y="383"/>
                    </a:cubicBezTo>
                    <a:cubicBezTo>
                      <a:pt x="1" y="446"/>
                      <a:pt x="36" y="531"/>
                      <a:pt x="65" y="595"/>
                    </a:cubicBezTo>
                    <a:cubicBezTo>
                      <a:pt x="65" y="652"/>
                      <a:pt x="121" y="708"/>
                      <a:pt x="149" y="772"/>
                    </a:cubicBezTo>
                    <a:lnTo>
                      <a:pt x="213" y="772"/>
                    </a:lnTo>
                    <a:cubicBezTo>
                      <a:pt x="178" y="737"/>
                      <a:pt x="149" y="680"/>
                      <a:pt x="149" y="652"/>
                    </a:cubicBezTo>
                    <a:cubicBezTo>
                      <a:pt x="121" y="623"/>
                      <a:pt x="121" y="560"/>
                      <a:pt x="93" y="531"/>
                    </a:cubicBezTo>
                    <a:lnTo>
                      <a:pt x="93" y="383"/>
                    </a:lnTo>
                    <a:lnTo>
                      <a:pt x="93" y="241"/>
                    </a:lnTo>
                    <a:cubicBezTo>
                      <a:pt x="121" y="206"/>
                      <a:pt x="121" y="149"/>
                      <a:pt x="149" y="121"/>
                    </a:cubicBezTo>
                    <a:cubicBezTo>
                      <a:pt x="149" y="93"/>
                      <a:pt x="178" y="29"/>
                      <a:pt x="21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37" name="Google Shape;1037;p39"/>
              <p:cNvSpPr/>
              <p:nvPr/>
            </p:nvSpPr>
            <p:spPr>
              <a:xfrm>
                <a:off x="5027225" y="2427450"/>
                <a:ext cx="2325" cy="11175"/>
              </a:xfrm>
              <a:custGeom>
                <a:rect b="b" l="l" r="r" t="t"/>
                <a:pathLst>
                  <a:path extrusionOk="0" h="447" w="93">
                    <a:moveTo>
                      <a:pt x="0" y="1"/>
                    </a:moveTo>
                    <a:lnTo>
                      <a:pt x="0" y="93"/>
                    </a:lnTo>
                    <a:lnTo>
                      <a:pt x="92" y="93"/>
                    </a:lnTo>
                    <a:lnTo>
                      <a:pt x="92" y="1"/>
                    </a:lnTo>
                    <a:close/>
                    <a:moveTo>
                      <a:pt x="0" y="354"/>
                    </a:moveTo>
                    <a:lnTo>
                      <a:pt x="0" y="446"/>
                    </a:lnTo>
                    <a:lnTo>
                      <a:pt x="92" y="446"/>
                    </a:lnTo>
                    <a:lnTo>
                      <a:pt x="92" y="354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38" name="Google Shape;1038;p39"/>
              <p:cNvSpPr/>
              <p:nvPr/>
            </p:nvSpPr>
            <p:spPr>
              <a:xfrm>
                <a:off x="5036775" y="2423750"/>
                <a:ext cx="10450" cy="15575"/>
              </a:xfrm>
              <a:custGeom>
                <a:rect b="b" l="l" r="r" t="t"/>
                <a:pathLst>
                  <a:path extrusionOk="0" h="623" w="418">
                    <a:moveTo>
                      <a:pt x="212" y="64"/>
                    </a:moveTo>
                    <a:cubicBezTo>
                      <a:pt x="241" y="64"/>
                      <a:pt x="269" y="92"/>
                      <a:pt x="297" y="92"/>
                    </a:cubicBezTo>
                    <a:cubicBezTo>
                      <a:pt x="297" y="120"/>
                      <a:pt x="326" y="149"/>
                      <a:pt x="326" y="177"/>
                    </a:cubicBezTo>
                    <a:lnTo>
                      <a:pt x="326" y="297"/>
                    </a:lnTo>
                    <a:lnTo>
                      <a:pt x="326" y="326"/>
                    </a:lnTo>
                    <a:lnTo>
                      <a:pt x="326" y="446"/>
                    </a:lnTo>
                    <a:cubicBezTo>
                      <a:pt x="326" y="474"/>
                      <a:pt x="297" y="502"/>
                      <a:pt x="297" y="531"/>
                    </a:cubicBezTo>
                    <a:cubicBezTo>
                      <a:pt x="269" y="531"/>
                      <a:pt x="241" y="566"/>
                      <a:pt x="212" y="566"/>
                    </a:cubicBezTo>
                    <a:cubicBezTo>
                      <a:pt x="177" y="566"/>
                      <a:pt x="149" y="531"/>
                      <a:pt x="149" y="531"/>
                    </a:cubicBezTo>
                    <a:cubicBezTo>
                      <a:pt x="121" y="502"/>
                      <a:pt x="121" y="474"/>
                      <a:pt x="92" y="446"/>
                    </a:cubicBezTo>
                    <a:lnTo>
                      <a:pt x="92" y="326"/>
                    </a:lnTo>
                    <a:lnTo>
                      <a:pt x="92" y="297"/>
                    </a:lnTo>
                    <a:lnTo>
                      <a:pt x="92" y="177"/>
                    </a:lnTo>
                    <a:cubicBezTo>
                      <a:pt x="121" y="149"/>
                      <a:pt x="121" y="120"/>
                      <a:pt x="149" y="92"/>
                    </a:cubicBezTo>
                    <a:cubicBezTo>
                      <a:pt x="149" y="92"/>
                      <a:pt x="177" y="64"/>
                      <a:pt x="212" y="64"/>
                    </a:cubicBezTo>
                    <a:close/>
                    <a:moveTo>
                      <a:pt x="212" y="0"/>
                    </a:moveTo>
                    <a:cubicBezTo>
                      <a:pt x="177" y="0"/>
                      <a:pt x="149" y="0"/>
                      <a:pt x="121" y="35"/>
                    </a:cubicBezTo>
                    <a:cubicBezTo>
                      <a:pt x="92" y="35"/>
                      <a:pt x="92" y="64"/>
                      <a:pt x="64" y="64"/>
                    </a:cubicBezTo>
                    <a:cubicBezTo>
                      <a:pt x="64" y="92"/>
                      <a:pt x="36" y="120"/>
                      <a:pt x="36" y="177"/>
                    </a:cubicBezTo>
                    <a:cubicBezTo>
                      <a:pt x="36" y="212"/>
                      <a:pt x="0" y="269"/>
                      <a:pt x="0" y="326"/>
                    </a:cubicBezTo>
                    <a:cubicBezTo>
                      <a:pt x="0" y="389"/>
                      <a:pt x="36" y="417"/>
                      <a:pt x="36" y="474"/>
                    </a:cubicBezTo>
                    <a:cubicBezTo>
                      <a:pt x="36" y="502"/>
                      <a:pt x="64" y="531"/>
                      <a:pt x="64" y="566"/>
                    </a:cubicBezTo>
                    <a:cubicBezTo>
                      <a:pt x="92" y="566"/>
                      <a:pt x="92" y="594"/>
                      <a:pt x="121" y="594"/>
                    </a:cubicBezTo>
                    <a:cubicBezTo>
                      <a:pt x="149" y="623"/>
                      <a:pt x="177" y="623"/>
                      <a:pt x="212" y="623"/>
                    </a:cubicBezTo>
                    <a:cubicBezTo>
                      <a:pt x="241" y="623"/>
                      <a:pt x="269" y="623"/>
                      <a:pt x="297" y="594"/>
                    </a:cubicBezTo>
                    <a:cubicBezTo>
                      <a:pt x="326" y="594"/>
                      <a:pt x="354" y="566"/>
                      <a:pt x="354" y="566"/>
                    </a:cubicBezTo>
                    <a:cubicBezTo>
                      <a:pt x="389" y="531"/>
                      <a:pt x="389" y="502"/>
                      <a:pt x="418" y="474"/>
                    </a:cubicBezTo>
                    <a:lnTo>
                      <a:pt x="418" y="326"/>
                    </a:lnTo>
                    <a:lnTo>
                      <a:pt x="418" y="177"/>
                    </a:lnTo>
                    <a:cubicBezTo>
                      <a:pt x="389" y="120"/>
                      <a:pt x="389" y="92"/>
                      <a:pt x="354" y="64"/>
                    </a:cubicBezTo>
                    <a:cubicBezTo>
                      <a:pt x="354" y="64"/>
                      <a:pt x="326" y="35"/>
                      <a:pt x="297" y="35"/>
                    </a:cubicBezTo>
                    <a:cubicBezTo>
                      <a:pt x="269" y="0"/>
                      <a:pt x="241" y="0"/>
                      <a:pt x="21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39" name="Google Shape;1039;p39"/>
              <p:cNvSpPr/>
              <p:nvPr/>
            </p:nvSpPr>
            <p:spPr>
              <a:xfrm>
                <a:off x="5049325" y="2423025"/>
                <a:ext cx="5150" cy="19300"/>
              </a:xfrm>
              <a:custGeom>
                <a:rect b="b" l="l" r="r" t="t"/>
                <a:pathLst>
                  <a:path extrusionOk="0" h="772" w="206">
                    <a:moveTo>
                      <a:pt x="1" y="1"/>
                    </a:moveTo>
                    <a:cubicBezTo>
                      <a:pt x="29" y="29"/>
                      <a:pt x="29" y="93"/>
                      <a:pt x="64" y="121"/>
                    </a:cubicBezTo>
                    <a:cubicBezTo>
                      <a:pt x="93" y="178"/>
                      <a:pt x="93" y="206"/>
                      <a:pt x="121" y="241"/>
                    </a:cubicBezTo>
                    <a:lnTo>
                      <a:pt x="121" y="383"/>
                    </a:lnTo>
                    <a:lnTo>
                      <a:pt x="121" y="531"/>
                    </a:lnTo>
                    <a:cubicBezTo>
                      <a:pt x="93" y="560"/>
                      <a:pt x="93" y="623"/>
                      <a:pt x="64" y="652"/>
                    </a:cubicBezTo>
                    <a:cubicBezTo>
                      <a:pt x="29" y="708"/>
                      <a:pt x="29" y="737"/>
                      <a:pt x="1" y="772"/>
                    </a:cubicBezTo>
                    <a:lnTo>
                      <a:pt x="64" y="772"/>
                    </a:lnTo>
                    <a:cubicBezTo>
                      <a:pt x="93" y="708"/>
                      <a:pt x="121" y="652"/>
                      <a:pt x="149" y="595"/>
                    </a:cubicBezTo>
                    <a:cubicBezTo>
                      <a:pt x="177" y="531"/>
                      <a:pt x="206" y="446"/>
                      <a:pt x="206" y="383"/>
                    </a:cubicBezTo>
                    <a:cubicBezTo>
                      <a:pt x="206" y="326"/>
                      <a:pt x="177" y="241"/>
                      <a:pt x="149" y="178"/>
                    </a:cubicBezTo>
                    <a:cubicBezTo>
                      <a:pt x="121" y="121"/>
                      <a:pt x="93" y="64"/>
                      <a:pt x="6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40" name="Google Shape;1040;p39"/>
              <p:cNvSpPr/>
              <p:nvPr/>
            </p:nvSpPr>
            <p:spPr>
              <a:xfrm>
                <a:off x="5057450" y="2428150"/>
                <a:ext cx="10300" cy="10475"/>
              </a:xfrm>
              <a:custGeom>
                <a:rect b="b" l="l" r="r" t="t"/>
                <a:pathLst>
                  <a:path extrusionOk="0" h="419" w="412">
                    <a:moveTo>
                      <a:pt x="1" y="1"/>
                    </a:moveTo>
                    <a:lnTo>
                      <a:pt x="1" y="65"/>
                    </a:lnTo>
                    <a:lnTo>
                      <a:pt x="355" y="213"/>
                    </a:lnTo>
                    <a:lnTo>
                      <a:pt x="1" y="355"/>
                    </a:lnTo>
                    <a:lnTo>
                      <a:pt x="1" y="418"/>
                    </a:lnTo>
                    <a:lnTo>
                      <a:pt x="411" y="241"/>
                    </a:lnTo>
                    <a:lnTo>
                      <a:pt x="411" y="178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41" name="Google Shape;1041;p39"/>
              <p:cNvSpPr/>
              <p:nvPr/>
            </p:nvSpPr>
            <p:spPr>
              <a:xfrm>
                <a:off x="5070025" y="2424625"/>
                <a:ext cx="3025" cy="5150"/>
              </a:xfrm>
              <a:custGeom>
                <a:rect b="b" l="l" r="r" t="t"/>
                <a:pathLst>
                  <a:path extrusionOk="0" h="206" w="121">
                    <a:moveTo>
                      <a:pt x="29" y="0"/>
                    </a:moveTo>
                    <a:lnTo>
                      <a:pt x="29" y="85"/>
                    </a:lnTo>
                    <a:lnTo>
                      <a:pt x="57" y="85"/>
                    </a:lnTo>
                    <a:lnTo>
                      <a:pt x="57" y="114"/>
                    </a:lnTo>
                    <a:cubicBezTo>
                      <a:pt x="57" y="142"/>
                      <a:pt x="57" y="142"/>
                      <a:pt x="29" y="142"/>
                    </a:cubicBezTo>
                    <a:cubicBezTo>
                      <a:pt x="29" y="142"/>
                      <a:pt x="29" y="177"/>
                      <a:pt x="0" y="177"/>
                    </a:cubicBezTo>
                    <a:lnTo>
                      <a:pt x="0" y="206"/>
                    </a:lnTo>
                    <a:cubicBezTo>
                      <a:pt x="29" y="206"/>
                      <a:pt x="29" y="206"/>
                      <a:pt x="57" y="177"/>
                    </a:cubicBezTo>
                    <a:cubicBezTo>
                      <a:pt x="57" y="177"/>
                      <a:pt x="85" y="177"/>
                      <a:pt x="85" y="142"/>
                    </a:cubicBezTo>
                    <a:cubicBezTo>
                      <a:pt x="85" y="114"/>
                      <a:pt x="121" y="85"/>
                      <a:pt x="121" y="57"/>
                    </a:cubicBezTo>
                    <a:lnTo>
                      <a:pt x="121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42" name="Google Shape;1042;p39"/>
              <p:cNvSpPr/>
              <p:nvPr/>
            </p:nvSpPr>
            <p:spPr>
              <a:xfrm>
                <a:off x="5075150" y="2424625"/>
                <a:ext cx="2325" cy="5150"/>
              </a:xfrm>
              <a:custGeom>
                <a:rect b="b" l="l" r="r" t="t"/>
                <a:pathLst>
                  <a:path extrusionOk="0" h="206" w="93">
                    <a:moveTo>
                      <a:pt x="29" y="0"/>
                    </a:moveTo>
                    <a:lnTo>
                      <a:pt x="29" y="85"/>
                    </a:lnTo>
                    <a:lnTo>
                      <a:pt x="57" y="85"/>
                    </a:lnTo>
                    <a:lnTo>
                      <a:pt x="57" y="114"/>
                    </a:lnTo>
                    <a:cubicBezTo>
                      <a:pt x="57" y="142"/>
                      <a:pt x="29" y="142"/>
                      <a:pt x="29" y="142"/>
                    </a:cubicBezTo>
                    <a:cubicBezTo>
                      <a:pt x="29" y="142"/>
                      <a:pt x="29" y="177"/>
                      <a:pt x="0" y="177"/>
                    </a:cubicBezTo>
                    <a:lnTo>
                      <a:pt x="0" y="206"/>
                    </a:lnTo>
                    <a:cubicBezTo>
                      <a:pt x="29" y="206"/>
                      <a:pt x="29" y="206"/>
                      <a:pt x="57" y="177"/>
                    </a:cubicBezTo>
                    <a:cubicBezTo>
                      <a:pt x="57" y="177"/>
                      <a:pt x="92" y="177"/>
                      <a:pt x="92" y="142"/>
                    </a:cubicBezTo>
                    <a:lnTo>
                      <a:pt x="92" y="57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43" name="Google Shape;1043;p39"/>
              <p:cNvSpPr/>
              <p:nvPr/>
            </p:nvSpPr>
            <p:spPr>
              <a:xfrm>
                <a:off x="5080975" y="2428150"/>
                <a:ext cx="10475" cy="10475"/>
              </a:xfrm>
              <a:custGeom>
                <a:rect b="b" l="l" r="r" t="t"/>
                <a:pathLst>
                  <a:path extrusionOk="0" h="419" w="419">
                    <a:moveTo>
                      <a:pt x="1" y="1"/>
                    </a:moveTo>
                    <a:lnTo>
                      <a:pt x="1" y="65"/>
                    </a:lnTo>
                    <a:lnTo>
                      <a:pt x="326" y="213"/>
                    </a:lnTo>
                    <a:lnTo>
                      <a:pt x="1" y="355"/>
                    </a:lnTo>
                    <a:lnTo>
                      <a:pt x="1" y="418"/>
                    </a:lnTo>
                    <a:lnTo>
                      <a:pt x="418" y="241"/>
                    </a:lnTo>
                    <a:lnTo>
                      <a:pt x="418" y="178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44" name="Google Shape;1044;p39"/>
              <p:cNvSpPr/>
              <p:nvPr/>
            </p:nvSpPr>
            <p:spPr>
              <a:xfrm>
                <a:off x="5093550" y="2428150"/>
                <a:ext cx="10450" cy="10475"/>
              </a:xfrm>
              <a:custGeom>
                <a:rect b="b" l="l" r="r" t="t"/>
                <a:pathLst>
                  <a:path extrusionOk="0" h="419" w="418">
                    <a:moveTo>
                      <a:pt x="418" y="1"/>
                    </a:moveTo>
                    <a:lnTo>
                      <a:pt x="0" y="178"/>
                    </a:lnTo>
                    <a:lnTo>
                      <a:pt x="0" y="241"/>
                    </a:lnTo>
                    <a:lnTo>
                      <a:pt x="418" y="418"/>
                    </a:lnTo>
                    <a:lnTo>
                      <a:pt x="418" y="355"/>
                    </a:lnTo>
                    <a:lnTo>
                      <a:pt x="64" y="213"/>
                    </a:lnTo>
                    <a:lnTo>
                      <a:pt x="418" y="65"/>
                    </a:lnTo>
                    <a:lnTo>
                      <a:pt x="418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45" name="Google Shape;1045;p39"/>
              <p:cNvSpPr/>
              <p:nvPr/>
            </p:nvSpPr>
            <p:spPr>
              <a:xfrm>
                <a:off x="5111225" y="2423025"/>
                <a:ext cx="5150" cy="19300"/>
              </a:xfrm>
              <a:custGeom>
                <a:rect b="b" l="l" r="r" t="t"/>
                <a:pathLst>
                  <a:path extrusionOk="0" h="772" w="206">
                    <a:moveTo>
                      <a:pt x="1" y="1"/>
                    </a:moveTo>
                    <a:cubicBezTo>
                      <a:pt x="29" y="29"/>
                      <a:pt x="29" y="93"/>
                      <a:pt x="64" y="121"/>
                    </a:cubicBezTo>
                    <a:cubicBezTo>
                      <a:pt x="93" y="178"/>
                      <a:pt x="93" y="206"/>
                      <a:pt x="121" y="241"/>
                    </a:cubicBezTo>
                    <a:lnTo>
                      <a:pt x="121" y="383"/>
                    </a:lnTo>
                    <a:lnTo>
                      <a:pt x="121" y="531"/>
                    </a:lnTo>
                    <a:cubicBezTo>
                      <a:pt x="93" y="560"/>
                      <a:pt x="93" y="623"/>
                      <a:pt x="64" y="652"/>
                    </a:cubicBezTo>
                    <a:cubicBezTo>
                      <a:pt x="29" y="708"/>
                      <a:pt x="29" y="737"/>
                      <a:pt x="1" y="772"/>
                    </a:cubicBezTo>
                    <a:lnTo>
                      <a:pt x="64" y="772"/>
                    </a:lnTo>
                    <a:cubicBezTo>
                      <a:pt x="93" y="708"/>
                      <a:pt x="121" y="652"/>
                      <a:pt x="149" y="595"/>
                    </a:cubicBezTo>
                    <a:cubicBezTo>
                      <a:pt x="177" y="531"/>
                      <a:pt x="206" y="446"/>
                      <a:pt x="206" y="383"/>
                    </a:cubicBezTo>
                    <a:cubicBezTo>
                      <a:pt x="206" y="326"/>
                      <a:pt x="177" y="241"/>
                      <a:pt x="149" y="178"/>
                    </a:cubicBezTo>
                    <a:cubicBezTo>
                      <a:pt x="121" y="121"/>
                      <a:pt x="93" y="64"/>
                      <a:pt x="6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46" name="Google Shape;1046;p39"/>
              <p:cNvSpPr/>
              <p:nvPr/>
            </p:nvSpPr>
            <p:spPr>
              <a:xfrm>
                <a:off x="5123075" y="2423025"/>
                <a:ext cx="5150" cy="19300"/>
              </a:xfrm>
              <a:custGeom>
                <a:rect b="b" l="l" r="r" t="t"/>
                <a:pathLst>
                  <a:path extrusionOk="0" h="772" w="206">
                    <a:moveTo>
                      <a:pt x="1" y="1"/>
                    </a:moveTo>
                    <a:cubicBezTo>
                      <a:pt x="29" y="29"/>
                      <a:pt x="57" y="93"/>
                      <a:pt x="57" y="121"/>
                    </a:cubicBezTo>
                    <a:cubicBezTo>
                      <a:pt x="85" y="178"/>
                      <a:pt x="85" y="206"/>
                      <a:pt x="121" y="241"/>
                    </a:cubicBezTo>
                    <a:lnTo>
                      <a:pt x="121" y="383"/>
                    </a:lnTo>
                    <a:lnTo>
                      <a:pt x="121" y="531"/>
                    </a:lnTo>
                    <a:cubicBezTo>
                      <a:pt x="85" y="560"/>
                      <a:pt x="85" y="623"/>
                      <a:pt x="57" y="652"/>
                    </a:cubicBezTo>
                    <a:cubicBezTo>
                      <a:pt x="57" y="708"/>
                      <a:pt x="29" y="737"/>
                      <a:pt x="1" y="772"/>
                    </a:cubicBezTo>
                    <a:lnTo>
                      <a:pt x="57" y="772"/>
                    </a:lnTo>
                    <a:cubicBezTo>
                      <a:pt x="85" y="708"/>
                      <a:pt x="149" y="652"/>
                      <a:pt x="177" y="595"/>
                    </a:cubicBezTo>
                    <a:cubicBezTo>
                      <a:pt x="177" y="531"/>
                      <a:pt x="206" y="446"/>
                      <a:pt x="206" y="383"/>
                    </a:cubicBezTo>
                    <a:cubicBezTo>
                      <a:pt x="206" y="326"/>
                      <a:pt x="177" y="241"/>
                      <a:pt x="177" y="178"/>
                    </a:cubicBezTo>
                    <a:cubicBezTo>
                      <a:pt x="149" y="121"/>
                      <a:pt x="85" y="64"/>
                      <a:pt x="57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47" name="Google Shape;1047;p39"/>
              <p:cNvSpPr/>
              <p:nvPr/>
            </p:nvSpPr>
            <p:spPr>
              <a:xfrm>
                <a:off x="5033225" y="2389250"/>
                <a:ext cx="9575" cy="10275"/>
              </a:xfrm>
              <a:custGeom>
                <a:rect b="b" l="l" r="r" t="t"/>
                <a:pathLst>
                  <a:path extrusionOk="0" h="411" w="383">
                    <a:moveTo>
                      <a:pt x="383" y="1"/>
                    </a:moveTo>
                    <a:lnTo>
                      <a:pt x="1" y="177"/>
                    </a:lnTo>
                    <a:lnTo>
                      <a:pt x="1" y="234"/>
                    </a:lnTo>
                    <a:lnTo>
                      <a:pt x="383" y="411"/>
                    </a:lnTo>
                    <a:lnTo>
                      <a:pt x="383" y="354"/>
                    </a:lnTo>
                    <a:lnTo>
                      <a:pt x="57" y="206"/>
                    </a:lnTo>
                    <a:lnTo>
                      <a:pt x="383" y="57"/>
                    </a:lnTo>
                    <a:lnTo>
                      <a:pt x="383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48" name="Google Shape;1048;p39"/>
              <p:cNvSpPr/>
              <p:nvPr/>
            </p:nvSpPr>
            <p:spPr>
              <a:xfrm>
                <a:off x="5045600" y="2384825"/>
                <a:ext cx="10475" cy="15425"/>
              </a:xfrm>
              <a:custGeom>
                <a:rect b="b" l="l" r="r" t="t"/>
                <a:pathLst>
                  <a:path extrusionOk="0" h="617" w="419">
                    <a:moveTo>
                      <a:pt x="213" y="57"/>
                    </a:moveTo>
                    <a:cubicBezTo>
                      <a:pt x="242" y="57"/>
                      <a:pt x="270" y="86"/>
                      <a:pt x="298" y="86"/>
                    </a:cubicBezTo>
                    <a:cubicBezTo>
                      <a:pt x="298" y="114"/>
                      <a:pt x="326" y="142"/>
                      <a:pt x="326" y="178"/>
                    </a:cubicBezTo>
                    <a:lnTo>
                      <a:pt x="326" y="291"/>
                    </a:lnTo>
                    <a:lnTo>
                      <a:pt x="326" y="319"/>
                    </a:lnTo>
                    <a:lnTo>
                      <a:pt x="326" y="439"/>
                    </a:lnTo>
                    <a:cubicBezTo>
                      <a:pt x="326" y="468"/>
                      <a:pt x="298" y="496"/>
                      <a:pt x="298" y="531"/>
                    </a:cubicBezTo>
                    <a:cubicBezTo>
                      <a:pt x="270" y="531"/>
                      <a:pt x="242" y="560"/>
                      <a:pt x="213" y="560"/>
                    </a:cubicBezTo>
                    <a:cubicBezTo>
                      <a:pt x="178" y="560"/>
                      <a:pt x="150" y="531"/>
                      <a:pt x="121" y="531"/>
                    </a:cubicBezTo>
                    <a:cubicBezTo>
                      <a:pt x="121" y="496"/>
                      <a:pt x="93" y="468"/>
                      <a:pt x="93" y="439"/>
                    </a:cubicBezTo>
                    <a:lnTo>
                      <a:pt x="93" y="319"/>
                    </a:lnTo>
                    <a:lnTo>
                      <a:pt x="93" y="291"/>
                    </a:lnTo>
                    <a:lnTo>
                      <a:pt x="93" y="178"/>
                    </a:lnTo>
                    <a:cubicBezTo>
                      <a:pt x="93" y="142"/>
                      <a:pt x="121" y="114"/>
                      <a:pt x="121" y="86"/>
                    </a:cubicBezTo>
                    <a:cubicBezTo>
                      <a:pt x="150" y="86"/>
                      <a:pt x="178" y="57"/>
                      <a:pt x="213" y="57"/>
                    </a:cubicBezTo>
                    <a:close/>
                    <a:moveTo>
                      <a:pt x="213" y="1"/>
                    </a:moveTo>
                    <a:cubicBezTo>
                      <a:pt x="178" y="1"/>
                      <a:pt x="150" y="1"/>
                      <a:pt x="121" y="29"/>
                    </a:cubicBezTo>
                    <a:cubicBezTo>
                      <a:pt x="93" y="29"/>
                      <a:pt x="93" y="57"/>
                      <a:pt x="65" y="57"/>
                    </a:cubicBezTo>
                    <a:cubicBezTo>
                      <a:pt x="36" y="86"/>
                      <a:pt x="36" y="114"/>
                      <a:pt x="36" y="178"/>
                    </a:cubicBezTo>
                    <a:cubicBezTo>
                      <a:pt x="1" y="206"/>
                      <a:pt x="1" y="234"/>
                      <a:pt x="1" y="291"/>
                    </a:cubicBezTo>
                    <a:cubicBezTo>
                      <a:pt x="1" y="354"/>
                      <a:pt x="1" y="411"/>
                      <a:pt x="36" y="439"/>
                    </a:cubicBezTo>
                    <a:cubicBezTo>
                      <a:pt x="36" y="496"/>
                      <a:pt x="36" y="531"/>
                      <a:pt x="65" y="560"/>
                    </a:cubicBezTo>
                    <a:cubicBezTo>
                      <a:pt x="93" y="560"/>
                      <a:pt x="93" y="588"/>
                      <a:pt x="121" y="588"/>
                    </a:cubicBezTo>
                    <a:cubicBezTo>
                      <a:pt x="150" y="616"/>
                      <a:pt x="178" y="616"/>
                      <a:pt x="213" y="616"/>
                    </a:cubicBezTo>
                    <a:cubicBezTo>
                      <a:pt x="242" y="616"/>
                      <a:pt x="270" y="616"/>
                      <a:pt x="298" y="588"/>
                    </a:cubicBezTo>
                    <a:cubicBezTo>
                      <a:pt x="326" y="588"/>
                      <a:pt x="326" y="560"/>
                      <a:pt x="355" y="560"/>
                    </a:cubicBezTo>
                    <a:cubicBezTo>
                      <a:pt x="390" y="531"/>
                      <a:pt x="390" y="496"/>
                      <a:pt x="390" y="439"/>
                    </a:cubicBezTo>
                    <a:cubicBezTo>
                      <a:pt x="418" y="411"/>
                      <a:pt x="418" y="354"/>
                      <a:pt x="418" y="291"/>
                    </a:cubicBezTo>
                    <a:cubicBezTo>
                      <a:pt x="418" y="234"/>
                      <a:pt x="418" y="206"/>
                      <a:pt x="390" y="178"/>
                    </a:cubicBezTo>
                    <a:cubicBezTo>
                      <a:pt x="390" y="114"/>
                      <a:pt x="390" y="86"/>
                      <a:pt x="355" y="57"/>
                    </a:cubicBezTo>
                    <a:cubicBezTo>
                      <a:pt x="326" y="57"/>
                      <a:pt x="326" y="29"/>
                      <a:pt x="298" y="29"/>
                    </a:cubicBezTo>
                    <a:cubicBezTo>
                      <a:pt x="270" y="1"/>
                      <a:pt x="242" y="1"/>
                      <a:pt x="21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49" name="Google Shape;1049;p39"/>
              <p:cNvSpPr/>
              <p:nvPr/>
            </p:nvSpPr>
            <p:spPr>
              <a:xfrm>
                <a:off x="5058175" y="2385550"/>
                <a:ext cx="8850" cy="13975"/>
              </a:xfrm>
              <a:custGeom>
                <a:rect b="b" l="l" r="r" t="t"/>
                <a:pathLst>
                  <a:path extrusionOk="0" h="559" w="354">
                    <a:moveTo>
                      <a:pt x="205" y="0"/>
                    </a:moveTo>
                    <a:cubicBezTo>
                      <a:pt x="177" y="0"/>
                      <a:pt x="149" y="28"/>
                      <a:pt x="149" y="28"/>
                    </a:cubicBezTo>
                    <a:cubicBezTo>
                      <a:pt x="121" y="28"/>
                      <a:pt x="92" y="28"/>
                      <a:pt x="64" y="57"/>
                    </a:cubicBezTo>
                    <a:lnTo>
                      <a:pt x="0" y="57"/>
                    </a:lnTo>
                    <a:lnTo>
                      <a:pt x="0" y="113"/>
                    </a:lnTo>
                    <a:lnTo>
                      <a:pt x="149" y="113"/>
                    </a:lnTo>
                    <a:lnTo>
                      <a:pt x="149" y="502"/>
                    </a:lnTo>
                    <a:lnTo>
                      <a:pt x="0" y="502"/>
                    </a:lnTo>
                    <a:lnTo>
                      <a:pt x="0" y="559"/>
                    </a:lnTo>
                    <a:lnTo>
                      <a:pt x="354" y="559"/>
                    </a:lnTo>
                    <a:lnTo>
                      <a:pt x="354" y="502"/>
                    </a:lnTo>
                    <a:lnTo>
                      <a:pt x="241" y="502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50" name="Google Shape;1050;p39"/>
              <p:cNvSpPr/>
              <p:nvPr/>
            </p:nvSpPr>
            <p:spPr>
              <a:xfrm>
                <a:off x="5073725" y="2384825"/>
                <a:ext cx="9575" cy="15425"/>
              </a:xfrm>
              <a:custGeom>
                <a:rect b="b" l="l" r="r" t="t"/>
                <a:pathLst>
                  <a:path extrusionOk="0" h="617" w="383">
                    <a:moveTo>
                      <a:pt x="206" y="57"/>
                    </a:moveTo>
                    <a:cubicBezTo>
                      <a:pt x="234" y="57"/>
                      <a:pt x="263" y="86"/>
                      <a:pt x="263" y="86"/>
                    </a:cubicBezTo>
                    <a:cubicBezTo>
                      <a:pt x="291" y="114"/>
                      <a:pt x="291" y="142"/>
                      <a:pt x="291" y="178"/>
                    </a:cubicBezTo>
                    <a:cubicBezTo>
                      <a:pt x="326" y="206"/>
                      <a:pt x="326" y="234"/>
                      <a:pt x="326" y="291"/>
                    </a:cubicBezTo>
                    <a:lnTo>
                      <a:pt x="326" y="319"/>
                    </a:lnTo>
                    <a:cubicBezTo>
                      <a:pt x="326" y="383"/>
                      <a:pt x="326" y="411"/>
                      <a:pt x="291" y="439"/>
                    </a:cubicBezTo>
                    <a:cubicBezTo>
                      <a:pt x="291" y="468"/>
                      <a:pt x="291" y="496"/>
                      <a:pt x="263" y="531"/>
                    </a:cubicBezTo>
                    <a:cubicBezTo>
                      <a:pt x="263" y="531"/>
                      <a:pt x="234" y="560"/>
                      <a:pt x="206" y="560"/>
                    </a:cubicBezTo>
                    <a:cubicBezTo>
                      <a:pt x="149" y="560"/>
                      <a:pt x="149" y="531"/>
                      <a:pt x="114" y="531"/>
                    </a:cubicBezTo>
                    <a:cubicBezTo>
                      <a:pt x="86" y="496"/>
                      <a:pt x="86" y="468"/>
                      <a:pt x="86" y="439"/>
                    </a:cubicBezTo>
                    <a:cubicBezTo>
                      <a:pt x="57" y="411"/>
                      <a:pt x="57" y="383"/>
                      <a:pt x="57" y="319"/>
                    </a:cubicBezTo>
                    <a:lnTo>
                      <a:pt x="57" y="291"/>
                    </a:lnTo>
                    <a:cubicBezTo>
                      <a:pt x="57" y="234"/>
                      <a:pt x="57" y="206"/>
                      <a:pt x="86" y="178"/>
                    </a:cubicBezTo>
                    <a:cubicBezTo>
                      <a:pt x="86" y="142"/>
                      <a:pt x="86" y="114"/>
                      <a:pt x="114" y="86"/>
                    </a:cubicBezTo>
                    <a:cubicBezTo>
                      <a:pt x="149" y="86"/>
                      <a:pt x="149" y="57"/>
                      <a:pt x="206" y="57"/>
                    </a:cubicBezTo>
                    <a:close/>
                    <a:moveTo>
                      <a:pt x="206" y="1"/>
                    </a:moveTo>
                    <a:cubicBezTo>
                      <a:pt x="149" y="1"/>
                      <a:pt x="149" y="1"/>
                      <a:pt x="114" y="29"/>
                    </a:cubicBezTo>
                    <a:cubicBezTo>
                      <a:pt x="86" y="29"/>
                      <a:pt x="57" y="57"/>
                      <a:pt x="57" y="57"/>
                    </a:cubicBezTo>
                    <a:cubicBezTo>
                      <a:pt x="29" y="86"/>
                      <a:pt x="1" y="114"/>
                      <a:pt x="1" y="178"/>
                    </a:cubicBezTo>
                    <a:lnTo>
                      <a:pt x="1" y="291"/>
                    </a:lnTo>
                    <a:lnTo>
                      <a:pt x="1" y="439"/>
                    </a:lnTo>
                    <a:cubicBezTo>
                      <a:pt x="1" y="496"/>
                      <a:pt x="29" y="531"/>
                      <a:pt x="57" y="560"/>
                    </a:cubicBezTo>
                    <a:cubicBezTo>
                      <a:pt x="57" y="560"/>
                      <a:pt x="86" y="588"/>
                      <a:pt x="114" y="588"/>
                    </a:cubicBezTo>
                    <a:cubicBezTo>
                      <a:pt x="149" y="616"/>
                      <a:pt x="149" y="616"/>
                      <a:pt x="206" y="616"/>
                    </a:cubicBezTo>
                    <a:cubicBezTo>
                      <a:pt x="234" y="616"/>
                      <a:pt x="263" y="616"/>
                      <a:pt x="263" y="588"/>
                    </a:cubicBezTo>
                    <a:cubicBezTo>
                      <a:pt x="291" y="588"/>
                      <a:pt x="326" y="560"/>
                      <a:pt x="355" y="560"/>
                    </a:cubicBezTo>
                    <a:cubicBezTo>
                      <a:pt x="355" y="531"/>
                      <a:pt x="383" y="496"/>
                      <a:pt x="383" y="439"/>
                    </a:cubicBezTo>
                    <a:lnTo>
                      <a:pt x="383" y="291"/>
                    </a:lnTo>
                    <a:lnTo>
                      <a:pt x="383" y="178"/>
                    </a:lnTo>
                    <a:cubicBezTo>
                      <a:pt x="383" y="114"/>
                      <a:pt x="355" y="86"/>
                      <a:pt x="355" y="57"/>
                    </a:cubicBezTo>
                    <a:cubicBezTo>
                      <a:pt x="326" y="57"/>
                      <a:pt x="291" y="29"/>
                      <a:pt x="263" y="29"/>
                    </a:cubicBezTo>
                    <a:cubicBezTo>
                      <a:pt x="263" y="1"/>
                      <a:pt x="234" y="1"/>
                      <a:pt x="20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51" name="Google Shape;1051;p39"/>
              <p:cNvSpPr/>
              <p:nvPr/>
            </p:nvSpPr>
            <p:spPr>
              <a:xfrm>
                <a:off x="5085400" y="2384825"/>
                <a:ext cx="10475" cy="15425"/>
              </a:xfrm>
              <a:custGeom>
                <a:rect b="b" l="l" r="r" t="t"/>
                <a:pathLst>
                  <a:path extrusionOk="0" h="617" w="419">
                    <a:moveTo>
                      <a:pt x="213" y="57"/>
                    </a:moveTo>
                    <a:cubicBezTo>
                      <a:pt x="241" y="57"/>
                      <a:pt x="270" y="86"/>
                      <a:pt x="298" y="86"/>
                    </a:cubicBezTo>
                    <a:cubicBezTo>
                      <a:pt x="298" y="114"/>
                      <a:pt x="326" y="142"/>
                      <a:pt x="326" y="178"/>
                    </a:cubicBezTo>
                    <a:lnTo>
                      <a:pt x="326" y="291"/>
                    </a:lnTo>
                    <a:lnTo>
                      <a:pt x="326" y="319"/>
                    </a:lnTo>
                    <a:lnTo>
                      <a:pt x="326" y="439"/>
                    </a:lnTo>
                    <a:cubicBezTo>
                      <a:pt x="326" y="468"/>
                      <a:pt x="298" y="496"/>
                      <a:pt x="298" y="531"/>
                    </a:cubicBezTo>
                    <a:cubicBezTo>
                      <a:pt x="270" y="531"/>
                      <a:pt x="241" y="560"/>
                      <a:pt x="213" y="560"/>
                    </a:cubicBezTo>
                    <a:cubicBezTo>
                      <a:pt x="178" y="560"/>
                      <a:pt x="149" y="531"/>
                      <a:pt x="149" y="531"/>
                    </a:cubicBezTo>
                    <a:cubicBezTo>
                      <a:pt x="121" y="496"/>
                      <a:pt x="93" y="468"/>
                      <a:pt x="93" y="439"/>
                    </a:cubicBezTo>
                    <a:lnTo>
                      <a:pt x="93" y="319"/>
                    </a:lnTo>
                    <a:lnTo>
                      <a:pt x="93" y="291"/>
                    </a:lnTo>
                    <a:lnTo>
                      <a:pt x="93" y="178"/>
                    </a:lnTo>
                    <a:cubicBezTo>
                      <a:pt x="93" y="142"/>
                      <a:pt x="121" y="114"/>
                      <a:pt x="149" y="86"/>
                    </a:cubicBezTo>
                    <a:cubicBezTo>
                      <a:pt x="149" y="86"/>
                      <a:pt x="178" y="57"/>
                      <a:pt x="213" y="57"/>
                    </a:cubicBezTo>
                    <a:close/>
                    <a:moveTo>
                      <a:pt x="213" y="1"/>
                    </a:moveTo>
                    <a:cubicBezTo>
                      <a:pt x="178" y="1"/>
                      <a:pt x="149" y="1"/>
                      <a:pt x="121" y="29"/>
                    </a:cubicBezTo>
                    <a:cubicBezTo>
                      <a:pt x="93" y="29"/>
                      <a:pt x="93" y="57"/>
                      <a:pt x="64" y="57"/>
                    </a:cubicBezTo>
                    <a:cubicBezTo>
                      <a:pt x="36" y="86"/>
                      <a:pt x="36" y="114"/>
                      <a:pt x="36" y="178"/>
                    </a:cubicBezTo>
                    <a:cubicBezTo>
                      <a:pt x="1" y="206"/>
                      <a:pt x="1" y="234"/>
                      <a:pt x="1" y="291"/>
                    </a:cubicBezTo>
                    <a:cubicBezTo>
                      <a:pt x="1" y="354"/>
                      <a:pt x="1" y="411"/>
                      <a:pt x="36" y="439"/>
                    </a:cubicBezTo>
                    <a:cubicBezTo>
                      <a:pt x="36" y="496"/>
                      <a:pt x="36" y="531"/>
                      <a:pt x="64" y="560"/>
                    </a:cubicBezTo>
                    <a:cubicBezTo>
                      <a:pt x="93" y="560"/>
                      <a:pt x="93" y="588"/>
                      <a:pt x="121" y="588"/>
                    </a:cubicBezTo>
                    <a:cubicBezTo>
                      <a:pt x="149" y="616"/>
                      <a:pt x="178" y="616"/>
                      <a:pt x="213" y="616"/>
                    </a:cubicBezTo>
                    <a:cubicBezTo>
                      <a:pt x="241" y="616"/>
                      <a:pt x="270" y="616"/>
                      <a:pt x="298" y="588"/>
                    </a:cubicBezTo>
                    <a:cubicBezTo>
                      <a:pt x="326" y="588"/>
                      <a:pt x="326" y="560"/>
                      <a:pt x="354" y="560"/>
                    </a:cubicBezTo>
                    <a:cubicBezTo>
                      <a:pt x="390" y="531"/>
                      <a:pt x="390" y="496"/>
                      <a:pt x="390" y="439"/>
                    </a:cubicBezTo>
                    <a:cubicBezTo>
                      <a:pt x="418" y="411"/>
                      <a:pt x="418" y="354"/>
                      <a:pt x="418" y="291"/>
                    </a:cubicBezTo>
                    <a:cubicBezTo>
                      <a:pt x="418" y="234"/>
                      <a:pt x="418" y="206"/>
                      <a:pt x="390" y="178"/>
                    </a:cubicBezTo>
                    <a:cubicBezTo>
                      <a:pt x="390" y="114"/>
                      <a:pt x="390" y="86"/>
                      <a:pt x="354" y="57"/>
                    </a:cubicBezTo>
                    <a:cubicBezTo>
                      <a:pt x="326" y="57"/>
                      <a:pt x="326" y="29"/>
                      <a:pt x="298" y="29"/>
                    </a:cubicBezTo>
                    <a:cubicBezTo>
                      <a:pt x="270" y="1"/>
                      <a:pt x="241" y="1"/>
                      <a:pt x="21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52" name="Google Shape;1052;p39"/>
              <p:cNvSpPr/>
              <p:nvPr/>
            </p:nvSpPr>
            <p:spPr>
              <a:xfrm>
                <a:off x="5097950" y="2385550"/>
                <a:ext cx="8875" cy="13975"/>
              </a:xfrm>
              <a:custGeom>
                <a:rect b="b" l="l" r="r" t="t"/>
                <a:pathLst>
                  <a:path extrusionOk="0" h="559" w="355">
                    <a:moveTo>
                      <a:pt x="206" y="0"/>
                    </a:moveTo>
                    <a:cubicBezTo>
                      <a:pt x="178" y="0"/>
                      <a:pt x="150" y="28"/>
                      <a:pt x="150" y="28"/>
                    </a:cubicBezTo>
                    <a:cubicBezTo>
                      <a:pt x="121" y="28"/>
                      <a:pt x="93" y="28"/>
                      <a:pt x="65" y="57"/>
                    </a:cubicBezTo>
                    <a:lnTo>
                      <a:pt x="1" y="57"/>
                    </a:lnTo>
                    <a:lnTo>
                      <a:pt x="1" y="113"/>
                    </a:lnTo>
                    <a:lnTo>
                      <a:pt x="150" y="113"/>
                    </a:lnTo>
                    <a:lnTo>
                      <a:pt x="150" y="502"/>
                    </a:lnTo>
                    <a:lnTo>
                      <a:pt x="1" y="502"/>
                    </a:lnTo>
                    <a:lnTo>
                      <a:pt x="1" y="559"/>
                    </a:lnTo>
                    <a:lnTo>
                      <a:pt x="355" y="559"/>
                    </a:lnTo>
                    <a:lnTo>
                      <a:pt x="355" y="502"/>
                    </a:lnTo>
                    <a:lnTo>
                      <a:pt x="242" y="502"/>
                    </a:lnTo>
                    <a:lnTo>
                      <a:pt x="242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53" name="Google Shape;1053;p39"/>
              <p:cNvSpPr/>
              <p:nvPr/>
            </p:nvSpPr>
            <p:spPr>
              <a:xfrm>
                <a:off x="5109100" y="2383950"/>
                <a:ext cx="5150" cy="19300"/>
              </a:xfrm>
              <a:custGeom>
                <a:rect b="b" l="l" r="r" t="t"/>
                <a:pathLst>
                  <a:path extrusionOk="0" h="772" w="206">
                    <a:moveTo>
                      <a:pt x="1" y="0"/>
                    </a:moveTo>
                    <a:lnTo>
                      <a:pt x="1" y="64"/>
                    </a:lnTo>
                    <a:lnTo>
                      <a:pt x="57" y="64"/>
                    </a:lnTo>
                    <a:lnTo>
                      <a:pt x="57" y="121"/>
                    </a:lnTo>
                    <a:lnTo>
                      <a:pt x="86" y="297"/>
                    </a:lnTo>
                    <a:lnTo>
                      <a:pt x="86" y="326"/>
                    </a:lnTo>
                    <a:cubicBezTo>
                      <a:pt x="86" y="354"/>
                      <a:pt x="86" y="354"/>
                      <a:pt x="114" y="389"/>
                    </a:cubicBezTo>
                    <a:lnTo>
                      <a:pt x="178" y="389"/>
                    </a:lnTo>
                    <a:cubicBezTo>
                      <a:pt x="114" y="389"/>
                      <a:pt x="114" y="389"/>
                      <a:pt x="86" y="418"/>
                    </a:cubicBezTo>
                    <a:lnTo>
                      <a:pt x="86" y="474"/>
                    </a:lnTo>
                    <a:lnTo>
                      <a:pt x="57" y="680"/>
                    </a:lnTo>
                    <a:lnTo>
                      <a:pt x="57" y="708"/>
                    </a:lnTo>
                    <a:lnTo>
                      <a:pt x="1" y="708"/>
                    </a:lnTo>
                    <a:lnTo>
                      <a:pt x="1" y="771"/>
                    </a:lnTo>
                    <a:lnTo>
                      <a:pt x="57" y="771"/>
                    </a:lnTo>
                    <a:lnTo>
                      <a:pt x="86" y="743"/>
                    </a:lnTo>
                    <a:cubicBezTo>
                      <a:pt x="114" y="743"/>
                      <a:pt x="114" y="743"/>
                      <a:pt x="114" y="708"/>
                    </a:cubicBezTo>
                    <a:cubicBezTo>
                      <a:pt x="149" y="708"/>
                      <a:pt x="149" y="680"/>
                      <a:pt x="149" y="651"/>
                    </a:cubicBezTo>
                    <a:lnTo>
                      <a:pt x="149" y="474"/>
                    </a:lnTo>
                    <a:lnTo>
                      <a:pt x="149" y="446"/>
                    </a:lnTo>
                    <a:cubicBezTo>
                      <a:pt x="149" y="446"/>
                      <a:pt x="178" y="446"/>
                      <a:pt x="178" y="418"/>
                    </a:cubicBezTo>
                    <a:lnTo>
                      <a:pt x="206" y="418"/>
                    </a:lnTo>
                    <a:lnTo>
                      <a:pt x="206" y="354"/>
                    </a:lnTo>
                    <a:lnTo>
                      <a:pt x="178" y="354"/>
                    </a:lnTo>
                    <a:lnTo>
                      <a:pt x="149" y="326"/>
                    </a:lnTo>
                    <a:lnTo>
                      <a:pt x="149" y="297"/>
                    </a:lnTo>
                    <a:lnTo>
                      <a:pt x="149" y="121"/>
                    </a:lnTo>
                    <a:cubicBezTo>
                      <a:pt x="149" y="92"/>
                      <a:pt x="149" y="92"/>
                      <a:pt x="114" y="64"/>
                    </a:cubicBezTo>
                    <a:cubicBezTo>
                      <a:pt x="114" y="64"/>
                      <a:pt x="114" y="36"/>
                      <a:pt x="86" y="36"/>
                    </a:cubicBezTo>
                    <a:lnTo>
                      <a:pt x="57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54" name="Google Shape;1054;p39"/>
              <p:cNvSpPr/>
              <p:nvPr/>
            </p:nvSpPr>
            <p:spPr>
              <a:xfrm>
                <a:off x="5121650" y="2389250"/>
                <a:ext cx="9575" cy="10275"/>
              </a:xfrm>
              <a:custGeom>
                <a:rect b="b" l="l" r="r" t="t"/>
                <a:pathLst>
                  <a:path extrusionOk="0" h="411" w="383">
                    <a:moveTo>
                      <a:pt x="142" y="1"/>
                    </a:moveTo>
                    <a:lnTo>
                      <a:pt x="142" y="177"/>
                    </a:lnTo>
                    <a:lnTo>
                      <a:pt x="1" y="177"/>
                    </a:lnTo>
                    <a:lnTo>
                      <a:pt x="1" y="234"/>
                    </a:lnTo>
                    <a:lnTo>
                      <a:pt x="142" y="234"/>
                    </a:lnTo>
                    <a:lnTo>
                      <a:pt x="142" y="411"/>
                    </a:lnTo>
                    <a:lnTo>
                      <a:pt x="234" y="411"/>
                    </a:lnTo>
                    <a:lnTo>
                      <a:pt x="234" y="234"/>
                    </a:lnTo>
                    <a:lnTo>
                      <a:pt x="383" y="234"/>
                    </a:lnTo>
                    <a:lnTo>
                      <a:pt x="383" y="177"/>
                    </a:lnTo>
                    <a:lnTo>
                      <a:pt x="234" y="177"/>
                    </a:lnTo>
                    <a:lnTo>
                      <a:pt x="23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55" name="Google Shape;1055;p39"/>
              <p:cNvSpPr/>
              <p:nvPr/>
            </p:nvSpPr>
            <p:spPr>
              <a:xfrm>
                <a:off x="5134050" y="2385550"/>
                <a:ext cx="9750" cy="13975"/>
              </a:xfrm>
              <a:custGeom>
                <a:rect b="b" l="l" r="r" t="t"/>
                <a:pathLst>
                  <a:path extrusionOk="0" h="559" w="390">
                    <a:moveTo>
                      <a:pt x="212" y="0"/>
                    </a:moveTo>
                    <a:cubicBezTo>
                      <a:pt x="177" y="0"/>
                      <a:pt x="177" y="28"/>
                      <a:pt x="149" y="28"/>
                    </a:cubicBezTo>
                    <a:cubicBezTo>
                      <a:pt x="120" y="28"/>
                      <a:pt x="92" y="28"/>
                      <a:pt x="92" y="57"/>
                    </a:cubicBezTo>
                    <a:lnTo>
                      <a:pt x="0" y="57"/>
                    </a:lnTo>
                    <a:lnTo>
                      <a:pt x="0" y="113"/>
                    </a:lnTo>
                    <a:lnTo>
                      <a:pt x="149" y="113"/>
                    </a:lnTo>
                    <a:lnTo>
                      <a:pt x="149" y="502"/>
                    </a:lnTo>
                    <a:lnTo>
                      <a:pt x="0" y="502"/>
                    </a:lnTo>
                    <a:lnTo>
                      <a:pt x="0" y="559"/>
                    </a:lnTo>
                    <a:lnTo>
                      <a:pt x="389" y="559"/>
                    </a:lnTo>
                    <a:lnTo>
                      <a:pt x="389" y="502"/>
                    </a:lnTo>
                    <a:lnTo>
                      <a:pt x="241" y="502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56" name="Google Shape;1056;p39"/>
              <p:cNvSpPr/>
              <p:nvPr/>
            </p:nvSpPr>
            <p:spPr>
              <a:xfrm>
                <a:off x="5145175" y="2384825"/>
                <a:ext cx="10300" cy="15425"/>
              </a:xfrm>
              <a:custGeom>
                <a:rect b="b" l="l" r="r" t="t"/>
                <a:pathLst>
                  <a:path extrusionOk="0" h="617" w="412">
                    <a:moveTo>
                      <a:pt x="206" y="57"/>
                    </a:moveTo>
                    <a:cubicBezTo>
                      <a:pt x="234" y="57"/>
                      <a:pt x="263" y="86"/>
                      <a:pt x="263" y="86"/>
                    </a:cubicBezTo>
                    <a:cubicBezTo>
                      <a:pt x="298" y="114"/>
                      <a:pt x="298" y="142"/>
                      <a:pt x="326" y="178"/>
                    </a:cubicBezTo>
                    <a:lnTo>
                      <a:pt x="326" y="291"/>
                    </a:lnTo>
                    <a:lnTo>
                      <a:pt x="326" y="319"/>
                    </a:lnTo>
                    <a:lnTo>
                      <a:pt x="326" y="439"/>
                    </a:lnTo>
                    <a:cubicBezTo>
                      <a:pt x="298" y="468"/>
                      <a:pt x="298" y="496"/>
                      <a:pt x="263" y="531"/>
                    </a:cubicBezTo>
                    <a:cubicBezTo>
                      <a:pt x="263" y="531"/>
                      <a:pt x="234" y="560"/>
                      <a:pt x="206" y="560"/>
                    </a:cubicBezTo>
                    <a:cubicBezTo>
                      <a:pt x="178" y="560"/>
                      <a:pt x="149" y="531"/>
                      <a:pt x="121" y="531"/>
                    </a:cubicBezTo>
                    <a:cubicBezTo>
                      <a:pt x="121" y="496"/>
                      <a:pt x="86" y="468"/>
                      <a:pt x="86" y="439"/>
                    </a:cubicBezTo>
                    <a:lnTo>
                      <a:pt x="86" y="319"/>
                    </a:lnTo>
                    <a:lnTo>
                      <a:pt x="86" y="291"/>
                    </a:lnTo>
                    <a:lnTo>
                      <a:pt x="86" y="178"/>
                    </a:lnTo>
                    <a:cubicBezTo>
                      <a:pt x="86" y="142"/>
                      <a:pt x="121" y="114"/>
                      <a:pt x="121" y="86"/>
                    </a:cubicBezTo>
                    <a:cubicBezTo>
                      <a:pt x="149" y="86"/>
                      <a:pt x="178" y="57"/>
                      <a:pt x="206" y="57"/>
                    </a:cubicBezTo>
                    <a:close/>
                    <a:moveTo>
                      <a:pt x="206" y="1"/>
                    </a:moveTo>
                    <a:cubicBezTo>
                      <a:pt x="178" y="1"/>
                      <a:pt x="149" y="1"/>
                      <a:pt x="121" y="29"/>
                    </a:cubicBezTo>
                    <a:cubicBezTo>
                      <a:pt x="86" y="29"/>
                      <a:pt x="57" y="57"/>
                      <a:pt x="57" y="57"/>
                    </a:cubicBezTo>
                    <a:cubicBezTo>
                      <a:pt x="29" y="86"/>
                      <a:pt x="29" y="114"/>
                      <a:pt x="1" y="178"/>
                    </a:cubicBezTo>
                    <a:lnTo>
                      <a:pt x="1" y="291"/>
                    </a:lnTo>
                    <a:lnTo>
                      <a:pt x="1" y="439"/>
                    </a:lnTo>
                    <a:cubicBezTo>
                      <a:pt x="29" y="496"/>
                      <a:pt x="29" y="531"/>
                      <a:pt x="57" y="560"/>
                    </a:cubicBezTo>
                    <a:cubicBezTo>
                      <a:pt x="57" y="560"/>
                      <a:pt x="86" y="588"/>
                      <a:pt x="121" y="588"/>
                    </a:cubicBezTo>
                    <a:cubicBezTo>
                      <a:pt x="149" y="616"/>
                      <a:pt x="178" y="616"/>
                      <a:pt x="206" y="616"/>
                    </a:cubicBezTo>
                    <a:cubicBezTo>
                      <a:pt x="234" y="616"/>
                      <a:pt x="263" y="616"/>
                      <a:pt x="298" y="588"/>
                    </a:cubicBezTo>
                    <a:cubicBezTo>
                      <a:pt x="298" y="588"/>
                      <a:pt x="326" y="560"/>
                      <a:pt x="355" y="560"/>
                    </a:cubicBezTo>
                    <a:cubicBezTo>
                      <a:pt x="355" y="531"/>
                      <a:pt x="383" y="496"/>
                      <a:pt x="383" y="439"/>
                    </a:cubicBezTo>
                    <a:cubicBezTo>
                      <a:pt x="383" y="411"/>
                      <a:pt x="411" y="354"/>
                      <a:pt x="411" y="291"/>
                    </a:cubicBezTo>
                    <a:cubicBezTo>
                      <a:pt x="411" y="234"/>
                      <a:pt x="383" y="206"/>
                      <a:pt x="383" y="178"/>
                    </a:cubicBezTo>
                    <a:cubicBezTo>
                      <a:pt x="383" y="114"/>
                      <a:pt x="355" y="86"/>
                      <a:pt x="355" y="57"/>
                    </a:cubicBezTo>
                    <a:cubicBezTo>
                      <a:pt x="326" y="57"/>
                      <a:pt x="298" y="29"/>
                      <a:pt x="298" y="29"/>
                    </a:cubicBezTo>
                    <a:cubicBezTo>
                      <a:pt x="263" y="1"/>
                      <a:pt x="234" y="1"/>
                      <a:pt x="20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57" name="Google Shape;1057;p39"/>
              <p:cNvSpPr/>
              <p:nvPr/>
            </p:nvSpPr>
            <p:spPr>
              <a:xfrm>
                <a:off x="5157025" y="2384825"/>
                <a:ext cx="10300" cy="15425"/>
              </a:xfrm>
              <a:custGeom>
                <a:rect b="b" l="l" r="r" t="t"/>
                <a:pathLst>
                  <a:path extrusionOk="0" h="617" w="412">
                    <a:moveTo>
                      <a:pt x="206" y="57"/>
                    </a:moveTo>
                    <a:cubicBezTo>
                      <a:pt x="234" y="57"/>
                      <a:pt x="263" y="86"/>
                      <a:pt x="291" y="86"/>
                    </a:cubicBezTo>
                    <a:cubicBezTo>
                      <a:pt x="291" y="114"/>
                      <a:pt x="319" y="142"/>
                      <a:pt x="319" y="178"/>
                    </a:cubicBezTo>
                    <a:lnTo>
                      <a:pt x="319" y="291"/>
                    </a:lnTo>
                    <a:lnTo>
                      <a:pt x="319" y="319"/>
                    </a:lnTo>
                    <a:lnTo>
                      <a:pt x="319" y="439"/>
                    </a:lnTo>
                    <a:cubicBezTo>
                      <a:pt x="319" y="468"/>
                      <a:pt x="291" y="496"/>
                      <a:pt x="291" y="531"/>
                    </a:cubicBezTo>
                    <a:cubicBezTo>
                      <a:pt x="263" y="531"/>
                      <a:pt x="234" y="560"/>
                      <a:pt x="206" y="560"/>
                    </a:cubicBezTo>
                    <a:cubicBezTo>
                      <a:pt x="178" y="560"/>
                      <a:pt x="142" y="531"/>
                      <a:pt x="142" y="531"/>
                    </a:cubicBezTo>
                    <a:cubicBezTo>
                      <a:pt x="114" y="496"/>
                      <a:pt x="114" y="468"/>
                      <a:pt x="86" y="439"/>
                    </a:cubicBezTo>
                    <a:lnTo>
                      <a:pt x="86" y="319"/>
                    </a:lnTo>
                    <a:lnTo>
                      <a:pt x="86" y="291"/>
                    </a:lnTo>
                    <a:lnTo>
                      <a:pt x="86" y="178"/>
                    </a:lnTo>
                    <a:cubicBezTo>
                      <a:pt x="114" y="142"/>
                      <a:pt x="114" y="114"/>
                      <a:pt x="142" y="86"/>
                    </a:cubicBezTo>
                    <a:cubicBezTo>
                      <a:pt x="142" y="86"/>
                      <a:pt x="178" y="57"/>
                      <a:pt x="206" y="57"/>
                    </a:cubicBezTo>
                    <a:close/>
                    <a:moveTo>
                      <a:pt x="206" y="1"/>
                    </a:moveTo>
                    <a:cubicBezTo>
                      <a:pt x="178" y="1"/>
                      <a:pt x="142" y="1"/>
                      <a:pt x="114" y="29"/>
                    </a:cubicBezTo>
                    <a:cubicBezTo>
                      <a:pt x="114" y="29"/>
                      <a:pt x="86" y="57"/>
                      <a:pt x="57" y="57"/>
                    </a:cubicBezTo>
                    <a:cubicBezTo>
                      <a:pt x="57" y="86"/>
                      <a:pt x="29" y="114"/>
                      <a:pt x="29" y="178"/>
                    </a:cubicBezTo>
                    <a:cubicBezTo>
                      <a:pt x="29" y="206"/>
                      <a:pt x="1" y="234"/>
                      <a:pt x="1" y="291"/>
                    </a:cubicBezTo>
                    <a:cubicBezTo>
                      <a:pt x="1" y="354"/>
                      <a:pt x="29" y="411"/>
                      <a:pt x="29" y="439"/>
                    </a:cubicBezTo>
                    <a:cubicBezTo>
                      <a:pt x="29" y="496"/>
                      <a:pt x="57" y="531"/>
                      <a:pt x="57" y="560"/>
                    </a:cubicBezTo>
                    <a:cubicBezTo>
                      <a:pt x="86" y="560"/>
                      <a:pt x="114" y="588"/>
                      <a:pt x="114" y="588"/>
                    </a:cubicBezTo>
                    <a:cubicBezTo>
                      <a:pt x="142" y="616"/>
                      <a:pt x="178" y="616"/>
                      <a:pt x="206" y="616"/>
                    </a:cubicBezTo>
                    <a:cubicBezTo>
                      <a:pt x="234" y="616"/>
                      <a:pt x="263" y="616"/>
                      <a:pt x="291" y="588"/>
                    </a:cubicBezTo>
                    <a:cubicBezTo>
                      <a:pt x="319" y="588"/>
                      <a:pt x="355" y="560"/>
                      <a:pt x="355" y="560"/>
                    </a:cubicBezTo>
                    <a:cubicBezTo>
                      <a:pt x="383" y="531"/>
                      <a:pt x="383" y="496"/>
                      <a:pt x="411" y="439"/>
                    </a:cubicBezTo>
                    <a:lnTo>
                      <a:pt x="411" y="291"/>
                    </a:lnTo>
                    <a:lnTo>
                      <a:pt x="411" y="178"/>
                    </a:lnTo>
                    <a:cubicBezTo>
                      <a:pt x="383" y="114"/>
                      <a:pt x="383" y="86"/>
                      <a:pt x="355" y="57"/>
                    </a:cubicBezTo>
                    <a:cubicBezTo>
                      <a:pt x="355" y="57"/>
                      <a:pt x="319" y="29"/>
                      <a:pt x="291" y="29"/>
                    </a:cubicBezTo>
                    <a:cubicBezTo>
                      <a:pt x="263" y="1"/>
                      <a:pt x="234" y="1"/>
                      <a:pt x="20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58" name="Google Shape;1058;p39"/>
              <p:cNvSpPr/>
              <p:nvPr/>
            </p:nvSpPr>
            <p:spPr>
              <a:xfrm>
                <a:off x="5173825" y="2384825"/>
                <a:ext cx="10475" cy="15425"/>
              </a:xfrm>
              <a:custGeom>
                <a:rect b="b" l="l" r="r" t="t"/>
                <a:pathLst>
                  <a:path extrusionOk="0" h="617" w="419">
                    <a:moveTo>
                      <a:pt x="213" y="57"/>
                    </a:moveTo>
                    <a:cubicBezTo>
                      <a:pt x="241" y="57"/>
                      <a:pt x="270" y="86"/>
                      <a:pt x="270" y="86"/>
                    </a:cubicBezTo>
                    <a:cubicBezTo>
                      <a:pt x="298" y="114"/>
                      <a:pt x="298" y="142"/>
                      <a:pt x="326" y="178"/>
                    </a:cubicBezTo>
                    <a:lnTo>
                      <a:pt x="326" y="291"/>
                    </a:lnTo>
                    <a:lnTo>
                      <a:pt x="326" y="319"/>
                    </a:lnTo>
                    <a:lnTo>
                      <a:pt x="326" y="439"/>
                    </a:lnTo>
                    <a:cubicBezTo>
                      <a:pt x="298" y="468"/>
                      <a:pt x="298" y="496"/>
                      <a:pt x="270" y="531"/>
                    </a:cubicBezTo>
                    <a:cubicBezTo>
                      <a:pt x="270" y="531"/>
                      <a:pt x="241" y="560"/>
                      <a:pt x="213" y="560"/>
                    </a:cubicBezTo>
                    <a:cubicBezTo>
                      <a:pt x="178" y="560"/>
                      <a:pt x="149" y="531"/>
                      <a:pt x="121" y="531"/>
                    </a:cubicBezTo>
                    <a:cubicBezTo>
                      <a:pt x="121" y="496"/>
                      <a:pt x="93" y="468"/>
                      <a:pt x="93" y="439"/>
                    </a:cubicBezTo>
                    <a:lnTo>
                      <a:pt x="93" y="319"/>
                    </a:lnTo>
                    <a:lnTo>
                      <a:pt x="93" y="291"/>
                    </a:lnTo>
                    <a:lnTo>
                      <a:pt x="93" y="178"/>
                    </a:lnTo>
                    <a:cubicBezTo>
                      <a:pt x="93" y="142"/>
                      <a:pt x="121" y="114"/>
                      <a:pt x="121" y="86"/>
                    </a:cubicBezTo>
                    <a:cubicBezTo>
                      <a:pt x="149" y="86"/>
                      <a:pt x="178" y="57"/>
                      <a:pt x="213" y="57"/>
                    </a:cubicBezTo>
                    <a:close/>
                    <a:moveTo>
                      <a:pt x="213" y="1"/>
                    </a:moveTo>
                    <a:cubicBezTo>
                      <a:pt x="178" y="1"/>
                      <a:pt x="149" y="1"/>
                      <a:pt x="121" y="29"/>
                    </a:cubicBezTo>
                    <a:cubicBezTo>
                      <a:pt x="93" y="29"/>
                      <a:pt x="65" y="57"/>
                      <a:pt x="65" y="57"/>
                    </a:cubicBezTo>
                    <a:cubicBezTo>
                      <a:pt x="36" y="86"/>
                      <a:pt x="36" y="114"/>
                      <a:pt x="1" y="178"/>
                    </a:cubicBezTo>
                    <a:lnTo>
                      <a:pt x="1" y="291"/>
                    </a:lnTo>
                    <a:lnTo>
                      <a:pt x="1" y="439"/>
                    </a:lnTo>
                    <a:cubicBezTo>
                      <a:pt x="36" y="496"/>
                      <a:pt x="36" y="531"/>
                      <a:pt x="65" y="560"/>
                    </a:cubicBezTo>
                    <a:cubicBezTo>
                      <a:pt x="65" y="560"/>
                      <a:pt x="93" y="588"/>
                      <a:pt x="121" y="588"/>
                    </a:cubicBezTo>
                    <a:cubicBezTo>
                      <a:pt x="149" y="616"/>
                      <a:pt x="178" y="616"/>
                      <a:pt x="213" y="616"/>
                    </a:cubicBezTo>
                    <a:cubicBezTo>
                      <a:pt x="241" y="616"/>
                      <a:pt x="270" y="616"/>
                      <a:pt x="298" y="588"/>
                    </a:cubicBezTo>
                    <a:cubicBezTo>
                      <a:pt x="298" y="588"/>
                      <a:pt x="326" y="560"/>
                      <a:pt x="355" y="560"/>
                    </a:cubicBezTo>
                    <a:cubicBezTo>
                      <a:pt x="355" y="531"/>
                      <a:pt x="390" y="496"/>
                      <a:pt x="390" y="439"/>
                    </a:cubicBezTo>
                    <a:cubicBezTo>
                      <a:pt x="390" y="411"/>
                      <a:pt x="418" y="354"/>
                      <a:pt x="418" y="291"/>
                    </a:cubicBezTo>
                    <a:cubicBezTo>
                      <a:pt x="418" y="234"/>
                      <a:pt x="390" y="206"/>
                      <a:pt x="390" y="178"/>
                    </a:cubicBezTo>
                    <a:cubicBezTo>
                      <a:pt x="390" y="114"/>
                      <a:pt x="355" y="86"/>
                      <a:pt x="355" y="57"/>
                    </a:cubicBezTo>
                    <a:cubicBezTo>
                      <a:pt x="326" y="57"/>
                      <a:pt x="298" y="29"/>
                      <a:pt x="298" y="29"/>
                    </a:cubicBezTo>
                    <a:cubicBezTo>
                      <a:pt x="270" y="1"/>
                      <a:pt x="241" y="1"/>
                      <a:pt x="21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59" name="Google Shape;1059;p39"/>
              <p:cNvSpPr/>
              <p:nvPr/>
            </p:nvSpPr>
            <p:spPr>
              <a:xfrm>
                <a:off x="5186400" y="2383950"/>
                <a:ext cx="5150" cy="19300"/>
              </a:xfrm>
              <a:custGeom>
                <a:rect b="b" l="l" r="r" t="t"/>
                <a:pathLst>
                  <a:path extrusionOk="0" h="772" w="206">
                    <a:moveTo>
                      <a:pt x="0" y="0"/>
                    </a:moveTo>
                    <a:lnTo>
                      <a:pt x="0" y="64"/>
                    </a:lnTo>
                    <a:lnTo>
                      <a:pt x="64" y="64"/>
                    </a:lnTo>
                    <a:lnTo>
                      <a:pt x="64" y="121"/>
                    </a:lnTo>
                    <a:lnTo>
                      <a:pt x="64" y="297"/>
                    </a:lnTo>
                    <a:cubicBezTo>
                      <a:pt x="64" y="297"/>
                      <a:pt x="64" y="326"/>
                      <a:pt x="92" y="326"/>
                    </a:cubicBezTo>
                    <a:cubicBezTo>
                      <a:pt x="92" y="354"/>
                      <a:pt x="92" y="354"/>
                      <a:pt x="120" y="389"/>
                    </a:cubicBezTo>
                    <a:lnTo>
                      <a:pt x="149" y="389"/>
                    </a:lnTo>
                    <a:cubicBezTo>
                      <a:pt x="120" y="389"/>
                      <a:pt x="92" y="389"/>
                      <a:pt x="92" y="418"/>
                    </a:cubicBezTo>
                    <a:cubicBezTo>
                      <a:pt x="92" y="446"/>
                      <a:pt x="64" y="446"/>
                      <a:pt x="64" y="474"/>
                    </a:cubicBezTo>
                    <a:lnTo>
                      <a:pt x="64" y="680"/>
                    </a:lnTo>
                    <a:lnTo>
                      <a:pt x="64" y="708"/>
                    </a:lnTo>
                    <a:lnTo>
                      <a:pt x="0" y="708"/>
                    </a:lnTo>
                    <a:lnTo>
                      <a:pt x="0" y="771"/>
                    </a:lnTo>
                    <a:lnTo>
                      <a:pt x="28" y="771"/>
                    </a:lnTo>
                    <a:cubicBezTo>
                      <a:pt x="64" y="771"/>
                      <a:pt x="64" y="743"/>
                      <a:pt x="92" y="743"/>
                    </a:cubicBezTo>
                    <a:cubicBezTo>
                      <a:pt x="92" y="743"/>
                      <a:pt x="120" y="743"/>
                      <a:pt x="120" y="708"/>
                    </a:cubicBezTo>
                    <a:lnTo>
                      <a:pt x="120" y="651"/>
                    </a:lnTo>
                    <a:lnTo>
                      <a:pt x="120" y="474"/>
                    </a:lnTo>
                    <a:lnTo>
                      <a:pt x="149" y="446"/>
                    </a:lnTo>
                    <a:lnTo>
                      <a:pt x="177" y="418"/>
                    </a:lnTo>
                    <a:lnTo>
                      <a:pt x="205" y="418"/>
                    </a:lnTo>
                    <a:lnTo>
                      <a:pt x="205" y="354"/>
                    </a:lnTo>
                    <a:lnTo>
                      <a:pt x="177" y="354"/>
                    </a:lnTo>
                    <a:cubicBezTo>
                      <a:pt x="149" y="354"/>
                      <a:pt x="149" y="326"/>
                      <a:pt x="149" y="326"/>
                    </a:cubicBezTo>
                    <a:cubicBezTo>
                      <a:pt x="149" y="326"/>
                      <a:pt x="120" y="326"/>
                      <a:pt x="120" y="297"/>
                    </a:cubicBezTo>
                    <a:lnTo>
                      <a:pt x="120" y="121"/>
                    </a:lnTo>
                    <a:lnTo>
                      <a:pt x="120" y="64"/>
                    </a:lnTo>
                    <a:lnTo>
                      <a:pt x="92" y="36"/>
                    </a:lnTo>
                    <a:cubicBezTo>
                      <a:pt x="64" y="36"/>
                      <a:pt x="64" y="0"/>
                      <a:pt x="2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60" name="Google Shape;1060;p39"/>
              <p:cNvSpPr/>
              <p:nvPr/>
            </p:nvSpPr>
            <p:spPr>
              <a:xfrm>
                <a:off x="5194525" y="2389250"/>
                <a:ext cx="9575" cy="10275"/>
              </a:xfrm>
              <a:custGeom>
                <a:rect b="b" l="l" r="r" t="t"/>
                <a:pathLst>
                  <a:path extrusionOk="0" h="411" w="383">
                    <a:moveTo>
                      <a:pt x="1" y="1"/>
                    </a:moveTo>
                    <a:lnTo>
                      <a:pt x="1" y="57"/>
                    </a:lnTo>
                    <a:lnTo>
                      <a:pt x="326" y="206"/>
                    </a:lnTo>
                    <a:lnTo>
                      <a:pt x="1" y="354"/>
                    </a:lnTo>
                    <a:lnTo>
                      <a:pt x="1" y="411"/>
                    </a:lnTo>
                    <a:lnTo>
                      <a:pt x="383" y="234"/>
                    </a:lnTo>
                    <a:lnTo>
                      <a:pt x="383" y="177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061" name="Google Shape;1061;p39"/>
            <p:cNvGrpSpPr/>
            <p:nvPr/>
          </p:nvGrpSpPr>
          <p:grpSpPr>
            <a:xfrm>
              <a:off x="3389518" y="1847357"/>
              <a:ext cx="2195785" cy="2992033"/>
              <a:chOff x="4587375" y="2902200"/>
              <a:chExt cx="521750" cy="710950"/>
            </a:xfrm>
          </p:grpSpPr>
          <p:sp>
            <p:nvSpPr>
              <p:cNvPr id="1062" name="Google Shape;1062;p39"/>
              <p:cNvSpPr/>
              <p:nvPr/>
            </p:nvSpPr>
            <p:spPr>
              <a:xfrm>
                <a:off x="4587375" y="2902200"/>
                <a:ext cx="521750" cy="710950"/>
              </a:xfrm>
              <a:custGeom>
                <a:rect b="b" l="l" r="r" t="t"/>
                <a:pathLst>
                  <a:path extrusionOk="0" h="28438" w="20870">
                    <a:moveTo>
                      <a:pt x="1050" y="0"/>
                    </a:moveTo>
                    <a:cubicBezTo>
                      <a:pt x="906" y="0"/>
                      <a:pt x="764" y="37"/>
                      <a:pt x="644" y="111"/>
                    </a:cubicBezTo>
                    <a:cubicBezTo>
                      <a:pt x="0" y="493"/>
                      <a:pt x="262" y="1321"/>
                      <a:pt x="559" y="1852"/>
                    </a:cubicBezTo>
                    <a:cubicBezTo>
                      <a:pt x="2151" y="4597"/>
                      <a:pt x="3743" y="7363"/>
                      <a:pt x="5334" y="10136"/>
                    </a:cubicBezTo>
                    <a:cubicBezTo>
                      <a:pt x="4889" y="9400"/>
                      <a:pt x="3976" y="8629"/>
                      <a:pt x="3297" y="8134"/>
                    </a:cubicBezTo>
                    <a:cubicBezTo>
                      <a:pt x="2766" y="7745"/>
                      <a:pt x="2208" y="7391"/>
                      <a:pt x="1564" y="7250"/>
                    </a:cubicBezTo>
                    <a:cubicBezTo>
                      <a:pt x="1437" y="7223"/>
                      <a:pt x="1276" y="7205"/>
                      <a:pt x="1107" y="7205"/>
                    </a:cubicBezTo>
                    <a:cubicBezTo>
                      <a:pt x="681" y="7205"/>
                      <a:pt x="210" y="7324"/>
                      <a:pt x="149" y="7745"/>
                    </a:cubicBezTo>
                    <a:cubicBezTo>
                      <a:pt x="114" y="7922"/>
                      <a:pt x="149" y="8098"/>
                      <a:pt x="262" y="8247"/>
                    </a:cubicBezTo>
                    <a:cubicBezTo>
                      <a:pt x="354" y="8396"/>
                      <a:pt x="467" y="8516"/>
                      <a:pt x="588" y="8664"/>
                    </a:cubicBezTo>
                    <a:cubicBezTo>
                      <a:pt x="1415" y="9485"/>
                      <a:pt x="2208" y="10369"/>
                      <a:pt x="2887" y="11346"/>
                    </a:cubicBezTo>
                    <a:cubicBezTo>
                      <a:pt x="3743" y="12492"/>
                      <a:pt x="4507" y="13758"/>
                      <a:pt x="5334" y="14939"/>
                    </a:cubicBezTo>
                    <a:cubicBezTo>
                      <a:pt x="6190" y="16149"/>
                      <a:pt x="7223" y="17062"/>
                      <a:pt x="8164" y="18151"/>
                    </a:cubicBezTo>
                    <a:cubicBezTo>
                      <a:pt x="9077" y="19184"/>
                      <a:pt x="9374" y="21045"/>
                      <a:pt x="9812" y="22339"/>
                    </a:cubicBezTo>
                    <a:cubicBezTo>
                      <a:pt x="10138" y="23280"/>
                      <a:pt x="10492" y="24228"/>
                      <a:pt x="10817" y="25197"/>
                    </a:cubicBezTo>
                    <a:cubicBezTo>
                      <a:pt x="11079" y="25997"/>
                      <a:pt x="11256" y="27143"/>
                      <a:pt x="11786" y="27822"/>
                    </a:cubicBezTo>
                    <a:cubicBezTo>
                      <a:pt x="12131" y="28292"/>
                      <a:pt x="12755" y="28438"/>
                      <a:pt x="13443" y="28438"/>
                    </a:cubicBezTo>
                    <a:cubicBezTo>
                      <a:pt x="14349" y="28438"/>
                      <a:pt x="15367" y="28184"/>
                      <a:pt x="16003" y="28084"/>
                    </a:cubicBezTo>
                    <a:cubicBezTo>
                      <a:pt x="16271" y="28027"/>
                      <a:pt x="16448" y="27999"/>
                      <a:pt x="16505" y="27999"/>
                    </a:cubicBezTo>
                    <a:cubicBezTo>
                      <a:pt x="17658" y="27850"/>
                      <a:pt x="20367" y="27376"/>
                      <a:pt x="20573" y="25905"/>
                    </a:cubicBezTo>
                    <a:cubicBezTo>
                      <a:pt x="20629" y="25466"/>
                      <a:pt x="20870" y="24900"/>
                      <a:pt x="20749" y="24461"/>
                    </a:cubicBezTo>
                    <a:cubicBezTo>
                      <a:pt x="19603" y="20896"/>
                      <a:pt x="17715" y="17621"/>
                      <a:pt x="16151" y="14232"/>
                    </a:cubicBezTo>
                    <a:cubicBezTo>
                      <a:pt x="16066" y="14027"/>
                      <a:pt x="15974" y="13822"/>
                      <a:pt x="15918" y="13581"/>
                    </a:cubicBezTo>
                    <a:cubicBezTo>
                      <a:pt x="15889" y="13348"/>
                      <a:pt x="15889" y="13114"/>
                      <a:pt x="15889" y="12874"/>
                    </a:cubicBezTo>
                    <a:cubicBezTo>
                      <a:pt x="15854" y="12435"/>
                      <a:pt x="15741" y="12053"/>
                      <a:pt x="15592" y="11636"/>
                    </a:cubicBezTo>
                    <a:cubicBezTo>
                      <a:pt x="14941" y="9690"/>
                      <a:pt x="14206" y="7780"/>
                      <a:pt x="13144" y="6040"/>
                    </a:cubicBezTo>
                    <a:cubicBezTo>
                      <a:pt x="12791" y="5481"/>
                      <a:pt x="12260" y="4773"/>
                      <a:pt x="11786" y="4300"/>
                    </a:cubicBezTo>
                    <a:cubicBezTo>
                      <a:pt x="11553" y="4066"/>
                      <a:pt x="11291" y="3854"/>
                      <a:pt x="10937" y="3797"/>
                    </a:cubicBezTo>
                    <a:cubicBezTo>
                      <a:pt x="10928" y="3795"/>
                      <a:pt x="10915" y="3794"/>
                      <a:pt x="10899" y="3794"/>
                    </a:cubicBezTo>
                    <a:cubicBezTo>
                      <a:pt x="10691" y="3794"/>
                      <a:pt x="9933" y="3946"/>
                      <a:pt x="9933" y="3946"/>
                    </a:cubicBezTo>
                    <a:cubicBezTo>
                      <a:pt x="9579" y="3592"/>
                      <a:pt x="9282" y="3387"/>
                      <a:pt x="8751" y="3323"/>
                    </a:cubicBezTo>
                    <a:cubicBezTo>
                      <a:pt x="8680" y="3315"/>
                      <a:pt x="8608" y="3311"/>
                      <a:pt x="8535" y="3311"/>
                    </a:cubicBezTo>
                    <a:cubicBezTo>
                      <a:pt x="8100" y="3311"/>
                      <a:pt x="7656" y="3452"/>
                      <a:pt x="7280" y="3677"/>
                    </a:cubicBezTo>
                    <a:cubicBezTo>
                      <a:pt x="7011" y="3323"/>
                      <a:pt x="6601" y="3090"/>
                      <a:pt x="6162" y="3033"/>
                    </a:cubicBezTo>
                    <a:cubicBezTo>
                      <a:pt x="6123" y="3030"/>
                      <a:pt x="6084" y="3029"/>
                      <a:pt x="6045" y="3029"/>
                    </a:cubicBezTo>
                    <a:cubicBezTo>
                      <a:pt x="5693" y="3029"/>
                      <a:pt x="5337" y="3145"/>
                      <a:pt x="5101" y="3387"/>
                    </a:cubicBezTo>
                    <a:cubicBezTo>
                      <a:pt x="4952" y="3500"/>
                      <a:pt x="4804" y="3677"/>
                      <a:pt x="4776" y="3854"/>
                    </a:cubicBezTo>
                    <a:cubicBezTo>
                      <a:pt x="4748" y="3916"/>
                      <a:pt x="4801" y="4357"/>
                      <a:pt x="4778" y="4357"/>
                    </a:cubicBezTo>
                    <a:cubicBezTo>
                      <a:pt x="4777" y="4357"/>
                      <a:pt x="4776" y="4357"/>
                      <a:pt x="4776" y="4356"/>
                    </a:cubicBezTo>
                    <a:cubicBezTo>
                      <a:pt x="4478" y="4271"/>
                      <a:pt x="4330" y="3974"/>
                      <a:pt x="4181" y="3712"/>
                    </a:cubicBezTo>
                    <a:cubicBezTo>
                      <a:pt x="3538" y="2588"/>
                      <a:pt x="2830" y="1555"/>
                      <a:pt x="2002" y="557"/>
                    </a:cubicBezTo>
                    <a:cubicBezTo>
                      <a:pt x="1826" y="380"/>
                      <a:pt x="1677" y="203"/>
                      <a:pt x="1472" y="111"/>
                    </a:cubicBezTo>
                    <a:cubicBezTo>
                      <a:pt x="1341" y="37"/>
                      <a:pt x="1194" y="0"/>
                      <a:pt x="1050" y="0"/>
                    </a:cubicBezTo>
                    <a:close/>
                  </a:path>
                </a:pathLst>
              </a:custGeom>
              <a:solidFill>
                <a:srgbClr val="E95856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63" name="Google Shape;1063;p39"/>
              <p:cNvSpPr/>
              <p:nvPr/>
            </p:nvSpPr>
            <p:spPr>
              <a:xfrm>
                <a:off x="4705150" y="3009850"/>
                <a:ext cx="53100" cy="93400"/>
              </a:xfrm>
              <a:custGeom>
                <a:rect b="b" l="l" r="r" t="t"/>
                <a:pathLst>
                  <a:path extrusionOk="0" h="3736" w="2124">
                    <a:moveTo>
                      <a:pt x="79" y="1"/>
                    </a:moveTo>
                    <a:cubicBezTo>
                      <a:pt x="65" y="1"/>
                      <a:pt x="50" y="8"/>
                      <a:pt x="36" y="22"/>
                    </a:cubicBezTo>
                    <a:cubicBezTo>
                      <a:pt x="1" y="22"/>
                      <a:pt x="1" y="50"/>
                      <a:pt x="1" y="78"/>
                    </a:cubicBezTo>
                    <a:cubicBezTo>
                      <a:pt x="355" y="758"/>
                      <a:pt x="708" y="1352"/>
                      <a:pt x="1005" y="1911"/>
                    </a:cubicBezTo>
                    <a:cubicBezTo>
                      <a:pt x="1331" y="2441"/>
                      <a:pt x="1656" y="3028"/>
                      <a:pt x="2010" y="3708"/>
                    </a:cubicBezTo>
                    <a:cubicBezTo>
                      <a:pt x="2038" y="3708"/>
                      <a:pt x="2038" y="3736"/>
                      <a:pt x="2067" y="3736"/>
                    </a:cubicBezTo>
                    <a:cubicBezTo>
                      <a:pt x="2067" y="3736"/>
                      <a:pt x="2095" y="3736"/>
                      <a:pt x="2095" y="3708"/>
                    </a:cubicBezTo>
                    <a:cubicBezTo>
                      <a:pt x="2123" y="3708"/>
                      <a:pt x="2123" y="3679"/>
                      <a:pt x="2123" y="3651"/>
                    </a:cubicBezTo>
                    <a:cubicBezTo>
                      <a:pt x="1769" y="2972"/>
                      <a:pt x="1451" y="2378"/>
                      <a:pt x="1126" y="1847"/>
                    </a:cubicBezTo>
                    <a:cubicBezTo>
                      <a:pt x="800" y="1288"/>
                      <a:pt x="475" y="701"/>
                      <a:pt x="121" y="22"/>
                    </a:cubicBezTo>
                    <a:cubicBezTo>
                      <a:pt x="107" y="8"/>
                      <a:pt x="93" y="1"/>
                      <a:pt x="7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64" name="Google Shape;1064;p39"/>
              <p:cNvSpPr/>
              <p:nvPr/>
            </p:nvSpPr>
            <p:spPr>
              <a:xfrm>
                <a:off x="4770075" y="2992700"/>
                <a:ext cx="50950" cy="94275"/>
              </a:xfrm>
              <a:custGeom>
                <a:rect b="b" l="l" r="r" t="t"/>
                <a:pathLst>
                  <a:path extrusionOk="0" h="3771" w="2038">
                    <a:moveTo>
                      <a:pt x="28" y="0"/>
                    </a:moveTo>
                    <a:cubicBezTo>
                      <a:pt x="0" y="29"/>
                      <a:pt x="0" y="57"/>
                      <a:pt x="0" y="92"/>
                    </a:cubicBezTo>
                    <a:cubicBezTo>
                      <a:pt x="651" y="1153"/>
                      <a:pt x="1387" y="2420"/>
                      <a:pt x="1917" y="3743"/>
                    </a:cubicBezTo>
                    <a:cubicBezTo>
                      <a:pt x="1946" y="3771"/>
                      <a:pt x="1946" y="3771"/>
                      <a:pt x="1974" y="3771"/>
                    </a:cubicBezTo>
                    <a:lnTo>
                      <a:pt x="2002" y="3771"/>
                    </a:lnTo>
                    <a:cubicBezTo>
                      <a:pt x="2038" y="3771"/>
                      <a:pt x="2038" y="3714"/>
                      <a:pt x="2038" y="3686"/>
                    </a:cubicBezTo>
                    <a:cubicBezTo>
                      <a:pt x="1507" y="2392"/>
                      <a:pt x="764" y="1090"/>
                      <a:pt x="120" y="29"/>
                    </a:cubicBezTo>
                    <a:cubicBezTo>
                      <a:pt x="92" y="0"/>
                      <a:pt x="57" y="0"/>
                      <a:pt x="2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65" name="Google Shape;1065;p39"/>
              <p:cNvSpPr/>
              <p:nvPr/>
            </p:nvSpPr>
            <p:spPr>
              <a:xfrm>
                <a:off x="4834275" y="2999600"/>
                <a:ext cx="44225" cy="85275"/>
              </a:xfrm>
              <a:custGeom>
                <a:rect b="b" l="l" r="r" t="t"/>
                <a:pathLst>
                  <a:path extrusionOk="0" h="3411" w="1769">
                    <a:moveTo>
                      <a:pt x="67" y="0"/>
                    </a:moveTo>
                    <a:cubicBezTo>
                      <a:pt x="57" y="0"/>
                      <a:pt x="43" y="7"/>
                      <a:pt x="28" y="21"/>
                    </a:cubicBezTo>
                    <a:cubicBezTo>
                      <a:pt x="0" y="21"/>
                      <a:pt x="0" y="78"/>
                      <a:pt x="0" y="106"/>
                    </a:cubicBezTo>
                    <a:cubicBezTo>
                      <a:pt x="644" y="991"/>
                      <a:pt x="1146" y="2024"/>
                      <a:pt x="1648" y="3354"/>
                    </a:cubicBezTo>
                    <a:cubicBezTo>
                      <a:pt x="1648" y="3382"/>
                      <a:pt x="1677" y="3410"/>
                      <a:pt x="1677" y="3410"/>
                    </a:cubicBezTo>
                    <a:lnTo>
                      <a:pt x="1705" y="3410"/>
                    </a:lnTo>
                    <a:cubicBezTo>
                      <a:pt x="1733" y="3382"/>
                      <a:pt x="1769" y="3354"/>
                      <a:pt x="1733" y="3318"/>
                    </a:cubicBezTo>
                    <a:cubicBezTo>
                      <a:pt x="1266" y="1995"/>
                      <a:pt x="736" y="934"/>
                      <a:pt x="85" y="21"/>
                    </a:cubicBezTo>
                    <a:cubicBezTo>
                      <a:pt x="85" y="7"/>
                      <a:pt x="78" y="0"/>
                      <a:pt x="6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66" name="Google Shape;1066;p39"/>
              <p:cNvSpPr/>
              <p:nvPr/>
            </p:nvSpPr>
            <p:spPr>
              <a:xfrm>
                <a:off x="4711875" y="3143725"/>
                <a:ext cx="35400" cy="54675"/>
              </a:xfrm>
              <a:custGeom>
                <a:rect b="b" l="l" r="r" t="t"/>
                <a:pathLst>
                  <a:path extrusionOk="0" h="2187" w="1416">
                    <a:moveTo>
                      <a:pt x="29" y="1"/>
                    </a:moveTo>
                    <a:cubicBezTo>
                      <a:pt x="1" y="29"/>
                      <a:pt x="1" y="65"/>
                      <a:pt x="1" y="93"/>
                    </a:cubicBezTo>
                    <a:cubicBezTo>
                      <a:pt x="262" y="475"/>
                      <a:pt x="531" y="885"/>
                      <a:pt x="793" y="1303"/>
                    </a:cubicBezTo>
                    <a:cubicBezTo>
                      <a:pt x="942" y="1593"/>
                      <a:pt x="1118" y="1890"/>
                      <a:pt x="1295" y="2151"/>
                    </a:cubicBezTo>
                    <a:cubicBezTo>
                      <a:pt x="1324" y="2187"/>
                      <a:pt x="1324" y="2187"/>
                      <a:pt x="1359" y="2187"/>
                    </a:cubicBezTo>
                    <a:lnTo>
                      <a:pt x="1387" y="2187"/>
                    </a:lnTo>
                    <a:cubicBezTo>
                      <a:pt x="1416" y="2151"/>
                      <a:pt x="1416" y="2123"/>
                      <a:pt x="1416" y="2095"/>
                    </a:cubicBezTo>
                    <a:cubicBezTo>
                      <a:pt x="1239" y="1833"/>
                      <a:pt x="1062" y="1536"/>
                      <a:pt x="885" y="1239"/>
                    </a:cubicBezTo>
                    <a:cubicBezTo>
                      <a:pt x="616" y="800"/>
                      <a:pt x="354" y="383"/>
                      <a:pt x="86" y="29"/>
                    </a:cubicBezTo>
                    <a:cubicBezTo>
                      <a:pt x="86" y="1"/>
                      <a:pt x="57" y="1"/>
                      <a:pt x="2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67" name="Google Shape;1067;p39"/>
              <p:cNvSpPr/>
              <p:nvPr/>
            </p:nvSpPr>
            <p:spPr>
              <a:xfrm>
                <a:off x="4765650" y="3147625"/>
                <a:ext cx="11875" cy="14525"/>
              </a:xfrm>
              <a:custGeom>
                <a:rect b="b" l="l" r="r" t="t"/>
                <a:pathLst>
                  <a:path extrusionOk="0" h="581" w="475">
                    <a:moveTo>
                      <a:pt x="44" y="1"/>
                    </a:moveTo>
                    <a:cubicBezTo>
                      <a:pt x="29" y="1"/>
                      <a:pt x="14" y="8"/>
                      <a:pt x="0" y="22"/>
                    </a:cubicBezTo>
                    <a:lnTo>
                      <a:pt x="0" y="114"/>
                    </a:lnTo>
                    <a:cubicBezTo>
                      <a:pt x="121" y="199"/>
                      <a:pt x="149" y="262"/>
                      <a:pt x="177" y="319"/>
                    </a:cubicBezTo>
                    <a:cubicBezTo>
                      <a:pt x="205" y="375"/>
                      <a:pt x="234" y="439"/>
                      <a:pt x="382" y="552"/>
                    </a:cubicBezTo>
                    <a:cubicBezTo>
                      <a:pt x="382" y="581"/>
                      <a:pt x="411" y="581"/>
                      <a:pt x="411" y="581"/>
                    </a:cubicBezTo>
                    <a:cubicBezTo>
                      <a:pt x="446" y="581"/>
                      <a:pt x="446" y="581"/>
                      <a:pt x="446" y="552"/>
                    </a:cubicBezTo>
                    <a:cubicBezTo>
                      <a:pt x="474" y="524"/>
                      <a:pt x="474" y="496"/>
                      <a:pt x="446" y="467"/>
                    </a:cubicBezTo>
                    <a:cubicBezTo>
                      <a:pt x="354" y="375"/>
                      <a:pt x="326" y="319"/>
                      <a:pt x="297" y="262"/>
                    </a:cubicBezTo>
                    <a:cubicBezTo>
                      <a:pt x="269" y="199"/>
                      <a:pt x="234" y="142"/>
                      <a:pt x="92" y="22"/>
                    </a:cubicBezTo>
                    <a:cubicBezTo>
                      <a:pt x="75" y="8"/>
                      <a:pt x="59" y="1"/>
                      <a:pt x="4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68" name="Google Shape;1068;p39"/>
              <p:cNvSpPr/>
              <p:nvPr/>
            </p:nvSpPr>
            <p:spPr>
              <a:xfrm>
                <a:off x="4807725" y="3132775"/>
                <a:ext cx="10300" cy="13275"/>
              </a:xfrm>
              <a:custGeom>
                <a:rect b="b" l="l" r="r" t="t"/>
                <a:pathLst>
                  <a:path extrusionOk="0" h="531" w="412">
                    <a:moveTo>
                      <a:pt x="29" y="0"/>
                    </a:moveTo>
                    <a:cubicBezTo>
                      <a:pt x="1" y="29"/>
                      <a:pt x="1" y="57"/>
                      <a:pt x="29" y="85"/>
                    </a:cubicBezTo>
                    <a:cubicBezTo>
                      <a:pt x="58" y="149"/>
                      <a:pt x="114" y="234"/>
                      <a:pt x="142" y="290"/>
                    </a:cubicBezTo>
                    <a:cubicBezTo>
                      <a:pt x="206" y="382"/>
                      <a:pt x="263" y="439"/>
                      <a:pt x="291" y="503"/>
                    </a:cubicBezTo>
                    <a:cubicBezTo>
                      <a:pt x="291" y="531"/>
                      <a:pt x="319" y="531"/>
                      <a:pt x="355" y="531"/>
                    </a:cubicBezTo>
                    <a:lnTo>
                      <a:pt x="383" y="531"/>
                    </a:lnTo>
                    <a:cubicBezTo>
                      <a:pt x="411" y="503"/>
                      <a:pt x="411" y="467"/>
                      <a:pt x="383" y="439"/>
                    </a:cubicBezTo>
                    <a:cubicBezTo>
                      <a:pt x="355" y="382"/>
                      <a:pt x="291" y="326"/>
                      <a:pt x="263" y="234"/>
                    </a:cubicBezTo>
                    <a:cubicBezTo>
                      <a:pt x="206" y="149"/>
                      <a:pt x="142" y="85"/>
                      <a:pt x="114" y="29"/>
                    </a:cubicBezTo>
                    <a:cubicBezTo>
                      <a:pt x="86" y="0"/>
                      <a:pt x="58" y="0"/>
                      <a:pt x="2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69" name="Google Shape;1069;p39"/>
              <p:cNvSpPr/>
              <p:nvPr/>
            </p:nvSpPr>
            <p:spPr>
              <a:xfrm>
                <a:off x="4858500" y="3119500"/>
                <a:ext cx="11150" cy="14700"/>
              </a:xfrm>
              <a:custGeom>
                <a:rect b="b" l="l" r="r" t="t"/>
                <a:pathLst>
                  <a:path extrusionOk="0" h="588" w="446">
                    <a:moveTo>
                      <a:pt x="57" y="1"/>
                    </a:moveTo>
                    <a:cubicBezTo>
                      <a:pt x="29" y="29"/>
                      <a:pt x="0" y="57"/>
                      <a:pt x="29" y="86"/>
                    </a:cubicBezTo>
                    <a:lnTo>
                      <a:pt x="326" y="560"/>
                    </a:lnTo>
                    <a:cubicBezTo>
                      <a:pt x="354" y="560"/>
                      <a:pt x="354" y="588"/>
                      <a:pt x="382" y="588"/>
                    </a:cubicBezTo>
                    <a:cubicBezTo>
                      <a:pt x="411" y="588"/>
                      <a:pt x="411" y="560"/>
                      <a:pt x="411" y="560"/>
                    </a:cubicBezTo>
                    <a:cubicBezTo>
                      <a:pt x="446" y="560"/>
                      <a:pt x="446" y="503"/>
                      <a:pt x="446" y="468"/>
                    </a:cubicBezTo>
                    <a:lnTo>
                      <a:pt x="121" y="29"/>
                    </a:lnTo>
                    <a:cubicBezTo>
                      <a:pt x="121" y="1"/>
                      <a:pt x="92" y="1"/>
                      <a:pt x="5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70" name="Google Shape;1070;p39"/>
              <p:cNvSpPr/>
              <p:nvPr/>
            </p:nvSpPr>
            <p:spPr>
              <a:xfrm>
                <a:off x="4905000" y="3110375"/>
                <a:ext cx="7275" cy="14275"/>
              </a:xfrm>
              <a:custGeom>
                <a:rect b="b" l="l" r="r" t="t"/>
                <a:pathLst>
                  <a:path extrusionOk="0" h="571" w="291">
                    <a:moveTo>
                      <a:pt x="82" y="0"/>
                    </a:moveTo>
                    <a:cubicBezTo>
                      <a:pt x="74" y="0"/>
                      <a:pt x="66" y="4"/>
                      <a:pt x="57" y="12"/>
                    </a:cubicBezTo>
                    <a:cubicBezTo>
                      <a:pt x="29" y="12"/>
                      <a:pt x="1" y="40"/>
                      <a:pt x="1" y="69"/>
                    </a:cubicBezTo>
                    <a:lnTo>
                      <a:pt x="178" y="543"/>
                    </a:lnTo>
                    <a:cubicBezTo>
                      <a:pt x="178" y="571"/>
                      <a:pt x="206" y="571"/>
                      <a:pt x="234" y="571"/>
                    </a:cubicBezTo>
                    <a:cubicBezTo>
                      <a:pt x="263" y="571"/>
                      <a:pt x="291" y="543"/>
                      <a:pt x="263" y="514"/>
                    </a:cubicBezTo>
                    <a:lnTo>
                      <a:pt x="114" y="40"/>
                    </a:lnTo>
                    <a:cubicBezTo>
                      <a:pt x="114" y="20"/>
                      <a:pt x="100" y="0"/>
                      <a:pt x="8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71" name="Google Shape;1071;p39"/>
              <p:cNvSpPr/>
              <p:nvPr/>
            </p:nvSpPr>
            <p:spPr>
              <a:xfrm>
                <a:off x="4591800" y="2903950"/>
                <a:ext cx="41225" cy="32700"/>
              </a:xfrm>
              <a:custGeom>
                <a:rect b="b" l="l" r="r" t="t"/>
                <a:pathLst>
                  <a:path extrusionOk="0" h="1308" w="1649">
                    <a:moveTo>
                      <a:pt x="1267" y="1"/>
                    </a:moveTo>
                    <a:cubicBezTo>
                      <a:pt x="1257" y="1"/>
                      <a:pt x="1248" y="4"/>
                      <a:pt x="1238" y="13"/>
                    </a:cubicBezTo>
                    <a:cubicBezTo>
                      <a:pt x="1210" y="41"/>
                      <a:pt x="1210" y="70"/>
                      <a:pt x="1238" y="105"/>
                    </a:cubicBezTo>
                    <a:cubicBezTo>
                      <a:pt x="1415" y="339"/>
                      <a:pt x="1500" y="721"/>
                      <a:pt x="1387" y="926"/>
                    </a:cubicBezTo>
                    <a:cubicBezTo>
                      <a:pt x="1295" y="1046"/>
                      <a:pt x="1175" y="1131"/>
                      <a:pt x="1061" y="1166"/>
                    </a:cubicBezTo>
                    <a:cubicBezTo>
                      <a:pt x="1010" y="1186"/>
                      <a:pt x="954" y="1195"/>
                      <a:pt x="898" y="1195"/>
                    </a:cubicBezTo>
                    <a:cubicBezTo>
                      <a:pt x="793" y="1195"/>
                      <a:pt x="684" y="1163"/>
                      <a:pt x="587" y="1103"/>
                    </a:cubicBezTo>
                    <a:cubicBezTo>
                      <a:pt x="439" y="989"/>
                      <a:pt x="205" y="777"/>
                      <a:pt x="113" y="600"/>
                    </a:cubicBezTo>
                    <a:cubicBezTo>
                      <a:pt x="113" y="580"/>
                      <a:pt x="85" y="560"/>
                      <a:pt x="59" y="560"/>
                    </a:cubicBezTo>
                    <a:cubicBezTo>
                      <a:pt x="47" y="560"/>
                      <a:pt x="37" y="564"/>
                      <a:pt x="28" y="572"/>
                    </a:cubicBezTo>
                    <a:cubicBezTo>
                      <a:pt x="0" y="572"/>
                      <a:pt x="0" y="600"/>
                      <a:pt x="0" y="636"/>
                    </a:cubicBezTo>
                    <a:cubicBezTo>
                      <a:pt x="113" y="841"/>
                      <a:pt x="354" y="1074"/>
                      <a:pt x="531" y="1195"/>
                    </a:cubicBezTo>
                    <a:cubicBezTo>
                      <a:pt x="644" y="1279"/>
                      <a:pt x="793" y="1308"/>
                      <a:pt x="913" y="1308"/>
                    </a:cubicBezTo>
                    <a:cubicBezTo>
                      <a:pt x="969" y="1308"/>
                      <a:pt x="1033" y="1308"/>
                      <a:pt x="1090" y="1279"/>
                    </a:cubicBezTo>
                    <a:cubicBezTo>
                      <a:pt x="1238" y="1251"/>
                      <a:pt x="1387" y="1131"/>
                      <a:pt x="1472" y="989"/>
                    </a:cubicBezTo>
                    <a:cubicBezTo>
                      <a:pt x="1649" y="692"/>
                      <a:pt x="1472" y="247"/>
                      <a:pt x="1323" y="13"/>
                    </a:cubicBezTo>
                    <a:cubicBezTo>
                      <a:pt x="1304" y="13"/>
                      <a:pt x="1285" y="1"/>
                      <a:pt x="126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72" name="Google Shape;1072;p39"/>
              <p:cNvSpPr/>
              <p:nvPr/>
            </p:nvSpPr>
            <p:spPr>
              <a:xfrm>
                <a:off x="4594625" y="3085950"/>
                <a:ext cx="21425" cy="40825"/>
              </a:xfrm>
              <a:custGeom>
                <a:rect b="b" l="l" r="r" t="t"/>
                <a:pathLst>
                  <a:path extrusionOk="0" h="1633" w="857">
                    <a:moveTo>
                      <a:pt x="38" y="1"/>
                    </a:moveTo>
                    <a:cubicBezTo>
                      <a:pt x="18" y="1"/>
                      <a:pt x="0" y="21"/>
                      <a:pt x="0" y="41"/>
                    </a:cubicBezTo>
                    <a:cubicBezTo>
                      <a:pt x="0" y="76"/>
                      <a:pt x="0" y="105"/>
                      <a:pt x="36" y="105"/>
                    </a:cubicBezTo>
                    <a:cubicBezTo>
                      <a:pt x="121" y="133"/>
                      <a:pt x="177" y="253"/>
                      <a:pt x="241" y="310"/>
                    </a:cubicBezTo>
                    <a:cubicBezTo>
                      <a:pt x="326" y="430"/>
                      <a:pt x="418" y="515"/>
                      <a:pt x="503" y="635"/>
                    </a:cubicBezTo>
                    <a:cubicBezTo>
                      <a:pt x="566" y="748"/>
                      <a:pt x="651" y="840"/>
                      <a:pt x="680" y="989"/>
                    </a:cubicBezTo>
                    <a:cubicBezTo>
                      <a:pt x="708" y="1166"/>
                      <a:pt x="680" y="1399"/>
                      <a:pt x="531" y="1548"/>
                    </a:cubicBezTo>
                    <a:lnTo>
                      <a:pt x="531" y="1633"/>
                    </a:lnTo>
                    <a:lnTo>
                      <a:pt x="623" y="1633"/>
                    </a:lnTo>
                    <a:cubicBezTo>
                      <a:pt x="771" y="1456"/>
                      <a:pt x="856" y="1194"/>
                      <a:pt x="800" y="961"/>
                    </a:cubicBezTo>
                    <a:cubicBezTo>
                      <a:pt x="743" y="812"/>
                      <a:pt x="651" y="664"/>
                      <a:pt x="595" y="572"/>
                    </a:cubicBezTo>
                    <a:cubicBezTo>
                      <a:pt x="503" y="458"/>
                      <a:pt x="418" y="338"/>
                      <a:pt x="326" y="253"/>
                    </a:cubicBezTo>
                    <a:cubicBezTo>
                      <a:pt x="269" y="161"/>
                      <a:pt x="177" y="41"/>
                      <a:pt x="64" y="13"/>
                    </a:cubicBezTo>
                    <a:cubicBezTo>
                      <a:pt x="56" y="4"/>
                      <a:pt x="47" y="1"/>
                      <a:pt x="3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73" name="Google Shape;1073;p39"/>
              <p:cNvSpPr/>
              <p:nvPr/>
            </p:nvSpPr>
            <p:spPr>
              <a:xfrm>
                <a:off x="4651400" y="3161425"/>
                <a:ext cx="17700" cy="12575"/>
              </a:xfrm>
              <a:custGeom>
                <a:rect b="b" l="l" r="r" t="t"/>
                <a:pathLst>
                  <a:path extrusionOk="0" h="503" w="708">
                    <a:moveTo>
                      <a:pt x="594" y="0"/>
                    </a:moveTo>
                    <a:cubicBezTo>
                      <a:pt x="446" y="177"/>
                      <a:pt x="269" y="297"/>
                      <a:pt x="64" y="382"/>
                    </a:cubicBezTo>
                    <a:cubicBezTo>
                      <a:pt x="29" y="382"/>
                      <a:pt x="0" y="418"/>
                      <a:pt x="29" y="446"/>
                    </a:cubicBezTo>
                    <a:cubicBezTo>
                      <a:pt x="29" y="474"/>
                      <a:pt x="64" y="503"/>
                      <a:pt x="92" y="503"/>
                    </a:cubicBezTo>
                    <a:cubicBezTo>
                      <a:pt x="326" y="418"/>
                      <a:pt x="531" y="269"/>
                      <a:pt x="679" y="92"/>
                    </a:cubicBezTo>
                    <a:cubicBezTo>
                      <a:pt x="708" y="64"/>
                      <a:pt x="708" y="29"/>
                      <a:pt x="67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74" name="Google Shape;1074;p39"/>
              <p:cNvSpPr/>
              <p:nvPr/>
            </p:nvSpPr>
            <p:spPr>
              <a:xfrm>
                <a:off x="4658825" y="3169725"/>
                <a:ext cx="8875" cy="7275"/>
              </a:xfrm>
              <a:custGeom>
                <a:rect b="b" l="l" r="r" t="t"/>
                <a:pathLst>
                  <a:path extrusionOk="0" h="291" w="355">
                    <a:moveTo>
                      <a:pt x="280" y="1"/>
                    </a:moveTo>
                    <a:cubicBezTo>
                      <a:pt x="264" y="1"/>
                      <a:pt x="248" y="8"/>
                      <a:pt x="234" y="22"/>
                    </a:cubicBezTo>
                    <a:cubicBezTo>
                      <a:pt x="177" y="86"/>
                      <a:pt x="85" y="142"/>
                      <a:pt x="29" y="199"/>
                    </a:cubicBezTo>
                    <a:cubicBezTo>
                      <a:pt x="0" y="199"/>
                      <a:pt x="0" y="227"/>
                      <a:pt x="0" y="263"/>
                    </a:cubicBezTo>
                    <a:cubicBezTo>
                      <a:pt x="0" y="291"/>
                      <a:pt x="29" y="291"/>
                      <a:pt x="57" y="291"/>
                    </a:cubicBezTo>
                    <a:lnTo>
                      <a:pt x="85" y="291"/>
                    </a:lnTo>
                    <a:cubicBezTo>
                      <a:pt x="177" y="227"/>
                      <a:pt x="234" y="171"/>
                      <a:pt x="326" y="114"/>
                    </a:cubicBezTo>
                    <a:cubicBezTo>
                      <a:pt x="354" y="86"/>
                      <a:pt x="354" y="50"/>
                      <a:pt x="326" y="22"/>
                    </a:cubicBezTo>
                    <a:cubicBezTo>
                      <a:pt x="312" y="8"/>
                      <a:pt x="296" y="1"/>
                      <a:pt x="28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75" name="Google Shape;1075;p39"/>
              <p:cNvSpPr/>
              <p:nvPr/>
            </p:nvSpPr>
            <p:spPr>
              <a:xfrm>
                <a:off x="4650675" y="2992400"/>
                <a:ext cx="23550" cy="15000"/>
              </a:xfrm>
              <a:custGeom>
                <a:rect b="b" l="l" r="r" t="t"/>
                <a:pathLst>
                  <a:path extrusionOk="0" h="600" w="942">
                    <a:moveTo>
                      <a:pt x="882" y="1"/>
                    </a:moveTo>
                    <a:cubicBezTo>
                      <a:pt x="874" y="1"/>
                      <a:pt x="865" y="4"/>
                      <a:pt x="857" y="12"/>
                    </a:cubicBezTo>
                    <a:cubicBezTo>
                      <a:pt x="765" y="69"/>
                      <a:pt x="680" y="104"/>
                      <a:pt x="588" y="161"/>
                    </a:cubicBezTo>
                    <a:cubicBezTo>
                      <a:pt x="383" y="246"/>
                      <a:pt x="178" y="338"/>
                      <a:pt x="29" y="515"/>
                    </a:cubicBezTo>
                    <a:cubicBezTo>
                      <a:pt x="1" y="515"/>
                      <a:pt x="1" y="571"/>
                      <a:pt x="29" y="600"/>
                    </a:cubicBezTo>
                    <a:lnTo>
                      <a:pt x="58" y="600"/>
                    </a:lnTo>
                    <a:cubicBezTo>
                      <a:pt x="93" y="600"/>
                      <a:pt x="93" y="600"/>
                      <a:pt x="121" y="571"/>
                    </a:cubicBezTo>
                    <a:cubicBezTo>
                      <a:pt x="234" y="423"/>
                      <a:pt x="447" y="338"/>
                      <a:pt x="623" y="246"/>
                    </a:cubicBezTo>
                    <a:cubicBezTo>
                      <a:pt x="737" y="218"/>
                      <a:pt x="829" y="161"/>
                      <a:pt x="914" y="104"/>
                    </a:cubicBezTo>
                    <a:cubicBezTo>
                      <a:pt x="942" y="104"/>
                      <a:pt x="942" y="41"/>
                      <a:pt x="942" y="41"/>
                    </a:cubicBezTo>
                    <a:cubicBezTo>
                      <a:pt x="922" y="21"/>
                      <a:pt x="902" y="1"/>
                      <a:pt x="88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76" name="Google Shape;1076;p39"/>
              <p:cNvSpPr/>
              <p:nvPr/>
            </p:nvSpPr>
            <p:spPr>
              <a:xfrm>
                <a:off x="4660225" y="3001950"/>
                <a:ext cx="9575" cy="6325"/>
              </a:xfrm>
              <a:custGeom>
                <a:rect b="b" l="l" r="r" t="t"/>
                <a:pathLst>
                  <a:path extrusionOk="0" h="253" w="383">
                    <a:moveTo>
                      <a:pt x="295" y="1"/>
                    </a:moveTo>
                    <a:cubicBezTo>
                      <a:pt x="286" y="1"/>
                      <a:pt x="278" y="4"/>
                      <a:pt x="270" y="12"/>
                    </a:cubicBezTo>
                    <a:cubicBezTo>
                      <a:pt x="206" y="76"/>
                      <a:pt x="121" y="104"/>
                      <a:pt x="29" y="133"/>
                    </a:cubicBezTo>
                    <a:cubicBezTo>
                      <a:pt x="1" y="161"/>
                      <a:pt x="1" y="189"/>
                      <a:pt x="1" y="218"/>
                    </a:cubicBezTo>
                    <a:cubicBezTo>
                      <a:pt x="29" y="253"/>
                      <a:pt x="29" y="253"/>
                      <a:pt x="65" y="253"/>
                    </a:cubicBezTo>
                    <a:lnTo>
                      <a:pt x="93" y="253"/>
                    </a:lnTo>
                    <a:cubicBezTo>
                      <a:pt x="178" y="218"/>
                      <a:pt x="270" y="161"/>
                      <a:pt x="326" y="104"/>
                    </a:cubicBezTo>
                    <a:cubicBezTo>
                      <a:pt x="355" y="104"/>
                      <a:pt x="383" y="76"/>
                      <a:pt x="355" y="41"/>
                    </a:cubicBezTo>
                    <a:cubicBezTo>
                      <a:pt x="335" y="21"/>
                      <a:pt x="315" y="1"/>
                      <a:pt x="29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77" name="Google Shape;1077;p39"/>
              <p:cNvSpPr/>
              <p:nvPr/>
            </p:nvSpPr>
            <p:spPr>
              <a:xfrm>
                <a:off x="4660950" y="3004025"/>
                <a:ext cx="20000" cy="12225"/>
              </a:xfrm>
              <a:custGeom>
                <a:rect b="b" l="l" r="r" t="t"/>
                <a:pathLst>
                  <a:path extrusionOk="0" h="489" w="800">
                    <a:moveTo>
                      <a:pt x="740" y="0"/>
                    </a:moveTo>
                    <a:cubicBezTo>
                      <a:pt x="724" y="0"/>
                      <a:pt x="708" y="7"/>
                      <a:pt x="708" y="21"/>
                    </a:cubicBezTo>
                    <a:cubicBezTo>
                      <a:pt x="503" y="170"/>
                      <a:pt x="297" y="311"/>
                      <a:pt x="64" y="375"/>
                    </a:cubicBezTo>
                    <a:cubicBezTo>
                      <a:pt x="36" y="375"/>
                      <a:pt x="0" y="432"/>
                      <a:pt x="0" y="460"/>
                    </a:cubicBezTo>
                    <a:cubicBezTo>
                      <a:pt x="36" y="460"/>
                      <a:pt x="36" y="488"/>
                      <a:pt x="64" y="488"/>
                    </a:cubicBezTo>
                    <a:lnTo>
                      <a:pt x="92" y="488"/>
                    </a:lnTo>
                    <a:cubicBezTo>
                      <a:pt x="326" y="403"/>
                      <a:pt x="566" y="283"/>
                      <a:pt x="771" y="106"/>
                    </a:cubicBezTo>
                    <a:cubicBezTo>
                      <a:pt x="800" y="78"/>
                      <a:pt x="800" y="50"/>
                      <a:pt x="771" y="21"/>
                    </a:cubicBezTo>
                    <a:cubicBezTo>
                      <a:pt x="771" y="7"/>
                      <a:pt x="755" y="0"/>
                      <a:pt x="74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78" name="Google Shape;1078;p39"/>
              <p:cNvSpPr/>
              <p:nvPr/>
            </p:nvSpPr>
            <p:spPr>
              <a:xfrm>
                <a:off x="4719300" y="2985275"/>
                <a:ext cx="19850" cy="8150"/>
              </a:xfrm>
              <a:custGeom>
                <a:rect b="b" l="l" r="r" t="t"/>
                <a:pathLst>
                  <a:path extrusionOk="0" h="326" w="794">
                    <a:moveTo>
                      <a:pt x="737" y="0"/>
                    </a:moveTo>
                    <a:cubicBezTo>
                      <a:pt x="616" y="0"/>
                      <a:pt x="496" y="0"/>
                      <a:pt x="383" y="36"/>
                    </a:cubicBezTo>
                    <a:cubicBezTo>
                      <a:pt x="234" y="92"/>
                      <a:pt x="114" y="149"/>
                      <a:pt x="29" y="241"/>
                    </a:cubicBezTo>
                    <a:cubicBezTo>
                      <a:pt x="1" y="241"/>
                      <a:pt x="1" y="297"/>
                      <a:pt x="29" y="326"/>
                    </a:cubicBezTo>
                    <a:lnTo>
                      <a:pt x="57" y="326"/>
                    </a:lnTo>
                    <a:cubicBezTo>
                      <a:pt x="86" y="326"/>
                      <a:pt x="86" y="326"/>
                      <a:pt x="114" y="297"/>
                    </a:cubicBezTo>
                    <a:cubicBezTo>
                      <a:pt x="178" y="241"/>
                      <a:pt x="263" y="177"/>
                      <a:pt x="383" y="149"/>
                    </a:cubicBezTo>
                    <a:cubicBezTo>
                      <a:pt x="496" y="121"/>
                      <a:pt x="616" y="121"/>
                      <a:pt x="737" y="121"/>
                    </a:cubicBezTo>
                    <a:cubicBezTo>
                      <a:pt x="765" y="121"/>
                      <a:pt x="793" y="92"/>
                      <a:pt x="793" y="64"/>
                    </a:cubicBezTo>
                    <a:cubicBezTo>
                      <a:pt x="793" y="36"/>
                      <a:pt x="765" y="0"/>
                      <a:pt x="73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79" name="Google Shape;1079;p39"/>
              <p:cNvSpPr/>
              <p:nvPr/>
            </p:nvSpPr>
            <p:spPr>
              <a:xfrm>
                <a:off x="4781200" y="2991725"/>
                <a:ext cx="17725" cy="6125"/>
              </a:xfrm>
              <a:custGeom>
                <a:rect b="b" l="l" r="r" t="t"/>
                <a:pathLst>
                  <a:path extrusionOk="0" h="245" w="709">
                    <a:moveTo>
                      <a:pt x="502" y="1"/>
                    </a:moveTo>
                    <a:cubicBezTo>
                      <a:pt x="345" y="1"/>
                      <a:pt x="193" y="39"/>
                      <a:pt x="57" y="131"/>
                    </a:cubicBezTo>
                    <a:cubicBezTo>
                      <a:pt x="29" y="131"/>
                      <a:pt x="1" y="160"/>
                      <a:pt x="29" y="188"/>
                    </a:cubicBezTo>
                    <a:cubicBezTo>
                      <a:pt x="29" y="216"/>
                      <a:pt x="57" y="245"/>
                      <a:pt x="57" y="245"/>
                    </a:cubicBezTo>
                    <a:cubicBezTo>
                      <a:pt x="86" y="245"/>
                      <a:pt x="86" y="216"/>
                      <a:pt x="86" y="216"/>
                    </a:cubicBezTo>
                    <a:cubicBezTo>
                      <a:pt x="217" y="153"/>
                      <a:pt x="363" y="118"/>
                      <a:pt x="502" y="118"/>
                    </a:cubicBezTo>
                    <a:cubicBezTo>
                      <a:pt x="551" y="118"/>
                      <a:pt x="599" y="122"/>
                      <a:pt x="645" y="131"/>
                    </a:cubicBezTo>
                    <a:cubicBezTo>
                      <a:pt x="673" y="131"/>
                      <a:pt x="708" y="96"/>
                      <a:pt x="708" y="68"/>
                    </a:cubicBezTo>
                    <a:cubicBezTo>
                      <a:pt x="708" y="39"/>
                      <a:pt x="673" y="11"/>
                      <a:pt x="645" y="11"/>
                    </a:cubicBezTo>
                    <a:cubicBezTo>
                      <a:pt x="597" y="4"/>
                      <a:pt x="549" y="1"/>
                      <a:pt x="50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80" name="Google Shape;1080;p39"/>
              <p:cNvSpPr/>
              <p:nvPr/>
            </p:nvSpPr>
            <p:spPr>
              <a:xfrm>
                <a:off x="4805450" y="2992400"/>
                <a:ext cx="10275" cy="4750"/>
              </a:xfrm>
              <a:custGeom>
                <a:rect b="b" l="l" r="r" t="t"/>
                <a:pathLst>
                  <a:path extrusionOk="0" h="190" w="411">
                    <a:moveTo>
                      <a:pt x="63" y="1"/>
                    </a:moveTo>
                    <a:cubicBezTo>
                      <a:pt x="42" y="1"/>
                      <a:pt x="28" y="21"/>
                      <a:pt x="28" y="41"/>
                    </a:cubicBezTo>
                    <a:cubicBezTo>
                      <a:pt x="0" y="69"/>
                      <a:pt x="28" y="104"/>
                      <a:pt x="57" y="133"/>
                    </a:cubicBezTo>
                    <a:lnTo>
                      <a:pt x="325" y="189"/>
                    </a:lnTo>
                    <a:lnTo>
                      <a:pt x="354" y="189"/>
                    </a:lnTo>
                    <a:cubicBezTo>
                      <a:pt x="382" y="189"/>
                      <a:pt x="382" y="161"/>
                      <a:pt x="410" y="133"/>
                    </a:cubicBezTo>
                    <a:cubicBezTo>
                      <a:pt x="410" y="104"/>
                      <a:pt x="382" y="69"/>
                      <a:pt x="354" y="69"/>
                    </a:cubicBezTo>
                    <a:lnTo>
                      <a:pt x="92" y="12"/>
                    </a:lnTo>
                    <a:cubicBezTo>
                      <a:pt x="82" y="4"/>
                      <a:pt x="72" y="1"/>
                      <a:pt x="6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81" name="Google Shape;1081;p39"/>
              <p:cNvSpPr/>
              <p:nvPr/>
            </p:nvSpPr>
            <p:spPr>
              <a:xfrm>
                <a:off x="4853375" y="3004225"/>
                <a:ext cx="21425" cy="6175"/>
              </a:xfrm>
              <a:custGeom>
                <a:rect b="b" l="l" r="r" t="t"/>
                <a:pathLst>
                  <a:path extrusionOk="0" h="247" w="857">
                    <a:moveTo>
                      <a:pt x="316" y="1"/>
                    </a:moveTo>
                    <a:cubicBezTo>
                      <a:pt x="230" y="1"/>
                      <a:pt x="137" y="13"/>
                      <a:pt x="57" y="13"/>
                    </a:cubicBezTo>
                    <a:cubicBezTo>
                      <a:pt x="28" y="13"/>
                      <a:pt x="0" y="42"/>
                      <a:pt x="0" y="70"/>
                    </a:cubicBezTo>
                    <a:cubicBezTo>
                      <a:pt x="0" y="98"/>
                      <a:pt x="28" y="127"/>
                      <a:pt x="57" y="127"/>
                    </a:cubicBezTo>
                    <a:cubicBezTo>
                      <a:pt x="137" y="127"/>
                      <a:pt x="230" y="114"/>
                      <a:pt x="316" y="114"/>
                    </a:cubicBezTo>
                    <a:cubicBezTo>
                      <a:pt x="359" y="114"/>
                      <a:pt x="401" y="117"/>
                      <a:pt x="439" y="127"/>
                    </a:cubicBezTo>
                    <a:cubicBezTo>
                      <a:pt x="559" y="127"/>
                      <a:pt x="679" y="162"/>
                      <a:pt x="764" y="219"/>
                    </a:cubicBezTo>
                    <a:cubicBezTo>
                      <a:pt x="764" y="219"/>
                      <a:pt x="764" y="247"/>
                      <a:pt x="792" y="247"/>
                    </a:cubicBezTo>
                    <a:lnTo>
                      <a:pt x="828" y="219"/>
                    </a:lnTo>
                    <a:cubicBezTo>
                      <a:pt x="856" y="190"/>
                      <a:pt x="856" y="162"/>
                      <a:pt x="828" y="127"/>
                    </a:cubicBezTo>
                    <a:cubicBezTo>
                      <a:pt x="708" y="70"/>
                      <a:pt x="587" y="13"/>
                      <a:pt x="439" y="13"/>
                    </a:cubicBezTo>
                    <a:cubicBezTo>
                      <a:pt x="401" y="4"/>
                      <a:pt x="359" y="1"/>
                      <a:pt x="31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82" name="Google Shape;1082;p39"/>
              <p:cNvSpPr/>
              <p:nvPr/>
            </p:nvSpPr>
            <p:spPr>
              <a:xfrm>
                <a:off x="4791475" y="3355675"/>
                <a:ext cx="19125" cy="5450"/>
              </a:xfrm>
              <a:custGeom>
                <a:rect b="b" l="l" r="r" t="t"/>
                <a:pathLst>
                  <a:path extrusionOk="0" h="218" w="765">
                    <a:moveTo>
                      <a:pt x="33" y="0"/>
                    </a:moveTo>
                    <a:cubicBezTo>
                      <a:pt x="14" y="0"/>
                      <a:pt x="0" y="20"/>
                      <a:pt x="0" y="40"/>
                    </a:cubicBezTo>
                    <a:cubicBezTo>
                      <a:pt x="0" y="76"/>
                      <a:pt x="28" y="104"/>
                      <a:pt x="57" y="132"/>
                    </a:cubicBezTo>
                    <a:lnTo>
                      <a:pt x="708" y="217"/>
                    </a:lnTo>
                    <a:cubicBezTo>
                      <a:pt x="736" y="217"/>
                      <a:pt x="764" y="189"/>
                      <a:pt x="764" y="161"/>
                    </a:cubicBezTo>
                    <a:cubicBezTo>
                      <a:pt x="764" y="132"/>
                      <a:pt x="764" y="104"/>
                      <a:pt x="708" y="104"/>
                    </a:cubicBezTo>
                    <a:lnTo>
                      <a:pt x="57" y="12"/>
                    </a:lnTo>
                    <a:cubicBezTo>
                      <a:pt x="48" y="4"/>
                      <a:pt x="40" y="0"/>
                      <a:pt x="3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83" name="Google Shape;1083;p39"/>
              <p:cNvSpPr/>
              <p:nvPr/>
            </p:nvSpPr>
            <p:spPr>
              <a:xfrm>
                <a:off x="4974875" y="3238875"/>
                <a:ext cx="11150" cy="14725"/>
              </a:xfrm>
              <a:custGeom>
                <a:rect b="b" l="l" r="r" t="t"/>
                <a:pathLst>
                  <a:path extrusionOk="0" h="589" w="446">
                    <a:moveTo>
                      <a:pt x="389" y="1"/>
                    </a:moveTo>
                    <a:cubicBezTo>
                      <a:pt x="354" y="1"/>
                      <a:pt x="326" y="1"/>
                      <a:pt x="326" y="29"/>
                    </a:cubicBezTo>
                    <a:cubicBezTo>
                      <a:pt x="241" y="291"/>
                      <a:pt x="92" y="440"/>
                      <a:pt x="36" y="468"/>
                    </a:cubicBezTo>
                    <a:cubicBezTo>
                      <a:pt x="0" y="503"/>
                      <a:pt x="0" y="531"/>
                      <a:pt x="36" y="560"/>
                    </a:cubicBezTo>
                    <a:cubicBezTo>
                      <a:pt x="36" y="588"/>
                      <a:pt x="64" y="588"/>
                      <a:pt x="64" y="588"/>
                    </a:cubicBezTo>
                    <a:lnTo>
                      <a:pt x="121" y="588"/>
                    </a:lnTo>
                    <a:cubicBezTo>
                      <a:pt x="177" y="531"/>
                      <a:pt x="354" y="355"/>
                      <a:pt x="446" y="57"/>
                    </a:cubicBezTo>
                    <a:cubicBezTo>
                      <a:pt x="446" y="29"/>
                      <a:pt x="418" y="1"/>
                      <a:pt x="38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084" name="Google Shape;1084;p39"/>
            <p:cNvGrpSpPr/>
            <p:nvPr/>
          </p:nvGrpSpPr>
          <p:grpSpPr>
            <a:xfrm>
              <a:off x="3162807" y="1216951"/>
              <a:ext cx="1051808" cy="229363"/>
              <a:chOff x="4002795" y="1877329"/>
              <a:chExt cx="345546" cy="75352"/>
            </a:xfrm>
          </p:grpSpPr>
          <p:sp>
            <p:nvSpPr>
              <p:cNvPr id="1085" name="Google Shape;1085;p39"/>
              <p:cNvSpPr/>
              <p:nvPr/>
            </p:nvSpPr>
            <p:spPr>
              <a:xfrm>
                <a:off x="4002795" y="1877329"/>
                <a:ext cx="345546" cy="75352"/>
              </a:xfrm>
              <a:custGeom>
                <a:rect b="b" l="l" r="r" t="t"/>
                <a:pathLst>
                  <a:path extrusionOk="0" h="2180" w="9997">
                    <a:moveTo>
                      <a:pt x="0" y="0"/>
                    </a:moveTo>
                    <a:lnTo>
                      <a:pt x="0" y="2179"/>
                    </a:lnTo>
                    <a:lnTo>
                      <a:pt x="9996" y="2179"/>
                    </a:lnTo>
                    <a:lnTo>
                      <a:pt x="999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86" name="Google Shape;1086;p39"/>
              <p:cNvSpPr/>
              <p:nvPr/>
            </p:nvSpPr>
            <p:spPr>
              <a:xfrm>
                <a:off x="4270785" y="1897619"/>
                <a:ext cx="21569" cy="34738"/>
              </a:xfrm>
              <a:custGeom>
                <a:rect b="b" l="l" r="r" t="t"/>
                <a:pathLst>
                  <a:path extrusionOk="0" h="1005" w="624">
                    <a:moveTo>
                      <a:pt x="559" y="0"/>
                    </a:moveTo>
                    <a:lnTo>
                      <a:pt x="1" y="595"/>
                    </a:lnTo>
                    <a:lnTo>
                      <a:pt x="559" y="1005"/>
                    </a:lnTo>
                    <a:lnTo>
                      <a:pt x="623" y="948"/>
                    </a:lnTo>
                    <a:lnTo>
                      <a:pt x="121" y="595"/>
                    </a:lnTo>
                    <a:lnTo>
                      <a:pt x="623" y="64"/>
                    </a:lnTo>
                    <a:lnTo>
                      <a:pt x="559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87" name="Google Shape;1087;p39"/>
              <p:cNvSpPr/>
              <p:nvPr/>
            </p:nvSpPr>
            <p:spPr>
              <a:xfrm>
                <a:off x="4254401" y="1897619"/>
                <a:ext cx="22536" cy="34738"/>
              </a:xfrm>
              <a:custGeom>
                <a:rect b="b" l="l" r="r" t="t"/>
                <a:pathLst>
                  <a:path extrusionOk="0" h="1005" w="652">
                    <a:moveTo>
                      <a:pt x="595" y="0"/>
                    </a:moveTo>
                    <a:lnTo>
                      <a:pt x="1" y="595"/>
                    </a:lnTo>
                    <a:lnTo>
                      <a:pt x="595" y="1005"/>
                    </a:lnTo>
                    <a:lnTo>
                      <a:pt x="651" y="948"/>
                    </a:lnTo>
                    <a:lnTo>
                      <a:pt x="149" y="595"/>
                    </a:lnTo>
                    <a:lnTo>
                      <a:pt x="651" y="64"/>
                    </a:lnTo>
                    <a:lnTo>
                      <a:pt x="595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88" name="Google Shape;1088;p39"/>
              <p:cNvSpPr/>
              <p:nvPr/>
            </p:nvSpPr>
            <p:spPr>
              <a:xfrm>
                <a:off x="4055854" y="1885970"/>
                <a:ext cx="19356" cy="57654"/>
              </a:xfrm>
              <a:custGeom>
                <a:rect b="b" l="l" r="r" t="t"/>
                <a:pathLst>
                  <a:path extrusionOk="0" h="1668" w="560">
                    <a:moveTo>
                      <a:pt x="305" y="0"/>
                    </a:moveTo>
                    <a:cubicBezTo>
                      <a:pt x="264" y="0"/>
                      <a:pt x="226" y="22"/>
                      <a:pt x="205" y="47"/>
                    </a:cubicBezTo>
                    <a:cubicBezTo>
                      <a:pt x="149" y="76"/>
                      <a:pt x="85" y="160"/>
                      <a:pt x="85" y="252"/>
                    </a:cubicBezTo>
                    <a:cubicBezTo>
                      <a:pt x="57" y="309"/>
                      <a:pt x="85" y="401"/>
                      <a:pt x="85" y="458"/>
                    </a:cubicBezTo>
                    <a:cubicBezTo>
                      <a:pt x="120" y="514"/>
                      <a:pt x="120" y="542"/>
                      <a:pt x="120" y="578"/>
                    </a:cubicBezTo>
                    <a:cubicBezTo>
                      <a:pt x="120" y="691"/>
                      <a:pt x="85" y="783"/>
                      <a:pt x="0" y="811"/>
                    </a:cubicBezTo>
                    <a:lnTo>
                      <a:pt x="28" y="896"/>
                    </a:lnTo>
                    <a:lnTo>
                      <a:pt x="57" y="896"/>
                    </a:lnTo>
                    <a:cubicBezTo>
                      <a:pt x="85" y="932"/>
                      <a:pt x="120" y="932"/>
                      <a:pt x="120" y="960"/>
                    </a:cubicBezTo>
                    <a:lnTo>
                      <a:pt x="120" y="1108"/>
                    </a:lnTo>
                    <a:lnTo>
                      <a:pt x="120" y="1137"/>
                    </a:lnTo>
                    <a:cubicBezTo>
                      <a:pt x="85" y="1314"/>
                      <a:pt x="120" y="1427"/>
                      <a:pt x="177" y="1519"/>
                    </a:cubicBezTo>
                    <a:cubicBezTo>
                      <a:pt x="234" y="1604"/>
                      <a:pt x="326" y="1667"/>
                      <a:pt x="439" y="1667"/>
                    </a:cubicBezTo>
                    <a:cubicBezTo>
                      <a:pt x="474" y="1667"/>
                      <a:pt x="531" y="1667"/>
                      <a:pt x="559" y="1639"/>
                    </a:cubicBezTo>
                    <a:lnTo>
                      <a:pt x="531" y="1547"/>
                    </a:lnTo>
                    <a:cubicBezTo>
                      <a:pt x="498" y="1567"/>
                      <a:pt x="459" y="1576"/>
                      <a:pt x="421" y="1576"/>
                    </a:cubicBezTo>
                    <a:cubicBezTo>
                      <a:pt x="352" y="1576"/>
                      <a:pt x="285" y="1545"/>
                      <a:pt x="262" y="1490"/>
                    </a:cubicBezTo>
                    <a:cubicBezTo>
                      <a:pt x="205" y="1398"/>
                      <a:pt x="177" y="1285"/>
                      <a:pt x="205" y="1137"/>
                    </a:cubicBezTo>
                    <a:lnTo>
                      <a:pt x="205" y="932"/>
                    </a:lnTo>
                    <a:cubicBezTo>
                      <a:pt x="177" y="896"/>
                      <a:pt x="149" y="868"/>
                      <a:pt x="120" y="840"/>
                    </a:cubicBezTo>
                    <a:cubicBezTo>
                      <a:pt x="177" y="783"/>
                      <a:pt x="205" y="663"/>
                      <a:pt x="205" y="578"/>
                    </a:cubicBezTo>
                    <a:cubicBezTo>
                      <a:pt x="205" y="542"/>
                      <a:pt x="205" y="486"/>
                      <a:pt x="177" y="458"/>
                    </a:cubicBezTo>
                    <a:cubicBezTo>
                      <a:pt x="177" y="366"/>
                      <a:pt x="149" y="309"/>
                      <a:pt x="177" y="252"/>
                    </a:cubicBezTo>
                    <a:cubicBezTo>
                      <a:pt x="177" y="189"/>
                      <a:pt x="205" y="132"/>
                      <a:pt x="262" y="104"/>
                    </a:cubicBezTo>
                    <a:cubicBezTo>
                      <a:pt x="262" y="90"/>
                      <a:pt x="271" y="83"/>
                      <a:pt x="283" y="83"/>
                    </a:cubicBezTo>
                    <a:cubicBezTo>
                      <a:pt x="296" y="83"/>
                      <a:pt x="311" y="90"/>
                      <a:pt x="326" y="104"/>
                    </a:cubicBezTo>
                    <a:lnTo>
                      <a:pt x="354" y="12"/>
                    </a:lnTo>
                    <a:cubicBezTo>
                      <a:pt x="338" y="4"/>
                      <a:pt x="321" y="0"/>
                      <a:pt x="30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89" name="Google Shape;1089;p39"/>
              <p:cNvSpPr/>
              <p:nvPr/>
            </p:nvSpPr>
            <p:spPr>
              <a:xfrm>
                <a:off x="4034319" y="1888563"/>
                <a:ext cx="9333" cy="51882"/>
              </a:xfrm>
              <a:custGeom>
                <a:rect b="b" l="l" r="r" t="t"/>
                <a:pathLst>
                  <a:path extrusionOk="0" h="1501" w="270">
                    <a:moveTo>
                      <a:pt x="213" y="1"/>
                    </a:moveTo>
                    <a:cubicBezTo>
                      <a:pt x="1" y="467"/>
                      <a:pt x="1" y="1033"/>
                      <a:pt x="177" y="1500"/>
                    </a:cubicBezTo>
                    <a:lnTo>
                      <a:pt x="269" y="1472"/>
                    </a:lnTo>
                    <a:cubicBezTo>
                      <a:pt x="93" y="1033"/>
                      <a:pt x="93" y="503"/>
                      <a:pt x="269" y="29"/>
                    </a:cubicBezTo>
                    <a:lnTo>
                      <a:pt x="213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90" name="Google Shape;1090;p39"/>
              <p:cNvSpPr/>
              <p:nvPr/>
            </p:nvSpPr>
            <p:spPr>
              <a:xfrm>
                <a:off x="4303311" y="1885970"/>
                <a:ext cx="19598" cy="57654"/>
              </a:xfrm>
              <a:custGeom>
                <a:rect b="b" l="l" r="r" t="t"/>
                <a:pathLst>
                  <a:path extrusionOk="0" h="1668" w="567">
                    <a:moveTo>
                      <a:pt x="256" y="0"/>
                    </a:moveTo>
                    <a:cubicBezTo>
                      <a:pt x="243" y="0"/>
                      <a:pt x="229" y="4"/>
                      <a:pt x="213" y="12"/>
                    </a:cubicBezTo>
                    <a:lnTo>
                      <a:pt x="241" y="104"/>
                    </a:lnTo>
                    <a:cubicBezTo>
                      <a:pt x="255" y="90"/>
                      <a:pt x="262" y="83"/>
                      <a:pt x="269" y="83"/>
                    </a:cubicBezTo>
                    <a:cubicBezTo>
                      <a:pt x="276" y="83"/>
                      <a:pt x="283" y="90"/>
                      <a:pt x="298" y="104"/>
                    </a:cubicBezTo>
                    <a:cubicBezTo>
                      <a:pt x="354" y="132"/>
                      <a:pt x="390" y="189"/>
                      <a:pt x="390" y="252"/>
                    </a:cubicBezTo>
                    <a:lnTo>
                      <a:pt x="390" y="458"/>
                    </a:lnTo>
                    <a:cubicBezTo>
                      <a:pt x="354" y="486"/>
                      <a:pt x="354" y="542"/>
                      <a:pt x="354" y="578"/>
                    </a:cubicBezTo>
                    <a:cubicBezTo>
                      <a:pt x="354" y="663"/>
                      <a:pt x="390" y="783"/>
                      <a:pt x="446" y="840"/>
                    </a:cubicBezTo>
                    <a:cubicBezTo>
                      <a:pt x="390" y="868"/>
                      <a:pt x="390" y="896"/>
                      <a:pt x="354" y="932"/>
                    </a:cubicBezTo>
                    <a:cubicBezTo>
                      <a:pt x="326" y="988"/>
                      <a:pt x="354" y="1073"/>
                      <a:pt x="354" y="1137"/>
                    </a:cubicBezTo>
                    <a:cubicBezTo>
                      <a:pt x="390" y="1285"/>
                      <a:pt x="354" y="1398"/>
                      <a:pt x="298" y="1490"/>
                    </a:cubicBezTo>
                    <a:cubicBezTo>
                      <a:pt x="261" y="1545"/>
                      <a:pt x="198" y="1576"/>
                      <a:pt x="135" y="1576"/>
                    </a:cubicBezTo>
                    <a:cubicBezTo>
                      <a:pt x="100" y="1576"/>
                      <a:pt x="66" y="1567"/>
                      <a:pt x="36" y="1547"/>
                    </a:cubicBezTo>
                    <a:lnTo>
                      <a:pt x="0" y="1639"/>
                    </a:lnTo>
                    <a:cubicBezTo>
                      <a:pt x="36" y="1667"/>
                      <a:pt x="92" y="1667"/>
                      <a:pt x="121" y="1667"/>
                    </a:cubicBezTo>
                    <a:cubicBezTo>
                      <a:pt x="213" y="1667"/>
                      <a:pt x="326" y="1604"/>
                      <a:pt x="390" y="1519"/>
                    </a:cubicBezTo>
                    <a:cubicBezTo>
                      <a:pt x="446" y="1427"/>
                      <a:pt x="474" y="1314"/>
                      <a:pt x="446" y="1137"/>
                    </a:cubicBezTo>
                    <a:lnTo>
                      <a:pt x="446" y="1108"/>
                    </a:lnTo>
                    <a:lnTo>
                      <a:pt x="446" y="960"/>
                    </a:lnTo>
                    <a:cubicBezTo>
                      <a:pt x="446" y="932"/>
                      <a:pt x="474" y="932"/>
                      <a:pt x="503" y="896"/>
                    </a:cubicBezTo>
                    <a:lnTo>
                      <a:pt x="531" y="896"/>
                    </a:lnTo>
                    <a:lnTo>
                      <a:pt x="566" y="811"/>
                    </a:lnTo>
                    <a:lnTo>
                      <a:pt x="531" y="811"/>
                    </a:lnTo>
                    <a:cubicBezTo>
                      <a:pt x="474" y="783"/>
                      <a:pt x="446" y="691"/>
                      <a:pt x="446" y="578"/>
                    </a:cubicBezTo>
                    <a:cubicBezTo>
                      <a:pt x="446" y="542"/>
                      <a:pt x="446" y="514"/>
                      <a:pt x="474" y="458"/>
                    </a:cubicBezTo>
                    <a:lnTo>
                      <a:pt x="474" y="252"/>
                    </a:lnTo>
                    <a:cubicBezTo>
                      <a:pt x="474" y="160"/>
                      <a:pt x="418" y="76"/>
                      <a:pt x="354" y="47"/>
                    </a:cubicBezTo>
                    <a:cubicBezTo>
                      <a:pt x="314" y="22"/>
                      <a:pt x="288" y="0"/>
                      <a:pt x="25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091" name="Google Shape;1091;p39"/>
            <p:cNvGrpSpPr/>
            <p:nvPr/>
          </p:nvGrpSpPr>
          <p:grpSpPr>
            <a:xfrm>
              <a:off x="3389504" y="1231789"/>
              <a:ext cx="505357" cy="199693"/>
              <a:chOff x="300879" y="4170864"/>
              <a:chExt cx="505357" cy="199693"/>
            </a:xfrm>
          </p:grpSpPr>
          <p:sp>
            <p:nvSpPr>
              <p:cNvPr id="1092" name="Google Shape;1092;p39"/>
              <p:cNvSpPr/>
              <p:nvPr/>
            </p:nvSpPr>
            <p:spPr>
              <a:xfrm>
                <a:off x="518149" y="4197063"/>
                <a:ext cx="71544" cy="111736"/>
              </a:xfrm>
              <a:custGeom>
                <a:rect b="b" l="l" r="r" t="t"/>
                <a:pathLst>
                  <a:path extrusionOk="0" h="1062" w="680">
                    <a:moveTo>
                      <a:pt x="57" y="0"/>
                    </a:moveTo>
                    <a:lnTo>
                      <a:pt x="1" y="57"/>
                    </a:lnTo>
                    <a:lnTo>
                      <a:pt x="531" y="616"/>
                    </a:lnTo>
                    <a:lnTo>
                      <a:pt x="1" y="1005"/>
                    </a:lnTo>
                    <a:lnTo>
                      <a:pt x="57" y="1061"/>
                    </a:lnTo>
                    <a:lnTo>
                      <a:pt x="680" y="651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93" name="Google Shape;1093;p39"/>
              <p:cNvSpPr/>
              <p:nvPr/>
            </p:nvSpPr>
            <p:spPr>
              <a:xfrm>
                <a:off x="568021" y="4197063"/>
                <a:ext cx="71544" cy="111736"/>
              </a:xfrm>
              <a:custGeom>
                <a:rect b="b" l="l" r="r" t="t"/>
                <a:pathLst>
                  <a:path extrusionOk="0" h="1062" w="680">
                    <a:moveTo>
                      <a:pt x="57" y="0"/>
                    </a:moveTo>
                    <a:lnTo>
                      <a:pt x="1" y="57"/>
                    </a:lnTo>
                    <a:lnTo>
                      <a:pt x="531" y="616"/>
                    </a:lnTo>
                    <a:lnTo>
                      <a:pt x="1" y="1005"/>
                    </a:lnTo>
                    <a:lnTo>
                      <a:pt x="57" y="1061"/>
                    </a:lnTo>
                    <a:lnTo>
                      <a:pt x="680" y="651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94" name="Google Shape;1094;p39"/>
              <p:cNvSpPr/>
              <p:nvPr/>
            </p:nvSpPr>
            <p:spPr>
              <a:xfrm>
                <a:off x="623794" y="4170864"/>
                <a:ext cx="64811" cy="187804"/>
              </a:xfrm>
              <a:custGeom>
                <a:rect b="b" l="l" r="r" t="t"/>
                <a:pathLst>
                  <a:path extrusionOk="0" h="1785" w="616">
                    <a:moveTo>
                      <a:pt x="286" y="1"/>
                    </a:moveTo>
                    <a:cubicBezTo>
                      <a:pt x="268" y="1"/>
                      <a:pt x="251" y="5"/>
                      <a:pt x="234" y="16"/>
                    </a:cubicBezTo>
                    <a:lnTo>
                      <a:pt x="262" y="101"/>
                    </a:lnTo>
                    <a:lnTo>
                      <a:pt x="354" y="101"/>
                    </a:lnTo>
                    <a:cubicBezTo>
                      <a:pt x="383" y="157"/>
                      <a:pt x="411" y="221"/>
                      <a:pt x="439" y="278"/>
                    </a:cubicBezTo>
                    <a:cubicBezTo>
                      <a:pt x="439" y="334"/>
                      <a:pt x="411" y="398"/>
                      <a:pt x="411" y="483"/>
                    </a:cubicBezTo>
                    <a:cubicBezTo>
                      <a:pt x="411" y="511"/>
                      <a:pt x="383" y="575"/>
                      <a:pt x="383" y="631"/>
                    </a:cubicBezTo>
                    <a:cubicBezTo>
                      <a:pt x="383" y="723"/>
                      <a:pt x="411" y="836"/>
                      <a:pt x="467" y="900"/>
                    </a:cubicBezTo>
                    <a:cubicBezTo>
                      <a:pt x="439" y="928"/>
                      <a:pt x="411" y="957"/>
                      <a:pt x="411" y="985"/>
                    </a:cubicBezTo>
                    <a:cubicBezTo>
                      <a:pt x="383" y="1077"/>
                      <a:pt x="383" y="1134"/>
                      <a:pt x="383" y="1190"/>
                    </a:cubicBezTo>
                    <a:lnTo>
                      <a:pt x="411" y="1218"/>
                    </a:lnTo>
                    <a:cubicBezTo>
                      <a:pt x="411" y="1367"/>
                      <a:pt x="411" y="1487"/>
                      <a:pt x="354" y="1572"/>
                    </a:cubicBezTo>
                    <a:cubicBezTo>
                      <a:pt x="308" y="1639"/>
                      <a:pt x="218" y="1687"/>
                      <a:pt x="139" y="1687"/>
                    </a:cubicBezTo>
                    <a:cubicBezTo>
                      <a:pt x="109" y="1687"/>
                      <a:pt x="81" y="1680"/>
                      <a:pt x="57" y="1664"/>
                    </a:cubicBezTo>
                    <a:lnTo>
                      <a:pt x="1" y="1721"/>
                    </a:lnTo>
                    <a:cubicBezTo>
                      <a:pt x="57" y="1749"/>
                      <a:pt x="85" y="1784"/>
                      <a:pt x="142" y="1784"/>
                    </a:cubicBezTo>
                    <a:cubicBezTo>
                      <a:pt x="234" y="1784"/>
                      <a:pt x="354" y="1721"/>
                      <a:pt x="411" y="1636"/>
                    </a:cubicBezTo>
                    <a:cubicBezTo>
                      <a:pt x="467" y="1516"/>
                      <a:pt x="496" y="1395"/>
                      <a:pt x="467" y="1218"/>
                    </a:cubicBezTo>
                    <a:lnTo>
                      <a:pt x="467" y="1190"/>
                    </a:lnTo>
                    <a:lnTo>
                      <a:pt x="467" y="1013"/>
                    </a:lnTo>
                    <a:cubicBezTo>
                      <a:pt x="496" y="985"/>
                      <a:pt x="496" y="985"/>
                      <a:pt x="531" y="957"/>
                    </a:cubicBezTo>
                    <a:lnTo>
                      <a:pt x="588" y="957"/>
                    </a:lnTo>
                    <a:lnTo>
                      <a:pt x="616" y="865"/>
                    </a:lnTo>
                    <a:lnTo>
                      <a:pt x="588" y="865"/>
                    </a:lnTo>
                    <a:cubicBezTo>
                      <a:pt x="496" y="836"/>
                      <a:pt x="467" y="723"/>
                      <a:pt x="467" y="631"/>
                    </a:cubicBezTo>
                    <a:cubicBezTo>
                      <a:pt x="467" y="575"/>
                      <a:pt x="496" y="546"/>
                      <a:pt x="496" y="483"/>
                    </a:cubicBezTo>
                    <a:cubicBezTo>
                      <a:pt x="496" y="426"/>
                      <a:pt x="531" y="334"/>
                      <a:pt x="531" y="249"/>
                    </a:cubicBezTo>
                    <a:cubicBezTo>
                      <a:pt x="496" y="193"/>
                      <a:pt x="467" y="101"/>
                      <a:pt x="383" y="44"/>
                    </a:cubicBezTo>
                    <a:cubicBezTo>
                      <a:pt x="363" y="24"/>
                      <a:pt x="326" y="1"/>
                      <a:pt x="28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95" name="Google Shape;1095;p39"/>
              <p:cNvSpPr/>
              <p:nvPr/>
            </p:nvSpPr>
            <p:spPr>
              <a:xfrm>
                <a:off x="725748" y="4178439"/>
                <a:ext cx="31353" cy="167604"/>
              </a:xfrm>
              <a:custGeom>
                <a:rect b="b" l="l" r="r" t="t"/>
                <a:pathLst>
                  <a:path extrusionOk="0" h="1593" w="298">
                    <a:moveTo>
                      <a:pt x="93" y="0"/>
                    </a:moveTo>
                    <a:lnTo>
                      <a:pt x="1" y="29"/>
                    </a:lnTo>
                    <a:cubicBezTo>
                      <a:pt x="206" y="531"/>
                      <a:pt x="206" y="1090"/>
                      <a:pt x="1" y="1564"/>
                    </a:cubicBezTo>
                    <a:lnTo>
                      <a:pt x="93" y="1592"/>
                    </a:lnTo>
                    <a:cubicBezTo>
                      <a:pt x="298" y="1090"/>
                      <a:pt x="298" y="503"/>
                      <a:pt x="9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96" name="Google Shape;1096;p39"/>
              <p:cNvSpPr/>
              <p:nvPr/>
            </p:nvSpPr>
            <p:spPr>
              <a:xfrm>
                <a:off x="765940" y="4175493"/>
                <a:ext cx="40296" cy="195064"/>
              </a:xfrm>
              <a:custGeom>
                <a:rect b="b" l="l" r="r" t="t"/>
                <a:pathLst>
                  <a:path extrusionOk="0" h="1854" w="383">
                    <a:moveTo>
                      <a:pt x="121" y="0"/>
                    </a:moveTo>
                    <a:lnTo>
                      <a:pt x="29" y="28"/>
                    </a:lnTo>
                    <a:cubicBezTo>
                      <a:pt x="298" y="587"/>
                      <a:pt x="270" y="1266"/>
                      <a:pt x="1" y="1825"/>
                    </a:cubicBezTo>
                    <a:lnTo>
                      <a:pt x="64" y="1854"/>
                    </a:lnTo>
                    <a:cubicBezTo>
                      <a:pt x="383" y="1295"/>
                      <a:pt x="383" y="587"/>
                      <a:pt x="12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97" name="Google Shape;1097;p39"/>
              <p:cNvSpPr/>
              <p:nvPr/>
            </p:nvSpPr>
            <p:spPr>
              <a:xfrm>
                <a:off x="419141" y="4170864"/>
                <a:ext cx="64916" cy="187804"/>
              </a:xfrm>
              <a:custGeom>
                <a:rect b="b" l="l" r="r" t="t"/>
                <a:pathLst>
                  <a:path extrusionOk="0" h="1785" w="617">
                    <a:moveTo>
                      <a:pt x="331" y="1"/>
                    </a:moveTo>
                    <a:cubicBezTo>
                      <a:pt x="291" y="1"/>
                      <a:pt x="254" y="24"/>
                      <a:pt x="234" y="44"/>
                    </a:cubicBezTo>
                    <a:cubicBezTo>
                      <a:pt x="149" y="101"/>
                      <a:pt x="114" y="193"/>
                      <a:pt x="86" y="249"/>
                    </a:cubicBezTo>
                    <a:cubicBezTo>
                      <a:pt x="86" y="334"/>
                      <a:pt x="114" y="426"/>
                      <a:pt x="114" y="483"/>
                    </a:cubicBezTo>
                    <a:cubicBezTo>
                      <a:pt x="114" y="546"/>
                      <a:pt x="149" y="575"/>
                      <a:pt x="149" y="631"/>
                    </a:cubicBezTo>
                    <a:cubicBezTo>
                      <a:pt x="149" y="723"/>
                      <a:pt x="114" y="836"/>
                      <a:pt x="29" y="865"/>
                    </a:cubicBezTo>
                    <a:lnTo>
                      <a:pt x="1" y="865"/>
                    </a:lnTo>
                    <a:lnTo>
                      <a:pt x="29" y="957"/>
                    </a:lnTo>
                    <a:lnTo>
                      <a:pt x="86" y="957"/>
                    </a:lnTo>
                    <a:cubicBezTo>
                      <a:pt x="114" y="985"/>
                      <a:pt x="114" y="985"/>
                      <a:pt x="149" y="1013"/>
                    </a:cubicBezTo>
                    <a:lnTo>
                      <a:pt x="149" y="1190"/>
                    </a:lnTo>
                    <a:lnTo>
                      <a:pt x="114" y="1218"/>
                    </a:lnTo>
                    <a:cubicBezTo>
                      <a:pt x="114" y="1395"/>
                      <a:pt x="149" y="1516"/>
                      <a:pt x="206" y="1636"/>
                    </a:cubicBezTo>
                    <a:cubicBezTo>
                      <a:pt x="263" y="1721"/>
                      <a:pt x="383" y="1784"/>
                      <a:pt x="468" y="1784"/>
                    </a:cubicBezTo>
                    <a:cubicBezTo>
                      <a:pt x="531" y="1784"/>
                      <a:pt x="560" y="1749"/>
                      <a:pt x="616" y="1721"/>
                    </a:cubicBezTo>
                    <a:lnTo>
                      <a:pt x="560" y="1664"/>
                    </a:lnTo>
                    <a:cubicBezTo>
                      <a:pt x="534" y="1680"/>
                      <a:pt x="505" y="1687"/>
                      <a:pt x="475" y="1687"/>
                    </a:cubicBezTo>
                    <a:cubicBezTo>
                      <a:pt x="396" y="1687"/>
                      <a:pt x="309" y="1639"/>
                      <a:pt x="263" y="1572"/>
                    </a:cubicBezTo>
                    <a:cubicBezTo>
                      <a:pt x="206" y="1487"/>
                      <a:pt x="206" y="1367"/>
                      <a:pt x="206" y="1218"/>
                    </a:cubicBezTo>
                    <a:lnTo>
                      <a:pt x="234" y="1190"/>
                    </a:lnTo>
                    <a:cubicBezTo>
                      <a:pt x="234" y="1134"/>
                      <a:pt x="234" y="1077"/>
                      <a:pt x="206" y="985"/>
                    </a:cubicBezTo>
                    <a:cubicBezTo>
                      <a:pt x="206" y="957"/>
                      <a:pt x="178" y="928"/>
                      <a:pt x="149" y="900"/>
                    </a:cubicBezTo>
                    <a:cubicBezTo>
                      <a:pt x="206" y="836"/>
                      <a:pt x="234" y="723"/>
                      <a:pt x="234" y="631"/>
                    </a:cubicBezTo>
                    <a:cubicBezTo>
                      <a:pt x="234" y="575"/>
                      <a:pt x="206" y="511"/>
                      <a:pt x="206" y="483"/>
                    </a:cubicBezTo>
                    <a:cubicBezTo>
                      <a:pt x="206" y="398"/>
                      <a:pt x="178" y="334"/>
                      <a:pt x="178" y="278"/>
                    </a:cubicBezTo>
                    <a:cubicBezTo>
                      <a:pt x="206" y="221"/>
                      <a:pt x="234" y="157"/>
                      <a:pt x="263" y="101"/>
                    </a:cubicBezTo>
                    <a:lnTo>
                      <a:pt x="355" y="101"/>
                    </a:lnTo>
                    <a:lnTo>
                      <a:pt x="383" y="16"/>
                    </a:lnTo>
                    <a:cubicBezTo>
                      <a:pt x="366" y="5"/>
                      <a:pt x="348" y="1"/>
                      <a:pt x="33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98" name="Google Shape;1098;p39"/>
              <p:cNvSpPr/>
              <p:nvPr/>
            </p:nvSpPr>
            <p:spPr>
              <a:xfrm>
                <a:off x="350751" y="4178439"/>
                <a:ext cx="31353" cy="167604"/>
              </a:xfrm>
              <a:custGeom>
                <a:rect b="b" l="l" r="r" t="t"/>
                <a:pathLst>
                  <a:path extrusionOk="0" h="1593" w="298">
                    <a:moveTo>
                      <a:pt x="205" y="0"/>
                    </a:moveTo>
                    <a:cubicBezTo>
                      <a:pt x="0" y="503"/>
                      <a:pt x="0" y="1090"/>
                      <a:pt x="205" y="1592"/>
                    </a:cubicBezTo>
                    <a:lnTo>
                      <a:pt x="297" y="1564"/>
                    </a:lnTo>
                    <a:cubicBezTo>
                      <a:pt x="92" y="1090"/>
                      <a:pt x="92" y="531"/>
                      <a:pt x="297" y="29"/>
                    </a:cubicBezTo>
                    <a:lnTo>
                      <a:pt x="205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99" name="Google Shape;1099;p39"/>
              <p:cNvSpPr/>
              <p:nvPr/>
            </p:nvSpPr>
            <p:spPr>
              <a:xfrm>
                <a:off x="300879" y="4175493"/>
                <a:ext cx="41033" cy="195064"/>
              </a:xfrm>
              <a:custGeom>
                <a:rect b="b" l="l" r="r" t="t"/>
                <a:pathLst>
                  <a:path extrusionOk="0" h="1854" w="390">
                    <a:moveTo>
                      <a:pt x="269" y="0"/>
                    </a:moveTo>
                    <a:lnTo>
                      <a:pt x="269" y="0"/>
                    </a:lnTo>
                    <a:cubicBezTo>
                      <a:pt x="0" y="587"/>
                      <a:pt x="0" y="1295"/>
                      <a:pt x="325" y="1854"/>
                    </a:cubicBezTo>
                    <a:lnTo>
                      <a:pt x="389" y="1825"/>
                    </a:lnTo>
                    <a:cubicBezTo>
                      <a:pt x="120" y="1266"/>
                      <a:pt x="92" y="587"/>
                      <a:pt x="354" y="28"/>
                    </a:cubicBezTo>
                    <a:lnTo>
                      <a:pt x="269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1100" name="Google Shape;1100;p39"/>
          <p:cNvGrpSpPr/>
          <p:nvPr/>
        </p:nvGrpSpPr>
        <p:grpSpPr>
          <a:xfrm>
            <a:off x="8567590" y="4153050"/>
            <a:ext cx="360758" cy="258297"/>
            <a:chOff x="4992850" y="4345375"/>
            <a:chExt cx="607336" cy="638400"/>
          </a:xfrm>
        </p:grpSpPr>
        <p:sp>
          <p:nvSpPr>
            <p:cNvPr id="1101" name="Google Shape;1101;p39"/>
            <p:cNvSpPr/>
            <p:nvPr/>
          </p:nvSpPr>
          <p:spPr>
            <a:xfrm>
              <a:off x="4992850" y="4345375"/>
              <a:ext cx="225900" cy="638400"/>
            </a:xfrm>
            <a:prstGeom prst="leftBrace">
              <a:avLst>
                <a:gd fmla="val 2174" name="adj1"/>
                <a:gd fmla="val 50000" name="adj2"/>
              </a:avLst>
            </a:pr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2" name="Google Shape;1102;p39"/>
            <p:cNvSpPr/>
            <p:nvPr/>
          </p:nvSpPr>
          <p:spPr>
            <a:xfrm rot="10800000">
              <a:off x="5374286" y="4345375"/>
              <a:ext cx="225900" cy="638400"/>
            </a:xfrm>
            <a:prstGeom prst="leftBrace">
              <a:avLst>
                <a:gd fmla="val 2174" name="adj1"/>
                <a:gd fmla="val 50000" name="adj2"/>
              </a:avLst>
            </a:pr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03" name="Google Shape;1103;p39"/>
          <p:cNvSpPr/>
          <p:nvPr/>
        </p:nvSpPr>
        <p:spPr>
          <a:xfrm>
            <a:off x="8323225" y="349900"/>
            <a:ext cx="215100" cy="258300"/>
          </a:xfrm>
          <a:prstGeom prst="bracketPair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04" name="Google Shape;1104;p39"/>
          <p:cNvGrpSpPr/>
          <p:nvPr/>
        </p:nvGrpSpPr>
        <p:grpSpPr>
          <a:xfrm>
            <a:off x="5151797" y="479071"/>
            <a:ext cx="1511971" cy="626735"/>
            <a:chOff x="3889166" y="1636096"/>
            <a:chExt cx="633844" cy="262738"/>
          </a:xfrm>
        </p:grpSpPr>
        <p:sp>
          <p:nvSpPr>
            <p:cNvPr id="1105" name="Google Shape;1105;p39"/>
            <p:cNvSpPr/>
            <p:nvPr/>
          </p:nvSpPr>
          <p:spPr>
            <a:xfrm>
              <a:off x="3889166" y="1636096"/>
              <a:ext cx="51237" cy="78984"/>
            </a:xfrm>
            <a:custGeom>
              <a:rect b="b" l="l" r="r" t="t"/>
              <a:pathLst>
                <a:path extrusionOk="0" h="2226" w="1444">
                  <a:moveTo>
                    <a:pt x="1234" y="0"/>
                  </a:moveTo>
                  <a:cubicBezTo>
                    <a:pt x="1175" y="0"/>
                    <a:pt x="1109" y="21"/>
                    <a:pt x="1062" y="68"/>
                  </a:cubicBezTo>
                  <a:lnTo>
                    <a:pt x="1" y="1165"/>
                  </a:lnTo>
                  <a:lnTo>
                    <a:pt x="1062" y="2162"/>
                  </a:lnTo>
                  <a:cubicBezTo>
                    <a:pt x="1118" y="2190"/>
                    <a:pt x="1175" y="2226"/>
                    <a:pt x="1203" y="2226"/>
                  </a:cubicBezTo>
                  <a:cubicBezTo>
                    <a:pt x="1267" y="2226"/>
                    <a:pt x="1324" y="2190"/>
                    <a:pt x="1380" y="2162"/>
                  </a:cubicBezTo>
                  <a:cubicBezTo>
                    <a:pt x="1444" y="2077"/>
                    <a:pt x="1444" y="1929"/>
                    <a:pt x="1352" y="1837"/>
                  </a:cubicBezTo>
                  <a:lnTo>
                    <a:pt x="616" y="1165"/>
                  </a:lnTo>
                  <a:lnTo>
                    <a:pt x="1380" y="365"/>
                  </a:lnTo>
                  <a:cubicBezTo>
                    <a:pt x="1444" y="280"/>
                    <a:pt x="1444" y="132"/>
                    <a:pt x="1352" y="40"/>
                  </a:cubicBezTo>
                  <a:cubicBezTo>
                    <a:pt x="1327" y="14"/>
                    <a:pt x="1282" y="0"/>
                    <a:pt x="1234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6" name="Google Shape;1106;p39"/>
            <p:cNvSpPr/>
            <p:nvPr/>
          </p:nvSpPr>
          <p:spPr>
            <a:xfrm>
              <a:off x="3935114" y="1636096"/>
              <a:ext cx="52230" cy="78984"/>
            </a:xfrm>
            <a:custGeom>
              <a:rect b="b" l="l" r="r" t="t"/>
              <a:pathLst>
                <a:path extrusionOk="0" h="2226" w="1472">
                  <a:moveTo>
                    <a:pt x="1240" y="0"/>
                  </a:moveTo>
                  <a:cubicBezTo>
                    <a:pt x="1174" y="0"/>
                    <a:pt x="1108" y="21"/>
                    <a:pt x="1062" y="68"/>
                  </a:cubicBezTo>
                  <a:lnTo>
                    <a:pt x="0" y="1165"/>
                  </a:lnTo>
                  <a:lnTo>
                    <a:pt x="1090" y="2162"/>
                  </a:lnTo>
                  <a:cubicBezTo>
                    <a:pt x="1118" y="2190"/>
                    <a:pt x="1182" y="2226"/>
                    <a:pt x="1210" y="2226"/>
                  </a:cubicBezTo>
                  <a:cubicBezTo>
                    <a:pt x="1267" y="2226"/>
                    <a:pt x="1323" y="2190"/>
                    <a:pt x="1387" y="2162"/>
                  </a:cubicBezTo>
                  <a:cubicBezTo>
                    <a:pt x="1472" y="2077"/>
                    <a:pt x="1444" y="1929"/>
                    <a:pt x="1359" y="1837"/>
                  </a:cubicBezTo>
                  <a:lnTo>
                    <a:pt x="616" y="1165"/>
                  </a:lnTo>
                  <a:lnTo>
                    <a:pt x="1387" y="365"/>
                  </a:lnTo>
                  <a:cubicBezTo>
                    <a:pt x="1472" y="280"/>
                    <a:pt x="1444" y="132"/>
                    <a:pt x="1387" y="40"/>
                  </a:cubicBezTo>
                  <a:cubicBezTo>
                    <a:pt x="1346" y="14"/>
                    <a:pt x="1293" y="0"/>
                    <a:pt x="1240" y="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7" name="Google Shape;1107;p39"/>
            <p:cNvSpPr/>
            <p:nvPr/>
          </p:nvSpPr>
          <p:spPr>
            <a:xfrm>
              <a:off x="4470495" y="1819850"/>
              <a:ext cx="52514" cy="78984"/>
            </a:xfrm>
            <a:custGeom>
              <a:rect b="b" l="l" r="r" t="t"/>
              <a:pathLst>
                <a:path extrusionOk="0" h="2226" w="1480">
                  <a:moveTo>
                    <a:pt x="219" y="1"/>
                  </a:moveTo>
                  <a:cubicBezTo>
                    <a:pt x="174" y="1"/>
                    <a:pt x="130" y="15"/>
                    <a:pt x="93" y="39"/>
                  </a:cubicBezTo>
                  <a:cubicBezTo>
                    <a:pt x="1" y="131"/>
                    <a:pt x="1" y="280"/>
                    <a:pt x="93" y="365"/>
                  </a:cubicBezTo>
                  <a:lnTo>
                    <a:pt x="857" y="1136"/>
                  </a:lnTo>
                  <a:lnTo>
                    <a:pt x="93" y="1843"/>
                  </a:lnTo>
                  <a:cubicBezTo>
                    <a:pt x="1" y="1928"/>
                    <a:pt x="1" y="2077"/>
                    <a:pt x="93" y="2133"/>
                  </a:cubicBezTo>
                  <a:cubicBezTo>
                    <a:pt x="121" y="2197"/>
                    <a:pt x="178" y="2225"/>
                    <a:pt x="241" y="2225"/>
                  </a:cubicBezTo>
                  <a:cubicBezTo>
                    <a:pt x="298" y="2225"/>
                    <a:pt x="355" y="2197"/>
                    <a:pt x="383" y="2162"/>
                  </a:cubicBezTo>
                  <a:lnTo>
                    <a:pt x="1479" y="1164"/>
                  </a:lnTo>
                  <a:lnTo>
                    <a:pt x="383" y="75"/>
                  </a:lnTo>
                  <a:cubicBezTo>
                    <a:pt x="335" y="23"/>
                    <a:pt x="277" y="1"/>
                    <a:pt x="219" y="1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8" name="Google Shape;1108;p39"/>
            <p:cNvSpPr/>
            <p:nvPr/>
          </p:nvSpPr>
          <p:spPr>
            <a:xfrm>
              <a:off x="4424582" y="1819850"/>
              <a:ext cx="51237" cy="78984"/>
            </a:xfrm>
            <a:custGeom>
              <a:rect b="b" l="l" r="r" t="t"/>
              <a:pathLst>
                <a:path extrusionOk="0" h="2226" w="1444">
                  <a:moveTo>
                    <a:pt x="218" y="1"/>
                  </a:moveTo>
                  <a:cubicBezTo>
                    <a:pt x="172" y="1"/>
                    <a:pt x="126" y="15"/>
                    <a:pt x="85" y="39"/>
                  </a:cubicBezTo>
                  <a:cubicBezTo>
                    <a:pt x="0" y="131"/>
                    <a:pt x="0" y="280"/>
                    <a:pt x="85" y="365"/>
                  </a:cubicBezTo>
                  <a:lnTo>
                    <a:pt x="856" y="1136"/>
                  </a:lnTo>
                  <a:lnTo>
                    <a:pt x="85" y="1843"/>
                  </a:lnTo>
                  <a:cubicBezTo>
                    <a:pt x="0" y="1928"/>
                    <a:pt x="0" y="2077"/>
                    <a:pt x="85" y="2133"/>
                  </a:cubicBezTo>
                  <a:cubicBezTo>
                    <a:pt x="121" y="2197"/>
                    <a:pt x="177" y="2225"/>
                    <a:pt x="234" y="2225"/>
                  </a:cubicBezTo>
                  <a:cubicBezTo>
                    <a:pt x="297" y="2225"/>
                    <a:pt x="326" y="2197"/>
                    <a:pt x="382" y="2162"/>
                  </a:cubicBezTo>
                  <a:lnTo>
                    <a:pt x="1444" y="1164"/>
                  </a:lnTo>
                  <a:lnTo>
                    <a:pt x="382" y="75"/>
                  </a:lnTo>
                  <a:cubicBezTo>
                    <a:pt x="335" y="23"/>
                    <a:pt x="276" y="1"/>
                    <a:pt x="218" y="1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09" name="Google Shape;1109;p39"/>
          <p:cNvSpPr/>
          <p:nvPr/>
        </p:nvSpPr>
        <p:spPr>
          <a:xfrm>
            <a:off x="7116875" y="631275"/>
            <a:ext cx="289200" cy="258300"/>
          </a:xfrm>
          <a:prstGeom prst="bracePair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0" name="Google Shape;1110;p39"/>
          <p:cNvSpPr/>
          <p:nvPr/>
        </p:nvSpPr>
        <p:spPr>
          <a:xfrm>
            <a:off x="665500" y="3462350"/>
            <a:ext cx="3806100" cy="948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highlight>
                <a:schemeClr val="lt1"/>
              </a:highlight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111" name="Google Shape;1111;p39"/>
          <p:cNvSpPr txBox="1"/>
          <p:nvPr>
            <p:ph idx="4294967295" type="subTitle"/>
          </p:nvPr>
        </p:nvSpPr>
        <p:spPr>
          <a:xfrm>
            <a:off x="518350" y="3172834"/>
            <a:ext cx="4100400" cy="37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Muh Royan Fauzi Maulana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rackets Lesson for Coding and Programming by Slidesgo">
  <a:themeElements>
    <a:clrScheme name="Simple Light">
      <a:dk1>
        <a:srgbClr val="383838"/>
      </a:dk1>
      <a:lt1>
        <a:srgbClr val="F9F9F9"/>
      </a:lt1>
      <a:dk2>
        <a:srgbClr val="FFE3E3"/>
      </a:dk2>
      <a:lt2>
        <a:srgbClr val="FF807D"/>
      </a:lt2>
      <a:accent1>
        <a:srgbClr val="FF6E6B"/>
      </a:accent1>
      <a:accent2>
        <a:srgbClr val="E95856"/>
      </a:accent2>
      <a:accent3>
        <a:srgbClr val="ABC8F4"/>
      </a:accent3>
      <a:accent4>
        <a:srgbClr val="2E7DF4"/>
      </a:accent4>
      <a:accent5>
        <a:srgbClr val="0E66EB"/>
      </a:accent5>
      <a:accent6>
        <a:srgbClr val="FFFFFF"/>
      </a:accent6>
      <a:hlink>
        <a:srgbClr val="38383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