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7" r:id="rId6"/>
    <p:sldId id="268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id-ID" sz="2400" dirty="0" smtClean="0">
                <a:solidFill>
                  <a:schemeClr val="tx1"/>
                </a:solidFill>
              </a:rPr>
              <a:t>K</a:t>
            </a:r>
            <a:r>
              <a:rPr lang="id-ID" altLang="id-ID" sz="2400" dirty="0" smtClean="0">
                <a:solidFill>
                  <a:schemeClr val="tx1"/>
                </a:solidFill>
              </a:rPr>
              <a:t>ARAKTERISTIK</a:t>
            </a:r>
            <a:r>
              <a:rPr lang="en-US" altLang="id-ID" sz="2400" dirty="0" smtClean="0">
                <a:solidFill>
                  <a:schemeClr val="tx1"/>
                </a:solidFill>
              </a:rPr>
              <a:t> BERORIENTASI </a:t>
            </a:r>
            <a:r>
              <a:rPr lang="en-US" altLang="id-ID" sz="2400" dirty="0">
                <a:solidFill>
                  <a:schemeClr val="tx1"/>
                </a:solidFill>
              </a:rPr>
              <a:t>OBJEK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150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245326" y="1718493"/>
            <a:ext cx="42018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Inheritance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dirty="0" smtClean="0">
                <a:latin typeface="Cambria" panose="02040503050406030204" pitchFamily="18" charset="0"/>
                <a:cs typeface="Arial" panose="020B0604020202020204" pitchFamily="34" charset="0"/>
              </a:rPr>
              <a:t>Encapsulation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98924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1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pengabstrakkan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penyembunyian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kerumitan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proses. </a:t>
            </a:r>
          </a:p>
          <a:p>
            <a:pPr lvl="1"/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1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berfikir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puluhan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ribuan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bagian-bagian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kabel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rem,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berifikir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perilkau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mengendarainya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3965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 Case,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menggambarkan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Kita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detil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interasksi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 case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Pasien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mendaftarkan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Appointment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Dokternya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id-ID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681183"/>
            <a:ext cx="4536503" cy="128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76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Inheritance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pewarisan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subkelas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subkelas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mewarisi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induknya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73989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P</a:t>
            </a:r>
            <a:r>
              <a:rPr lang="en-US" dirty="0" err="1" smtClean="0">
                <a:solidFill>
                  <a:schemeClr val="tx1"/>
                </a:solidFill>
              </a:rPr>
              <a:t>ewarisan</a:t>
            </a:r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 l="28872" t="44110" r="22406" b="18797"/>
          <a:stretch>
            <a:fillRect/>
          </a:stretch>
        </p:blipFill>
        <p:spPr bwMode="auto">
          <a:xfrm>
            <a:off x="677334" y="1567543"/>
            <a:ext cx="8421263" cy="4702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5285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/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Latihan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Beri contoh lain </a:t>
            </a:r>
            <a:r>
              <a:rPr lang="id-ID" dirty="0" smtClean="0"/>
              <a:t>terkait dengan : 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Inheritance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Encapsulation</a:t>
            </a:r>
            <a:endParaRPr lang="id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Simpan lembar kerja anda pada folder latihan 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5392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125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Cambria</vt:lpstr>
      <vt:lpstr>Trebuchet MS</vt:lpstr>
      <vt:lpstr>Wingdings 3</vt:lpstr>
      <vt:lpstr>Facet</vt:lpstr>
      <vt:lpstr>KARAKTERISTIK BERORIENTASI OBJEK</vt:lpstr>
      <vt:lpstr>OUTLINE</vt:lpstr>
      <vt:lpstr>PowerPoint Presentation</vt:lpstr>
      <vt:lpstr>PowerPoint Presentation</vt:lpstr>
      <vt:lpstr>Inheritance (pewarisan)</vt:lpstr>
      <vt:lpstr>Pewarisan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ANALISIS  DESAIN BERORIENTASI OBJEK</dc:title>
  <dc:creator>Windows User</dc:creator>
  <cp:lastModifiedBy>Windows User</cp:lastModifiedBy>
  <cp:revision>9</cp:revision>
  <dcterms:created xsi:type="dcterms:W3CDTF">2019-10-20T03:15:00Z</dcterms:created>
  <dcterms:modified xsi:type="dcterms:W3CDTF">2019-10-20T06:29:54Z</dcterms:modified>
</cp:coreProperties>
</file>