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303" r:id="rId4"/>
    <p:sldId id="304" r:id="rId5"/>
    <p:sldId id="305" r:id="rId6"/>
    <p:sldId id="297" r:id="rId7"/>
    <p:sldId id="298" r:id="rId8"/>
    <p:sldId id="274" r:id="rId9"/>
    <p:sldId id="299" r:id="rId10"/>
    <p:sldId id="302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9" d="100"/>
          <a:sy n="69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  Pengantar Bisnis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Bentuk-Bentuk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Usaha 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Perusahaan di Indonesia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11225  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Perusahaan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Usaha</a:t>
            </a: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menerus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wilayah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Indonesia</a:t>
            </a: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laba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Usaha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perekonomian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laba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1552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persekutuan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2646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Perusahaan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Sekumpulan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Penciptaan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46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Bentuk-Bentuk</a:t>
            </a:r>
            <a:r>
              <a:rPr lang="en-US" dirty="0" smtClean="0">
                <a:latin typeface="Cambria" panose="02040503050406030204" pitchFamily="18" charset="0"/>
              </a:rPr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Perusahaan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endParaRPr lang="en-US" sz="28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sz="28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Perusahaan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Berbadan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Usaha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Berbadan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(CV, Firma)</a:t>
            </a: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Perusahaan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Berbadan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(PT,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Perjan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Perum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Persero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Per Daerah,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Koperasi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just">
              <a:buFont typeface="Arial" charset="0"/>
              <a:buChar char="•"/>
            </a:pPr>
            <a:r>
              <a:rPr lang="en-US" sz="28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Yayasan</a:t>
            </a:r>
            <a:r>
              <a:rPr lang="en-US" sz="28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8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Pandang </a:t>
            </a:r>
            <a:r>
              <a:rPr lang="en-US" dirty="0" err="1" smtClean="0"/>
              <a:t>Konsumen</a:t>
            </a:r>
            <a:endParaRPr lang="en-US" smtClean="0"/>
          </a:p>
          <a:p>
            <a:pPr marL="0" indent="0">
              <a:buNone/>
            </a:pPr>
            <a:r>
              <a:rPr lang="en-US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Pandang </a:t>
            </a:r>
            <a:r>
              <a:rPr lang="en-US" dirty="0" smtClean="0"/>
              <a:t>Perusahaan (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 yang </a:t>
            </a:r>
            <a:r>
              <a:rPr lang="en-US" dirty="0" err="1" smtClean="0"/>
              <a:t>stabil</a:t>
            </a:r>
            <a:r>
              <a:rPr lang="en-US" dirty="0" smtClean="0"/>
              <a:t>)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11225    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Penciptaan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Nilai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Jasa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Pemasok</a:t>
            </a: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Pesaing</a:t>
            </a: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Pelanggan</a:t>
            </a: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Penyalur</a:t>
            </a: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Kelompok</a:t>
            </a:r>
            <a:r>
              <a:rPr lang="en-US" sz="4000" dirty="0" smtClean="0"/>
              <a:t> </a:t>
            </a:r>
            <a:r>
              <a:rPr lang="en-US" sz="4000" dirty="0" err="1" smtClean="0"/>
              <a:t>Penekan</a:t>
            </a: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Kreditor</a:t>
            </a:r>
            <a:endParaRPr lang="en-US" sz="4000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   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213</Words>
  <Application>Microsoft Office PowerPoint</Application>
  <PresentationFormat>On-screen Show (4:3)</PresentationFormat>
  <Paragraphs>92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Office Theme</vt:lpstr>
      <vt:lpstr>PowerPoint Presentation</vt:lpstr>
      <vt:lpstr>Pengertian Perusahaan </vt:lpstr>
      <vt:lpstr>Pengertian Usaha </vt:lpstr>
      <vt:lpstr>Pengertian Pengusaha </vt:lpstr>
      <vt:lpstr>Pengertian Lingkungan Perusahaan </vt:lpstr>
      <vt:lpstr>Bentuk-Bentuk Perusahaan</vt:lpstr>
      <vt:lpstr>PowerPoint Presentation</vt:lpstr>
      <vt:lpstr>Lingkungan Khusus Perusahaan</vt:lpstr>
      <vt:lpstr>Lingkungan Umum Perusahaan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437</cp:revision>
  <cp:lastPrinted>2015-09-17T08:41:14Z</cp:lastPrinted>
  <dcterms:created xsi:type="dcterms:W3CDTF">2010-04-18T12:06:30Z</dcterms:created>
  <dcterms:modified xsi:type="dcterms:W3CDTF">2023-10-03T21:17:43Z</dcterms:modified>
  <cp:contentStatus/>
</cp:coreProperties>
</file>