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9" r:id="rId3"/>
    <p:sldId id="301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00" r:id="rId19"/>
  </p:sldIdLst>
  <p:sldSz cx="9144000" cy="6858000" type="screen4x3"/>
  <p:notesSz cx="7045325" cy="9345613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0000" autoAdjust="0"/>
  </p:normalViewPr>
  <p:slideViewPr>
    <p:cSldViewPr>
      <p:cViewPr varScale="1">
        <p:scale>
          <a:sx n="66" d="100"/>
          <a:sy n="66" d="100"/>
        </p:scale>
        <p:origin x="134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23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55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44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3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95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46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24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40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1" dirty="0"/>
              <a:t>Pantry</a:t>
            </a:r>
            <a:r>
              <a:rPr lang="id-ID" dirty="0"/>
              <a:t>: Tempat untuk menyiapkan makanan dan minuman sebelum dikirim ke kamar tamu.</a:t>
            </a:r>
            <a:endParaRPr lang="en-US" dirty="0"/>
          </a:p>
          <a:p>
            <a:r>
              <a:rPr lang="id-ID" b="1" dirty="0"/>
              <a:t>Storage Area</a:t>
            </a:r>
            <a:r>
              <a:rPr lang="id-ID" dirty="0"/>
              <a:t>: Tempat penyimpanan peralatan seperti trolley, tray, cutlery, crockery, dan linen.</a:t>
            </a:r>
            <a:endParaRPr lang="en-US" dirty="0"/>
          </a:p>
          <a:p>
            <a:r>
              <a:rPr lang="id-ID" b="1" dirty="0"/>
              <a:t>Dispatch Area</a:t>
            </a:r>
            <a:r>
              <a:rPr lang="id-ID" dirty="0"/>
              <a:t>: Area tempat pesanan ditempatkan dan diperiksa sebelum dikirim ke kamar tamu.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54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46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57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08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35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18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6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PAR23414 – Operasional Restoran dan Bar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PAR23414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Operasional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Restoran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dan Bar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PAR23414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Operasional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Restoran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dan Bar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OPERASIONAL RESTAURANT BAR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5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Prosedur Penanganan Pesanan: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2816"/>
            <a:ext cx="4402832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5.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Pemberian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Pelayanan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 algn="l">
              <a:buFontTx/>
              <a:buChar char="-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Jika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menginginkan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layanan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tambahan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pengaturan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meja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petugas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Room Service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membantu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Setelah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pelayanan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petugas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meninggalkan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kamar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A71120-B4C5-E103-39DF-3F1C0DAC6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576996"/>
            <a:ext cx="4130869" cy="274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9120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Prosedur Penanganan Pesanan: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2816"/>
            <a:ext cx="4402832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6.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Pengambilan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Tray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Trolley:</a:t>
            </a:r>
          </a:p>
          <a:p>
            <a:pPr algn="l"/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-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Setelah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selesai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petugas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menjemput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tray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trolley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permintaan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jadwal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ditentukan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B67C54-220B-69BA-3B2A-162601C44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140968"/>
            <a:ext cx="380969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84079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Kualitas Pelayanan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2816"/>
            <a:ext cx="3682752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Ketepatan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waktu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pengiriman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keadaan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tumpah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dingin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).</a:t>
            </a: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Petugas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bersikap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ramah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profesional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4DB83-752A-8FC4-7A3B-77646A267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2132856"/>
            <a:ext cx="4603105" cy="308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4549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Room Service Report and Control </a:t>
            </a:r>
            <a:endParaRPr kumimoji="0" lang="id-ID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2816"/>
            <a:ext cx="843528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Room Service Report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 laporan yang disusun untuk mencatat setiap pesanan yang dilakukan oleh tamu dan membantu hotel dalam mengontrol pelayanan Room Service. Ini termasuk: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Daftar Pesanan: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Semua pesanan dari tamu dicatat, termasuk rincian makanan dan minuman yang dipesan, nomor kamar, waktu pemesanan, dan waktu pengiriman.</a:t>
            </a:r>
          </a:p>
        </p:txBody>
      </p:sp>
    </p:spTree>
    <p:extLst>
      <p:ext uri="{BB962C8B-B14F-4D97-AF65-F5344CB8AC3E}">
        <p14:creationId xmlns:p14="http://schemas.microsoft.com/office/powerpoint/2010/main" val="1478323270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Tujuan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dari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Room Service Report</a:t>
            </a:r>
            <a:endParaRPr kumimoji="0" lang="id-ID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2816"/>
            <a:ext cx="8435280" cy="43533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/>
            </a:pPr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Mengontrol Pendapatan: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Laporan ini digunakan untuk menghitung pendapatan yang dihasilkan dari layanan </a:t>
            </a:r>
            <a:r>
              <a:rPr lang="id-ID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Room Service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Memantau Efisiensi Pelayanan: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Laporan membantu manajemen memantau apakah layanan </a:t>
            </a:r>
            <a:r>
              <a:rPr lang="id-ID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Room Service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sudah dijalankan dengan efisien (misalnya, apakah pesanan diantar tepat waktu).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Feedback</a:t>
            </a:r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Kualitas Pelayanan: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Laporan ini juga bisa mencatat </a:t>
            </a:r>
            <a:r>
              <a:rPr lang="id-ID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feedback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tamu terkait kualitas pelayanan. Jika ada keluhan, catatan ini akan memudahkan evaluasi pelayanan.</a:t>
            </a:r>
          </a:p>
        </p:txBody>
      </p:sp>
    </p:spTree>
    <p:extLst>
      <p:ext uri="{BB962C8B-B14F-4D97-AF65-F5344CB8AC3E}">
        <p14:creationId xmlns:p14="http://schemas.microsoft.com/office/powerpoint/2010/main" val="1940970534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Room Service Control</a:t>
            </a:r>
            <a:endParaRPr kumimoji="0" lang="id-ID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2816"/>
            <a:ext cx="843528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Kontrol dilakukan untuk memastikan bahwa: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Semua pesanan dicatat dan ditangani dengan benar.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 ada makanan atau minuman yang hilang tanpa catatan.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 membayar untuk setiap pesanan yang mereka terima.</a:t>
            </a:r>
          </a:p>
        </p:txBody>
      </p:sp>
    </p:spTree>
    <p:extLst>
      <p:ext uri="{BB962C8B-B14F-4D97-AF65-F5344CB8AC3E}">
        <p14:creationId xmlns:p14="http://schemas.microsoft.com/office/powerpoint/2010/main" val="348981185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Prosedur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Pengendalian</a:t>
            </a:r>
            <a:endParaRPr kumimoji="0" lang="id-ID" sz="3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2816"/>
            <a:ext cx="843528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/>
            </a:pP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Daily Sales Report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Laporan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mencatat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jumlah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total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penjualan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layanan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Room Service.</a:t>
            </a:r>
          </a:p>
          <a:p>
            <a:pPr marL="514350" indent="-514350" algn="l">
              <a:buAutoNum type="arabicPeriod"/>
            </a:pP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Inventory Control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Mengontrol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stok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minuman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peralatan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Room Service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memastikan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bahwa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barang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hilang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terdata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1158876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KESIMPULAN</a:t>
            </a:r>
            <a:endParaRPr kumimoji="0" lang="id-ID" sz="3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2816"/>
            <a:ext cx="843528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Layanan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Room Service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memerlukan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perencanaan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teliti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penerimaan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hingga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pengiriman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kamar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pPr algn="l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Hotel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memastikan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bahwa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dilayani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cepat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disiapkan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pelayanannya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Kontrol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melalui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laporan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pengawasan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memastikan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bahwa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layanan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berjalan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efisien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memaksimalkan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pendapatan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hotel.</a:t>
            </a:r>
          </a:p>
        </p:txBody>
      </p:sp>
    </p:spTree>
    <p:extLst>
      <p:ext uri="{BB962C8B-B14F-4D97-AF65-F5344CB8AC3E}">
        <p14:creationId xmlns:p14="http://schemas.microsoft.com/office/powerpoint/2010/main" val="2270438151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	</a:t>
            </a:r>
            <a:endParaRPr lang="id-ID" sz="2400" b="1" dirty="0"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J"/>
            </a:pPr>
            <a:r>
              <a:rPr lang="en-US" sz="4000" b="1" dirty="0"/>
              <a:t>END</a:t>
            </a:r>
            <a:r>
              <a:rPr lang="id-ID" sz="4000" b="1" dirty="0"/>
              <a:t> </a:t>
            </a:r>
            <a:r>
              <a:rPr lang="id-ID" sz="4000" b="1" dirty="0">
                <a:sym typeface="Wingdings" panose="05000000000000000000" pitchFamily="2" charset="2"/>
              </a:rPr>
              <a:t></a:t>
            </a:r>
            <a:endParaRPr lang="en-US" sz="4000" b="1" dirty="0">
              <a:sym typeface="Wingdings" panose="05000000000000000000" pitchFamily="2" charset="2"/>
            </a:endParaRPr>
          </a:p>
          <a:p>
            <a:r>
              <a:rPr lang="en-US" sz="4000" b="1" dirty="0">
                <a:sym typeface="Wingdings" panose="05000000000000000000" pitchFamily="2" charset="2"/>
              </a:rPr>
              <a:t>Thanks for attention</a:t>
            </a:r>
          </a:p>
          <a:p>
            <a:r>
              <a:rPr lang="en-US" sz="4000" b="1" dirty="0">
                <a:sym typeface="Wingdings" panose="05000000000000000000" pitchFamily="2" charset="2"/>
              </a:rPr>
              <a:t>See you next week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Room Service</a:t>
            </a:r>
            <a:endParaRPr kumimoji="0" lang="id-ID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3826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Room Service adalah layanan yang disediakan oleh hotel kepada tamu yang menginap di kamar. Layanan ini memungkinkan tamu memesan makanan dan minuman untuk dinikmati di dalam kamar mereka.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29385B-9B5B-53E0-9242-15E7E5193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291725"/>
            <a:ext cx="4527094" cy="286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Room Service Area</a:t>
            </a:r>
            <a:endParaRPr kumimoji="0" lang="id-ID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1340768"/>
            <a:ext cx="8568952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Room Service Area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area di hotel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digunakan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khusus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persiapan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pengiriman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Area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biasanya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mencakup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952724-6E56-3D86-2A04-CE4624C333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015" r="9491"/>
          <a:stretch/>
        </p:blipFill>
        <p:spPr>
          <a:xfrm>
            <a:off x="323528" y="3068960"/>
            <a:ext cx="2622703" cy="21499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21D216-17FD-84B6-2CCE-658C786357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19" r="16761"/>
          <a:stretch/>
        </p:blipFill>
        <p:spPr>
          <a:xfrm>
            <a:off x="3275856" y="3068959"/>
            <a:ext cx="2595431" cy="21499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ACE5E8-722C-2631-1983-043BA850BD5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4414"/>
          <a:stretch/>
        </p:blipFill>
        <p:spPr>
          <a:xfrm>
            <a:off x="6210902" y="3068958"/>
            <a:ext cx="2764601" cy="214998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FFE3185-6EF0-0B1F-D16F-4DC4C7F37BA3}"/>
              </a:ext>
            </a:extLst>
          </p:cNvPr>
          <p:cNvSpPr txBox="1">
            <a:spLocks/>
          </p:cNvSpPr>
          <p:nvPr/>
        </p:nvSpPr>
        <p:spPr>
          <a:xfrm>
            <a:off x="323528" y="5392456"/>
            <a:ext cx="2479745" cy="560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400" b="1" dirty="0"/>
              <a:t>Pantry</a:t>
            </a:r>
            <a:endParaRPr kumimoji="0" lang="id-ID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A742AC5-576E-7B0C-D3B9-0973CFDCAE70}"/>
              </a:ext>
            </a:extLst>
          </p:cNvPr>
          <p:cNvSpPr txBox="1">
            <a:spLocks/>
          </p:cNvSpPr>
          <p:nvPr/>
        </p:nvSpPr>
        <p:spPr>
          <a:xfrm>
            <a:off x="3368131" y="5392455"/>
            <a:ext cx="2479745" cy="560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300" b="1" dirty="0"/>
              <a:t>Storage Area</a:t>
            </a:r>
            <a:endParaRPr kumimoji="0" lang="id-ID" sz="23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04F57F9-F6FF-B745-ED8B-D04742F88D8E}"/>
              </a:ext>
            </a:extLst>
          </p:cNvPr>
          <p:cNvSpPr txBox="1">
            <a:spLocks/>
          </p:cNvSpPr>
          <p:nvPr/>
        </p:nvSpPr>
        <p:spPr>
          <a:xfrm>
            <a:off x="6353329" y="5392455"/>
            <a:ext cx="2479745" cy="560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300" b="1" dirty="0"/>
              <a:t>Dispatch Area</a:t>
            </a:r>
            <a:endParaRPr kumimoji="0" lang="id-ID" sz="23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04430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Fungsi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Utama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Room Service Area:</a:t>
            </a:r>
            <a:endParaRPr kumimoji="0" lang="id-ID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Menjamin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hangat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minuman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dingin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sebelum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dikirim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Memastikan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semua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peralatan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lengkap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kondisi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bersih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pusat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komunikasi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minuman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96945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Penanganan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Pesanan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Room Service</a:t>
            </a:r>
            <a:endParaRPr kumimoji="0" lang="id-ID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Proses pemesanan Room Service umumnya melibatkan beberapa langkah utama, termasuk penerimaan pesanan, persiapan, dan pengiriman.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CE90CF-8174-9F2D-52D2-636A2CC9E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05" y="3284984"/>
            <a:ext cx="3885695" cy="26642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E5A01B-2954-B079-71D0-0969B2059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573" y="3284985"/>
            <a:ext cx="3885695" cy="26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22872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Prosedur Penanganan Pesanan: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2816"/>
            <a:ext cx="41148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/>
            </a:pPr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Penerimaan Pesanan: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 melakukan pemesanan melalui telepon atau sistem pemesanan online hotel.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Petugas Room Service menerima pesanan dan memastikan semua informasi seperti nama tamu, nomor kamar, pesanan, dan waktu pengiriman dicatat dengan benar.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6C7E8B-5714-3417-AAF5-501C87C54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060848"/>
            <a:ext cx="3610744" cy="379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53525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Prosedur Penanganan Pesanan: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2816"/>
            <a:ext cx="41148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Konfirmasi Pesanan: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Setelah menerima pesanan, petugas mengulangi pesanan tersebut kepada tamu untuk memastikan bahwa pesanan sudah benar.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Memberikan estimasi waktu pengiriman kepada tamu.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B75D88-D221-77DC-32A8-D01ED8AC8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500" y="2060848"/>
            <a:ext cx="4017562" cy="381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76613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Prosedur Penanganan Pesanan: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1772816"/>
            <a:ext cx="41148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Persiapan Pesanan: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Pesanan makanan dan minuman disiapkan di dapur hotel.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Room Service staff mempersiapkan tray atau trolley dengan peralatan makan (cutlery), linen, dan aksesoris (seperti bunga atau garam/merica).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CE7501-996D-5EE1-E7CF-2CAC5D076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996952"/>
            <a:ext cx="455589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53660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Prosedur Penanganan Pesanan: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2816"/>
            <a:ext cx="4402832" cy="43533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4. </a:t>
            </a:r>
            <a:r>
              <a:rPr lang="sv-SE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Pengiriman Pesanan:</a:t>
            </a:r>
          </a:p>
          <a:p>
            <a:pPr algn="l"/>
            <a:endParaRPr lang="sv-SE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sv-SE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Pesanan diantarkan ke kamar tamu dengan menggunakan trolley atau tray.</a:t>
            </a:r>
          </a:p>
          <a:p>
            <a:pPr marL="457200" indent="-457200" algn="l">
              <a:buFontTx/>
              <a:buChar char="-"/>
            </a:pPr>
            <a:r>
              <a:rPr lang="sv-SE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Petugas harus mengetuk pintu tiga kali, memperkenalkan diri, dan memastikan pesanan diterima oleh tamu dengan benar.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79F8AB-DD4F-C05A-D668-56FC6B6F8C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635"/>
          <a:stretch/>
        </p:blipFill>
        <p:spPr>
          <a:xfrm>
            <a:off x="4716016" y="1910477"/>
            <a:ext cx="4131902" cy="407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03311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12678</TotalTime>
  <Words>715</Words>
  <Application>Microsoft Office PowerPoint</Application>
  <PresentationFormat>On-screen Show (4:3)</PresentationFormat>
  <Paragraphs>76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Nia Lefani</cp:lastModifiedBy>
  <cp:revision>527</cp:revision>
  <cp:lastPrinted>2017-08-29T02:54:51Z</cp:lastPrinted>
  <dcterms:created xsi:type="dcterms:W3CDTF">2010-04-18T12:06:30Z</dcterms:created>
  <dcterms:modified xsi:type="dcterms:W3CDTF">2025-10-06T02:45:53Z</dcterms:modified>
</cp:coreProperties>
</file>