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39" r:id="rId3"/>
    <p:sldId id="343" r:id="rId4"/>
    <p:sldId id="365" r:id="rId5"/>
    <p:sldId id="362" r:id="rId6"/>
    <p:sldId id="368" r:id="rId7"/>
    <p:sldId id="369" r:id="rId8"/>
    <p:sldId id="370" r:id="rId9"/>
    <p:sldId id="371" r:id="rId10"/>
    <p:sldId id="372" r:id="rId11"/>
    <p:sldId id="373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580" autoAdjust="0"/>
  </p:normalViewPr>
  <p:slideViewPr>
    <p:cSldViewPr>
      <p:cViewPr varScale="1">
        <p:scale>
          <a:sx n="78" d="100"/>
          <a:sy n="78" d="100"/>
        </p:scale>
        <p:origin x="108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42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592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52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44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20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45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10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336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791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83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INTERNASIONAL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INTERNASIONAL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HUKUM INTERNASIONAL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faktor-faktor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bendera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dilahirkan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berbendera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wilayah AS.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Titik Pertalian Primer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3353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faktor-faktor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manakah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terletak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pertalian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sekunder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terletak</a:t>
            </a:r>
            <a:r>
              <a:rPr lang="en-US" sz="240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Titik Pertalian Sekunder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55608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J.G. Starke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bukunya</a:t>
            </a:r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dirumuskan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sekumpulan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hk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sebagian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tingkah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negara-negara, dan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ditaati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32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.”</a:t>
            </a:r>
            <a:endParaRPr lang="en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9303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13210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Takhta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Suci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Vatikan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Palang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Merah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Perorangan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Pemberontak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(Belligerent)</a:t>
            </a:r>
            <a:endParaRPr lang="en-ID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1365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13210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Sumber-sumber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(Ps. 28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ayat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Piagam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):</a:t>
            </a:r>
          </a:p>
          <a:p>
            <a:pPr marL="457200" indent="-45720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diakui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ajaran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sarjana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paling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terkemuka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3709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29308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derajatnya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Jadi,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derajatnya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peserta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bangsa-bangsa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akibat-akibat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meratifikasinya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subjek-subjek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80289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‘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’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(law making treaty),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universal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(treaty contract),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peserta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traktat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Traktat ada 2 macam: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2392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268760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punah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berakhir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tercapai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Habis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457200" indent="-457200" algn="l">
              <a:buAutoNum type="arabicPeriod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Punahnya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peserta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punahnya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mengakhiri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Diadakannya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meniadakan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terdahulu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Dipenuhinya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syarat-syarat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ttg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pengakhiran</a:t>
            </a:r>
            <a:r>
              <a:rPr lang="en-US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Diakhirinya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sepihak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salah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peserta</a:t>
            </a:r>
            <a:endParaRPr lang="en-US" sz="2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5917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manakah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HPI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ttg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antarsubyek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keperdataan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WNI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transaksi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pembelian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WNA,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Perdata Internasional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87555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Bertemunya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perjumpaan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mana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prinsip-prinsip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meneliti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pertalian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Perdata Internasional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4142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6100</TotalTime>
  <Words>511</Words>
  <Application>Microsoft Office PowerPoint</Application>
  <PresentationFormat>On-screen Show (4:3)</PresentationFormat>
  <Paragraphs>49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594</cp:revision>
  <cp:lastPrinted>2017-08-29T02:54:51Z</cp:lastPrinted>
  <dcterms:created xsi:type="dcterms:W3CDTF">2010-04-18T12:06:30Z</dcterms:created>
  <dcterms:modified xsi:type="dcterms:W3CDTF">2025-01-17T07:57:09Z</dcterms:modified>
</cp:coreProperties>
</file>