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350" r:id="rId4"/>
    <p:sldId id="354" r:id="rId5"/>
    <p:sldId id="355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19600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+mn-lt"/>
              </a:rPr>
              <a:t>Fungsi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Proses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Arah komunikasi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id-ID" dirty="0" smtClean="0">
                <a:latin typeface="+mn-lt"/>
              </a:rPr>
              <a:t>Komunikasi organisasi</a:t>
            </a:r>
            <a:endParaRPr lang="en-US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Fungsi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Pengendalian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Motivasi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Pernyataan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emosional</a:t>
            </a:r>
            <a:endParaRPr lang="id-ID" sz="3200" dirty="0" smtClean="0">
              <a:solidFill>
                <a:schemeClr val="tx1"/>
              </a:solidFill>
            </a:endParaRPr>
          </a:p>
          <a:p>
            <a:pPr algn="ctr"/>
            <a:endParaRPr lang="en-US" sz="32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Informasi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id-ID" sz="3600" dirty="0" err="1" smtClean="0">
                <a:solidFill>
                  <a:schemeClr val="tx1"/>
                </a:solidFill>
              </a:rPr>
              <a:t>K</a:t>
            </a:r>
            <a:r>
              <a:rPr lang="en-US" sz="3600" dirty="0" err="1" smtClean="0">
                <a:solidFill>
                  <a:schemeClr val="tx1"/>
                </a:solidFill>
              </a:rPr>
              <a:t>omunikasi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arah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atas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Courier New" pitchFamily="49" charset="0"/>
              <a:buChar char="o"/>
            </a:pPr>
            <a:r>
              <a:rPr lang="en-US" sz="3600" dirty="0" err="1" smtClean="0">
                <a:solidFill>
                  <a:schemeClr val="tx1"/>
                </a:solidFill>
              </a:rPr>
              <a:t>Komunikasi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arah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bawah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Courier New" pitchFamily="49" charset="0"/>
              <a:buChar char="o"/>
            </a:pPr>
            <a:r>
              <a:rPr lang="en-US" sz="3600" dirty="0" err="1" smtClean="0">
                <a:solidFill>
                  <a:schemeClr val="tx1"/>
                </a:solidFill>
              </a:rPr>
              <a:t>Komunikasi</a:t>
            </a:r>
            <a:r>
              <a:rPr lang="en-US" sz="3600" dirty="0" smtClean="0">
                <a:solidFill>
                  <a:schemeClr val="tx1"/>
                </a:solidFill>
              </a:rPr>
              <a:t> lateral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ntent Placeholder 12" descr="bab-11-komunikasi-perilaku-keorganisasian-14-6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14999</TotalTime>
  <Words>138</Words>
  <Application>Microsoft Office PowerPoint</Application>
  <PresentationFormat>On-screen Show (4:3)</PresentationFormat>
  <Paragraphs>46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Pokok Bahasan</vt:lpstr>
      <vt:lpstr>Fungsi Komunikasi</vt:lpstr>
      <vt:lpstr>Arah dalam Komunikasi</vt:lpstr>
      <vt:lpstr>Slide 5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625</cp:revision>
  <cp:lastPrinted>2015-09-17T08:41:14Z</cp:lastPrinted>
  <dcterms:created xsi:type="dcterms:W3CDTF">2010-04-18T12:06:30Z</dcterms:created>
  <dcterms:modified xsi:type="dcterms:W3CDTF">2021-06-19T04:30:44Z</dcterms:modified>
</cp:coreProperties>
</file>