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5AE43A5-0013-48BB-ADC7-3B6D06CDAEB9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371600"/>
            <a:ext cx="8915400" cy="1927225"/>
          </a:xfrm>
        </p:spPr>
        <p:txBody>
          <a:bodyPr/>
          <a:lstStyle/>
          <a:p>
            <a:r>
              <a:rPr lang="en-US" sz="4800" dirty="0" err="1"/>
              <a:t>Desain</a:t>
            </a:r>
            <a:r>
              <a:rPr lang="en-US" sz="4800" dirty="0"/>
              <a:t> </a:t>
            </a:r>
            <a:r>
              <a:rPr lang="en-US" sz="4800" dirty="0" err="1"/>
              <a:t>grafis</a:t>
            </a:r>
            <a:r>
              <a:rPr lang="en-US" sz="4800" dirty="0"/>
              <a:t> </a:t>
            </a:r>
            <a:r>
              <a:rPr lang="en-US" sz="4800" dirty="0" err="1"/>
              <a:t>antarmuka</a:t>
            </a:r>
            <a:r>
              <a:rPr lang="en-US" sz="4800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Pertemuan</a:t>
            </a:r>
            <a:r>
              <a:rPr lang="en-US" dirty="0"/>
              <a:t> 3</a:t>
            </a:r>
          </a:p>
          <a:p>
            <a:endParaRPr lang="en-US" dirty="0"/>
          </a:p>
          <a:p>
            <a:r>
              <a:rPr lang="en-US" dirty="0" err="1"/>
              <a:t>Dosen</a:t>
            </a:r>
            <a:r>
              <a:rPr lang="en-US" dirty="0"/>
              <a:t> : </a:t>
            </a:r>
            <a:r>
              <a:rPr lang="en-US" dirty="0" err="1"/>
              <a:t>Amnah</a:t>
            </a:r>
            <a:r>
              <a:rPr lang="en-US" dirty="0"/>
              <a:t>, S.</a:t>
            </a:r>
            <a:r>
              <a:rPr lang="en-US" dirty="0" err="1"/>
              <a:t>Kom</a:t>
            </a:r>
            <a:r>
              <a:rPr lang="en-US" dirty="0"/>
              <a:t>.,MTI</a:t>
            </a:r>
          </a:p>
        </p:txBody>
      </p:sp>
    </p:spTree>
    <p:extLst>
      <p:ext uri="{BB962C8B-B14F-4D97-AF65-F5344CB8AC3E}">
        <p14:creationId xmlns:p14="http://schemas.microsoft.com/office/powerpoint/2010/main" val="187648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92D050"/>
                </a:solidFill>
              </a:rPr>
              <a:t>Kategori</a:t>
            </a:r>
            <a:r>
              <a:rPr lang="en-US" dirty="0">
                <a:solidFill>
                  <a:srgbClr val="92D050"/>
                </a:solidFill>
              </a:rPr>
              <a:t> Program </a:t>
            </a:r>
            <a:r>
              <a:rPr lang="en-US" dirty="0" err="1">
                <a:solidFill>
                  <a:srgbClr val="92D050"/>
                </a:solidFill>
              </a:rPr>
              <a:t>Aplikasi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98" t="34402" r="26182" b="23499"/>
          <a:stretch/>
        </p:blipFill>
        <p:spPr bwMode="auto">
          <a:xfrm>
            <a:off x="609600" y="1143002"/>
            <a:ext cx="8382000" cy="4594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707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User-Centered Design Approach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</a:t>
            </a:r>
            <a:r>
              <a:rPr lang="en-US" dirty="0" err="1"/>
              <a:t>Pendekatan</a:t>
            </a:r>
            <a:r>
              <a:rPr lang="en-US" dirty="0"/>
              <a:t> (1)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19" t="41875" r="26910" b="19355"/>
          <a:stretch/>
        </p:blipFill>
        <p:spPr bwMode="auto">
          <a:xfrm>
            <a:off x="1295400" y="1905000"/>
            <a:ext cx="7819712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2993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 Design Approach </a:t>
            </a:r>
          </a:p>
          <a:p>
            <a:endParaRPr lang="en-US" dirty="0"/>
          </a:p>
          <a:p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yang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antarmuka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</a:t>
            </a:r>
            <a:r>
              <a:rPr lang="en-US" dirty="0" err="1"/>
              <a:t>Pendekatan</a:t>
            </a:r>
            <a:r>
              <a:rPr lang="en-US" dirty="0"/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2309509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6146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Model </a:t>
            </a:r>
            <a:r>
              <a:rPr lang="en-US" dirty="0" err="1"/>
              <a:t>Pengguna</a:t>
            </a:r>
            <a:r>
              <a:rPr lang="en-US" dirty="0"/>
              <a:t> : </a:t>
            </a:r>
            <a:r>
              <a:rPr lang="en-US" dirty="0" err="1"/>
              <a:t>Memungkinkan</a:t>
            </a:r>
            <a:r>
              <a:rPr lang="en-US" dirty="0"/>
              <a:t> user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mendasar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 yang 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program,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user yang  </a:t>
            </a:r>
            <a:r>
              <a:rPr lang="en-US" dirty="0" err="1"/>
              <a:t>sama</a:t>
            </a:r>
            <a:r>
              <a:rPr lang="en-US" dirty="0"/>
              <a:t>  </a:t>
            </a:r>
            <a:r>
              <a:rPr lang="en-US" dirty="0" err="1"/>
              <a:t>sekali</a:t>
            </a:r>
            <a:r>
              <a:rPr lang="en-US" dirty="0"/>
              <a:t>  </a:t>
            </a:r>
            <a:r>
              <a:rPr lang="en-US" dirty="0" err="1"/>
              <a:t>tidak</a:t>
            </a:r>
            <a:r>
              <a:rPr lang="en-US" dirty="0"/>
              <a:t>  </a:t>
            </a:r>
            <a:r>
              <a:rPr lang="en-US" dirty="0" err="1"/>
              <a:t>mengerti</a:t>
            </a:r>
            <a:r>
              <a:rPr lang="en-US" dirty="0"/>
              <a:t> 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teknologi</a:t>
            </a:r>
            <a:endParaRPr lang="en-US" dirty="0"/>
          </a:p>
          <a:p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: </a:t>
            </a:r>
            <a:r>
              <a:rPr lang="en-US" dirty="0" err="1"/>
              <a:t>sedapat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alami</a:t>
            </a:r>
            <a:endParaRPr lang="en-US" dirty="0"/>
          </a:p>
          <a:p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 :  </a:t>
            </a:r>
            <a:r>
              <a:rPr lang="en-US" dirty="0" err="1"/>
              <a:t>Kemampuan</a:t>
            </a:r>
            <a:r>
              <a:rPr lang="en-US" dirty="0"/>
              <a:t>   </a:t>
            </a:r>
            <a:r>
              <a:rPr lang="en-US" dirty="0" err="1"/>
              <a:t>sebuah</a:t>
            </a:r>
            <a:r>
              <a:rPr lang="en-US" dirty="0"/>
              <a:t>   program  yang </a:t>
            </a:r>
            <a:r>
              <a:rPr lang="en-US" dirty="0" err="1"/>
              <a:t>membantu</a:t>
            </a:r>
            <a:r>
              <a:rPr lang="en-US" dirty="0"/>
              <a:t> user </a:t>
            </a:r>
            <a:r>
              <a:rPr lang="en-US" dirty="0" err="1"/>
              <a:t>untuk</a:t>
            </a:r>
            <a:r>
              <a:rPr lang="en-US" dirty="0"/>
              <a:t>  </a:t>
            </a:r>
            <a:r>
              <a:rPr lang="en-US" dirty="0" err="1"/>
              <a:t>mengoperasikan</a:t>
            </a:r>
            <a:r>
              <a:rPr lang="en-US" dirty="0"/>
              <a:t>  program 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r>
              <a:rPr lang="en-US" dirty="0" err="1"/>
              <a:t>Tampilan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 : 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status  </a:t>
            </a:r>
            <a:r>
              <a:rPr lang="en-US" dirty="0" err="1"/>
              <a:t>informasi</a:t>
            </a:r>
            <a:r>
              <a:rPr lang="en-US" dirty="0"/>
              <a:t>  </a:t>
            </a:r>
            <a:r>
              <a:rPr lang="en-US" dirty="0" err="1"/>
              <a:t>atau</a:t>
            </a:r>
            <a:r>
              <a:rPr lang="en-US" dirty="0"/>
              <a:t> program 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7848"/>
            <a:ext cx="8229600" cy="1143000"/>
          </a:xfrm>
        </p:spPr>
        <p:txBody>
          <a:bodyPr/>
          <a:lstStyle/>
          <a:p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Antarmuka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27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1752600"/>
          </a:xfrm>
        </p:spPr>
        <p:txBody>
          <a:bodyPr>
            <a:normAutofit/>
          </a:bodyPr>
          <a:lstStyle/>
          <a:p>
            <a:pPr algn="ctr"/>
            <a:r>
              <a:rPr lang="en-US" b="0" dirty="0" err="1">
                <a:effectLst/>
              </a:rPr>
              <a:t>Sampai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disini</a:t>
            </a:r>
            <a:r>
              <a:rPr lang="en-US" b="0" dirty="0">
                <a:effectLst/>
              </a:rPr>
              <a:t> </a:t>
            </a:r>
            <a:r>
              <a:rPr lang="en-US" b="0" dirty="0" err="1">
                <a:effectLst/>
              </a:rPr>
              <a:t>dulu</a:t>
            </a:r>
            <a:r>
              <a:rPr lang="en-US" b="0" dirty="0">
                <a:effectLst/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3433608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</TotalTime>
  <Words>112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Lucida Sans Unicode</vt:lpstr>
      <vt:lpstr>Verdana</vt:lpstr>
      <vt:lpstr>Wingdings 2</vt:lpstr>
      <vt:lpstr>Wingdings 3</vt:lpstr>
      <vt:lpstr>Concourse</vt:lpstr>
      <vt:lpstr>Desain grafis antarmuka </vt:lpstr>
      <vt:lpstr>Kategori Program Aplikasi</vt:lpstr>
      <vt:lpstr>Cara Pendekatan (1)</vt:lpstr>
      <vt:lpstr>Cara Pendekatan (2)</vt:lpstr>
      <vt:lpstr>Komponen Antarmuka</vt:lpstr>
      <vt:lpstr>Sampai disini dulu….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Amnah Amnah</cp:lastModifiedBy>
  <cp:revision>5</cp:revision>
  <dcterms:created xsi:type="dcterms:W3CDTF">2021-04-04T15:25:42Z</dcterms:created>
  <dcterms:modified xsi:type="dcterms:W3CDTF">2025-03-27T01:06:50Z</dcterms:modified>
</cp:coreProperties>
</file>