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080135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2262" y="-972"/>
      </p:cViewPr>
      <p:guideLst>
        <p:guide orient="horz" pos="216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101" y="2130426"/>
            <a:ext cx="9181148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203" y="3886200"/>
            <a:ext cx="75609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92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547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50532" y="274639"/>
            <a:ext cx="2870983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7579" y="274639"/>
            <a:ext cx="843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93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58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32" y="4406901"/>
            <a:ext cx="918114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232" y="2906713"/>
            <a:ext cx="918114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11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7580" y="1600201"/>
            <a:ext cx="565195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9559" y="1600201"/>
            <a:ext cx="565195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00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8" y="274638"/>
            <a:ext cx="9721215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8" y="1535113"/>
            <a:ext cx="47724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68" y="2174875"/>
            <a:ext cx="477247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936" y="1535113"/>
            <a:ext cx="477434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6936" y="2174875"/>
            <a:ext cx="477434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23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7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63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8" y="273050"/>
            <a:ext cx="355357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028" y="273051"/>
            <a:ext cx="603825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0068" y="1435101"/>
            <a:ext cx="355357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1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7140" y="4800600"/>
            <a:ext cx="64808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7140" y="612775"/>
            <a:ext cx="64808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7140" y="5367338"/>
            <a:ext cx="64808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67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68" y="274638"/>
            <a:ext cx="972121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8" y="1600201"/>
            <a:ext cx="972121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068" y="6356351"/>
            <a:ext cx="2520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E7D99-2B47-4B8C-8816-8B9F6E81657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0461" y="6356351"/>
            <a:ext cx="3420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0968" y="6356351"/>
            <a:ext cx="2520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B5CCE-DC67-469B-BF8E-BB8C52F9F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2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4726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3813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097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9860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0881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198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933" y="27384"/>
            <a:ext cx="10832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4568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448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0801349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468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08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62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505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832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8950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1139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947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1238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247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4227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8098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3154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1006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178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4812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7102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9908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103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6037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080135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072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066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538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25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6653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Custom</PresentationFormat>
  <Paragraphs>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</cp:revision>
  <dcterms:created xsi:type="dcterms:W3CDTF">2023-06-21T16:36:56Z</dcterms:created>
  <dcterms:modified xsi:type="dcterms:W3CDTF">2023-06-21T16:57:01Z</dcterms:modified>
</cp:coreProperties>
</file>