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2" r:id="rId3"/>
    <p:sldId id="257" r:id="rId4"/>
    <p:sldId id="299" r:id="rId5"/>
    <p:sldId id="258" r:id="rId6"/>
    <p:sldId id="301" r:id="rId7"/>
    <p:sldId id="303" r:id="rId8"/>
    <p:sldId id="305" r:id="rId9"/>
    <p:sldId id="306" r:id="rId10"/>
    <p:sldId id="307" r:id="rId11"/>
    <p:sldId id="308" r:id="rId12"/>
    <p:sldId id="259" r:id="rId13"/>
    <p:sldId id="260" r:id="rId14"/>
    <p:sldId id="262" r:id="rId15"/>
    <p:sldId id="263" r:id="rId16"/>
    <p:sldId id="300" r:id="rId17"/>
  </p:sldIdLst>
  <p:sldSz cx="9144000" cy="6858000" type="screen4x3"/>
  <p:notesSz cx="7045325" cy="9345613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309" autoAdjust="0"/>
  </p:normalViewPr>
  <p:slideViewPr>
    <p:cSldViewPr>
      <p:cViewPr varScale="1">
        <p:scale>
          <a:sx n="121" d="100"/>
          <a:sy n="121" d="100"/>
        </p:scale>
        <p:origin x="16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48949-EB2F-BB4F-80E1-0E8B806A0194}" type="doc">
      <dgm:prSet loTypeId="urn:microsoft.com/office/officeart/2005/8/layout/hProcess9" loCatId="" qsTypeId="urn:microsoft.com/office/officeart/2005/8/quickstyle/simple2" qsCatId="simple" csTypeId="urn:microsoft.com/office/officeart/2005/8/colors/colorful1" csCatId="colorful" phldr="1"/>
      <dgm:spPr/>
    </dgm:pt>
    <dgm:pt modelId="{AB136F04-BD87-D147-9DB9-4C30D5EB3935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Perusahaan</a:t>
          </a:r>
        </a:p>
      </dgm:t>
    </dgm:pt>
    <dgm:pt modelId="{61E3077B-3088-1145-A2E1-C11069015BB3}" type="parTrans" cxnId="{66CD54D3-60CC-6C4A-8B93-4F9F86F95D18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578A2A82-1434-424D-87A6-BF9600F185A8}" type="sibTrans" cxnId="{66CD54D3-60CC-6C4A-8B93-4F9F86F95D18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AE587F7C-860C-8C41-AD43-91F015538F57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Pemerintah</a:t>
          </a:r>
        </a:p>
      </dgm:t>
    </dgm:pt>
    <dgm:pt modelId="{8E0CE583-B2CC-5A40-99FB-9EC2271FC11D}" type="parTrans" cxnId="{883FDF4C-6E7B-9C4C-862D-5E6B6D106E33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0FE2A184-F767-454C-A678-12E9DF960DDB}" type="sibTrans" cxnId="{883FDF4C-6E7B-9C4C-862D-5E6B6D106E33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05C0DCAC-C988-014C-B17D-43C59AA91B49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Individu</a:t>
          </a:r>
        </a:p>
      </dgm:t>
    </dgm:pt>
    <dgm:pt modelId="{37D1A8BF-4BF3-D240-BBA6-938ACD78D67A}" type="parTrans" cxnId="{566D5513-AC5E-9E4C-A6DE-10AA75A602C0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C8936301-6A0C-AB41-B6B5-FCD54C9BA4EE}" type="sibTrans" cxnId="{566D5513-AC5E-9E4C-A6DE-10AA75A602C0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F3247E04-48D7-1040-8C55-67F6FAFDE4BB}" type="pres">
      <dgm:prSet presAssocID="{A2C48949-EB2F-BB4F-80E1-0E8B806A0194}" presName="CompostProcess" presStyleCnt="0">
        <dgm:presLayoutVars>
          <dgm:dir/>
          <dgm:resizeHandles val="exact"/>
        </dgm:presLayoutVars>
      </dgm:prSet>
      <dgm:spPr/>
    </dgm:pt>
    <dgm:pt modelId="{F51EA455-A6CE-8A42-BCD2-7FD35763BE8B}" type="pres">
      <dgm:prSet presAssocID="{A2C48949-EB2F-BB4F-80E1-0E8B806A0194}" presName="arrow" presStyleLbl="bgShp" presStyleIdx="0" presStyleCnt="1"/>
      <dgm:spPr/>
    </dgm:pt>
    <dgm:pt modelId="{21D3B11B-90DD-C144-975B-D0E59A28969E}" type="pres">
      <dgm:prSet presAssocID="{A2C48949-EB2F-BB4F-80E1-0E8B806A0194}" presName="linearProcess" presStyleCnt="0"/>
      <dgm:spPr/>
    </dgm:pt>
    <dgm:pt modelId="{F6985485-26A1-2B4E-AF3F-616846992ECE}" type="pres">
      <dgm:prSet presAssocID="{AB136F04-BD87-D147-9DB9-4C30D5EB3935}" presName="textNode" presStyleLbl="node1" presStyleIdx="0" presStyleCnt="3">
        <dgm:presLayoutVars>
          <dgm:bulletEnabled val="1"/>
        </dgm:presLayoutVars>
      </dgm:prSet>
      <dgm:spPr/>
    </dgm:pt>
    <dgm:pt modelId="{536EF52C-FDFD-3544-BBB1-669552C495C3}" type="pres">
      <dgm:prSet presAssocID="{578A2A82-1434-424D-87A6-BF9600F185A8}" presName="sibTrans" presStyleCnt="0"/>
      <dgm:spPr/>
    </dgm:pt>
    <dgm:pt modelId="{A332CC44-3788-A544-97FA-57D86D395018}" type="pres">
      <dgm:prSet presAssocID="{AE587F7C-860C-8C41-AD43-91F015538F57}" presName="textNode" presStyleLbl="node1" presStyleIdx="1" presStyleCnt="3">
        <dgm:presLayoutVars>
          <dgm:bulletEnabled val="1"/>
        </dgm:presLayoutVars>
      </dgm:prSet>
      <dgm:spPr/>
    </dgm:pt>
    <dgm:pt modelId="{E5D2FE83-8855-9949-8E96-907766C82C8D}" type="pres">
      <dgm:prSet presAssocID="{0FE2A184-F767-454C-A678-12E9DF960DDB}" presName="sibTrans" presStyleCnt="0"/>
      <dgm:spPr/>
    </dgm:pt>
    <dgm:pt modelId="{444C01C4-85CD-174F-9782-3AE7A2FB256A}" type="pres">
      <dgm:prSet presAssocID="{05C0DCAC-C988-014C-B17D-43C59AA91B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1724906-8F97-2B41-8037-1C91F0AF00C9}" type="presOf" srcId="{A2C48949-EB2F-BB4F-80E1-0E8B806A0194}" destId="{F3247E04-48D7-1040-8C55-67F6FAFDE4BB}" srcOrd="0" destOrd="0" presId="urn:microsoft.com/office/officeart/2005/8/layout/hProcess9"/>
    <dgm:cxn modelId="{566D5513-AC5E-9E4C-A6DE-10AA75A602C0}" srcId="{A2C48949-EB2F-BB4F-80E1-0E8B806A0194}" destId="{05C0DCAC-C988-014C-B17D-43C59AA91B49}" srcOrd="2" destOrd="0" parTransId="{37D1A8BF-4BF3-D240-BBA6-938ACD78D67A}" sibTransId="{C8936301-6A0C-AB41-B6B5-FCD54C9BA4EE}"/>
    <dgm:cxn modelId="{5EE5C825-7F58-7548-9703-4B3F83FDE26A}" type="presOf" srcId="{05C0DCAC-C988-014C-B17D-43C59AA91B49}" destId="{444C01C4-85CD-174F-9782-3AE7A2FB256A}" srcOrd="0" destOrd="0" presId="urn:microsoft.com/office/officeart/2005/8/layout/hProcess9"/>
    <dgm:cxn modelId="{883FDF4C-6E7B-9C4C-862D-5E6B6D106E33}" srcId="{A2C48949-EB2F-BB4F-80E1-0E8B806A0194}" destId="{AE587F7C-860C-8C41-AD43-91F015538F57}" srcOrd="1" destOrd="0" parTransId="{8E0CE583-B2CC-5A40-99FB-9EC2271FC11D}" sibTransId="{0FE2A184-F767-454C-A678-12E9DF960DDB}"/>
    <dgm:cxn modelId="{62711F98-14FC-E64F-8C78-0C87AD3C126D}" type="presOf" srcId="{AE587F7C-860C-8C41-AD43-91F015538F57}" destId="{A332CC44-3788-A544-97FA-57D86D395018}" srcOrd="0" destOrd="0" presId="urn:microsoft.com/office/officeart/2005/8/layout/hProcess9"/>
    <dgm:cxn modelId="{66CD54D3-60CC-6C4A-8B93-4F9F86F95D18}" srcId="{A2C48949-EB2F-BB4F-80E1-0E8B806A0194}" destId="{AB136F04-BD87-D147-9DB9-4C30D5EB3935}" srcOrd="0" destOrd="0" parTransId="{61E3077B-3088-1145-A2E1-C11069015BB3}" sibTransId="{578A2A82-1434-424D-87A6-BF9600F185A8}"/>
    <dgm:cxn modelId="{D93C66F2-C3E7-2B4D-BACE-C3EF02BF1168}" type="presOf" srcId="{AB136F04-BD87-D147-9DB9-4C30D5EB3935}" destId="{F6985485-26A1-2B4E-AF3F-616846992ECE}" srcOrd="0" destOrd="0" presId="urn:microsoft.com/office/officeart/2005/8/layout/hProcess9"/>
    <dgm:cxn modelId="{589E8251-928C-8446-9E93-FD09C03299F3}" type="presParOf" srcId="{F3247E04-48D7-1040-8C55-67F6FAFDE4BB}" destId="{F51EA455-A6CE-8A42-BCD2-7FD35763BE8B}" srcOrd="0" destOrd="0" presId="urn:microsoft.com/office/officeart/2005/8/layout/hProcess9"/>
    <dgm:cxn modelId="{EF82509E-12CC-DD4A-9D99-68754EC48220}" type="presParOf" srcId="{F3247E04-48D7-1040-8C55-67F6FAFDE4BB}" destId="{21D3B11B-90DD-C144-975B-D0E59A28969E}" srcOrd="1" destOrd="0" presId="urn:microsoft.com/office/officeart/2005/8/layout/hProcess9"/>
    <dgm:cxn modelId="{617F7A6E-3CE0-0042-9318-987591D0F3A1}" type="presParOf" srcId="{21D3B11B-90DD-C144-975B-D0E59A28969E}" destId="{F6985485-26A1-2B4E-AF3F-616846992ECE}" srcOrd="0" destOrd="0" presId="urn:microsoft.com/office/officeart/2005/8/layout/hProcess9"/>
    <dgm:cxn modelId="{E302E89F-2F26-DA44-8E6E-BC366E822A87}" type="presParOf" srcId="{21D3B11B-90DD-C144-975B-D0E59A28969E}" destId="{536EF52C-FDFD-3544-BBB1-669552C495C3}" srcOrd="1" destOrd="0" presId="urn:microsoft.com/office/officeart/2005/8/layout/hProcess9"/>
    <dgm:cxn modelId="{CAA0B446-86CE-3440-8474-1A6E2EE0D117}" type="presParOf" srcId="{21D3B11B-90DD-C144-975B-D0E59A28969E}" destId="{A332CC44-3788-A544-97FA-57D86D395018}" srcOrd="2" destOrd="0" presId="urn:microsoft.com/office/officeart/2005/8/layout/hProcess9"/>
    <dgm:cxn modelId="{26BA2647-0C92-A740-BF3E-7431B22DC2E0}" type="presParOf" srcId="{21D3B11B-90DD-C144-975B-D0E59A28969E}" destId="{E5D2FE83-8855-9949-8E96-907766C82C8D}" srcOrd="3" destOrd="0" presId="urn:microsoft.com/office/officeart/2005/8/layout/hProcess9"/>
    <dgm:cxn modelId="{45D3AD65-FA6D-AD4D-9B40-637FE1AB3B38}" type="presParOf" srcId="{21D3B11B-90DD-C144-975B-D0E59A28969E}" destId="{444C01C4-85CD-174F-9782-3AE7A2FB256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A6ED92-2CDD-7446-BB0D-90D5F90CCF9B}" type="doc">
      <dgm:prSet loTypeId="urn:microsoft.com/office/officeart/2005/8/layout/cycle7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407BBDA3-5332-584A-9007-F5022C95024E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Konstitusi</a:t>
          </a:r>
        </a:p>
      </dgm:t>
    </dgm:pt>
    <dgm:pt modelId="{01F0AC7F-740D-654E-B9B4-93F5228A950F}" type="parTrans" cxnId="{64EAD16F-09BA-2246-AAB1-DF0DC929FD2E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85BC9C79-FF4D-5E4C-BCE8-2FC323584C2C}" type="sibTrans" cxnId="{64EAD16F-09BA-2246-AAB1-DF0DC929FD2E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E8029550-7B97-5346-BDDD-52E3D0FF978B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Pasal 28 </a:t>
          </a:r>
          <a:r>
            <a:rPr lang="id-ID" dirty="0" err="1">
              <a:latin typeface="Cambria" panose="02040503050406030204" pitchFamily="18" charset="0"/>
            </a:rPr>
            <a:t>H</a:t>
          </a:r>
          <a:r>
            <a:rPr lang="id-ID" dirty="0">
              <a:latin typeface="Cambria" panose="02040503050406030204" pitchFamily="18" charset="0"/>
            </a:rPr>
            <a:t> Ayat (4)</a:t>
          </a:r>
        </a:p>
      </dgm:t>
    </dgm:pt>
    <dgm:pt modelId="{146AC359-DE97-784B-9F48-B7AA3612E224}" type="parTrans" cxnId="{85A65334-AFFA-6C48-880B-911E5BBE8626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E8C12011-F92C-BA49-970E-BB58FA922E4A}" type="sibTrans" cxnId="{85A65334-AFFA-6C48-880B-911E5BBE8626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F1B0EED9-14FA-8943-900E-49BB7D6AA8AC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Pasal 28 </a:t>
          </a:r>
          <a:r>
            <a:rPr lang="id-ID" dirty="0" err="1">
              <a:latin typeface="Cambria" panose="02040503050406030204" pitchFamily="18" charset="0"/>
            </a:rPr>
            <a:t>G</a:t>
          </a:r>
          <a:r>
            <a:rPr lang="id-ID" dirty="0">
              <a:latin typeface="Cambria" panose="02040503050406030204" pitchFamily="18" charset="0"/>
            </a:rPr>
            <a:t> Ayat (1)</a:t>
          </a:r>
        </a:p>
      </dgm:t>
    </dgm:pt>
    <dgm:pt modelId="{EBB69EAF-BB0C-2549-8753-BEB3290ED72E}" type="parTrans" cxnId="{605BEB56-A571-7648-A224-3561ACEFBB49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E1A677AE-E265-6F48-B65E-6A9A009AD81D}" type="sibTrans" cxnId="{605BEB56-A571-7648-A224-3561ACEFBB49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665F5AC9-9163-CF4C-A3F5-4812B989CE3E}" type="pres">
      <dgm:prSet presAssocID="{71A6ED92-2CDD-7446-BB0D-90D5F90CCF9B}" presName="Name0" presStyleCnt="0">
        <dgm:presLayoutVars>
          <dgm:dir/>
          <dgm:resizeHandles val="exact"/>
        </dgm:presLayoutVars>
      </dgm:prSet>
      <dgm:spPr/>
    </dgm:pt>
    <dgm:pt modelId="{7F05A8AC-402D-AB48-91F8-978E0C4D3A6A}" type="pres">
      <dgm:prSet presAssocID="{407BBDA3-5332-584A-9007-F5022C95024E}" presName="node" presStyleLbl="node1" presStyleIdx="0" presStyleCnt="3">
        <dgm:presLayoutVars>
          <dgm:bulletEnabled val="1"/>
        </dgm:presLayoutVars>
      </dgm:prSet>
      <dgm:spPr/>
    </dgm:pt>
    <dgm:pt modelId="{AF4028FC-CBDF-0841-AB44-49F62EE1747D}" type="pres">
      <dgm:prSet presAssocID="{85BC9C79-FF4D-5E4C-BCE8-2FC323584C2C}" presName="sibTrans" presStyleLbl="sibTrans2D1" presStyleIdx="0" presStyleCnt="3"/>
      <dgm:spPr/>
    </dgm:pt>
    <dgm:pt modelId="{E3FE08B7-27D9-7842-AE78-4A153F3D22B3}" type="pres">
      <dgm:prSet presAssocID="{85BC9C79-FF4D-5E4C-BCE8-2FC323584C2C}" presName="connectorText" presStyleLbl="sibTrans2D1" presStyleIdx="0" presStyleCnt="3"/>
      <dgm:spPr/>
    </dgm:pt>
    <dgm:pt modelId="{A0B09DF2-3116-374B-A821-961B5F094D57}" type="pres">
      <dgm:prSet presAssocID="{E8029550-7B97-5346-BDDD-52E3D0FF978B}" presName="node" presStyleLbl="node1" presStyleIdx="1" presStyleCnt="3">
        <dgm:presLayoutVars>
          <dgm:bulletEnabled val="1"/>
        </dgm:presLayoutVars>
      </dgm:prSet>
      <dgm:spPr/>
    </dgm:pt>
    <dgm:pt modelId="{120507E7-AA3A-EF4F-BFFF-9ED3C679E8DC}" type="pres">
      <dgm:prSet presAssocID="{E8C12011-F92C-BA49-970E-BB58FA922E4A}" presName="sibTrans" presStyleLbl="sibTrans2D1" presStyleIdx="1" presStyleCnt="3"/>
      <dgm:spPr/>
    </dgm:pt>
    <dgm:pt modelId="{2E358928-2888-764A-9980-E282A0C20EED}" type="pres">
      <dgm:prSet presAssocID="{E8C12011-F92C-BA49-970E-BB58FA922E4A}" presName="connectorText" presStyleLbl="sibTrans2D1" presStyleIdx="1" presStyleCnt="3"/>
      <dgm:spPr/>
    </dgm:pt>
    <dgm:pt modelId="{02BEF0F5-566D-B54B-B0F8-F7F8DA1D7F78}" type="pres">
      <dgm:prSet presAssocID="{F1B0EED9-14FA-8943-900E-49BB7D6AA8AC}" presName="node" presStyleLbl="node1" presStyleIdx="2" presStyleCnt="3">
        <dgm:presLayoutVars>
          <dgm:bulletEnabled val="1"/>
        </dgm:presLayoutVars>
      </dgm:prSet>
      <dgm:spPr/>
    </dgm:pt>
    <dgm:pt modelId="{3606DC00-7459-3949-804C-9C1F01CEA4EC}" type="pres">
      <dgm:prSet presAssocID="{E1A677AE-E265-6F48-B65E-6A9A009AD81D}" presName="sibTrans" presStyleLbl="sibTrans2D1" presStyleIdx="2" presStyleCnt="3"/>
      <dgm:spPr/>
    </dgm:pt>
    <dgm:pt modelId="{636E9933-9C11-AD40-B458-45185490A9F6}" type="pres">
      <dgm:prSet presAssocID="{E1A677AE-E265-6F48-B65E-6A9A009AD81D}" presName="connectorText" presStyleLbl="sibTrans2D1" presStyleIdx="2" presStyleCnt="3"/>
      <dgm:spPr/>
    </dgm:pt>
  </dgm:ptLst>
  <dgm:cxnLst>
    <dgm:cxn modelId="{85A65334-AFFA-6C48-880B-911E5BBE8626}" srcId="{71A6ED92-2CDD-7446-BB0D-90D5F90CCF9B}" destId="{E8029550-7B97-5346-BDDD-52E3D0FF978B}" srcOrd="1" destOrd="0" parTransId="{146AC359-DE97-784B-9F48-B7AA3612E224}" sibTransId="{E8C12011-F92C-BA49-970E-BB58FA922E4A}"/>
    <dgm:cxn modelId="{5D45F237-C32F-8E43-9A17-8BA4307F3BD4}" type="presOf" srcId="{F1B0EED9-14FA-8943-900E-49BB7D6AA8AC}" destId="{02BEF0F5-566D-B54B-B0F8-F7F8DA1D7F78}" srcOrd="0" destOrd="0" presId="urn:microsoft.com/office/officeart/2005/8/layout/cycle7"/>
    <dgm:cxn modelId="{605BEB56-A571-7648-A224-3561ACEFBB49}" srcId="{71A6ED92-2CDD-7446-BB0D-90D5F90CCF9B}" destId="{F1B0EED9-14FA-8943-900E-49BB7D6AA8AC}" srcOrd="2" destOrd="0" parTransId="{EBB69EAF-BB0C-2549-8753-BEB3290ED72E}" sibTransId="{E1A677AE-E265-6F48-B65E-6A9A009AD81D}"/>
    <dgm:cxn modelId="{64EAD16F-09BA-2246-AAB1-DF0DC929FD2E}" srcId="{71A6ED92-2CDD-7446-BB0D-90D5F90CCF9B}" destId="{407BBDA3-5332-584A-9007-F5022C95024E}" srcOrd="0" destOrd="0" parTransId="{01F0AC7F-740D-654E-B9B4-93F5228A950F}" sibTransId="{85BC9C79-FF4D-5E4C-BCE8-2FC323584C2C}"/>
    <dgm:cxn modelId="{CB06F074-1EAF-EE4E-9A0E-9B8B8A388B54}" type="presOf" srcId="{E1A677AE-E265-6F48-B65E-6A9A009AD81D}" destId="{3606DC00-7459-3949-804C-9C1F01CEA4EC}" srcOrd="0" destOrd="0" presId="urn:microsoft.com/office/officeart/2005/8/layout/cycle7"/>
    <dgm:cxn modelId="{413ADE7D-57FA-4E49-81F8-EEE3D5D2FCFE}" type="presOf" srcId="{E8C12011-F92C-BA49-970E-BB58FA922E4A}" destId="{120507E7-AA3A-EF4F-BFFF-9ED3C679E8DC}" srcOrd="0" destOrd="0" presId="urn:microsoft.com/office/officeart/2005/8/layout/cycle7"/>
    <dgm:cxn modelId="{F02CD888-DF50-E440-8023-C603D919382A}" type="presOf" srcId="{E8029550-7B97-5346-BDDD-52E3D0FF978B}" destId="{A0B09DF2-3116-374B-A821-961B5F094D57}" srcOrd="0" destOrd="0" presId="urn:microsoft.com/office/officeart/2005/8/layout/cycle7"/>
    <dgm:cxn modelId="{1629588F-698C-C849-9450-AE598B5AA323}" type="presOf" srcId="{E8C12011-F92C-BA49-970E-BB58FA922E4A}" destId="{2E358928-2888-764A-9980-E282A0C20EED}" srcOrd="1" destOrd="0" presId="urn:microsoft.com/office/officeart/2005/8/layout/cycle7"/>
    <dgm:cxn modelId="{DEF77F91-0093-8B4A-A43C-9CA7BD683B93}" type="presOf" srcId="{85BC9C79-FF4D-5E4C-BCE8-2FC323584C2C}" destId="{E3FE08B7-27D9-7842-AE78-4A153F3D22B3}" srcOrd="1" destOrd="0" presId="urn:microsoft.com/office/officeart/2005/8/layout/cycle7"/>
    <dgm:cxn modelId="{F9A31E9E-86E9-864D-8D37-0B4BDE8872F2}" type="presOf" srcId="{E1A677AE-E265-6F48-B65E-6A9A009AD81D}" destId="{636E9933-9C11-AD40-B458-45185490A9F6}" srcOrd="1" destOrd="0" presId="urn:microsoft.com/office/officeart/2005/8/layout/cycle7"/>
    <dgm:cxn modelId="{B4E294A9-8AB9-B940-B7D5-6F277E4DFFC4}" type="presOf" srcId="{407BBDA3-5332-584A-9007-F5022C95024E}" destId="{7F05A8AC-402D-AB48-91F8-978E0C4D3A6A}" srcOrd="0" destOrd="0" presId="urn:microsoft.com/office/officeart/2005/8/layout/cycle7"/>
    <dgm:cxn modelId="{20FF19BB-6244-904E-B8F8-2915D75A223A}" type="presOf" srcId="{71A6ED92-2CDD-7446-BB0D-90D5F90CCF9B}" destId="{665F5AC9-9163-CF4C-A3F5-4812B989CE3E}" srcOrd="0" destOrd="0" presId="urn:microsoft.com/office/officeart/2005/8/layout/cycle7"/>
    <dgm:cxn modelId="{EFD6DADF-83D2-0948-9A51-70502A716C1F}" type="presOf" srcId="{85BC9C79-FF4D-5E4C-BCE8-2FC323584C2C}" destId="{AF4028FC-CBDF-0841-AB44-49F62EE1747D}" srcOrd="0" destOrd="0" presId="urn:microsoft.com/office/officeart/2005/8/layout/cycle7"/>
    <dgm:cxn modelId="{9CF5DB00-D953-0846-B534-01A9ECF90ACC}" type="presParOf" srcId="{665F5AC9-9163-CF4C-A3F5-4812B989CE3E}" destId="{7F05A8AC-402D-AB48-91F8-978E0C4D3A6A}" srcOrd="0" destOrd="0" presId="urn:microsoft.com/office/officeart/2005/8/layout/cycle7"/>
    <dgm:cxn modelId="{A8D4D421-9F5C-0941-B4BA-15251AC274A2}" type="presParOf" srcId="{665F5AC9-9163-CF4C-A3F5-4812B989CE3E}" destId="{AF4028FC-CBDF-0841-AB44-49F62EE1747D}" srcOrd="1" destOrd="0" presId="urn:microsoft.com/office/officeart/2005/8/layout/cycle7"/>
    <dgm:cxn modelId="{AB26BB38-67C3-0A48-8A3E-AD86E3244B9B}" type="presParOf" srcId="{AF4028FC-CBDF-0841-AB44-49F62EE1747D}" destId="{E3FE08B7-27D9-7842-AE78-4A153F3D22B3}" srcOrd="0" destOrd="0" presId="urn:microsoft.com/office/officeart/2005/8/layout/cycle7"/>
    <dgm:cxn modelId="{F1A9E4E3-5D1A-1648-966C-F8B990FFADF9}" type="presParOf" srcId="{665F5AC9-9163-CF4C-A3F5-4812B989CE3E}" destId="{A0B09DF2-3116-374B-A821-961B5F094D57}" srcOrd="2" destOrd="0" presId="urn:microsoft.com/office/officeart/2005/8/layout/cycle7"/>
    <dgm:cxn modelId="{E6CC0A0A-5253-7947-803B-5E3983BC3E6C}" type="presParOf" srcId="{665F5AC9-9163-CF4C-A3F5-4812B989CE3E}" destId="{120507E7-AA3A-EF4F-BFFF-9ED3C679E8DC}" srcOrd="3" destOrd="0" presId="urn:microsoft.com/office/officeart/2005/8/layout/cycle7"/>
    <dgm:cxn modelId="{21EA6721-4BD9-4140-A7F5-E02ACF5B6C19}" type="presParOf" srcId="{120507E7-AA3A-EF4F-BFFF-9ED3C679E8DC}" destId="{2E358928-2888-764A-9980-E282A0C20EED}" srcOrd="0" destOrd="0" presId="urn:microsoft.com/office/officeart/2005/8/layout/cycle7"/>
    <dgm:cxn modelId="{00BFCA3D-49D9-B546-871B-F5259E2EE3D3}" type="presParOf" srcId="{665F5AC9-9163-CF4C-A3F5-4812B989CE3E}" destId="{02BEF0F5-566D-B54B-B0F8-F7F8DA1D7F78}" srcOrd="4" destOrd="0" presId="urn:microsoft.com/office/officeart/2005/8/layout/cycle7"/>
    <dgm:cxn modelId="{4B854B21-CE1F-E444-BC3E-561F0EF31780}" type="presParOf" srcId="{665F5AC9-9163-CF4C-A3F5-4812B989CE3E}" destId="{3606DC00-7459-3949-804C-9C1F01CEA4EC}" srcOrd="5" destOrd="0" presId="urn:microsoft.com/office/officeart/2005/8/layout/cycle7"/>
    <dgm:cxn modelId="{BDCB650D-4FA2-B848-890A-BCA611CACC46}" type="presParOf" srcId="{3606DC00-7459-3949-804C-9C1F01CEA4EC}" destId="{636E9933-9C11-AD40-B458-45185490A9F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A6ED92-2CDD-7446-BB0D-90D5F90CCF9B}" type="doc">
      <dgm:prSet loTypeId="urn:microsoft.com/office/officeart/2005/8/layout/cycle7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407BBDA3-5332-584A-9007-F5022C95024E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Legislasi</a:t>
          </a:r>
        </a:p>
      </dgm:t>
    </dgm:pt>
    <dgm:pt modelId="{01F0AC7F-740D-654E-B9B4-93F5228A950F}" type="parTrans" cxnId="{64EAD16F-09BA-2246-AAB1-DF0DC929FD2E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85BC9C79-FF4D-5E4C-BCE8-2FC323584C2C}" type="sibTrans" cxnId="{64EAD16F-09BA-2246-AAB1-DF0DC929FD2E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E8029550-7B97-5346-BDDD-52E3D0FF978B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UU ITE</a:t>
          </a:r>
        </a:p>
      </dgm:t>
    </dgm:pt>
    <dgm:pt modelId="{146AC359-DE97-784B-9F48-B7AA3612E224}" type="parTrans" cxnId="{85A65334-AFFA-6C48-880B-911E5BBE8626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E8C12011-F92C-BA49-970E-BB58FA922E4A}" type="sibTrans" cxnId="{85A65334-AFFA-6C48-880B-911E5BBE8626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F1B0EED9-14FA-8943-900E-49BB7D6AA8AC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UU PDP</a:t>
          </a:r>
        </a:p>
      </dgm:t>
    </dgm:pt>
    <dgm:pt modelId="{EBB69EAF-BB0C-2549-8753-BEB3290ED72E}" type="parTrans" cxnId="{605BEB56-A571-7648-A224-3561ACEFBB49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E1A677AE-E265-6F48-B65E-6A9A009AD81D}" type="sibTrans" cxnId="{605BEB56-A571-7648-A224-3561ACEFBB49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665F5AC9-9163-CF4C-A3F5-4812B989CE3E}" type="pres">
      <dgm:prSet presAssocID="{71A6ED92-2CDD-7446-BB0D-90D5F90CCF9B}" presName="Name0" presStyleCnt="0">
        <dgm:presLayoutVars>
          <dgm:dir/>
          <dgm:resizeHandles val="exact"/>
        </dgm:presLayoutVars>
      </dgm:prSet>
      <dgm:spPr/>
    </dgm:pt>
    <dgm:pt modelId="{7F05A8AC-402D-AB48-91F8-978E0C4D3A6A}" type="pres">
      <dgm:prSet presAssocID="{407BBDA3-5332-584A-9007-F5022C95024E}" presName="node" presStyleLbl="node1" presStyleIdx="0" presStyleCnt="3">
        <dgm:presLayoutVars>
          <dgm:bulletEnabled val="1"/>
        </dgm:presLayoutVars>
      </dgm:prSet>
      <dgm:spPr/>
    </dgm:pt>
    <dgm:pt modelId="{AF4028FC-CBDF-0841-AB44-49F62EE1747D}" type="pres">
      <dgm:prSet presAssocID="{85BC9C79-FF4D-5E4C-BCE8-2FC323584C2C}" presName="sibTrans" presStyleLbl="sibTrans2D1" presStyleIdx="0" presStyleCnt="3"/>
      <dgm:spPr/>
    </dgm:pt>
    <dgm:pt modelId="{E3FE08B7-27D9-7842-AE78-4A153F3D22B3}" type="pres">
      <dgm:prSet presAssocID="{85BC9C79-FF4D-5E4C-BCE8-2FC323584C2C}" presName="connectorText" presStyleLbl="sibTrans2D1" presStyleIdx="0" presStyleCnt="3"/>
      <dgm:spPr/>
    </dgm:pt>
    <dgm:pt modelId="{A0B09DF2-3116-374B-A821-961B5F094D57}" type="pres">
      <dgm:prSet presAssocID="{E8029550-7B97-5346-BDDD-52E3D0FF978B}" presName="node" presStyleLbl="node1" presStyleIdx="1" presStyleCnt="3">
        <dgm:presLayoutVars>
          <dgm:bulletEnabled val="1"/>
        </dgm:presLayoutVars>
      </dgm:prSet>
      <dgm:spPr/>
    </dgm:pt>
    <dgm:pt modelId="{120507E7-AA3A-EF4F-BFFF-9ED3C679E8DC}" type="pres">
      <dgm:prSet presAssocID="{E8C12011-F92C-BA49-970E-BB58FA922E4A}" presName="sibTrans" presStyleLbl="sibTrans2D1" presStyleIdx="1" presStyleCnt="3"/>
      <dgm:spPr/>
    </dgm:pt>
    <dgm:pt modelId="{2E358928-2888-764A-9980-E282A0C20EED}" type="pres">
      <dgm:prSet presAssocID="{E8C12011-F92C-BA49-970E-BB58FA922E4A}" presName="connectorText" presStyleLbl="sibTrans2D1" presStyleIdx="1" presStyleCnt="3"/>
      <dgm:spPr/>
    </dgm:pt>
    <dgm:pt modelId="{02BEF0F5-566D-B54B-B0F8-F7F8DA1D7F78}" type="pres">
      <dgm:prSet presAssocID="{F1B0EED9-14FA-8943-900E-49BB7D6AA8AC}" presName="node" presStyleLbl="node1" presStyleIdx="2" presStyleCnt="3">
        <dgm:presLayoutVars>
          <dgm:bulletEnabled val="1"/>
        </dgm:presLayoutVars>
      </dgm:prSet>
      <dgm:spPr/>
    </dgm:pt>
    <dgm:pt modelId="{3606DC00-7459-3949-804C-9C1F01CEA4EC}" type="pres">
      <dgm:prSet presAssocID="{E1A677AE-E265-6F48-B65E-6A9A009AD81D}" presName="sibTrans" presStyleLbl="sibTrans2D1" presStyleIdx="2" presStyleCnt="3"/>
      <dgm:spPr/>
    </dgm:pt>
    <dgm:pt modelId="{636E9933-9C11-AD40-B458-45185490A9F6}" type="pres">
      <dgm:prSet presAssocID="{E1A677AE-E265-6F48-B65E-6A9A009AD81D}" presName="connectorText" presStyleLbl="sibTrans2D1" presStyleIdx="2" presStyleCnt="3"/>
      <dgm:spPr/>
    </dgm:pt>
  </dgm:ptLst>
  <dgm:cxnLst>
    <dgm:cxn modelId="{85A65334-AFFA-6C48-880B-911E5BBE8626}" srcId="{71A6ED92-2CDD-7446-BB0D-90D5F90CCF9B}" destId="{E8029550-7B97-5346-BDDD-52E3D0FF978B}" srcOrd="1" destOrd="0" parTransId="{146AC359-DE97-784B-9F48-B7AA3612E224}" sibTransId="{E8C12011-F92C-BA49-970E-BB58FA922E4A}"/>
    <dgm:cxn modelId="{5D45F237-C32F-8E43-9A17-8BA4307F3BD4}" type="presOf" srcId="{F1B0EED9-14FA-8943-900E-49BB7D6AA8AC}" destId="{02BEF0F5-566D-B54B-B0F8-F7F8DA1D7F78}" srcOrd="0" destOrd="0" presId="urn:microsoft.com/office/officeart/2005/8/layout/cycle7"/>
    <dgm:cxn modelId="{605BEB56-A571-7648-A224-3561ACEFBB49}" srcId="{71A6ED92-2CDD-7446-BB0D-90D5F90CCF9B}" destId="{F1B0EED9-14FA-8943-900E-49BB7D6AA8AC}" srcOrd="2" destOrd="0" parTransId="{EBB69EAF-BB0C-2549-8753-BEB3290ED72E}" sibTransId="{E1A677AE-E265-6F48-B65E-6A9A009AD81D}"/>
    <dgm:cxn modelId="{64EAD16F-09BA-2246-AAB1-DF0DC929FD2E}" srcId="{71A6ED92-2CDD-7446-BB0D-90D5F90CCF9B}" destId="{407BBDA3-5332-584A-9007-F5022C95024E}" srcOrd="0" destOrd="0" parTransId="{01F0AC7F-740D-654E-B9B4-93F5228A950F}" sibTransId="{85BC9C79-FF4D-5E4C-BCE8-2FC323584C2C}"/>
    <dgm:cxn modelId="{CB06F074-1EAF-EE4E-9A0E-9B8B8A388B54}" type="presOf" srcId="{E1A677AE-E265-6F48-B65E-6A9A009AD81D}" destId="{3606DC00-7459-3949-804C-9C1F01CEA4EC}" srcOrd="0" destOrd="0" presId="urn:microsoft.com/office/officeart/2005/8/layout/cycle7"/>
    <dgm:cxn modelId="{413ADE7D-57FA-4E49-81F8-EEE3D5D2FCFE}" type="presOf" srcId="{E8C12011-F92C-BA49-970E-BB58FA922E4A}" destId="{120507E7-AA3A-EF4F-BFFF-9ED3C679E8DC}" srcOrd="0" destOrd="0" presId="urn:microsoft.com/office/officeart/2005/8/layout/cycle7"/>
    <dgm:cxn modelId="{F02CD888-DF50-E440-8023-C603D919382A}" type="presOf" srcId="{E8029550-7B97-5346-BDDD-52E3D0FF978B}" destId="{A0B09DF2-3116-374B-A821-961B5F094D57}" srcOrd="0" destOrd="0" presId="urn:microsoft.com/office/officeart/2005/8/layout/cycle7"/>
    <dgm:cxn modelId="{1629588F-698C-C849-9450-AE598B5AA323}" type="presOf" srcId="{E8C12011-F92C-BA49-970E-BB58FA922E4A}" destId="{2E358928-2888-764A-9980-E282A0C20EED}" srcOrd="1" destOrd="0" presId="urn:microsoft.com/office/officeart/2005/8/layout/cycle7"/>
    <dgm:cxn modelId="{DEF77F91-0093-8B4A-A43C-9CA7BD683B93}" type="presOf" srcId="{85BC9C79-FF4D-5E4C-BCE8-2FC323584C2C}" destId="{E3FE08B7-27D9-7842-AE78-4A153F3D22B3}" srcOrd="1" destOrd="0" presId="urn:microsoft.com/office/officeart/2005/8/layout/cycle7"/>
    <dgm:cxn modelId="{F9A31E9E-86E9-864D-8D37-0B4BDE8872F2}" type="presOf" srcId="{E1A677AE-E265-6F48-B65E-6A9A009AD81D}" destId="{636E9933-9C11-AD40-B458-45185490A9F6}" srcOrd="1" destOrd="0" presId="urn:microsoft.com/office/officeart/2005/8/layout/cycle7"/>
    <dgm:cxn modelId="{B4E294A9-8AB9-B940-B7D5-6F277E4DFFC4}" type="presOf" srcId="{407BBDA3-5332-584A-9007-F5022C95024E}" destId="{7F05A8AC-402D-AB48-91F8-978E0C4D3A6A}" srcOrd="0" destOrd="0" presId="urn:microsoft.com/office/officeart/2005/8/layout/cycle7"/>
    <dgm:cxn modelId="{20FF19BB-6244-904E-B8F8-2915D75A223A}" type="presOf" srcId="{71A6ED92-2CDD-7446-BB0D-90D5F90CCF9B}" destId="{665F5AC9-9163-CF4C-A3F5-4812B989CE3E}" srcOrd="0" destOrd="0" presId="urn:microsoft.com/office/officeart/2005/8/layout/cycle7"/>
    <dgm:cxn modelId="{EFD6DADF-83D2-0948-9A51-70502A716C1F}" type="presOf" srcId="{85BC9C79-FF4D-5E4C-BCE8-2FC323584C2C}" destId="{AF4028FC-CBDF-0841-AB44-49F62EE1747D}" srcOrd="0" destOrd="0" presId="urn:microsoft.com/office/officeart/2005/8/layout/cycle7"/>
    <dgm:cxn modelId="{9CF5DB00-D953-0846-B534-01A9ECF90ACC}" type="presParOf" srcId="{665F5AC9-9163-CF4C-A3F5-4812B989CE3E}" destId="{7F05A8AC-402D-AB48-91F8-978E0C4D3A6A}" srcOrd="0" destOrd="0" presId="urn:microsoft.com/office/officeart/2005/8/layout/cycle7"/>
    <dgm:cxn modelId="{A8D4D421-9F5C-0941-B4BA-15251AC274A2}" type="presParOf" srcId="{665F5AC9-9163-CF4C-A3F5-4812B989CE3E}" destId="{AF4028FC-CBDF-0841-AB44-49F62EE1747D}" srcOrd="1" destOrd="0" presId="urn:microsoft.com/office/officeart/2005/8/layout/cycle7"/>
    <dgm:cxn modelId="{AB26BB38-67C3-0A48-8A3E-AD86E3244B9B}" type="presParOf" srcId="{AF4028FC-CBDF-0841-AB44-49F62EE1747D}" destId="{E3FE08B7-27D9-7842-AE78-4A153F3D22B3}" srcOrd="0" destOrd="0" presId="urn:microsoft.com/office/officeart/2005/8/layout/cycle7"/>
    <dgm:cxn modelId="{F1A9E4E3-5D1A-1648-966C-F8B990FFADF9}" type="presParOf" srcId="{665F5AC9-9163-CF4C-A3F5-4812B989CE3E}" destId="{A0B09DF2-3116-374B-A821-961B5F094D57}" srcOrd="2" destOrd="0" presId="urn:microsoft.com/office/officeart/2005/8/layout/cycle7"/>
    <dgm:cxn modelId="{E6CC0A0A-5253-7947-803B-5E3983BC3E6C}" type="presParOf" srcId="{665F5AC9-9163-CF4C-A3F5-4812B989CE3E}" destId="{120507E7-AA3A-EF4F-BFFF-9ED3C679E8DC}" srcOrd="3" destOrd="0" presId="urn:microsoft.com/office/officeart/2005/8/layout/cycle7"/>
    <dgm:cxn modelId="{21EA6721-4BD9-4140-A7F5-E02ACF5B6C19}" type="presParOf" srcId="{120507E7-AA3A-EF4F-BFFF-9ED3C679E8DC}" destId="{2E358928-2888-764A-9980-E282A0C20EED}" srcOrd="0" destOrd="0" presId="urn:microsoft.com/office/officeart/2005/8/layout/cycle7"/>
    <dgm:cxn modelId="{00BFCA3D-49D9-B546-871B-F5259E2EE3D3}" type="presParOf" srcId="{665F5AC9-9163-CF4C-A3F5-4812B989CE3E}" destId="{02BEF0F5-566D-B54B-B0F8-F7F8DA1D7F78}" srcOrd="4" destOrd="0" presId="urn:microsoft.com/office/officeart/2005/8/layout/cycle7"/>
    <dgm:cxn modelId="{4B854B21-CE1F-E444-BC3E-561F0EF31780}" type="presParOf" srcId="{665F5AC9-9163-CF4C-A3F5-4812B989CE3E}" destId="{3606DC00-7459-3949-804C-9C1F01CEA4EC}" srcOrd="5" destOrd="0" presId="urn:microsoft.com/office/officeart/2005/8/layout/cycle7"/>
    <dgm:cxn modelId="{BDCB650D-4FA2-B848-890A-BCA611CACC46}" type="presParOf" srcId="{3606DC00-7459-3949-804C-9C1F01CEA4EC}" destId="{636E9933-9C11-AD40-B458-45185490A9F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10FAD8-AD92-B843-9B3B-8037DA0CB42F}" type="doc">
      <dgm:prSet loTypeId="urn:microsoft.com/office/officeart/2005/8/layout/vProcess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68FC227F-BEC3-1A4C-AE45-DEF4284774D0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UU ITE</a:t>
          </a:r>
        </a:p>
      </dgm:t>
    </dgm:pt>
    <dgm:pt modelId="{AEE5EB39-A908-4740-841F-0C7AAA5F4585}" type="parTrans" cxnId="{D782004A-F5A5-CE48-9FCC-9A0F66263758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1AD9E7F9-8F59-AD44-B8F8-3BAA5FA16F20}" type="sibTrans" cxnId="{D782004A-F5A5-CE48-9FCC-9A0F66263758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67918B6C-0405-1948-9212-2C470AAB17A2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PP No. 82 Tahun 2012</a:t>
          </a:r>
        </a:p>
      </dgm:t>
    </dgm:pt>
    <dgm:pt modelId="{E5AB0D49-B962-BC45-AA20-D92DF400B43D}" type="parTrans" cxnId="{ACE1FF54-A98E-F942-82CF-5D1E3EA9F320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EB1DA120-B662-2B46-AB9C-E984DC4B7875}" type="sibTrans" cxnId="{ACE1FF54-A98E-F942-82CF-5D1E3EA9F320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7F141E1C-C372-6E4E-B74E-3D64C419A477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PP No. 71 Tahun 2019</a:t>
          </a:r>
        </a:p>
      </dgm:t>
    </dgm:pt>
    <dgm:pt modelId="{D91C0EB1-19AA-5040-ADDF-FBEC68378B55}" type="parTrans" cxnId="{316F9C47-4E36-5F4B-A119-2F8B0E2AFD75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875070CA-F60C-0441-805D-81BC56FD4D99}" type="sibTrans" cxnId="{316F9C47-4E36-5F4B-A119-2F8B0E2AFD75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5A953F21-C7F1-944F-AF20-37F6F656F7C7}" type="pres">
      <dgm:prSet presAssocID="{6310FAD8-AD92-B843-9B3B-8037DA0CB42F}" presName="outerComposite" presStyleCnt="0">
        <dgm:presLayoutVars>
          <dgm:chMax val="5"/>
          <dgm:dir/>
          <dgm:resizeHandles val="exact"/>
        </dgm:presLayoutVars>
      </dgm:prSet>
      <dgm:spPr/>
    </dgm:pt>
    <dgm:pt modelId="{9CD55637-F4A4-9D4B-97D6-8222BF11B01C}" type="pres">
      <dgm:prSet presAssocID="{6310FAD8-AD92-B843-9B3B-8037DA0CB42F}" presName="dummyMaxCanvas" presStyleCnt="0">
        <dgm:presLayoutVars/>
      </dgm:prSet>
      <dgm:spPr/>
    </dgm:pt>
    <dgm:pt modelId="{027A1FF5-FB49-C145-A1A4-17E216E4AD3B}" type="pres">
      <dgm:prSet presAssocID="{6310FAD8-AD92-B843-9B3B-8037DA0CB42F}" presName="ThreeNodes_1" presStyleLbl="node1" presStyleIdx="0" presStyleCnt="3">
        <dgm:presLayoutVars>
          <dgm:bulletEnabled val="1"/>
        </dgm:presLayoutVars>
      </dgm:prSet>
      <dgm:spPr/>
    </dgm:pt>
    <dgm:pt modelId="{70DDBDDB-AE71-B947-98FF-7D551F59A97C}" type="pres">
      <dgm:prSet presAssocID="{6310FAD8-AD92-B843-9B3B-8037DA0CB42F}" presName="ThreeNodes_2" presStyleLbl="node1" presStyleIdx="1" presStyleCnt="3">
        <dgm:presLayoutVars>
          <dgm:bulletEnabled val="1"/>
        </dgm:presLayoutVars>
      </dgm:prSet>
      <dgm:spPr/>
    </dgm:pt>
    <dgm:pt modelId="{A85B1081-9A8F-AD48-8936-1DAE25A2A597}" type="pres">
      <dgm:prSet presAssocID="{6310FAD8-AD92-B843-9B3B-8037DA0CB42F}" presName="ThreeNodes_3" presStyleLbl="node1" presStyleIdx="2" presStyleCnt="3">
        <dgm:presLayoutVars>
          <dgm:bulletEnabled val="1"/>
        </dgm:presLayoutVars>
      </dgm:prSet>
      <dgm:spPr/>
    </dgm:pt>
    <dgm:pt modelId="{88C41810-AADE-C14B-A9F1-8FA87F88CCCB}" type="pres">
      <dgm:prSet presAssocID="{6310FAD8-AD92-B843-9B3B-8037DA0CB42F}" presName="ThreeConn_1-2" presStyleLbl="fgAccFollowNode1" presStyleIdx="0" presStyleCnt="2">
        <dgm:presLayoutVars>
          <dgm:bulletEnabled val="1"/>
        </dgm:presLayoutVars>
      </dgm:prSet>
      <dgm:spPr/>
    </dgm:pt>
    <dgm:pt modelId="{BB9D3258-7B1A-4C4B-93BD-91B3F42BD491}" type="pres">
      <dgm:prSet presAssocID="{6310FAD8-AD92-B843-9B3B-8037DA0CB42F}" presName="ThreeConn_2-3" presStyleLbl="fgAccFollowNode1" presStyleIdx="1" presStyleCnt="2">
        <dgm:presLayoutVars>
          <dgm:bulletEnabled val="1"/>
        </dgm:presLayoutVars>
      </dgm:prSet>
      <dgm:spPr/>
    </dgm:pt>
    <dgm:pt modelId="{36F45FAA-2C78-6E4A-A650-70CB57FD6D77}" type="pres">
      <dgm:prSet presAssocID="{6310FAD8-AD92-B843-9B3B-8037DA0CB42F}" presName="ThreeNodes_1_text" presStyleLbl="node1" presStyleIdx="2" presStyleCnt="3">
        <dgm:presLayoutVars>
          <dgm:bulletEnabled val="1"/>
        </dgm:presLayoutVars>
      </dgm:prSet>
      <dgm:spPr/>
    </dgm:pt>
    <dgm:pt modelId="{E6D9D49C-34E4-CD4C-A800-45AC0443B014}" type="pres">
      <dgm:prSet presAssocID="{6310FAD8-AD92-B843-9B3B-8037DA0CB42F}" presName="ThreeNodes_2_text" presStyleLbl="node1" presStyleIdx="2" presStyleCnt="3">
        <dgm:presLayoutVars>
          <dgm:bulletEnabled val="1"/>
        </dgm:presLayoutVars>
      </dgm:prSet>
      <dgm:spPr/>
    </dgm:pt>
    <dgm:pt modelId="{A33FD474-482B-AA4E-B5D9-2EDC6D2796DC}" type="pres">
      <dgm:prSet presAssocID="{6310FAD8-AD92-B843-9B3B-8037DA0CB42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9CCCE22-B399-4D40-AFF1-70EE663D5CE4}" type="presOf" srcId="{1AD9E7F9-8F59-AD44-B8F8-3BAA5FA16F20}" destId="{88C41810-AADE-C14B-A9F1-8FA87F88CCCB}" srcOrd="0" destOrd="0" presId="urn:microsoft.com/office/officeart/2005/8/layout/vProcess5"/>
    <dgm:cxn modelId="{D6806A3F-0517-0C44-B291-D556637CBCE6}" type="presOf" srcId="{67918B6C-0405-1948-9212-2C470AAB17A2}" destId="{E6D9D49C-34E4-CD4C-A800-45AC0443B014}" srcOrd="1" destOrd="0" presId="urn:microsoft.com/office/officeart/2005/8/layout/vProcess5"/>
    <dgm:cxn modelId="{316F9C47-4E36-5F4B-A119-2F8B0E2AFD75}" srcId="{6310FAD8-AD92-B843-9B3B-8037DA0CB42F}" destId="{7F141E1C-C372-6E4E-B74E-3D64C419A477}" srcOrd="2" destOrd="0" parTransId="{D91C0EB1-19AA-5040-ADDF-FBEC68378B55}" sibTransId="{875070CA-F60C-0441-805D-81BC56FD4D99}"/>
    <dgm:cxn modelId="{D782004A-F5A5-CE48-9FCC-9A0F66263758}" srcId="{6310FAD8-AD92-B843-9B3B-8037DA0CB42F}" destId="{68FC227F-BEC3-1A4C-AE45-DEF4284774D0}" srcOrd="0" destOrd="0" parTransId="{AEE5EB39-A908-4740-841F-0C7AAA5F4585}" sibTransId="{1AD9E7F9-8F59-AD44-B8F8-3BAA5FA16F20}"/>
    <dgm:cxn modelId="{ACE1FF54-A98E-F942-82CF-5D1E3EA9F320}" srcId="{6310FAD8-AD92-B843-9B3B-8037DA0CB42F}" destId="{67918B6C-0405-1948-9212-2C470AAB17A2}" srcOrd="1" destOrd="0" parTransId="{E5AB0D49-B962-BC45-AA20-D92DF400B43D}" sibTransId="{EB1DA120-B662-2B46-AB9C-E984DC4B7875}"/>
    <dgm:cxn modelId="{6D0BFD56-C2B8-7C40-A737-8ECDB93304E9}" type="presOf" srcId="{6310FAD8-AD92-B843-9B3B-8037DA0CB42F}" destId="{5A953F21-C7F1-944F-AF20-37F6F656F7C7}" srcOrd="0" destOrd="0" presId="urn:microsoft.com/office/officeart/2005/8/layout/vProcess5"/>
    <dgm:cxn modelId="{0FF3EA7E-D411-7442-8A80-237C90EA04CE}" type="presOf" srcId="{EB1DA120-B662-2B46-AB9C-E984DC4B7875}" destId="{BB9D3258-7B1A-4C4B-93BD-91B3F42BD491}" srcOrd="0" destOrd="0" presId="urn:microsoft.com/office/officeart/2005/8/layout/vProcess5"/>
    <dgm:cxn modelId="{07477885-5147-644A-AAE0-6B7547861B86}" type="presOf" srcId="{67918B6C-0405-1948-9212-2C470AAB17A2}" destId="{70DDBDDB-AE71-B947-98FF-7D551F59A97C}" srcOrd="0" destOrd="0" presId="urn:microsoft.com/office/officeart/2005/8/layout/vProcess5"/>
    <dgm:cxn modelId="{A36C80AD-739F-AF48-99B3-A1123B8AF3B1}" type="presOf" srcId="{7F141E1C-C372-6E4E-B74E-3D64C419A477}" destId="{A33FD474-482B-AA4E-B5D9-2EDC6D2796DC}" srcOrd="1" destOrd="0" presId="urn:microsoft.com/office/officeart/2005/8/layout/vProcess5"/>
    <dgm:cxn modelId="{F42172CA-7D45-A544-B68A-E08DB023B3FC}" type="presOf" srcId="{68FC227F-BEC3-1A4C-AE45-DEF4284774D0}" destId="{36F45FAA-2C78-6E4A-A650-70CB57FD6D77}" srcOrd="1" destOrd="0" presId="urn:microsoft.com/office/officeart/2005/8/layout/vProcess5"/>
    <dgm:cxn modelId="{9E1439CC-D46F-5D41-9A3D-C8E54DD778D8}" type="presOf" srcId="{68FC227F-BEC3-1A4C-AE45-DEF4284774D0}" destId="{027A1FF5-FB49-C145-A1A4-17E216E4AD3B}" srcOrd="0" destOrd="0" presId="urn:microsoft.com/office/officeart/2005/8/layout/vProcess5"/>
    <dgm:cxn modelId="{4AFE85F4-3B86-E640-B3E0-BBD799BB6986}" type="presOf" srcId="{7F141E1C-C372-6E4E-B74E-3D64C419A477}" destId="{A85B1081-9A8F-AD48-8936-1DAE25A2A597}" srcOrd="0" destOrd="0" presId="urn:microsoft.com/office/officeart/2005/8/layout/vProcess5"/>
    <dgm:cxn modelId="{7B25AACA-1DDC-224D-B370-345EC9ABD3E6}" type="presParOf" srcId="{5A953F21-C7F1-944F-AF20-37F6F656F7C7}" destId="{9CD55637-F4A4-9D4B-97D6-8222BF11B01C}" srcOrd="0" destOrd="0" presId="urn:microsoft.com/office/officeart/2005/8/layout/vProcess5"/>
    <dgm:cxn modelId="{16ECF5BC-A933-624B-B509-B4516981963E}" type="presParOf" srcId="{5A953F21-C7F1-944F-AF20-37F6F656F7C7}" destId="{027A1FF5-FB49-C145-A1A4-17E216E4AD3B}" srcOrd="1" destOrd="0" presId="urn:microsoft.com/office/officeart/2005/8/layout/vProcess5"/>
    <dgm:cxn modelId="{0782259E-76CF-ED43-91A3-16895D118AC0}" type="presParOf" srcId="{5A953F21-C7F1-944F-AF20-37F6F656F7C7}" destId="{70DDBDDB-AE71-B947-98FF-7D551F59A97C}" srcOrd="2" destOrd="0" presId="urn:microsoft.com/office/officeart/2005/8/layout/vProcess5"/>
    <dgm:cxn modelId="{51969ABA-A45A-EA43-A5A0-E017875699D5}" type="presParOf" srcId="{5A953F21-C7F1-944F-AF20-37F6F656F7C7}" destId="{A85B1081-9A8F-AD48-8936-1DAE25A2A597}" srcOrd="3" destOrd="0" presId="urn:microsoft.com/office/officeart/2005/8/layout/vProcess5"/>
    <dgm:cxn modelId="{0EBDA1EE-81C9-D540-B1AE-A3CDDB8BC2B9}" type="presParOf" srcId="{5A953F21-C7F1-944F-AF20-37F6F656F7C7}" destId="{88C41810-AADE-C14B-A9F1-8FA87F88CCCB}" srcOrd="4" destOrd="0" presId="urn:microsoft.com/office/officeart/2005/8/layout/vProcess5"/>
    <dgm:cxn modelId="{FE9DC6B6-825A-2243-8672-26CB9619EFDC}" type="presParOf" srcId="{5A953F21-C7F1-944F-AF20-37F6F656F7C7}" destId="{BB9D3258-7B1A-4C4B-93BD-91B3F42BD491}" srcOrd="5" destOrd="0" presId="urn:microsoft.com/office/officeart/2005/8/layout/vProcess5"/>
    <dgm:cxn modelId="{52EB0F7B-1BE9-E74E-B6C5-CB0461505D4E}" type="presParOf" srcId="{5A953F21-C7F1-944F-AF20-37F6F656F7C7}" destId="{36F45FAA-2C78-6E4A-A650-70CB57FD6D77}" srcOrd="6" destOrd="0" presId="urn:microsoft.com/office/officeart/2005/8/layout/vProcess5"/>
    <dgm:cxn modelId="{7539A303-3305-A443-9CFD-F8146EF6640C}" type="presParOf" srcId="{5A953F21-C7F1-944F-AF20-37F6F656F7C7}" destId="{E6D9D49C-34E4-CD4C-A800-45AC0443B014}" srcOrd="7" destOrd="0" presId="urn:microsoft.com/office/officeart/2005/8/layout/vProcess5"/>
    <dgm:cxn modelId="{6795FED7-7CA8-4A49-AEA2-234D72EDB09E}" type="presParOf" srcId="{5A953F21-C7F1-944F-AF20-37F6F656F7C7}" destId="{A33FD474-482B-AA4E-B5D9-2EDC6D2796D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B3A212-CB40-D240-A475-CA87024AD632}" type="doc">
      <dgm:prSet loTypeId="urn:microsoft.com/office/officeart/2005/8/layout/cycle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43509A3-069F-DE4A-BFEC-C0B5A7B77994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Informasi Elektronik</a:t>
          </a:r>
        </a:p>
      </dgm:t>
    </dgm:pt>
    <dgm:pt modelId="{E27DB619-772F-2A4C-9570-946B98DE11D6}" type="parTrans" cxnId="{CC7682A1-57EC-1545-A4E3-CF7108B6B07D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6FA8A8D6-EA7D-A24B-92B2-2D828271EA7C}" type="sibTrans" cxnId="{CC7682A1-57EC-1545-A4E3-CF7108B6B07D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03A36632-B096-E649-9DFE-C7210C8E33AB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Dok. Elektronik</a:t>
          </a:r>
        </a:p>
      </dgm:t>
    </dgm:pt>
    <dgm:pt modelId="{8ED34890-6247-7149-BCF9-F71B197155DD}" type="parTrans" cxnId="{62BB2A89-DFA1-A348-9098-CB8457584DAC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F710382D-0AC6-D847-8454-F3EE27B9A196}" type="sibTrans" cxnId="{62BB2A89-DFA1-A348-9098-CB8457584DAC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B9E2B9A9-933C-BC4E-BDBF-072688D5E68D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Penerima</a:t>
          </a:r>
        </a:p>
      </dgm:t>
    </dgm:pt>
    <dgm:pt modelId="{F2507297-23B0-F545-A40C-F7CB65B369E6}" type="parTrans" cxnId="{1BE3544C-D8C8-D340-8F34-4978BC9C6673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38230E0B-8C2F-DE49-B592-8ADADEFC48B8}" type="sibTrans" cxnId="{1BE3544C-D8C8-D340-8F34-4978BC9C6673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5F135171-11A6-F245-8CF4-877072C4E8BC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Penyelenggara SE</a:t>
          </a:r>
        </a:p>
      </dgm:t>
    </dgm:pt>
    <dgm:pt modelId="{8011427D-1C67-5A45-9989-E1ADBDF029D3}" type="parTrans" cxnId="{66D95A43-3657-DE43-94D1-AB02DD798931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1B0CF48F-60A8-DF48-B82F-AAFB23EAF022}" type="sibTrans" cxnId="{66D95A43-3657-DE43-94D1-AB02DD798931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A9352FED-C466-AA47-9B79-9DAB90B4C42C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Data Pribadi</a:t>
          </a:r>
        </a:p>
      </dgm:t>
    </dgm:pt>
    <dgm:pt modelId="{8B88CD10-C9E5-324C-B8D8-80F6402EBB04}" type="parTrans" cxnId="{5FF08E57-5F40-8240-B400-0FA325F16ADE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E129A238-0BF4-944B-A7D8-7A38B4F82D4B}" type="sibTrans" cxnId="{5FF08E57-5F40-8240-B400-0FA325F16ADE}">
      <dgm:prSet/>
      <dgm:spPr/>
      <dgm:t>
        <a:bodyPr/>
        <a:lstStyle/>
        <a:p>
          <a:endParaRPr lang="id-ID">
            <a:latin typeface="Cambria" panose="02040503050406030204" pitchFamily="18" charset="0"/>
          </a:endParaRPr>
        </a:p>
      </dgm:t>
    </dgm:pt>
    <dgm:pt modelId="{8B83CE53-043A-1E4C-81C3-A3676E90AEC2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Agen </a:t>
          </a:r>
          <a:r>
            <a:rPr lang="id-ID" dirty="0" err="1">
              <a:latin typeface="Cambria" panose="02040503050406030204" pitchFamily="18" charset="0"/>
            </a:rPr>
            <a:t>Elekronik</a:t>
          </a:r>
          <a:endParaRPr lang="id-ID" dirty="0">
            <a:latin typeface="Cambria" panose="02040503050406030204" pitchFamily="18" charset="0"/>
          </a:endParaRPr>
        </a:p>
      </dgm:t>
    </dgm:pt>
    <dgm:pt modelId="{7CDB49BE-3825-CC4A-96D3-76AC20B4D577}" type="parTrans" cxnId="{FC0EBE3B-D8E6-9D4B-BCB7-F96EA033638E}">
      <dgm:prSet/>
      <dgm:spPr/>
      <dgm:t>
        <a:bodyPr/>
        <a:lstStyle/>
        <a:p>
          <a:endParaRPr lang="id-ID"/>
        </a:p>
      </dgm:t>
    </dgm:pt>
    <dgm:pt modelId="{A62C0910-8FAD-6647-8A44-D39B593C83BB}" type="sibTrans" cxnId="{FC0EBE3B-D8E6-9D4B-BCB7-F96EA033638E}">
      <dgm:prSet/>
      <dgm:spPr/>
      <dgm:t>
        <a:bodyPr/>
        <a:lstStyle/>
        <a:p>
          <a:endParaRPr lang="id-ID"/>
        </a:p>
      </dgm:t>
    </dgm:pt>
    <dgm:pt modelId="{9AF7E66C-81C3-864A-AA9F-DB81A6751356}">
      <dgm:prSet phldrT="[Teks]"/>
      <dgm:spPr/>
      <dgm:t>
        <a:bodyPr/>
        <a:lstStyle/>
        <a:p>
          <a:r>
            <a:rPr lang="id-ID" dirty="0">
              <a:latin typeface="Cambria" panose="02040503050406030204" pitchFamily="18" charset="0"/>
            </a:rPr>
            <a:t>Pengirim</a:t>
          </a:r>
        </a:p>
      </dgm:t>
    </dgm:pt>
    <dgm:pt modelId="{2E22281D-591B-594D-9C2E-E13B89BA04A9}" type="parTrans" cxnId="{8FA3CD10-592C-074A-91AF-6CCF88BE3EEF}">
      <dgm:prSet/>
      <dgm:spPr/>
      <dgm:t>
        <a:bodyPr/>
        <a:lstStyle/>
        <a:p>
          <a:endParaRPr lang="id-ID"/>
        </a:p>
      </dgm:t>
    </dgm:pt>
    <dgm:pt modelId="{A14EE56F-E99B-FA48-B371-7F522A1A7B6D}" type="sibTrans" cxnId="{8FA3CD10-592C-074A-91AF-6CCF88BE3EEF}">
      <dgm:prSet/>
      <dgm:spPr/>
      <dgm:t>
        <a:bodyPr/>
        <a:lstStyle/>
        <a:p>
          <a:endParaRPr lang="id-ID"/>
        </a:p>
      </dgm:t>
    </dgm:pt>
    <dgm:pt modelId="{F927DE37-8ADE-204D-8E84-27DFF2AC4FC2}" type="pres">
      <dgm:prSet presAssocID="{34B3A212-CB40-D240-A475-CA87024AD632}" presName="cycle" presStyleCnt="0">
        <dgm:presLayoutVars>
          <dgm:dir/>
          <dgm:resizeHandles val="exact"/>
        </dgm:presLayoutVars>
      </dgm:prSet>
      <dgm:spPr/>
    </dgm:pt>
    <dgm:pt modelId="{E479181F-0212-3F4D-AFD6-57640CF452CC}" type="pres">
      <dgm:prSet presAssocID="{C43509A3-069F-DE4A-BFEC-C0B5A7B77994}" presName="node" presStyleLbl="node1" presStyleIdx="0" presStyleCnt="7">
        <dgm:presLayoutVars>
          <dgm:bulletEnabled val="1"/>
        </dgm:presLayoutVars>
      </dgm:prSet>
      <dgm:spPr/>
    </dgm:pt>
    <dgm:pt modelId="{49824755-D17C-8F4C-8886-F11405C75C5F}" type="pres">
      <dgm:prSet presAssocID="{C43509A3-069F-DE4A-BFEC-C0B5A7B77994}" presName="spNode" presStyleCnt="0"/>
      <dgm:spPr/>
    </dgm:pt>
    <dgm:pt modelId="{1ABAD5E2-1726-3C4D-87AD-9B43BCC9893E}" type="pres">
      <dgm:prSet presAssocID="{6FA8A8D6-EA7D-A24B-92B2-2D828271EA7C}" presName="sibTrans" presStyleLbl="sibTrans1D1" presStyleIdx="0" presStyleCnt="7"/>
      <dgm:spPr/>
    </dgm:pt>
    <dgm:pt modelId="{C940A2F8-2A1D-6349-BD35-C0BD7A084CAB}" type="pres">
      <dgm:prSet presAssocID="{03A36632-B096-E649-9DFE-C7210C8E33AB}" presName="node" presStyleLbl="node1" presStyleIdx="1" presStyleCnt="7">
        <dgm:presLayoutVars>
          <dgm:bulletEnabled val="1"/>
        </dgm:presLayoutVars>
      </dgm:prSet>
      <dgm:spPr/>
    </dgm:pt>
    <dgm:pt modelId="{DCD7D092-D98B-A148-B566-FE23D71569F3}" type="pres">
      <dgm:prSet presAssocID="{03A36632-B096-E649-9DFE-C7210C8E33AB}" presName="spNode" presStyleCnt="0"/>
      <dgm:spPr/>
    </dgm:pt>
    <dgm:pt modelId="{520B5EB5-51F9-B64A-AED4-7B326D463516}" type="pres">
      <dgm:prSet presAssocID="{F710382D-0AC6-D847-8454-F3EE27B9A196}" presName="sibTrans" presStyleLbl="sibTrans1D1" presStyleIdx="1" presStyleCnt="7"/>
      <dgm:spPr/>
    </dgm:pt>
    <dgm:pt modelId="{58814336-5591-A342-96AB-EBA29656636F}" type="pres">
      <dgm:prSet presAssocID="{8B83CE53-043A-1E4C-81C3-A3676E90AEC2}" presName="node" presStyleLbl="node1" presStyleIdx="2" presStyleCnt="7">
        <dgm:presLayoutVars>
          <dgm:bulletEnabled val="1"/>
        </dgm:presLayoutVars>
      </dgm:prSet>
      <dgm:spPr/>
    </dgm:pt>
    <dgm:pt modelId="{0C87DBAC-7C85-A44E-9970-DEF274E8418F}" type="pres">
      <dgm:prSet presAssocID="{8B83CE53-043A-1E4C-81C3-A3676E90AEC2}" presName="spNode" presStyleCnt="0"/>
      <dgm:spPr/>
    </dgm:pt>
    <dgm:pt modelId="{04BFB724-7BF7-9F48-BDF0-E0A650C395B2}" type="pres">
      <dgm:prSet presAssocID="{A62C0910-8FAD-6647-8A44-D39B593C83BB}" presName="sibTrans" presStyleLbl="sibTrans1D1" presStyleIdx="2" presStyleCnt="7"/>
      <dgm:spPr/>
    </dgm:pt>
    <dgm:pt modelId="{E603C63E-35C8-6C4F-9D65-9ECDB328FF74}" type="pres">
      <dgm:prSet presAssocID="{9AF7E66C-81C3-864A-AA9F-DB81A6751356}" presName="node" presStyleLbl="node1" presStyleIdx="3" presStyleCnt="7">
        <dgm:presLayoutVars>
          <dgm:bulletEnabled val="1"/>
        </dgm:presLayoutVars>
      </dgm:prSet>
      <dgm:spPr/>
    </dgm:pt>
    <dgm:pt modelId="{8920E189-94AF-9A45-AD80-65BBFDB95D96}" type="pres">
      <dgm:prSet presAssocID="{9AF7E66C-81C3-864A-AA9F-DB81A6751356}" presName="spNode" presStyleCnt="0"/>
      <dgm:spPr/>
    </dgm:pt>
    <dgm:pt modelId="{37F567DE-0C6D-7A46-82F8-FBAAB0A56352}" type="pres">
      <dgm:prSet presAssocID="{A14EE56F-E99B-FA48-B371-7F522A1A7B6D}" presName="sibTrans" presStyleLbl="sibTrans1D1" presStyleIdx="3" presStyleCnt="7"/>
      <dgm:spPr/>
    </dgm:pt>
    <dgm:pt modelId="{E6FA0519-51D1-BC45-B201-B755F6AAF77D}" type="pres">
      <dgm:prSet presAssocID="{B9E2B9A9-933C-BC4E-BDBF-072688D5E68D}" presName="node" presStyleLbl="node1" presStyleIdx="4" presStyleCnt="7">
        <dgm:presLayoutVars>
          <dgm:bulletEnabled val="1"/>
        </dgm:presLayoutVars>
      </dgm:prSet>
      <dgm:spPr/>
    </dgm:pt>
    <dgm:pt modelId="{8AFC39FC-4F03-9642-8E30-BF5F30C49B00}" type="pres">
      <dgm:prSet presAssocID="{B9E2B9A9-933C-BC4E-BDBF-072688D5E68D}" presName="spNode" presStyleCnt="0"/>
      <dgm:spPr/>
    </dgm:pt>
    <dgm:pt modelId="{D8E978A7-B4BF-C544-BAB4-D05FCAB641BA}" type="pres">
      <dgm:prSet presAssocID="{38230E0B-8C2F-DE49-B592-8ADADEFC48B8}" presName="sibTrans" presStyleLbl="sibTrans1D1" presStyleIdx="4" presStyleCnt="7"/>
      <dgm:spPr/>
    </dgm:pt>
    <dgm:pt modelId="{06D838B8-5977-B74F-BFB4-638876D6534D}" type="pres">
      <dgm:prSet presAssocID="{5F135171-11A6-F245-8CF4-877072C4E8BC}" presName="node" presStyleLbl="node1" presStyleIdx="5" presStyleCnt="7">
        <dgm:presLayoutVars>
          <dgm:bulletEnabled val="1"/>
        </dgm:presLayoutVars>
      </dgm:prSet>
      <dgm:spPr/>
    </dgm:pt>
    <dgm:pt modelId="{69A0B677-43AF-F64D-8157-B6352F6F9738}" type="pres">
      <dgm:prSet presAssocID="{5F135171-11A6-F245-8CF4-877072C4E8BC}" presName="spNode" presStyleCnt="0"/>
      <dgm:spPr/>
    </dgm:pt>
    <dgm:pt modelId="{91CEA94A-856F-2C40-AEAE-8AD43A0E108D}" type="pres">
      <dgm:prSet presAssocID="{1B0CF48F-60A8-DF48-B82F-AAFB23EAF022}" presName="sibTrans" presStyleLbl="sibTrans1D1" presStyleIdx="5" presStyleCnt="7"/>
      <dgm:spPr/>
    </dgm:pt>
    <dgm:pt modelId="{EFED9DBC-84E3-1E49-8A0B-8D6C1DC81CD7}" type="pres">
      <dgm:prSet presAssocID="{A9352FED-C466-AA47-9B79-9DAB90B4C42C}" presName="node" presStyleLbl="node1" presStyleIdx="6" presStyleCnt="7">
        <dgm:presLayoutVars>
          <dgm:bulletEnabled val="1"/>
        </dgm:presLayoutVars>
      </dgm:prSet>
      <dgm:spPr/>
    </dgm:pt>
    <dgm:pt modelId="{9292D0CC-6AAB-DC4B-959C-1C86BF43B589}" type="pres">
      <dgm:prSet presAssocID="{A9352FED-C466-AA47-9B79-9DAB90B4C42C}" presName="spNode" presStyleCnt="0"/>
      <dgm:spPr/>
    </dgm:pt>
    <dgm:pt modelId="{C1CFA6B1-AEFC-C441-B8C7-98A591753CE7}" type="pres">
      <dgm:prSet presAssocID="{E129A238-0BF4-944B-A7D8-7A38B4F82D4B}" presName="sibTrans" presStyleLbl="sibTrans1D1" presStyleIdx="6" presStyleCnt="7"/>
      <dgm:spPr/>
    </dgm:pt>
  </dgm:ptLst>
  <dgm:cxnLst>
    <dgm:cxn modelId="{BE464C0B-542F-7745-BF59-B98664E8444C}" type="presOf" srcId="{6FA8A8D6-EA7D-A24B-92B2-2D828271EA7C}" destId="{1ABAD5E2-1726-3C4D-87AD-9B43BCC9893E}" srcOrd="0" destOrd="0" presId="urn:microsoft.com/office/officeart/2005/8/layout/cycle5"/>
    <dgm:cxn modelId="{8562F50F-3ED2-9D4F-8DAC-A90A09129D29}" type="presOf" srcId="{03A36632-B096-E649-9DFE-C7210C8E33AB}" destId="{C940A2F8-2A1D-6349-BD35-C0BD7A084CAB}" srcOrd="0" destOrd="0" presId="urn:microsoft.com/office/officeart/2005/8/layout/cycle5"/>
    <dgm:cxn modelId="{8FA3CD10-592C-074A-91AF-6CCF88BE3EEF}" srcId="{34B3A212-CB40-D240-A475-CA87024AD632}" destId="{9AF7E66C-81C3-864A-AA9F-DB81A6751356}" srcOrd="3" destOrd="0" parTransId="{2E22281D-591B-594D-9C2E-E13B89BA04A9}" sibTransId="{A14EE56F-E99B-FA48-B371-7F522A1A7B6D}"/>
    <dgm:cxn modelId="{58FD641E-7C4C-1142-B73B-8D149B22A406}" type="presOf" srcId="{A14EE56F-E99B-FA48-B371-7F522A1A7B6D}" destId="{37F567DE-0C6D-7A46-82F8-FBAAB0A56352}" srcOrd="0" destOrd="0" presId="urn:microsoft.com/office/officeart/2005/8/layout/cycle5"/>
    <dgm:cxn modelId="{76BB6628-1260-A24E-A1B6-3DFC38A6C2CF}" type="presOf" srcId="{B9E2B9A9-933C-BC4E-BDBF-072688D5E68D}" destId="{E6FA0519-51D1-BC45-B201-B755F6AAF77D}" srcOrd="0" destOrd="0" presId="urn:microsoft.com/office/officeart/2005/8/layout/cycle5"/>
    <dgm:cxn modelId="{7D878D2F-0311-9C42-8918-EAB6A21E12B0}" type="presOf" srcId="{8B83CE53-043A-1E4C-81C3-A3676E90AEC2}" destId="{58814336-5591-A342-96AB-EBA29656636F}" srcOrd="0" destOrd="0" presId="urn:microsoft.com/office/officeart/2005/8/layout/cycle5"/>
    <dgm:cxn modelId="{497E2939-E5E2-FE4E-B634-EFDBA76EAB38}" type="presOf" srcId="{E129A238-0BF4-944B-A7D8-7A38B4F82D4B}" destId="{C1CFA6B1-AEFC-C441-B8C7-98A591753CE7}" srcOrd="0" destOrd="0" presId="urn:microsoft.com/office/officeart/2005/8/layout/cycle5"/>
    <dgm:cxn modelId="{FC0EBE3B-D8E6-9D4B-BCB7-F96EA033638E}" srcId="{34B3A212-CB40-D240-A475-CA87024AD632}" destId="{8B83CE53-043A-1E4C-81C3-A3676E90AEC2}" srcOrd="2" destOrd="0" parTransId="{7CDB49BE-3825-CC4A-96D3-76AC20B4D577}" sibTransId="{A62C0910-8FAD-6647-8A44-D39B593C83BB}"/>
    <dgm:cxn modelId="{66D95A43-3657-DE43-94D1-AB02DD798931}" srcId="{34B3A212-CB40-D240-A475-CA87024AD632}" destId="{5F135171-11A6-F245-8CF4-877072C4E8BC}" srcOrd="5" destOrd="0" parTransId="{8011427D-1C67-5A45-9989-E1ADBDF029D3}" sibTransId="{1B0CF48F-60A8-DF48-B82F-AAFB23EAF022}"/>
    <dgm:cxn modelId="{1BE3544C-D8C8-D340-8F34-4978BC9C6673}" srcId="{34B3A212-CB40-D240-A475-CA87024AD632}" destId="{B9E2B9A9-933C-BC4E-BDBF-072688D5E68D}" srcOrd="4" destOrd="0" parTransId="{F2507297-23B0-F545-A40C-F7CB65B369E6}" sibTransId="{38230E0B-8C2F-DE49-B592-8ADADEFC48B8}"/>
    <dgm:cxn modelId="{A409C54D-740E-2640-8A2B-FFEEF25E4E61}" type="presOf" srcId="{C43509A3-069F-DE4A-BFEC-C0B5A7B77994}" destId="{E479181F-0212-3F4D-AFD6-57640CF452CC}" srcOrd="0" destOrd="0" presId="urn:microsoft.com/office/officeart/2005/8/layout/cycle5"/>
    <dgm:cxn modelId="{5FF08E57-5F40-8240-B400-0FA325F16ADE}" srcId="{34B3A212-CB40-D240-A475-CA87024AD632}" destId="{A9352FED-C466-AA47-9B79-9DAB90B4C42C}" srcOrd="6" destOrd="0" parTransId="{8B88CD10-C9E5-324C-B8D8-80F6402EBB04}" sibTransId="{E129A238-0BF4-944B-A7D8-7A38B4F82D4B}"/>
    <dgm:cxn modelId="{29D1E858-EFCE-D540-AA89-03A193412F4F}" type="presOf" srcId="{A9352FED-C466-AA47-9B79-9DAB90B4C42C}" destId="{EFED9DBC-84E3-1E49-8A0B-8D6C1DC81CD7}" srcOrd="0" destOrd="0" presId="urn:microsoft.com/office/officeart/2005/8/layout/cycle5"/>
    <dgm:cxn modelId="{1874E85F-D47F-3046-B211-2EA30DD61B34}" type="presOf" srcId="{38230E0B-8C2F-DE49-B592-8ADADEFC48B8}" destId="{D8E978A7-B4BF-C544-BAB4-D05FCAB641BA}" srcOrd="0" destOrd="0" presId="urn:microsoft.com/office/officeart/2005/8/layout/cycle5"/>
    <dgm:cxn modelId="{B9D9CF77-9B26-7941-A559-8431CDBC9B0C}" type="presOf" srcId="{5F135171-11A6-F245-8CF4-877072C4E8BC}" destId="{06D838B8-5977-B74F-BFB4-638876D6534D}" srcOrd="0" destOrd="0" presId="urn:microsoft.com/office/officeart/2005/8/layout/cycle5"/>
    <dgm:cxn modelId="{62BB2A89-DFA1-A348-9098-CB8457584DAC}" srcId="{34B3A212-CB40-D240-A475-CA87024AD632}" destId="{03A36632-B096-E649-9DFE-C7210C8E33AB}" srcOrd="1" destOrd="0" parTransId="{8ED34890-6247-7149-BCF9-F71B197155DD}" sibTransId="{F710382D-0AC6-D847-8454-F3EE27B9A196}"/>
    <dgm:cxn modelId="{CC7682A1-57EC-1545-A4E3-CF7108B6B07D}" srcId="{34B3A212-CB40-D240-A475-CA87024AD632}" destId="{C43509A3-069F-DE4A-BFEC-C0B5A7B77994}" srcOrd="0" destOrd="0" parTransId="{E27DB619-772F-2A4C-9570-946B98DE11D6}" sibTransId="{6FA8A8D6-EA7D-A24B-92B2-2D828271EA7C}"/>
    <dgm:cxn modelId="{548194A6-73B5-5A4D-A692-6EC1A6886681}" type="presOf" srcId="{1B0CF48F-60A8-DF48-B82F-AAFB23EAF022}" destId="{91CEA94A-856F-2C40-AEAE-8AD43A0E108D}" srcOrd="0" destOrd="0" presId="urn:microsoft.com/office/officeart/2005/8/layout/cycle5"/>
    <dgm:cxn modelId="{12DF73AB-0403-4244-9EAF-AD9753F0623A}" type="presOf" srcId="{F710382D-0AC6-D847-8454-F3EE27B9A196}" destId="{520B5EB5-51F9-B64A-AED4-7B326D463516}" srcOrd="0" destOrd="0" presId="urn:microsoft.com/office/officeart/2005/8/layout/cycle5"/>
    <dgm:cxn modelId="{544613D4-6189-3543-8B83-281344549994}" type="presOf" srcId="{9AF7E66C-81C3-864A-AA9F-DB81A6751356}" destId="{E603C63E-35C8-6C4F-9D65-9ECDB328FF74}" srcOrd="0" destOrd="0" presId="urn:microsoft.com/office/officeart/2005/8/layout/cycle5"/>
    <dgm:cxn modelId="{6878B1F2-35B1-BD42-8FA2-85763B985691}" type="presOf" srcId="{34B3A212-CB40-D240-A475-CA87024AD632}" destId="{F927DE37-8ADE-204D-8E84-27DFF2AC4FC2}" srcOrd="0" destOrd="0" presId="urn:microsoft.com/office/officeart/2005/8/layout/cycle5"/>
    <dgm:cxn modelId="{52CE70FF-FFB8-864D-94EB-7DFD4BB2CC24}" type="presOf" srcId="{A62C0910-8FAD-6647-8A44-D39B593C83BB}" destId="{04BFB724-7BF7-9F48-BDF0-E0A650C395B2}" srcOrd="0" destOrd="0" presId="urn:microsoft.com/office/officeart/2005/8/layout/cycle5"/>
    <dgm:cxn modelId="{20A5C4EA-1FD8-6946-8C12-A24665FDC5C5}" type="presParOf" srcId="{F927DE37-8ADE-204D-8E84-27DFF2AC4FC2}" destId="{E479181F-0212-3F4D-AFD6-57640CF452CC}" srcOrd="0" destOrd="0" presId="urn:microsoft.com/office/officeart/2005/8/layout/cycle5"/>
    <dgm:cxn modelId="{153E21AF-A6FC-AE4E-BBEA-982F785A382F}" type="presParOf" srcId="{F927DE37-8ADE-204D-8E84-27DFF2AC4FC2}" destId="{49824755-D17C-8F4C-8886-F11405C75C5F}" srcOrd="1" destOrd="0" presId="urn:microsoft.com/office/officeart/2005/8/layout/cycle5"/>
    <dgm:cxn modelId="{DADF3EBE-748E-2C4F-98E2-9F7086359883}" type="presParOf" srcId="{F927DE37-8ADE-204D-8E84-27DFF2AC4FC2}" destId="{1ABAD5E2-1726-3C4D-87AD-9B43BCC9893E}" srcOrd="2" destOrd="0" presId="urn:microsoft.com/office/officeart/2005/8/layout/cycle5"/>
    <dgm:cxn modelId="{D6732185-B8DD-CB4A-A653-DCA51EE9E7C3}" type="presParOf" srcId="{F927DE37-8ADE-204D-8E84-27DFF2AC4FC2}" destId="{C940A2F8-2A1D-6349-BD35-C0BD7A084CAB}" srcOrd="3" destOrd="0" presId="urn:microsoft.com/office/officeart/2005/8/layout/cycle5"/>
    <dgm:cxn modelId="{D660FF11-8346-8545-9F30-ED26BB723BE1}" type="presParOf" srcId="{F927DE37-8ADE-204D-8E84-27DFF2AC4FC2}" destId="{DCD7D092-D98B-A148-B566-FE23D71569F3}" srcOrd="4" destOrd="0" presId="urn:microsoft.com/office/officeart/2005/8/layout/cycle5"/>
    <dgm:cxn modelId="{BB550EE4-9011-264B-AE5B-B48243C7A1FD}" type="presParOf" srcId="{F927DE37-8ADE-204D-8E84-27DFF2AC4FC2}" destId="{520B5EB5-51F9-B64A-AED4-7B326D463516}" srcOrd="5" destOrd="0" presId="urn:microsoft.com/office/officeart/2005/8/layout/cycle5"/>
    <dgm:cxn modelId="{9167350E-AC37-AA4D-A50C-6EDDC0F8D9CD}" type="presParOf" srcId="{F927DE37-8ADE-204D-8E84-27DFF2AC4FC2}" destId="{58814336-5591-A342-96AB-EBA29656636F}" srcOrd="6" destOrd="0" presId="urn:microsoft.com/office/officeart/2005/8/layout/cycle5"/>
    <dgm:cxn modelId="{3DA3BEB5-672E-DF42-83F0-220A4568F65E}" type="presParOf" srcId="{F927DE37-8ADE-204D-8E84-27DFF2AC4FC2}" destId="{0C87DBAC-7C85-A44E-9970-DEF274E8418F}" srcOrd="7" destOrd="0" presId="urn:microsoft.com/office/officeart/2005/8/layout/cycle5"/>
    <dgm:cxn modelId="{749B2762-576B-5C4D-BCCF-A9F5926FD4EE}" type="presParOf" srcId="{F927DE37-8ADE-204D-8E84-27DFF2AC4FC2}" destId="{04BFB724-7BF7-9F48-BDF0-E0A650C395B2}" srcOrd="8" destOrd="0" presId="urn:microsoft.com/office/officeart/2005/8/layout/cycle5"/>
    <dgm:cxn modelId="{BDF80F6A-56D9-7047-851A-44E870E15C87}" type="presParOf" srcId="{F927DE37-8ADE-204D-8E84-27DFF2AC4FC2}" destId="{E603C63E-35C8-6C4F-9D65-9ECDB328FF74}" srcOrd="9" destOrd="0" presId="urn:microsoft.com/office/officeart/2005/8/layout/cycle5"/>
    <dgm:cxn modelId="{E8D6EE88-57E6-F449-B1C5-11B4700E0047}" type="presParOf" srcId="{F927DE37-8ADE-204D-8E84-27DFF2AC4FC2}" destId="{8920E189-94AF-9A45-AD80-65BBFDB95D96}" srcOrd="10" destOrd="0" presId="urn:microsoft.com/office/officeart/2005/8/layout/cycle5"/>
    <dgm:cxn modelId="{9F0DEA49-E738-9746-862F-EA46D3B9D198}" type="presParOf" srcId="{F927DE37-8ADE-204D-8E84-27DFF2AC4FC2}" destId="{37F567DE-0C6D-7A46-82F8-FBAAB0A56352}" srcOrd="11" destOrd="0" presId="urn:microsoft.com/office/officeart/2005/8/layout/cycle5"/>
    <dgm:cxn modelId="{3FE89F22-AD45-C44A-86A8-9692B87E928F}" type="presParOf" srcId="{F927DE37-8ADE-204D-8E84-27DFF2AC4FC2}" destId="{E6FA0519-51D1-BC45-B201-B755F6AAF77D}" srcOrd="12" destOrd="0" presId="urn:microsoft.com/office/officeart/2005/8/layout/cycle5"/>
    <dgm:cxn modelId="{B2E9BFB4-7879-A542-B664-4A5370F1ED26}" type="presParOf" srcId="{F927DE37-8ADE-204D-8E84-27DFF2AC4FC2}" destId="{8AFC39FC-4F03-9642-8E30-BF5F30C49B00}" srcOrd="13" destOrd="0" presId="urn:microsoft.com/office/officeart/2005/8/layout/cycle5"/>
    <dgm:cxn modelId="{229BCD2C-8104-0848-8E4A-6C5EA20C0D66}" type="presParOf" srcId="{F927DE37-8ADE-204D-8E84-27DFF2AC4FC2}" destId="{D8E978A7-B4BF-C544-BAB4-D05FCAB641BA}" srcOrd="14" destOrd="0" presId="urn:microsoft.com/office/officeart/2005/8/layout/cycle5"/>
    <dgm:cxn modelId="{1D392C03-AD34-EE43-9380-E919AF2F3EC9}" type="presParOf" srcId="{F927DE37-8ADE-204D-8E84-27DFF2AC4FC2}" destId="{06D838B8-5977-B74F-BFB4-638876D6534D}" srcOrd="15" destOrd="0" presId="urn:microsoft.com/office/officeart/2005/8/layout/cycle5"/>
    <dgm:cxn modelId="{0A0791F0-4620-5645-8A87-CE0E0D873C88}" type="presParOf" srcId="{F927DE37-8ADE-204D-8E84-27DFF2AC4FC2}" destId="{69A0B677-43AF-F64D-8157-B6352F6F9738}" srcOrd="16" destOrd="0" presId="urn:microsoft.com/office/officeart/2005/8/layout/cycle5"/>
    <dgm:cxn modelId="{26FCC80D-D796-B445-8233-9594594402DD}" type="presParOf" srcId="{F927DE37-8ADE-204D-8E84-27DFF2AC4FC2}" destId="{91CEA94A-856F-2C40-AEAE-8AD43A0E108D}" srcOrd="17" destOrd="0" presId="urn:microsoft.com/office/officeart/2005/8/layout/cycle5"/>
    <dgm:cxn modelId="{515CD0CE-B129-304A-8A42-385B050C6462}" type="presParOf" srcId="{F927DE37-8ADE-204D-8E84-27DFF2AC4FC2}" destId="{EFED9DBC-84E3-1E49-8A0B-8D6C1DC81CD7}" srcOrd="18" destOrd="0" presId="urn:microsoft.com/office/officeart/2005/8/layout/cycle5"/>
    <dgm:cxn modelId="{D284A39A-C070-7E47-A8B7-309249412470}" type="presParOf" srcId="{F927DE37-8ADE-204D-8E84-27DFF2AC4FC2}" destId="{9292D0CC-6AAB-DC4B-959C-1C86BF43B589}" srcOrd="19" destOrd="0" presId="urn:microsoft.com/office/officeart/2005/8/layout/cycle5"/>
    <dgm:cxn modelId="{E797235F-8AF5-BF4E-B97F-642355B06F19}" type="presParOf" srcId="{F927DE37-8ADE-204D-8E84-27DFF2AC4FC2}" destId="{C1CFA6B1-AEFC-C441-B8C7-98A591753CE7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E27983-FE31-C34E-870F-332BC1EF87D9}" type="doc">
      <dgm:prSet loTypeId="urn:microsoft.com/office/officeart/2005/8/layout/hierarchy2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3BA7645-FFA9-8442-A356-0ECE5C3A1249}">
      <dgm:prSet phldrT="[Teks]"/>
      <dgm:spPr/>
      <dgm:t>
        <a:bodyPr/>
        <a:lstStyle/>
        <a:p>
          <a:r>
            <a:rPr lang="id-ID" dirty="0"/>
            <a:t>Transaksi </a:t>
          </a:r>
          <a:r>
            <a:rPr lang="id-ID" dirty="0" err="1"/>
            <a:t>E</a:t>
          </a:r>
          <a:endParaRPr lang="id-ID" dirty="0"/>
        </a:p>
      </dgm:t>
    </dgm:pt>
    <dgm:pt modelId="{EB503D71-B46E-FD45-9D9C-B568CC1623CF}" type="parTrans" cxnId="{462A91DB-B198-F64B-964E-0E45DFD048B6}">
      <dgm:prSet/>
      <dgm:spPr/>
      <dgm:t>
        <a:bodyPr/>
        <a:lstStyle/>
        <a:p>
          <a:endParaRPr lang="id-ID"/>
        </a:p>
      </dgm:t>
    </dgm:pt>
    <dgm:pt modelId="{D52A694E-A25D-E646-8AB5-78D241D32AE3}" type="sibTrans" cxnId="{462A91DB-B198-F64B-964E-0E45DFD048B6}">
      <dgm:prSet/>
      <dgm:spPr/>
      <dgm:t>
        <a:bodyPr/>
        <a:lstStyle/>
        <a:p>
          <a:endParaRPr lang="id-ID"/>
        </a:p>
      </dgm:t>
    </dgm:pt>
    <dgm:pt modelId="{2392802F-132F-0A4D-B5AE-9E6385D17D51}">
      <dgm:prSet phldrT="[Teks]"/>
      <dgm:spPr/>
      <dgm:t>
        <a:bodyPr/>
        <a:lstStyle/>
        <a:p>
          <a:r>
            <a:rPr lang="id-ID" dirty="0"/>
            <a:t>Penyelenggara Transaksi </a:t>
          </a:r>
          <a:r>
            <a:rPr lang="id-ID" dirty="0" err="1"/>
            <a:t>E</a:t>
          </a:r>
          <a:endParaRPr lang="id-ID" dirty="0"/>
        </a:p>
      </dgm:t>
    </dgm:pt>
    <dgm:pt modelId="{135F6853-E2D4-6945-85F7-51A286CEEA48}" type="parTrans" cxnId="{BB85CCB1-2EC6-6546-932F-9B4B54A8E24D}">
      <dgm:prSet/>
      <dgm:spPr/>
      <dgm:t>
        <a:bodyPr/>
        <a:lstStyle/>
        <a:p>
          <a:endParaRPr lang="id-ID"/>
        </a:p>
      </dgm:t>
    </dgm:pt>
    <dgm:pt modelId="{E0FA1392-B9E3-B148-A74C-69F23B9C2410}" type="sibTrans" cxnId="{BB85CCB1-2EC6-6546-932F-9B4B54A8E24D}">
      <dgm:prSet/>
      <dgm:spPr/>
      <dgm:t>
        <a:bodyPr/>
        <a:lstStyle/>
        <a:p>
          <a:endParaRPr lang="id-ID"/>
        </a:p>
      </dgm:t>
    </dgm:pt>
    <dgm:pt modelId="{680A70B5-BE57-324E-9112-4D9272D28C2B}">
      <dgm:prSet phldrT="[Teks]"/>
      <dgm:spPr/>
      <dgm:t>
        <a:bodyPr/>
        <a:lstStyle/>
        <a:p>
          <a:r>
            <a:rPr lang="id-ID" dirty="0"/>
            <a:t>Akses</a:t>
          </a:r>
        </a:p>
      </dgm:t>
    </dgm:pt>
    <dgm:pt modelId="{81787AEF-7C0C-3D4C-9CE4-1174884CB6F5}" type="parTrans" cxnId="{6DFC5578-B3BB-D14A-BC2F-8F13A3DE4BCE}">
      <dgm:prSet/>
      <dgm:spPr/>
      <dgm:t>
        <a:bodyPr/>
        <a:lstStyle/>
        <a:p>
          <a:endParaRPr lang="id-ID"/>
        </a:p>
      </dgm:t>
    </dgm:pt>
    <dgm:pt modelId="{84263D3E-87F8-B54B-A731-45754EFE146C}" type="sibTrans" cxnId="{6DFC5578-B3BB-D14A-BC2F-8F13A3DE4BCE}">
      <dgm:prSet/>
      <dgm:spPr/>
      <dgm:t>
        <a:bodyPr/>
        <a:lstStyle/>
        <a:p>
          <a:endParaRPr lang="id-ID"/>
        </a:p>
      </dgm:t>
    </dgm:pt>
    <dgm:pt modelId="{F758B9A0-0FDD-F743-8E12-B7E166485372}">
      <dgm:prSet phldrT="[Teks]"/>
      <dgm:spPr/>
      <dgm:t>
        <a:bodyPr/>
        <a:lstStyle/>
        <a:p>
          <a:r>
            <a:rPr lang="id-ID" dirty="0"/>
            <a:t>Kontrak Elektronik</a:t>
          </a:r>
        </a:p>
      </dgm:t>
    </dgm:pt>
    <dgm:pt modelId="{2C2DC202-BB60-734C-9874-997531B40EB4}" type="parTrans" cxnId="{FB5AA6D2-633F-A246-ACD1-B76D9188ABDD}">
      <dgm:prSet/>
      <dgm:spPr/>
      <dgm:t>
        <a:bodyPr/>
        <a:lstStyle/>
        <a:p>
          <a:endParaRPr lang="id-ID"/>
        </a:p>
      </dgm:t>
    </dgm:pt>
    <dgm:pt modelId="{7F9FC1D4-37C3-6A43-8F2D-50E3B3FE6EA5}" type="sibTrans" cxnId="{FB5AA6D2-633F-A246-ACD1-B76D9188ABDD}">
      <dgm:prSet/>
      <dgm:spPr/>
      <dgm:t>
        <a:bodyPr/>
        <a:lstStyle/>
        <a:p>
          <a:endParaRPr lang="id-ID"/>
        </a:p>
      </dgm:t>
    </dgm:pt>
    <dgm:pt modelId="{BFA4B2DB-5501-9A48-8518-E8E4C97BB200}">
      <dgm:prSet phldrT="[Teks]"/>
      <dgm:spPr/>
      <dgm:t>
        <a:bodyPr/>
        <a:lstStyle/>
        <a:p>
          <a:r>
            <a:rPr lang="id-ID" dirty="0"/>
            <a:t>Teknologi Informasi</a:t>
          </a:r>
        </a:p>
      </dgm:t>
    </dgm:pt>
    <dgm:pt modelId="{0CE774D5-5BFA-F842-80C9-DA4292ADA2E9}" type="parTrans" cxnId="{47207D85-206B-894C-A9A5-B1C84E6E2332}">
      <dgm:prSet/>
      <dgm:spPr/>
      <dgm:t>
        <a:bodyPr/>
        <a:lstStyle/>
        <a:p>
          <a:endParaRPr lang="id-ID"/>
        </a:p>
      </dgm:t>
    </dgm:pt>
    <dgm:pt modelId="{7CD40153-1AB2-844C-8FB0-C7D6D4EE0F72}" type="sibTrans" cxnId="{47207D85-206B-894C-A9A5-B1C84E6E2332}">
      <dgm:prSet/>
      <dgm:spPr/>
      <dgm:t>
        <a:bodyPr/>
        <a:lstStyle/>
        <a:p>
          <a:endParaRPr lang="id-ID"/>
        </a:p>
      </dgm:t>
    </dgm:pt>
    <dgm:pt modelId="{B097E120-9D6D-5540-9ECF-F852CFAC2299}">
      <dgm:prSet phldrT="[Teks]"/>
      <dgm:spPr/>
      <dgm:t>
        <a:bodyPr/>
        <a:lstStyle/>
        <a:p>
          <a:r>
            <a:rPr lang="id-ID" dirty="0"/>
            <a:t>Perangkat Elektronik</a:t>
          </a:r>
        </a:p>
      </dgm:t>
    </dgm:pt>
    <dgm:pt modelId="{B612D6C2-A1F5-E04A-98B5-5C654EC86356}" type="sibTrans" cxnId="{3958B9C9-9D92-2844-8E25-954E5BF0A5FA}">
      <dgm:prSet/>
      <dgm:spPr/>
      <dgm:t>
        <a:bodyPr/>
        <a:lstStyle/>
        <a:p>
          <a:endParaRPr lang="id-ID"/>
        </a:p>
      </dgm:t>
    </dgm:pt>
    <dgm:pt modelId="{667AF05F-FA55-1C45-900F-750E7B7D9545}" type="parTrans" cxnId="{3958B9C9-9D92-2844-8E25-954E5BF0A5FA}">
      <dgm:prSet/>
      <dgm:spPr/>
      <dgm:t>
        <a:bodyPr/>
        <a:lstStyle/>
        <a:p>
          <a:endParaRPr lang="id-ID"/>
        </a:p>
      </dgm:t>
    </dgm:pt>
    <dgm:pt modelId="{B593B931-D0E6-604A-995C-D06C9FA19A98}" type="pres">
      <dgm:prSet presAssocID="{A9E27983-FE31-C34E-870F-332BC1EF87D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7136EA-149F-DF4F-8D75-2521A8CA18D6}" type="pres">
      <dgm:prSet presAssocID="{B097E120-9D6D-5540-9ECF-F852CFAC2299}" presName="root1" presStyleCnt="0"/>
      <dgm:spPr/>
    </dgm:pt>
    <dgm:pt modelId="{276D428C-9ADF-3048-9FC1-7BEDE5A4B3CF}" type="pres">
      <dgm:prSet presAssocID="{B097E120-9D6D-5540-9ECF-F852CFAC2299}" presName="LevelOneTextNode" presStyleLbl="node0" presStyleIdx="0" presStyleCnt="1">
        <dgm:presLayoutVars>
          <dgm:chPref val="3"/>
        </dgm:presLayoutVars>
      </dgm:prSet>
      <dgm:spPr/>
    </dgm:pt>
    <dgm:pt modelId="{AE5BDC4B-7116-B74C-95BA-E7E366A804CF}" type="pres">
      <dgm:prSet presAssocID="{B097E120-9D6D-5540-9ECF-F852CFAC2299}" presName="level2hierChild" presStyleCnt="0"/>
      <dgm:spPr/>
    </dgm:pt>
    <dgm:pt modelId="{EA4357DC-AA3E-4648-B9F4-EF1303AF6780}" type="pres">
      <dgm:prSet presAssocID="{EB503D71-B46E-FD45-9D9C-B568CC1623CF}" presName="conn2-1" presStyleLbl="parChTrans1D2" presStyleIdx="0" presStyleCnt="5"/>
      <dgm:spPr/>
    </dgm:pt>
    <dgm:pt modelId="{5BEB1E42-9EBF-E14C-A94C-8CB3E8B45FA8}" type="pres">
      <dgm:prSet presAssocID="{EB503D71-B46E-FD45-9D9C-B568CC1623CF}" presName="connTx" presStyleLbl="parChTrans1D2" presStyleIdx="0" presStyleCnt="5"/>
      <dgm:spPr/>
    </dgm:pt>
    <dgm:pt modelId="{7F5BB83A-8552-6B44-BE9A-5D36D4879550}" type="pres">
      <dgm:prSet presAssocID="{03BA7645-FFA9-8442-A356-0ECE5C3A1249}" presName="root2" presStyleCnt="0"/>
      <dgm:spPr/>
    </dgm:pt>
    <dgm:pt modelId="{277C342A-55B2-FF46-BD53-38442C1EFFB0}" type="pres">
      <dgm:prSet presAssocID="{03BA7645-FFA9-8442-A356-0ECE5C3A1249}" presName="LevelTwoTextNode" presStyleLbl="node2" presStyleIdx="0" presStyleCnt="5">
        <dgm:presLayoutVars>
          <dgm:chPref val="3"/>
        </dgm:presLayoutVars>
      </dgm:prSet>
      <dgm:spPr/>
    </dgm:pt>
    <dgm:pt modelId="{18EDED01-38C4-B04C-9B5E-3FB5A620624F}" type="pres">
      <dgm:prSet presAssocID="{03BA7645-FFA9-8442-A356-0ECE5C3A1249}" presName="level3hierChild" presStyleCnt="0"/>
      <dgm:spPr/>
    </dgm:pt>
    <dgm:pt modelId="{80ADFA79-1BC7-E246-94A3-4C6DC0CFF00A}" type="pres">
      <dgm:prSet presAssocID="{135F6853-E2D4-6945-85F7-51A286CEEA48}" presName="conn2-1" presStyleLbl="parChTrans1D2" presStyleIdx="1" presStyleCnt="5"/>
      <dgm:spPr/>
    </dgm:pt>
    <dgm:pt modelId="{210078E7-AD8E-9A4F-8E6A-B4C9B8C6F6F4}" type="pres">
      <dgm:prSet presAssocID="{135F6853-E2D4-6945-85F7-51A286CEEA48}" presName="connTx" presStyleLbl="parChTrans1D2" presStyleIdx="1" presStyleCnt="5"/>
      <dgm:spPr/>
    </dgm:pt>
    <dgm:pt modelId="{A9EB77C8-58A6-8244-A1B0-1CE089A2E869}" type="pres">
      <dgm:prSet presAssocID="{2392802F-132F-0A4D-B5AE-9E6385D17D51}" presName="root2" presStyleCnt="0"/>
      <dgm:spPr/>
    </dgm:pt>
    <dgm:pt modelId="{52EE72E5-C959-6240-A763-6C88D6CD4161}" type="pres">
      <dgm:prSet presAssocID="{2392802F-132F-0A4D-B5AE-9E6385D17D51}" presName="LevelTwoTextNode" presStyleLbl="node2" presStyleIdx="1" presStyleCnt="5">
        <dgm:presLayoutVars>
          <dgm:chPref val="3"/>
        </dgm:presLayoutVars>
      </dgm:prSet>
      <dgm:spPr/>
    </dgm:pt>
    <dgm:pt modelId="{1EAD85D4-886A-604A-84AE-31E0143C2D58}" type="pres">
      <dgm:prSet presAssocID="{2392802F-132F-0A4D-B5AE-9E6385D17D51}" presName="level3hierChild" presStyleCnt="0"/>
      <dgm:spPr/>
    </dgm:pt>
    <dgm:pt modelId="{3C0E6DB0-38C9-7848-9AFB-EE1C9561B666}" type="pres">
      <dgm:prSet presAssocID="{81787AEF-7C0C-3D4C-9CE4-1174884CB6F5}" presName="conn2-1" presStyleLbl="parChTrans1D2" presStyleIdx="2" presStyleCnt="5"/>
      <dgm:spPr/>
    </dgm:pt>
    <dgm:pt modelId="{09412D7A-7654-1F4E-9998-5E8D8FC87BD0}" type="pres">
      <dgm:prSet presAssocID="{81787AEF-7C0C-3D4C-9CE4-1174884CB6F5}" presName="connTx" presStyleLbl="parChTrans1D2" presStyleIdx="2" presStyleCnt="5"/>
      <dgm:spPr/>
    </dgm:pt>
    <dgm:pt modelId="{4C00ED46-B9F6-6F4C-86F0-413AC8845963}" type="pres">
      <dgm:prSet presAssocID="{680A70B5-BE57-324E-9112-4D9272D28C2B}" presName="root2" presStyleCnt="0"/>
      <dgm:spPr/>
    </dgm:pt>
    <dgm:pt modelId="{044CE74F-7FE1-1044-B85B-55A247DE3171}" type="pres">
      <dgm:prSet presAssocID="{680A70B5-BE57-324E-9112-4D9272D28C2B}" presName="LevelTwoTextNode" presStyleLbl="node2" presStyleIdx="2" presStyleCnt="5">
        <dgm:presLayoutVars>
          <dgm:chPref val="3"/>
        </dgm:presLayoutVars>
      </dgm:prSet>
      <dgm:spPr/>
    </dgm:pt>
    <dgm:pt modelId="{4F2298FA-79C6-6F49-A284-ED766B4C17D9}" type="pres">
      <dgm:prSet presAssocID="{680A70B5-BE57-324E-9112-4D9272D28C2B}" presName="level3hierChild" presStyleCnt="0"/>
      <dgm:spPr/>
    </dgm:pt>
    <dgm:pt modelId="{FAE30EB1-3E61-7744-9E15-F9CB8CFC9E2B}" type="pres">
      <dgm:prSet presAssocID="{2C2DC202-BB60-734C-9874-997531B40EB4}" presName="conn2-1" presStyleLbl="parChTrans1D2" presStyleIdx="3" presStyleCnt="5"/>
      <dgm:spPr/>
    </dgm:pt>
    <dgm:pt modelId="{8251CE73-5291-9A41-8E18-DEBFFBCA419E}" type="pres">
      <dgm:prSet presAssocID="{2C2DC202-BB60-734C-9874-997531B40EB4}" presName="connTx" presStyleLbl="parChTrans1D2" presStyleIdx="3" presStyleCnt="5"/>
      <dgm:spPr/>
    </dgm:pt>
    <dgm:pt modelId="{5CE70844-7070-F646-82AF-C9F2BFF9717C}" type="pres">
      <dgm:prSet presAssocID="{F758B9A0-0FDD-F743-8E12-B7E166485372}" presName="root2" presStyleCnt="0"/>
      <dgm:spPr/>
    </dgm:pt>
    <dgm:pt modelId="{832B9374-670D-BD4B-924F-B834DEB407C9}" type="pres">
      <dgm:prSet presAssocID="{F758B9A0-0FDD-F743-8E12-B7E166485372}" presName="LevelTwoTextNode" presStyleLbl="node2" presStyleIdx="3" presStyleCnt="5">
        <dgm:presLayoutVars>
          <dgm:chPref val="3"/>
        </dgm:presLayoutVars>
      </dgm:prSet>
      <dgm:spPr/>
    </dgm:pt>
    <dgm:pt modelId="{D8D43A02-4B21-FA4C-940F-44A6FE9574EF}" type="pres">
      <dgm:prSet presAssocID="{F758B9A0-0FDD-F743-8E12-B7E166485372}" presName="level3hierChild" presStyleCnt="0"/>
      <dgm:spPr/>
    </dgm:pt>
    <dgm:pt modelId="{C4A2A573-6DF3-FE4B-A7FB-D6112CC5A143}" type="pres">
      <dgm:prSet presAssocID="{0CE774D5-5BFA-F842-80C9-DA4292ADA2E9}" presName="conn2-1" presStyleLbl="parChTrans1D2" presStyleIdx="4" presStyleCnt="5"/>
      <dgm:spPr/>
    </dgm:pt>
    <dgm:pt modelId="{5D320455-75B3-AD46-80D5-BD24BC4132F4}" type="pres">
      <dgm:prSet presAssocID="{0CE774D5-5BFA-F842-80C9-DA4292ADA2E9}" presName="connTx" presStyleLbl="parChTrans1D2" presStyleIdx="4" presStyleCnt="5"/>
      <dgm:spPr/>
    </dgm:pt>
    <dgm:pt modelId="{3D66D4DB-B9D9-D74E-8024-A47CFAA03AF6}" type="pres">
      <dgm:prSet presAssocID="{BFA4B2DB-5501-9A48-8518-E8E4C97BB200}" presName="root2" presStyleCnt="0"/>
      <dgm:spPr/>
    </dgm:pt>
    <dgm:pt modelId="{1DF44AF6-34E3-1C4D-9D0C-CBF5739E1301}" type="pres">
      <dgm:prSet presAssocID="{BFA4B2DB-5501-9A48-8518-E8E4C97BB200}" presName="LevelTwoTextNode" presStyleLbl="node2" presStyleIdx="4" presStyleCnt="5">
        <dgm:presLayoutVars>
          <dgm:chPref val="3"/>
        </dgm:presLayoutVars>
      </dgm:prSet>
      <dgm:spPr/>
    </dgm:pt>
    <dgm:pt modelId="{A8CB7779-9DF5-A242-8F72-BE61ED5E5879}" type="pres">
      <dgm:prSet presAssocID="{BFA4B2DB-5501-9A48-8518-E8E4C97BB200}" presName="level3hierChild" presStyleCnt="0"/>
      <dgm:spPr/>
    </dgm:pt>
  </dgm:ptLst>
  <dgm:cxnLst>
    <dgm:cxn modelId="{070E8A1E-7FAA-C04A-AF5B-ACF0E0136F28}" type="presOf" srcId="{F758B9A0-0FDD-F743-8E12-B7E166485372}" destId="{832B9374-670D-BD4B-924F-B834DEB407C9}" srcOrd="0" destOrd="0" presId="urn:microsoft.com/office/officeart/2005/8/layout/hierarchy2"/>
    <dgm:cxn modelId="{997F4A49-F73C-3E43-ADA8-4995F4860445}" type="presOf" srcId="{2C2DC202-BB60-734C-9874-997531B40EB4}" destId="{8251CE73-5291-9A41-8E18-DEBFFBCA419E}" srcOrd="1" destOrd="0" presId="urn:microsoft.com/office/officeart/2005/8/layout/hierarchy2"/>
    <dgm:cxn modelId="{7B406E4B-873B-174B-BA11-F4AAF425B728}" type="presOf" srcId="{A9E27983-FE31-C34E-870F-332BC1EF87D9}" destId="{B593B931-D0E6-604A-995C-D06C9FA19A98}" srcOrd="0" destOrd="0" presId="urn:microsoft.com/office/officeart/2005/8/layout/hierarchy2"/>
    <dgm:cxn modelId="{6DFC5578-B3BB-D14A-BC2F-8F13A3DE4BCE}" srcId="{B097E120-9D6D-5540-9ECF-F852CFAC2299}" destId="{680A70B5-BE57-324E-9112-4D9272D28C2B}" srcOrd="2" destOrd="0" parTransId="{81787AEF-7C0C-3D4C-9CE4-1174884CB6F5}" sibTransId="{84263D3E-87F8-B54B-A731-45754EFE146C}"/>
    <dgm:cxn modelId="{897E0F7A-9B4B-1143-85EF-6374F6489E6B}" type="presOf" srcId="{B097E120-9D6D-5540-9ECF-F852CFAC2299}" destId="{276D428C-9ADF-3048-9FC1-7BEDE5A4B3CF}" srcOrd="0" destOrd="0" presId="urn:microsoft.com/office/officeart/2005/8/layout/hierarchy2"/>
    <dgm:cxn modelId="{5C76D07A-59A4-1E49-ADE2-10456E642F7D}" type="presOf" srcId="{81787AEF-7C0C-3D4C-9CE4-1174884CB6F5}" destId="{09412D7A-7654-1F4E-9998-5E8D8FC87BD0}" srcOrd="1" destOrd="0" presId="urn:microsoft.com/office/officeart/2005/8/layout/hierarchy2"/>
    <dgm:cxn modelId="{62D2717F-7419-3A44-988D-A53B30D131FE}" type="presOf" srcId="{BFA4B2DB-5501-9A48-8518-E8E4C97BB200}" destId="{1DF44AF6-34E3-1C4D-9D0C-CBF5739E1301}" srcOrd="0" destOrd="0" presId="urn:microsoft.com/office/officeart/2005/8/layout/hierarchy2"/>
    <dgm:cxn modelId="{8ECC9D83-6205-CB49-A255-CE6E1AF8929D}" type="presOf" srcId="{81787AEF-7C0C-3D4C-9CE4-1174884CB6F5}" destId="{3C0E6DB0-38C9-7848-9AFB-EE1C9561B666}" srcOrd="0" destOrd="0" presId="urn:microsoft.com/office/officeart/2005/8/layout/hierarchy2"/>
    <dgm:cxn modelId="{73B05684-1945-EC44-8EB6-8DF873E2ECF1}" type="presOf" srcId="{EB503D71-B46E-FD45-9D9C-B568CC1623CF}" destId="{EA4357DC-AA3E-4648-B9F4-EF1303AF6780}" srcOrd="0" destOrd="0" presId="urn:microsoft.com/office/officeart/2005/8/layout/hierarchy2"/>
    <dgm:cxn modelId="{47207D85-206B-894C-A9A5-B1C84E6E2332}" srcId="{B097E120-9D6D-5540-9ECF-F852CFAC2299}" destId="{BFA4B2DB-5501-9A48-8518-E8E4C97BB200}" srcOrd="4" destOrd="0" parTransId="{0CE774D5-5BFA-F842-80C9-DA4292ADA2E9}" sibTransId="{7CD40153-1AB2-844C-8FB0-C7D6D4EE0F72}"/>
    <dgm:cxn modelId="{7DE1588D-FBA9-924D-945B-07C56858320B}" type="presOf" srcId="{2C2DC202-BB60-734C-9874-997531B40EB4}" destId="{FAE30EB1-3E61-7744-9E15-F9CB8CFC9E2B}" srcOrd="0" destOrd="0" presId="urn:microsoft.com/office/officeart/2005/8/layout/hierarchy2"/>
    <dgm:cxn modelId="{43C4898E-D669-F347-82D4-21B60F62F805}" type="presOf" srcId="{2392802F-132F-0A4D-B5AE-9E6385D17D51}" destId="{52EE72E5-C959-6240-A763-6C88D6CD4161}" srcOrd="0" destOrd="0" presId="urn:microsoft.com/office/officeart/2005/8/layout/hierarchy2"/>
    <dgm:cxn modelId="{A388E790-B578-8C48-AC94-38528A4F867D}" type="presOf" srcId="{680A70B5-BE57-324E-9112-4D9272D28C2B}" destId="{044CE74F-7FE1-1044-B85B-55A247DE3171}" srcOrd="0" destOrd="0" presId="urn:microsoft.com/office/officeart/2005/8/layout/hierarchy2"/>
    <dgm:cxn modelId="{4D81259C-CE73-9942-9145-00D8909D35C9}" type="presOf" srcId="{0CE774D5-5BFA-F842-80C9-DA4292ADA2E9}" destId="{5D320455-75B3-AD46-80D5-BD24BC4132F4}" srcOrd="1" destOrd="0" presId="urn:microsoft.com/office/officeart/2005/8/layout/hierarchy2"/>
    <dgm:cxn modelId="{BB85CCB1-2EC6-6546-932F-9B4B54A8E24D}" srcId="{B097E120-9D6D-5540-9ECF-F852CFAC2299}" destId="{2392802F-132F-0A4D-B5AE-9E6385D17D51}" srcOrd="1" destOrd="0" parTransId="{135F6853-E2D4-6945-85F7-51A286CEEA48}" sibTransId="{E0FA1392-B9E3-B148-A74C-69F23B9C2410}"/>
    <dgm:cxn modelId="{AB4E52B2-0F45-4048-973E-51A6AF1023E5}" type="presOf" srcId="{0CE774D5-5BFA-F842-80C9-DA4292ADA2E9}" destId="{C4A2A573-6DF3-FE4B-A7FB-D6112CC5A143}" srcOrd="0" destOrd="0" presId="urn:microsoft.com/office/officeart/2005/8/layout/hierarchy2"/>
    <dgm:cxn modelId="{5D4C5FBC-F51E-C949-B3C0-864707C595AF}" type="presOf" srcId="{135F6853-E2D4-6945-85F7-51A286CEEA48}" destId="{210078E7-AD8E-9A4F-8E6A-B4C9B8C6F6F4}" srcOrd="1" destOrd="0" presId="urn:microsoft.com/office/officeart/2005/8/layout/hierarchy2"/>
    <dgm:cxn modelId="{3958B9C9-9D92-2844-8E25-954E5BF0A5FA}" srcId="{A9E27983-FE31-C34E-870F-332BC1EF87D9}" destId="{B097E120-9D6D-5540-9ECF-F852CFAC2299}" srcOrd="0" destOrd="0" parTransId="{667AF05F-FA55-1C45-900F-750E7B7D9545}" sibTransId="{B612D6C2-A1F5-E04A-98B5-5C654EC86356}"/>
    <dgm:cxn modelId="{A4508AD2-EBA6-BA41-B8EA-E0DEC8641CE5}" type="presOf" srcId="{EB503D71-B46E-FD45-9D9C-B568CC1623CF}" destId="{5BEB1E42-9EBF-E14C-A94C-8CB3E8B45FA8}" srcOrd="1" destOrd="0" presId="urn:microsoft.com/office/officeart/2005/8/layout/hierarchy2"/>
    <dgm:cxn modelId="{FB5AA6D2-633F-A246-ACD1-B76D9188ABDD}" srcId="{B097E120-9D6D-5540-9ECF-F852CFAC2299}" destId="{F758B9A0-0FDD-F743-8E12-B7E166485372}" srcOrd="3" destOrd="0" parTransId="{2C2DC202-BB60-734C-9874-997531B40EB4}" sibTransId="{7F9FC1D4-37C3-6A43-8F2D-50E3B3FE6EA5}"/>
    <dgm:cxn modelId="{462A91DB-B198-F64B-964E-0E45DFD048B6}" srcId="{B097E120-9D6D-5540-9ECF-F852CFAC2299}" destId="{03BA7645-FFA9-8442-A356-0ECE5C3A1249}" srcOrd="0" destOrd="0" parTransId="{EB503D71-B46E-FD45-9D9C-B568CC1623CF}" sibTransId="{D52A694E-A25D-E646-8AB5-78D241D32AE3}"/>
    <dgm:cxn modelId="{9C5C88E5-1C69-E142-860D-91F22D81A1CD}" type="presOf" srcId="{03BA7645-FFA9-8442-A356-0ECE5C3A1249}" destId="{277C342A-55B2-FF46-BD53-38442C1EFFB0}" srcOrd="0" destOrd="0" presId="urn:microsoft.com/office/officeart/2005/8/layout/hierarchy2"/>
    <dgm:cxn modelId="{BD2AFBE6-B142-BB42-ACBB-E604E9A972E0}" type="presOf" srcId="{135F6853-E2D4-6945-85F7-51A286CEEA48}" destId="{80ADFA79-1BC7-E246-94A3-4C6DC0CFF00A}" srcOrd="0" destOrd="0" presId="urn:microsoft.com/office/officeart/2005/8/layout/hierarchy2"/>
    <dgm:cxn modelId="{988173F8-8DA8-E649-942E-41CC375424ED}" type="presParOf" srcId="{B593B931-D0E6-604A-995C-D06C9FA19A98}" destId="{727136EA-149F-DF4F-8D75-2521A8CA18D6}" srcOrd="0" destOrd="0" presId="urn:microsoft.com/office/officeart/2005/8/layout/hierarchy2"/>
    <dgm:cxn modelId="{2097E7A7-B9DD-7F45-935F-40D24CCA034A}" type="presParOf" srcId="{727136EA-149F-DF4F-8D75-2521A8CA18D6}" destId="{276D428C-9ADF-3048-9FC1-7BEDE5A4B3CF}" srcOrd="0" destOrd="0" presId="urn:microsoft.com/office/officeart/2005/8/layout/hierarchy2"/>
    <dgm:cxn modelId="{A925ED7D-93AC-C648-9A2D-46F55996C85D}" type="presParOf" srcId="{727136EA-149F-DF4F-8D75-2521A8CA18D6}" destId="{AE5BDC4B-7116-B74C-95BA-E7E366A804CF}" srcOrd="1" destOrd="0" presId="urn:microsoft.com/office/officeart/2005/8/layout/hierarchy2"/>
    <dgm:cxn modelId="{885B1EE3-05E6-9E41-ABB1-C38649F07D0E}" type="presParOf" srcId="{AE5BDC4B-7116-B74C-95BA-E7E366A804CF}" destId="{EA4357DC-AA3E-4648-B9F4-EF1303AF6780}" srcOrd="0" destOrd="0" presId="urn:microsoft.com/office/officeart/2005/8/layout/hierarchy2"/>
    <dgm:cxn modelId="{5AD254A1-E44D-FE47-9D56-945D083B1F4C}" type="presParOf" srcId="{EA4357DC-AA3E-4648-B9F4-EF1303AF6780}" destId="{5BEB1E42-9EBF-E14C-A94C-8CB3E8B45FA8}" srcOrd="0" destOrd="0" presId="urn:microsoft.com/office/officeart/2005/8/layout/hierarchy2"/>
    <dgm:cxn modelId="{C5209716-80F3-6A41-9BA8-B8D28D19B1C2}" type="presParOf" srcId="{AE5BDC4B-7116-B74C-95BA-E7E366A804CF}" destId="{7F5BB83A-8552-6B44-BE9A-5D36D4879550}" srcOrd="1" destOrd="0" presId="urn:microsoft.com/office/officeart/2005/8/layout/hierarchy2"/>
    <dgm:cxn modelId="{551AEC67-8746-764C-B589-4480A674D260}" type="presParOf" srcId="{7F5BB83A-8552-6B44-BE9A-5D36D4879550}" destId="{277C342A-55B2-FF46-BD53-38442C1EFFB0}" srcOrd="0" destOrd="0" presId="urn:microsoft.com/office/officeart/2005/8/layout/hierarchy2"/>
    <dgm:cxn modelId="{5D2B51E1-2AF0-D348-B253-D278AD78128D}" type="presParOf" srcId="{7F5BB83A-8552-6B44-BE9A-5D36D4879550}" destId="{18EDED01-38C4-B04C-9B5E-3FB5A620624F}" srcOrd="1" destOrd="0" presId="urn:microsoft.com/office/officeart/2005/8/layout/hierarchy2"/>
    <dgm:cxn modelId="{7CD33CA1-7693-0147-9FCE-E59A304B5C81}" type="presParOf" srcId="{AE5BDC4B-7116-B74C-95BA-E7E366A804CF}" destId="{80ADFA79-1BC7-E246-94A3-4C6DC0CFF00A}" srcOrd="2" destOrd="0" presId="urn:microsoft.com/office/officeart/2005/8/layout/hierarchy2"/>
    <dgm:cxn modelId="{721182FD-0FF8-DF43-AEFA-7C0DAB8E36EB}" type="presParOf" srcId="{80ADFA79-1BC7-E246-94A3-4C6DC0CFF00A}" destId="{210078E7-AD8E-9A4F-8E6A-B4C9B8C6F6F4}" srcOrd="0" destOrd="0" presId="urn:microsoft.com/office/officeart/2005/8/layout/hierarchy2"/>
    <dgm:cxn modelId="{58BAD950-6B09-F744-8057-523A0099CCD7}" type="presParOf" srcId="{AE5BDC4B-7116-B74C-95BA-E7E366A804CF}" destId="{A9EB77C8-58A6-8244-A1B0-1CE089A2E869}" srcOrd="3" destOrd="0" presId="urn:microsoft.com/office/officeart/2005/8/layout/hierarchy2"/>
    <dgm:cxn modelId="{33B0396B-3091-1948-A415-3F9BE8C8F213}" type="presParOf" srcId="{A9EB77C8-58A6-8244-A1B0-1CE089A2E869}" destId="{52EE72E5-C959-6240-A763-6C88D6CD4161}" srcOrd="0" destOrd="0" presId="urn:microsoft.com/office/officeart/2005/8/layout/hierarchy2"/>
    <dgm:cxn modelId="{3EE55DE8-2986-024B-991B-36AB255F7C67}" type="presParOf" srcId="{A9EB77C8-58A6-8244-A1B0-1CE089A2E869}" destId="{1EAD85D4-886A-604A-84AE-31E0143C2D58}" srcOrd="1" destOrd="0" presId="urn:microsoft.com/office/officeart/2005/8/layout/hierarchy2"/>
    <dgm:cxn modelId="{91E81F86-A5E5-204C-A64D-5EE4919435CD}" type="presParOf" srcId="{AE5BDC4B-7116-B74C-95BA-E7E366A804CF}" destId="{3C0E6DB0-38C9-7848-9AFB-EE1C9561B666}" srcOrd="4" destOrd="0" presId="urn:microsoft.com/office/officeart/2005/8/layout/hierarchy2"/>
    <dgm:cxn modelId="{EFA46DC5-F8D8-984B-B81E-B950AB2CCD72}" type="presParOf" srcId="{3C0E6DB0-38C9-7848-9AFB-EE1C9561B666}" destId="{09412D7A-7654-1F4E-9998-5E8D8FC87BD0}" srcOrd="0" destOrd="0" presId="urn:microsoft.com/office/officeart/2005/8/layout/hierarchy2"/>
    <dgm:cxn modelId="{D59BEC65-408D-5E4F-8537-9512A186AE8B}" type="presParOf" srcId="{AE5BDC4B-7116-B74C-95BA-E7E366A804CF}" destId="{4C00ED46-B9F6-6F4C-86F0-413AC8845963}" srcOrd="5" destOrd="0" presId="urn:microsoft.com/office/officeart/2005/8/layout/hierarchy2"/>
    <dgm:cxn modelId="{D3DD7EE0-8102-1B44-8CDE-FA962BFB8408}" type="presParOf" srcId="{4C00ED46-B9F6-6F4C-86F0-413AC8845963}" destId="{044CE74F-7FE1-1044-B85B-55A247DE3171}" srcOrd="0" destOrd="0" presId="urn:microsoft.com/office/officeart/2005/8/layout/hierarchy2"/>
    <dgm:cxn modelId="{D585DFEC-7456-1C42-91E1-AE3A8FE4A40F}" type="presParOf" srcId="{4C00ED46-B9F6-6F4C-86F0-413AC8845963}" destId="{4F2298FA-79C6-6F49-A284-ED766B4C17D9}" srcOrd="1" destOrd="0" presId="urn:microsoft.com/office/officeart/2005/8/layout/hierarchy2"/>
    <dgm:cxn modelId="{39BB937E-47E5-F546-A6B3-5A354A872713}" type="presParOf" srcId="{AE5BDC4B-7116-B74C-95BA-E7E366A804CF}" destId="{FAE30EB1-3E61-7744-9E15-F9CB8CFC9E2B}" srcOrd="6" destOrd="0" presId="urn:microsoft.com/office/officeart/2005/8/layout/hierarchy2"/>
    <dgm:cxn modelId="{32D45C7E-9932-3842-A3B5-D85E1E565970}" type="presParOf" srcId="{FAE30EB1-3E61-7744-9E15-F9CB8CFC9E2B}" destId="{8251CE73-5291-9A41-8E18-DEBFFBCA419E}" srcOrd="0" destOrd="0" presId="urn:microsoft.com/office/officeart/2005/8/layout/hierarchy2"/>
    <dgm:cxn modelId="{E81F6C65-B255-8146-9659-F2A97361B830}" type="presParOf" srcId="{AE5BDC4B-7116-B74C-95BA-E7E366A804CF}" destId="{5CE70844-7070-F646-82AF-C9F2BFF9717C}" srcOrd="7" destOrd="0" presId="urn:microsoft.com/office/officeart/2005/8/layout/hierarchy2"/>
    <dgm:cxn modelId="{AC5D7504-A059-6641-9FF0-2475D6D346B1}" type="presParOf" srcId="{5CE70844-7070-F646-82AF-C9F2BFF9717C}" destId="{832B9374-670D-BD4B-924F-B834DEB407C9}" srcOrd="0" destOrd="0" presId="urn:microsoft.com/office/officeart/2005/8/layout/hierarchy2"/>
    <dgm:cxn modelId="{0B2108AE-4A2E-514E-93F8-F29FDD35CB28}" type="presParOf" srcId="{5CE70844-7070-F646-82AF-C9F2BFF9717C}" destId="{D8D43A02-4B21-FA4C-940F-44A6FE9574EF}" srcOrd="1" destOrd="0" presId="urn:microsoft.com/office/officeart/2005/8/layout/hierarchy2"/>
    <dgm:cxn modelId="{1ECB13D7-B297-C848-8286-D176BD92C37C}" type="presParOf" srcId="{AE5BDC4B-7116-B74C-95BA-E7E366A804CF}" destId="{C4A2A573-6DF3-FE4B-A7FB-D6112CC5A143}" srcOrd="8" destOrd="0" presId="urn:microsoft.com/office/officeart/2005/8/layout/hierarchy2"/>
    <dgm:cxn modelId="{E6F8677F-75FF-5F4D-A52B-B6E471E9CBD8}" type="presParOf" srcId="{C4A2A573-6DF3-FE4B-A7FB-D6112CC5A143}" destId="{5D320455-75B3-AD46-80D5-BD24BC4132F4}" srcOrd="0" destOrd="0" presId="urn:microsoft.com/office/officeart/2005/8/layout/hierarchy2"/>
    <dgm:cxn modelId="{F4F2E58F-F497-014E-BFC9-EDDF70337497}" type="presParOf" srcId="{AE5BDC4B-7116-B74C-95BA-E7E366A804CF}" destId="{3D66D4DB-B9D9-D74E-8024-A47CFAA03AF6}" srcOrd="9" destOrd="0" presId="urn:microsoft.com/office/officeart/2005/8/layout/hierarchy2"/>
    <dgm:cxn modelId="{70695A3F-B8BE-5447-9D72-6BD33CFA4CE4}" type="presParOf" srcId="{3D66D4DB-B9D9-D74E-8024-A47CFAA03AF6}" destId="{1DF44AF6-34E3-1C4D-9D0C-CBF5739E1301}" srcOrd="0" destOrd="0" presId="urn:microsoft.com/office/officeart/2005/8/layout/hierarchy2"/>
    <dgm:cxn modelId="{9351C373-10CB-DD4C-B901-204CAF19A9F2}" type="presParOf" srcId="{3D66D4DB-B9D9-D74E-8024-A47CFAA03AF6}" destId="{A8CB7779-9DF5-A242-8F72-BE61ED5E58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EA455-A6CE-8A42-BCD2-7FD35763BE8B}">
      <dsp:nvSpPr>
        <dsp:cNvPr id="0" name=""/>
        <dsp:cNvSpPr/>
      </dsp:nvSpPr>
      <dsp:spPr>
        <a:xfrm>
          <a:off x="637270" y="0"/>
          <a:ext cx="7222402" cy="48403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85485-26A1-2B4E-AF3F-616846992ECE}">
      <dsp:nvSpPr>
        <dsp:cNvPr id="0" name=""/>
        <dsp:cNvSpPr/>
      </dsp:nvSpPr>
      <dsp:spPr>
        <a:xfrm>
          <a:off x="4460" y="1452093"/>
          <a:ext cx="2676661" cy="19361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>
              <a:latin typeface="Cambria" panose="02040503050406030204" pitchFamily="18" charset="0"/>
            </a:rPr>
            <a:t>Perusahaan</a:t>
          </a:r>
        </a:p>
      </dsp:txBody>
      <dsp:txXfrm>
        <a:off x="98974" y="1546607"/>
        <a:ext cx="2487633" cy="1747096"/>
      </dsp:txXfrm>
    </dsp:sp>
    <dsp:sp modelId="{A332CC44-3788-A544-97FA-57D86D395018}">
      <dsp:nvSpPr>
        <dsp:cNvPr id="0" name=""/>
        <dsp:cNvSpPr/>
      </dsp:nvSpPr>
      <dsp:spPr>
        <a:xfrm>
          <a:off x="2910141" y="1452093"/>
          <a:ext cx="2676661" cy="19361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>
              <a:latin typeface="Cambria" panose="02040503050406030204" pitchFamily="18" charset="0"/>
            </a:rPr>
            <a:t>Pemerintah</a:t>
          </a:r>
        </a:p>
      </dsp:txBody>
      <dsp:txXfrm>
        <a:off x="3004655" y="1546607"/>
        <a:ext cx="2487633" cy="1747096"/>
      </dsp:txXfrm>
    </dsp:sp>
    <dsp:sp modelId="{444C01C4-85CD-174F-9782-3AE7A2FB256A}">
      <dsp:nvSpPr>
        <dsp:cNvPr id="0" name=""/>
        <dsp:cNvSpPr/>
      </dsp:nvSpPr>
      <dsp:spPr>
        <a:xfrm>
          <a:off x="5815822" y="1452093"/>
          <a:ext cx="2676661" cy="1936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>
              <a:latin typeface="Cambria" panose="02040503050406030204" pitchFamily="18" charset="0"/>
            </a:rPr>
            <a:t>Individu</a:t>
          </a:r>
        </a:p>
      </dsp:txBody>
      <dsp:txXfrm>
        <a:off x="5910336" y="1546607"/>
        <a:ext cx="2487633" cy="1747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5A8AC-402D-AB48-91F8-978E0C4D3A6A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latin typeface="Cambria" panose="02040503050406030204" pitchFamily="18" charset="0"/>
            </a:rPr>
            <a:t>Konstitusi</a:t>
          </a:r>
        </a:p>
      </dsp:txBody>
      <dsp:txXfrm>
        <a:off x="2026603" y="31997"/>
        <a:ext cx="2042793" cy="990578"/>
      </dsp:txXfrm>
    </dsp:sp>
    <dsp:sp modelId="{AF4028FC-CBDF-0841-AB44-49F62EE1747D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>
            <a:latin typeface="Cambria" panose="02040503050406030204" pitchFamily="18" charset="0"/>
          </a:endParaRPr>
        </a:p>
      </dsp:txBody>
      <dsp:txXfrm>
        <a:off x="3479006" y="1921517"/>
        <a:ext cx="875480" cy="220965"/>
      </dsp:txXfrm>
    </dsp:sp>
    <dsp:sp modelId="{A0B09DF2-3116-374B-A821-961B5F094D57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latin typeface="Cambria" panose="02040503050406030204" pitchFamily="18" charset="0"/>
            </a:rPr>
            <a:t>Pasal 28 </a:t>
          </a:r>
          <a:r>
            <a:rPr lang="id-ID" sz="2800" kern="1200" dirty="0" err="1">
              <a:latin typeface="Cambria" panose="02040503050406030204" pitchFamily="18" charset="0"/>
            </a:rPr>
            <a:t>H</a:t>
          </a:r>
          <a:r>
            <a:rPr lang="id-ID" sz="2800" kern="1200" dirty="0">
              <a:latin typeface="Cambria" panose="02040503050406030204" pitchFamily="18" charset="0"/>
            </a:rPr>
            <a:t> Ayat (4)</a:t>
          </a:r>
        </a:p>
      </dsp:txBody>
      <dsp:txXfrm>
        <a:off x="3764096" y="3041423"/>
        <a:ext cx="2042793" cy="990578"/>
      </dsp:txXfrm>
    </dsp:sp>
    <dsp:sp modelId="{120507E7-AA3A-EF4F-BFFF-9ED3C679E8DC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>
            <a:latin typeface="Cambria" panose="02040503050406030204" pitchFamily="18" charset="0"/>
          </a:endParaRPr>
        </a:p>
      </dsp:txBody>
      <dsp:txXfrm rot="10800000">
        <a:off x="2610259" y="3426230"/>
        <a:ext cx="875480" cy="220965"/>
      </dsp:txXfrm>
    </dsp:sp>
    <dsp:sp modelId="{02BEF0F5-566D-B54B-B0F8-F7F8DA1D7F78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latin typeface="Cambria" panose="02040503050406030204" pitchFamily="18" charset="0"/>
            </a:rPr>
            <a:t>Pasal 28 </a:t>
          </a:r>
          <a:r>
            <a:rPr lang="id-ID" sz="2800" kern="1200" dirty="0" err="1">
              <a:latin typeface="Cambria" panose="02040503050406030204" pitchFamily="18" charset="0"/>
            </a:rPr>
            <a:t>G</a:t>
          </a:r>
          <a:r>
            <a:rPr lang="id-ID" sz="2800" kern="1200" dirty="0">
              <a:latin typeface="Cambria" panose="02040503050406030204" pitchFamily="18" charset="0"/>
            </a:rPr>
            <a:t> Ayat (1)</a:t>
          </a:r>
        </a:p>
      </dsp:txBody>
      <dsp:txXfrm>
        <a:off x="289109" y="3041423"/>
        <a:ext cx="2042793" cy="990578"/>
      </dsp:txXfrm>
    </dsp:sp>
    <dsp:sp modelId="{3606DC00-7459-3949-804C-9C1F01CEA4EC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>
            <a:latin typeface="Cambria" panose="02040503050406030204" pitchFamily="18" charset="0"/>
          </a:endParaRPr>
        </a:p>
      </dsp:txBody>
      <dsp:txXfrm>
        <a:off x="1741513" y="1921517"/>
        <a:ext cx="875480" cy="220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5A8AC-402D-AB48-91F8-978E0C4D3A6A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700" kern="1200" dirty="0">
              <a:latin typeface="Cambria" panose="02040503050406030204" pitchFamily="18" charset="0"/>
            </a:rPr>
            <a:t>Legislasi</a:t>
          </a:r>
        </a:p>
      </dsp:txBody>
      <dsp:txXfrm>
        <a:off x="2026603" y="31997"/>
        <a:ext cx="2042793" cy="990578"/>
      </dsp:txXfrm>
    </dsp:sp>
    <dsp:sp modelId="{AF4028FC-CBDF-0841-AB44-49F62EE1747D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>
            <a:latin typeface="Cambria" panose="02040503050406030204" pitchFamily="18" charset="0"/>
          </a:endParaRPr>
        </a:p>
      </dsp:txBody>
      <dsp:txXfrm>
        <a:off x="3479006" y="1921517"/>
        <a:ext cx="875480" cy="220965"/>
      </dsp:txXfrm>
    </dsp:sp>
    <dsp:sp modelId="{A0B09DF2-3116-374B-A821-961B5F094D57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700" kern="1200" dirty="0">
              <a:latin typeface="Cambria" panose="02040503050406030204" pitchFamily="18" charset="0"/>
            </a:rPr>
            <a:t>UU ITE</a:t>
          </a:r>
        </a:p>
      </dsp:txBody>
      <dsp:txXfrm>
        <a:off x="3764096" y="3041423"/>
        <a:ext cx="2042793" cy="990578"/>
      </dsp:txXfrm>
    </dsp:sp>
    <dsp:sp modelId="{120507E7-AA3A-EF4F-BFFF-9ED3C679E8DC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>
            <a:latin typeface="Cambria" panose="02040503050406030204" pitchFamily="18" charset="0"/>
          </a:endParaRPr>
        </a:p>
      </dsp:txBody>
      <dsp:txXfrm rot="10800000">
        <a:off x="2610259" y="3426230"/>
        <a:ext cx="875480" cy="220965"/>
      </dsp:txXfrm>
    </dsp:sp>
    <dsp:sp modelId="{02BEF0F5-566D-B54B-B0F8-F7F8DA1D7F78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700" kern="1200" dirty="0">
              <a:latin typeface="Cambria" panose="02040503050406030204" pitchFamily="18" charset="0"/>
            </a:rPr>
            <a:t>UU PDP</a:t>
          </a:r>
        </a:p>
      </dsp:txBody>
      <dsp:txXfrm>
        <a:off x="289109" y="3041423"/>
        <a:ext cx="2042793" cy="990578"/>
      </dsp:txXfrm>
    </dsp:sp>
    <dsp:sp modelId="{3606DC00-7459-3949-804C-9C1F01CEA4EC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>
            <a:latin typeface="Cambria" panose="02040503050406030204" pitchFamily="18" charset="0"/>
          </a:endParaRPr>
        </a:p>
      </dsp:txBody>
      <dsp:txXfrm>
        <a:off x="1741513" y="1921517"/>
        <a:ext cx="875480" cy="2209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A1FF5-FB49-C145-A1A4-17E216E4AD3B}">
      <dsp:nvSpPr>
        <dsp:cNvPr id="0" name=""/>
        <dsp:cNvSpPr/>
      </dsp:nvSpPr>
      <dsp:spPr>
        <a:xfrm>
          <a:off x="0" y="0"/>
          <a:ext cx="6995160" cy="1345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200" kern="1200" dirty="0">
              <a:latin typeface="Cambria" panose="02040503050406030204" pitchFamily="18" charset="0"/>
            </a:rPr>
            <a:t>UU ITE</a:t>
          </a:r>
        </a:p>
      </dsp:txBody>
      <dsp:txXfrm>
        <a:off x="39405" y="39405"/>
        <a:ext cx="5543374" cy="1266585"/>
      </dsp:txXfrm>
    </dsp:sp>
    <dsp:sp modelId="{70DDBDDB-AE71-B947-98FF-7D551F59A97C}">
      <dsp:nvSpPr>
        <dsp:cNvPr id="0" name=""/>
        <dsp:cNvSpPr/>
      </dsp:nvSpPr>
      <dsp:spPr>
        <a:xfrm>
          <a:off x="617219" y="1569627"/>
          <a:ext cx="6995160" cy="1345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200" kern="1200" dirty="0">
              <a:latin typeface="Cambria" panose="02040503050406030204" pitchFamily="18" charset="0"/>
            </a:rPr>
            <a:t>PP No. 82 Tahun 2012</a:t>
          </a:r>
        </a:p>
      </dsp:txBody>
      <dsp:txXfrm>
        <a:off x="656624" y="1609032"/>
        <a:ext cx="5424623" cy="1266585"/>
      </dsp:txXfrm>
    </dsp:sp>
    <dsp:sp modelId="{A85B1081-9A8F-AD48-8936-1DAE25A2A597}">
      <dsp:nvSpPr>
        <dsp:cNvPr id="0" name=""/>
        <dsp:cNvSpPr/>
      </dsp:nvSpPr>
      <dsp:spPr>
        <a:xfrm>
          <a:off x="1234439" y="3139255"/>
          <a:ext cx="6995160" cy="1345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200" kern="1200" dirty="0">
              <a:latin typeface="Cambria" panose="02040503050406030204" pitchFamily="18" charset="0"/>
            </a:rPr>
            <a:t>PP No. 71 Tahun 2019</a:t>
          </a:r>
        </a:p>
      </dsp:txBody>
      <dsp:txXfrm>
        <a:off x="1273844" y="3178660"/>
        <a:ext cx="5424623" cy="1266585"/>
      </dsp:txXfrm>
    </dsp:sp>
    <dsp:sp modelId="{88C41810-AADE-C14B-A9F1-8FA87F88CCCB}">
      <dsp:nvSpPr>
        <dsp:cNvPr id="0" name=""/>
        <dsp:cNvSpPr/>
      </dsp:nvSpPr>
      <dsp:spPr>
        <a:xfrm>
          <a:off x="6120653" y="1020258"/>
          <a:ext cx="874506" cy="874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600" kern="1200">
            <a:latin typeface="Cambria" panose="02040503050406030204" pitchFamily="18" charset="0"/>
          </a:endParaRPr>
        </a:p>
      </dsp:txBody>
      <dsp:txXfrm>
        <a:off x="6317417" y="1020258"/>
        <a:ext cx="480978" cy="658066"/>
      </dsp:txXfrm>
    </dsp:sp>
    <dsp:sp modelId="{BB9D3258-7B1A-4C4B-93BD-91B3F42BD491}">
      <dsp:nvSpPr>
        <dsp:cNvPr id="0" name=""/>
        <dsp:cNvSpPr/>
      </dsp:nvSpPr>
      <dsp:spPr>
        <a:xfrm>
          <a:off x="6737873" y="2580916"/>
          <a:ext cx="874506" cy="874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600" kern="1200">
            <a:latin typeface="Cambria" panose="02040503050406030204" pitchFamily="18" charset="0"/>
          </a:endParaRPr>
        </a:p>
      </dsp:txBody>
      <dsp:txXfrm>
        <a:off x="6934637" y="2580916"/>
        <a:ext cx="480978" cy="6580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9181F-0212-3F4D-AFD6-57640CF452CC}">
      <dsp:nvSpPr>
        <dsp:cNvPr id="0" name=""/>
        <dsp:cNvSpPr/>
      </dsp:nvSpPr>
      <dsp:spPr>
        <a:xfrm>
          <a:off x="3749830" y="1484"/>
          <a:ext cx="1141298" cy="741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latin typeface="Cambria" panose="02040503050406030204" pitchFamily="18" charset="0"/>
            </a:rPr>
            <a:t>Informasi Elektronik</a:t>
          </a:r>
        </a:p>
      </dsp:txBody>
      <dsp:txXfrm>
        <a:off x="3786044" y="37698"/>
        <a:ext cx="1068870" cy="669416"/>
      </dsp:txXfrm>
    </dsp:sp>
    <dsp:sp modelId="{1ABAD5E2-1726-3C4D-87AD-9B43BCC9893E}">
      <dsp:nvSpPr>
        <dsp:cNvPr id="0" name=""/>
        <dsp:cNvSpPr/>
      </dsp:nvSpPr>
      <dsp:spPr>
        <a:xfrm>
          <a:off x="2203932" y="372406"/>
          <a:ext cx="4233095" cy="4233095"/>
        </a:xfrm>
        <a:custGeom>
          <a:avLst/>
          <a:gdLst/>
          <a:ahLst/>
          <a:cxnLst/>
          <a:rect l="0" t="0" r="0" b="0"/>
          <a:pathLst>
            <a:path>
              <a:moveTo>
                <a:pt x="2836504" y="126211"/>
              </a:moveTo>
              <a:arcTo wR="2116547" hR="2116547" stAng="17393183" swAng="7715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0A2F8-2A1D-6349-BD35-C0BD7A084CAB}">
      <dsp:nvSpPr>
        <dsp:cNvPr id="0" name=""/>
        <dsp:cNvSpPr/>
      </dsp:nvSpPr>
      <dsp:spPr>
        <a:xfrm>
          <a:off x="5404614" y="798386"/>
          <a:ext cx="1141298" cy="741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latin typeface="Cambria" panose="02040503050406030204" pitchFamily="18" charset="0"/>
            </a:rPr>
            <a:t>Dok. Elektronik</a:t>
          </a:r>
        </a:p>
      </dsp:txBody>
      <dsp:txXfrm>
        <a:off x="5440828" y="834600"/>
        <a:ext cx="1068870" cy="669416"/>
      </dsp:txXfrm>
    </dsp:sp>
    <dsp:sp modelId="{520B5EB5-51F9-B64A-AED4-7B326D463516}">
      <dsp:nvSpPr>
        <dsp:cNvPr id="0" name=""/>
        <dsp:cNvSpPr/>
      </dsp:nvSpPr>
      <dsp:spPr>
        <a:xfrm>
          <a:off x="2203932" y="372406"/>
          <a:ext cx="4233095" cy="4233095"/>
        </a:xfrm>
        <a:custGeom>
          <a:avLst/>
          <a:gdLst/>
          <a:ahLst/>
          <a:cxnLst/>
          <a:rect l="0" t="0" r="0" b="0"/>
          <a:pathLst>
            <a:path>
              <a:moveTo>
                <a:pt x="4094799" y="1364024"/>
              </a:moveTo>
              <a:arcTo wR="2116547" hR="2116547" stAng="20350397" swAng="10639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14336-5591-A342-96AB-EBA29656636F}">
      <dsp:nvSpPr>
        <dsp:cNvPr id="0" name=""/>
        <dsp:cNvSpPr/>
      </dsp:nvSpPr>
      <dsp:spPr>
        <a:xfrm>
          <a:off x="5813311" y="2589008"/>
          <a:ext cx="1141298" cy="741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latin typeface="Cambria" panose="02040503050406030204" pitchFamily="18" charset="0"/>
            </a:rPr>
            <a:t>Agen </a:t>
          </a:r>
          <a:r>
            <a:rPr lang="id-ID" sz="1200" kern="1200" dirty="0" err="1">
              <a:latin typeface="Cambria" panose="02040503050406030204" pitchFamily="18" charset="0"/>
            </a:rPr>
            <a:t>Elekronik</a:t>
          </a:r>
          <a:endParaRPr lang="id-ID" sz="1200" kern="1200" dirty="0">
            <a:latin typeface="Cambria" panose="02040503050406030204" pitchFamily="18" charset="0"/>
          </a:endParaRPr>
        </a:p>
      </dsp:txBody>
      <dsp:txXfrm>
        <a:off x="5849525" y="2625222"/>
        <a:ext cx="1068870" cy="669416"/>
      </dsp:txXfrm>
    </dsp:sp>
    <dsp:sp modelId="{04BFB724-7BF7-9F48-BDF0-E0A650C395B2}">
      <dsp:nvSpPr>
        <dsp:cNvPr id="0" name=""/>
        <dsp:cNvSpPr/>
      </dsp:nvSpPr>
      <dsp:spPr>
        <a:xfrm>
          <a:off x="2203932" y="372406"/>
          <a:ext cx="4233095" cy="4233095"/>
        </a:xfrm>
        <a:custGeom>
          <a:avLst/>
          <a:gdLst/>
          <a:ahLst/>
          <a:cxnLst/>
          <a:rect l="0" t="0" r="0" b="0"/>
          <a:pathLst>
            <a:path>
              <a:moveTo>
                <a:pt x="3984903" y="3111042"/>
              </a:moveTo>
              <a:arcTo wR="2116547" hR="2116547" stAng="1681538" swAng="8349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3C63E-35C8-6C4F-9D65-9ECDB328FF74}">
      <dsp:nvSpPr>
        <dsp:cNvPr id="0" name=""/>
        <dsp:cNvSpPr/>
      </dsp:nvSpPr>
      <dsp:spPr>
        <a:xfrm>
          <a:off x="4668166" y="4024975"/>
          <a:ext cx="1141298" cy="741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latin typeface="Cambria" panose="02040503050406030204" pitchFamily="18" charset="0"/>
            </a:rPr>
            <a:t>Pengirim</a:t>
          </a:r>
        </a:p>
      </dsp:txBody>
      <dsp:txXfrm>
        <a:off x="4704380" y="4061189"/>
        <a:ext cx="1068870" cy="669416"/>
      </dsp:txXfrm>
    </dsp:sp>
    <dsp:sp modelId="{37F567DE-0C6D-7A46-82F8-FBAAB0A56352}">
      <dsp:nvSpPr>
        <dsp:cNvPr id="0" name=""/>
        <dsp:cNvSpPr/>
      </dsp:nvSpPr>
      <dsp:spPr>
        <a:xfrm>
          <a:off x="2203932" y="372406"/>
          <a:ext cx="4233095" cy="4233095"/>
        </a:xfrm>
        <a:custGeom>
          <a:avLst/>
          <a:gdLst/>
          <a:ahLst/>
          <a:cxnLst/>
          <a:rect l="0" t="0" r="0" b="0"/>
          <a:pathLst>
            <a:path>
              <a:moveTo>
                <a:pt x="2326396" y="4222666"/>
              </a:moveTo>
              <a:arcTo wR="2116547" hR="2116547" stAng="5058597" swAng="682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A0519-51D1-BC45-B201-B755F6AAF77D}">
      <dsp:nvSpPr>
        <dsp:cNvPr id="0" name=""/>
        <dsp:cNvSpPr/>
      </dsp:nvSpPr>
      <dsp:spPr>
        <a:xfrm>
          <a:off x="2831495" y="4024975"/>
          <a:ext cx="1141298" cy="741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latin typeface="Cambria" panose="02040503050406030204" pitchFamily="18" charset="0"/>
            </a:rPr>
            <a:t>Penerima</a:t>
          </a:r>
        </a:p>
      </dsp:txBody>
      <dsp:txXfrm>
        <a:off x="2867709" y="4061189"/>
        <a:ext cx="1068870" cy="669416"/>
      </dsp:txXfrm>
    </dsp:sp>
    <dsp:sp modelId="{D8E978A7-B4BF-C544-BAB4-D05FCAB641BA}">
      <dsp:nvSpPr>
        <dsp:cNvPr id="0" name=""/>
        <dsp:cNvSpPr/>
      </dsp:nvSpPr>
      <dsp:spPr>
        <a:xfrm>
          <a:off x="2203932" y="372406"/>
          <a:ext cx="4233095" cy="4233095"/>
        </a:xfrm>
        <a:custGeom>
          <a:avLst/>
          <a:gdLst/>
          <a:ahLst/>
          <a:cxnLst/>
          <a:rect l="0" t="0" r="0" b="0"/>
          <a:pathLst>
            <a:path>
              <a:moveTo>
                <a:pt x="542213" y="3531200"/>
              </a:moveTo>
              <a:arcTo wR="2116547" hR="2116547" stAng="8283481" swAng="8349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838B8-5977-B74F-BFB4-638876D6534D}">
      <dsp:nvSpPr>
        <dsp:cNvPr id="0" name=""/>
        <dsp:cNvSpPr/>
      </dsp:nvSpPr>
      <dsp:spPr>
        <a:xfrm>
          <a:off x="1686349" y="2589008"/>
          <a:ext cx="1141298" cy="741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latin typeface="Cambria" panose="02040503050406030204" pitchFamily="18" charset="0"/>
            </a:rPr>
            <a:t>Penyelenggara SE</a:t>
          </a:r>
        </a:p>
      </dsp:txBody>
      <dsp:txXfrm>
        <a:off x="1722563" y="2625222"/>
        <a:ext cx="1068870" cy="669416"/>
      </dsp:txXfrm>
    </dsp:sp>
    <dsp:sp modelId="{91CEA94A-856F-2C40-AEAE-8AD43A0E108D}">
      <dsp:nvSpPr>
        <dsp:cNvPr id="0" name=""/>
        <dsp:cNvSpPr/>
      </dsp:nvSpPr>
      <dsp:spPr>
        <a:xfrm>
          <a:off x="2203932" y="372406"/>
          <a:ext cx="4233095" cy="4233095"/>
        </a:xfrm>
        <a:custGeom>
          <a:avLst/>
          <a:gdLst/>
          <a:ahLst/>
          <a:cxnLst/>
          <a:rect l="0" t="0" r="0" b="0"/>
          <a:pathLst>
            <a:path>
              <a:moveTo>
                <a:pt x="3086" y="2002284"/>
              </a:moveTo>
              <a:arcTo wR="2116547" hR="2116547" stAng="10985680" swAng="10639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D9DBC-84E3-1E49-8A0B-8D6C1DC81CD7}">
      <dsp:nvSpPr>
        <dsp:cNvPr id="0" name=""/>
        <dsp:cNvSpPr/>
      </dsp:nvSpPr>
      <dsp:spPr>
        <a:xfrm>
          <a:off x="2095047" y="798386"/>
          <a:ext cx="1141298" cy="741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latin typeface="Cambria" panose="02040503050406030204" pitchFamily="18" charset="0"/>
            </a:rPr>
            <a:t>Data Pribadi</a:t>
          </a:r>
        </a:p>
      </dsp:txBody>
      <dsp:txXfrm>
        <a:off x="2131261" y="834600"/>
        <a:ext cx="1068870" cy="669416"/>
      </dsp:txXfrm>
    </dsp:sp>
    <dsp:sp modelId="{C1CFA6B1-AEFC-C441-B8C7-98A591753CE7}">
      <dsp:nvSpPr>
        <dsp:cNvPr id="0" name=""/>
        <dsp:cNvSpPr/>
      </dsp:nvSpPr>
      <dsp:spPr>
        <a:xfrm>
          <a:off x="2203932" y="372406"/>
          <a:ext cx="4233095" cy="4233095"/>
        </a:xfrm>
        <a:custGeom>
          <a:avLst/>
          <a:gdLst/>
          <a:ahLst/>
          <a:cxnLst/>
          <a:rect l="0" t="0" r="0" b="0"/>
          <a:pathLst>
            <a:path>
              <a:moveTo>
                <a:pt x="971702" y="336349"/>
              </a:moveTo>
              <a:arcTo wR="2116547" hR="2116547" stAng="14235296" swAng="7715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D428C-9ADF-3048-9FC1-7BEDE5A4B3CF}">
      <dsp:nvSpPr>
        <dsp:cNvPr id="0" name=""/>
        <dsp:cNvSpPr/>
      </dsp:nvSpPr>
      <dsp:spPr>
        <a:xfrm>
          <a:off x="2216444" y="1988238"/>
          <a:ext cx="1727669" cy="863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Perangkat Elektronik</a:t>
          </a:r>
        </a:p>
      </dsp:txBody>
      <dsp:txXfrm>
        <a:off x="2241745" y="2013539"/>
        <a:ext cx="1677067" cy="813232"/>
      </dsp:txXfrm>
    </dsp:sp>
    <dsp:sp modelId="{EA4357DC-AA3E-4648-B9F4-EF1303AF6780}">
      <dsp:nvSpPr>
        <dsp:cNvPr id="0" name=""/>
        <dsp:cNvSpPr/>
      </dsp:nvSpPr>
      <dsp:spPr>
        <a:xfrm rot="17350740">
          <a:off x="3237860" y="1410683"/>
          <a:ext cx="210357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03575" y="1606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700" kern="1200"/>
        </a:p>
      </dsp:txBody>
      <dsp:txXfrm>
        <a:off x="4237058" y="1374156"/>
        <a:ext cx="105178" cy="105178"/>
      </dsp:txXfrm>
    </dsp:sp>
    <dsp:sp modelId="{277C342A-55B2-FF46-BD53-38442C1EFFB0}">
      <dsp:nvSpPr>
        <dsp:cNvPr id="0" name=""/>
        <dsp:cNvSpPr/>
      </dsp:nvSpPr>
      <dsp:spPr>
        <a:xfrm>
          <a:off x="4635181" y="1418"/>
          <a:ext cx="1727669" cy="863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Transaksi </a:t>
          </a:r>
          <a:r>
            <a:rPr lang="id-ID" sz="2100" kern="1200" dirty="0" err="1"/>
            <a:t>E</a:t>
          </a:r>
          <a:endParaRPr lang="id-ID" sz="2100" kern="1200" dirty="0"/>
        </a:p>
      </dsp:txBody>
      <dsp:txXfrm>
        <a:off x="4660482" y="26719"/>
        <a:ext cx="1677067" cy="813232"/>
      </dsp:txXfrm>
    </dsp:sp>
    <dsp:sp modelId="{80ADFA79-1BC7-E246-94A3-4C6DC0CFF00A}">
      <dsp:nvSpPr>
        <dsp:cNvPr id="0" name=""/>
        <dsp:cNvSpPr/>
      </dsp:nvSpPr>
      <dsp:spPr>
        <a:xfrm rot="18289469">
          <a:off x="3684577" y="1907388"/>
          <a:ext cx="121014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10140" y="1606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4259394" y="1893197"/>
        <a:ext cx="60507" cy="60507"/>
      </dsp:txXfrm>
    </dsp:sp>
    <dsp:sp modelId="{52EE72E5-C959-6240-A763-6C88D6CD4161}">
      <dsp:nvSpPr>
        <dsp:cNvPr id="0" name=""/>
        <dsp:cNvSpPr/>
      </dsp:nvSpPr>
      <dsp:spPr>
        <a:xfrm>
          <a:off x="4635181" y="994828"/>
          <a:ext cx="1727669" cy="863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Penyelenggara Transaksi </a:t>
          </a:r>
          <a:r>
            <a:rPr lang="id-ID" sz="2100" kern="1200" dirty="0" err="1"/>
            <a:t>E</a:t>
          </a:r>
          <a:endParaRPr lang="id-ID" sz="2100" kern="1200" dirty="0"/>
        </a:p>
      </dsp:txBody>
      <dsp:txXfrm>
        <a:off x="4660482" y="1020129"/>
        <a:ext cx="1677067" cy="813232"/>
      </dsp:txXfrm>
    </dsp:sp>
    <dsp:sp modelId="{3C0E6DB0-38C9-7848-9AFB-EE1C9561B666}">
      <dsp:nvSpPr>
        <dsp:cNvPr id="0" name=""/>
        <dsp:cNvSpPr/>
      </dsp:nvSpPr>
      <dsp:spPr>
        <a:xfrm>
          <a:off x="3944114" y="2404093"/>
          <a:ext cx="69106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91067" y="1606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4272371" y="2402879"/>
        <a:ext cx="34553" cy="34553"/>
      </dsp:txXfrm>
    </dsp:sp>
    <dsp:sp modelId="{044CE74F-7FE1-1044-B85B-55A247DE3171}">
      <dsp:nvSpPr>
        <dsp:cNvPr id="0" name=""/>
        <dsp:cNvSpPr/>
      </dsp:nvSpPr>
      <dsp:spPr>
        <a:xfrm>
          <a:off x="4635181" y="1988238"/>
          <a:ext cx="1727669" cy="863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Akses</a:t>
          </a:r>
        </a:p>
      </dsp:txBody>
      <dsp:txXfrm>
        <a:off x="4660482" y="2013539"/>
        <a:ext cx="1677067" cy="813232"/>
      </dsp:txXfrm>
    </dsp:sp>
    <dsp:sp modelId="{FAE30EB1-3E61-7744-9E15-F9CB8CFC9E2B}">
      <dsp:nvSpPr>
        <dsp:cNvPr id="0" name=""/>
        <dsp:cNvSpPr/>
      </dsp:nvSpPr>
      <dsp:spPr>
        <a:xfrm rot="3310531">
          <a:off x="3684577" y="2900799"/>
          <a:ext cx="121014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10140" y="1606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4259394" y="2886607"/>
        <a:ext cx="60507" cy="60507"/>
      </dsp:txXfrm>
    </dsp:sp>
    <dsp:sp modelId="{832B9374-670D-BD4B-924F-B834DEB407C9}">
      <dsp:nvSpPr>
        <dsp:cNvPr id="0" name=""/>
        <dsp:cNvSpPr/>
      </dsp:nvSpPr>
      <dsp:spPr>
        <a:xfrm>
          <a:off x="4635181" y="2981648"/>
          <a:ext cx="1727669" cy="863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Kontrak Elektronik</a:t>
          </a:r>
        </a:p>
      </dsp:txBody>
      <dsp:txXfrm>
        <a:off x="4660482" y="3006949"/>
        <a:ext cx="1677067" cy="813232"/>
      </dsp:txXfrm>
    </dsp:sp>
    <dsp:sp modelId="{C4A2A573-6DF3-FE4B-A7FB-D6112CC5A143}">
      <dsp:nvSpPr>
        <dsp:cNvPr id="0" name=""/>
        <dsp:cNvSpPr/>
      </dsp:nvSpPr>
      <dsp:spPr>
        <a:xfrm rot="4249260">
          <a:off x="3237860" y="3397504"/>
          <a:ext cx="210357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03575" y="1606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700" kern="1200"/>
        </a:p>
      </dsp:txBody>
      <dsp:txXfrm>
        <a:off x="4237058" y="3360976"/>
        <a:ext cx="105178" cy="105178"/>
      </dsp:txXfrm>
    </dsp:sp>
    <dsp:sp modelId="{1DF44AF6-34E3-1C4D-9D0C-CBF5739E1301}">
      <dsp:nvSpPr>
        <dsp:cNvPr id="0" name=""/>
        <dsp:cNvSpPr/>
      </dsp:nvSpPr>
      <dsp:spPr>
        <a:xfrm>
          <a:off x="4635181" y="3975058"/>
          <a:ext cx="1727669" cy="863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Teknologi Informasi</a:t>
          </a:r>
        </a:p>
      </dsp:txBody>
      <dsp:txXfrm>
        <a:off x="4660482" y="4000359"/>
        <a:ext cx="1677067" cy="81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4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4" r:id="rId5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1772816"/>
            <a:ext cx="914400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Cybersecurity</a:t>
            </a:r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dan Hukum Perlindungan Data</a:t>
            </a:r>
          </a:p>
          <a:p>
            <a:pPr algn="ctr"/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Pribadi di Indonesia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.9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A7EB586F-D282-6B4B-8500-9C04800728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512" y="452131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Subyek Hukum Virtual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934435-A950-F147-9C8C-2592A295C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918515"/>
              </p:ext>
            </p:extLst>
          </p:nvPr>
        </p:nvGraphicFramePr>
        <p:xfrm>
          <a:off x="251520" y="1397000"/>
          <a:ext cx="864096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97F37D36-E2DE-524F-9A87-B7A0B8B7B32E}"/>
              </a:ext>
            </a:extLst>
          </p:cNvPr>
          <p:cNvSpPr/>
          <p:nvPr/>
        </p:nvSpPr>
        <p:spPr>
          <a:xfrm>
            <a:off x="3635896" y="2845048"/>
            <a:ext cx="1872208" cy="18722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Cambria" panose="02040503050406030204" pitchFamily="18" charset="0"/>
              </a:rPr>
              <a:t>UU ITE &amp; PP PSTE 2019</a:t>
            </a:r>
          </a:p>
        </p:txBody>
      </p:sp>
    </p:spTree>
    <p:extLst>
      <p:ext uri="{BB962C8B-B14F-4D97-AF65-F5344CB8AC3E}">
        <p14:creationId xmlns:p14="http://schemas.microsoft.com/office/powerpoint/2010/main" val="220691936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Perbuatan Hukum Virtual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C57F333-BC71-E249-8581-1D67EDAE81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395542"/>
              </p:ext>
            </p:extLst>
          </p:nvPr>
        </p:nvGraphicFramePr>
        <p:xfrm>
          <a:off x="107504" y="1397000"/>
          <a:ext cx="857929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656617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UU Perlindungan Data Pribadi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Disahkan pada 17 Oktober 2022.</a:t>
            </a:r>
          </a:p>
          <a:p>
            <a:r>
              <a:t>Mengatur hak subjek data, kewajiban pengendali dan prosesor data.</a:t>
            </a:r>
          </a:p>
          <a:p>
            <a:r>
              <a:t>Memberikan sanksi administratif dan pidana atas pelanggaran.</a:t>
            </a:r>
          </a:p>
        </p:txBody>
      </p:sp>
    </p:spTree>
    <p:extLst>
      <p:ext uri="{BB962C8B-B14F-4D97-AF65-F5344CB8AC3E}">
        <p14:creationId xmlns:p14="http://schemas.microsoft.com/office/powerpoint/2010/main" val="322551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Tantangan Implementasi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Kurangnya kesadaran masyarakat terhadap pentingnya perlindungan data.</a:t>
            </a:r>
          </a:p>
          <a:p>
            <a:r>
              <a:t>Keterbatasan infrastruktur keamanan siber.</a:t>
            </a:r>
          </a:p>
          <a:p>
            <a:r>
              <a:t>Koordinasi antar lembaga belum optimal.</a:t>
            </a:r>
          </a:p>
        </p:txBody>
      </p:sp>
    </p:spTree>
    <p:extLst>
      <p:ext uri="{BB962C8B-B14F-4D97-AF65-F5344CB8AC3E}">
        <p14:creationId xmlns:p14="http://schemas.microsoft.com/office/powerpoint/2010/main" val="363382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Solusi dan Rekomendasi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Meningkatkan literasi digital masyarakat.</a:t>
            </a:r>
          </a:p>
          <a:p>
            <a:r>
              <a:t>Memperkuat kerja sama antar instansi dan sektor swasta.</a:t>
            </a:r>
          </a:p>
          <a:p>
            <a:r>
              <a:t>Mendorong audit dan sertifikasi keamanan siber.</a:t>
            </a:r>
          </a:p>
        </p:txBody>
      </p:sp>
    </p:spTree>
    <p:extLst>
      <p:ext uri="{BB962C8B-B14F-4D97-AF65-F5344CB8AC3E}">
        <p14:creationId xmlns:p14="http://schemas.microsoft.com/office/powerpoint/2010/main" val="309980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Penutup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Perlindungan data pribadi memerlukan pendekatan holistik.</a:t>
            </a:r>
          </a:p>
          <a:p>
            <a:r>
              <a:t>Kolaborasi semua pihak penting dalam mewujudkan keamanan digital.</a:t>
            </a:r>
          </a:p>
        </p:txBody>
      </p:sp>
    </p:spTree>
    <p:extLst>
      <p:ext uri="{BB962C8B-B14F-4D97-AF65-F5344CB8AC3E}">
        <p14:creationId xmlns:p14="http://schemas.microsoft.com/office/powerpoint/2010/main" val="1965542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>
            <a:extLst>
              <a:ext uri="{FF2B5EF4-FFF2-40B4-BE49-F238E27FC236}">
                <a16:creationId xmlns:a16="http://schemas.microsoft.com/office/drawing/2014/main" id="{4E135096-1945-2E40-8A38-272539096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24228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Latar Belakang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Perkembangan teknologi digital memicu pertukaran data masif.</a:t>
            </a:r>
          </a:p>
          <a:p>
            <a:r>
              <a:t>Ancaman kebocoran data pribadi semakin meningkat.</a:t>
            </a:r>
          </a:p>
          <a:p>
            <a:r>
              <a:t>Regulasi diperlukan untuk menjamin keamanan data masyarakat.</a:t>
            </a:r>
          </a:p>
        </p:txBody>
      </p:sp>
    </p:spTree>
    <p:extLst>
      <p:ext uri="{BB962C8B-B14F-4D97-AF65-F5344CB8AC3E}">
        <p14:creationId xmlns:p14="http://schemas.microsoft.com/office/powerpoint/2010/main" val="391068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Global </a:t>
            </a:r>
            <a:r>
              <a:rPr kumimoji="0" lang="id-ID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Security</a:t>
            </a: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Indeks Indonesia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5698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 laporan GCI Tahun 2024 yang diterbitkan oleh International </a:t>
            </a:r>
            <a:r>
              <a:rPr lang="id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Telecommunication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Union (ITU), Indonesia berhasil menempati </a:t>
            </a:r>
            <a:r>
              <a:rPr lang="id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Tier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 yang merupakan kategori tertinggi yang berstatus sebagai </a:t>
            </a:r>
            <a:r>
              <a:rPr lang="id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role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model dan hanya diraih oleh sejumlah kecil negara dengan komitmen kuat terhadap keamanan siber.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D40A1AEE-77BC-4F4D-B94A-E0A616FF91E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0"/>
          <a:stretch/>
        </p:blipFill>
        <p:spPr bwMode="auto">
          <a:xfrm>
            <a:off x="6228184" y="1700808"/>
            <a:ext cx="2700650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Apa itu Cybersecurity?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Cybersecurity adalah praktik melindungi sistem, jaringan, dan data dari serangan digital.</a:t>
            </a:r>
          </a:p>
          <a:p>
            <a:r>
              <a:t>Melibatkan teknologi, proses, dan kontrol untuk mencegah akses tidak sah.</a:t>
            </a:r>
          </a:p>
        </p:txBody>
      </p:sp>
    </p:spTree>
    <p:extLst>
      <p:ext uri="{BB962C8B-B14F-4D97-AF65-F5344CB8AC3E}">
        <p14:creationId xmlns:p14="http://schemas.microsoft.com/office/powerpoint/2010/main" val="414133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dirty="0">
                <a:latin typeface="Cambria" panose="02040503050406030204" pitchFamily="18" charset="0"/>
              </a:rPr>
              <a:t>Pilar Keamanan Siber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D05ACC-9225-934C-880E-E4EF92BA2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2973125"/>
              </p:ext>
            </p:extLst>
          </p:nvPr>
        </p:nvGraphicFramePr>
        <p:xfrm>
          <a:off x="323528" y="1397000"/>
          <a:ext cx="849694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sz="3200" dirty="0">
                <a:latin typeface="Cambria" panose="02040503050406030204" pitchFamily="18" charset="0"/>
              </a:rPr>
              <a:t>Perlindungan Informasi &amp; Privasi dalam Konstruksi Konstitusi</a:t>
            </a:r>
            <a:endParaRPr lang="id-ID" sz="3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A92044-DA87-4A45-B38A-3D5FA6948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569902"/>
              </p:ext>
            </p:extLst>
          </p:nvPr>
        </p:nvGraphicFramePr>
        <p:xfrm>
          <a:off x="1524000" y="16701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957288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sz="3200" dirty="0">
                <a:latin typeface="Cambria" panose="02040503050406030204" pitchFamily="18" charset="0"/>
              </a:rPr>
              <a:t>Perlindungan Informasi &amp; Privasi dalam Konstruksi Legislasi</a:t>
            </a:r>
            <a:endParaRPr lang="id-ID" sz="3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A92044-DA87-4A45-B38A-3D5FA6948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29914"/>
              </p:ext>
            </p:extLst>
          </p:nvPr>
        </p:nvGraphicFramePr>
        <p:xfrm>
          <a:off x="1524000" y="16701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ersegi Panjang 3">
            <a:extLst>
              <a:ext uri="{FF2B5EF4-FFF2-40B4-BE49-F238E27FC236}">
                <a16:creationId xmlns:a16="http://schemas.microsoft.com/office/drawing/2014/main" id="{524C5720-54B2-B746-97A5-D81CCDB36A74}"/>
              </a:ext>
            </a:extLst>
          </p:cNvPr>
          <p:cNvSpPr/>
          <p:nvPr/>
        </p:nvSpPr>
        <p:spPr>
          <a:xfrm>
            <a:off x="1835696" y="5877272"/>
            <a:ext cx="5640288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Cambria" panose="02040503050406030204" pitchFamily="18" charset="0"/>
              </a:rPr>
              <a:t>Belum mampu mengakomodasi tren </a:t>
            </a:r>
            <a:r>
              <a:rPr lang="id-ID" dirty="0" err="1">
                <a:latin typeface="Cambria" panose="02040503050406030204" pitchFamily="18" charset="0"/>
              </a:rPr>
              <a:t>cyber</a:t>
            </a:r>
            <a:r>
              <a:rPr lang="id-ID" dirty="0">
                <a:latin typeface="Cambria" panose="02040503050406030204" pitchFamily="18" charset="0"/>
              </a:rPr>
              <a:t> </a:t>
            </a:r>
            <a:r>
              <a:rPr lang="id-ID" dirty="0" err="1">
                <a:latin typeface="Cambria" panose="02040503050406030204" pitchFamily="18" charset="0"/>
              </a:rPr>
              <a:t>security</a:t>
            </a:r>
            <a:endParaRPr lang="id-ID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0628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Perlindungan Data Virtual dalam Konstruksi Regulasi Sistem dan Transaksi Elektronik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5674BF1-2724-2A42-B2E8-D08C0132CD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638104"/>
              </p:ext>
            </p:extLst>
          </p:nvPr>
        </p:nvGraphicFramePr>
        <p:xfrm>
          <a:off x="457200" y="1680652"/>
          <a:ext cx="8229600" cy="4484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126833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323</Words>
  <Application>Microsoft Macintosh PowerPoint</Application>
  <PresentationFormat>Tampilan Layar (4:3)</PresentationFormat>
  <Paragraphs>65</Paragraphs>
  <Slides>16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Wingdings</vt:lpstr>
      <vt:lpstr>Office Theme</vt:lpstr>
      <vt:lpstr>Presentasi PowerPoint</vt:lpstr>
      <vt:lpstr>Presentasi PowerPoint</vt:lpstr>
      <vt:lpstr>Latar Belakang</vt:lpstr>
      <vt:lpstr>Presentasi PowerPoint</vt:lpstr>
      <vt:lpstr>Apa itu Cybersecurity?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UU Perlindungan Data Pribadi</vt:lpstr>
      <vt:lpstr>Tantangan Implementasi</vt:lpstr>
      <vt:lpstr>Solusi dan Rekomendasi</vt:lpstr>
      <vt:lpstr>Penutup</vt:lpstr>
      <vt:lpstr>Presentasi PowerPoint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Microsoft Office User</cp:lastModifiedBy>
  <cp:revision>459</cp:revision>
  <cp:lastPrinted>2017-08-29T02:54:51Z</cp:lastPrinted>
  <dcterms:created xsi:type="dcterms:W3CDTF">2010-04-18T12:06:30Z</dcterms:created>
  <dcterms:modified xsi:type="dcterms:W3CDTF">2025-05-15T01:47:33Z</dcterms:modified>
</cp:coreProperties>
</file>