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85" r:id="rId4"/>
    <p:sldId id="286" r:id="rId5"/>
    <p:sldId id="281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</a:t>
            </a:r>
            <a:r>
              <a:rPr lang="id-I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89973" y="5072074"/>
            <a:ext cx="62824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sebagai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Solusi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7650" name="Picture 2" descr="G:\LAMPUNG\GALERY\KARIKATUR\anda-bertanya-saya-menjawa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406900" cy="43942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071802" y="285728"/>
            <a:ext cx="5715072" cy="2286016"/>
          </a:xfrm>
          <a:prstGeom prst="cloudCallout">
            <a:avLst>
              <a:gd name="adj1" fmla="val -39764"/>
              <a:gd name="adj2" fmla="val 67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</a:rPr>
              <a:t>Etika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Pancasila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1214422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memposisikan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berbeda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bertentangan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kewajiban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tujuan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tindakan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pengembangan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karakter</a:t>
            </a:r>
            <a:r>
              <a:rPr lang="en-US" sz="2400" b="1" dirty="0" smtClean="0"/>
              <a:t> moral, </a:t>
            </a:r>
            <a:r>
              <a:rPr lang="en-US" sz="2400" b="1" dirty="0" err="1" smtClean="0"/>
              <a:t>namun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justru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merangkum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aliran-aliran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4488871" y="285728"/>
            <a:ext cx="42979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3714752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Etika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etika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mendasarkan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penilaian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buruk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yaitu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ketuhanan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kemanusiaan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persatuan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kerakyatan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keadilan</a:t>
            </a:r>
            <a:r>
              <a:rPr lang="en-US" sz="2400" b="1" dirty="0" smtClean="0"/>
              <a:t>. 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3679" y="285728"/>
            <a:ext cx="83102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solusi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masalah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bangsa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428736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Jika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menerapkan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konsisten</a:t>
            </a:r>
            <a:r>
              <a:rPr lang="en-US" sz="2400" b="1" dirty="0" smtClean="0"/>
              <a:t>, Indonesia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menghadapi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berkepanjangan</a:t>
            </a:r>
            <a:r>
              <a:rPr lang="en-US" sz="2400" b="1" dirty="0" smtClean="0"/>
              <a:t>.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Adanya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ekonomi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hukum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keamanan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disebabkan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banyak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pelanggaran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nilai-nilai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Masyarakat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penyelengara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negara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disiplin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unutuk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mengimplementasikan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Pancasila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normanya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tertuang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setiap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pasal</a:t>
            </a:r>
            <a:r>
              <a:rPr lang="en-US" sz="2400" b="1" dirty="0" smtClean="0"/>
              <a:t> UUD NRI </a:t>
            </a:r>
            <a:r>
              <a:rPr lang="en-US" sz="2400" b="1" dirty="0" err="1" smtClean="0"/>
              <a:t>tahun</a:t>
            </a:r>
            <a:r>
              <a:rPr lang="en-US" sz="2400" b="1" dirty="0" smtClean="0"/>
              <a:t> 1945.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638940" y="61388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1214414" y="357166"/>
            <a:ext cx="7015226" cy="3286148"/>
          </a:xfrm>
          <a:prstGeom prst="cloudCallout">
            <a:avLst>
              <a:gd name="adj1" fmla="val -44989"/>
              <a:gd name="adj2" fmla="val 998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3200" dirty="0" smtClean="0"/>
              <a:t>Bagaimana tangggapan Anda tentang alasan pentingnya penumbuhan moral etika </a:t>
            </a:r>
            <a:r>
              <a:rPr lang="id-ID" sz="3200" dirty="0" smtClean="0"/>
              <a:t>Pancasila</a:t>
            </a:r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r>
              <a:rPr lang="id-ID" sz="3200" dirty="0" smtClean="0"/>
              <a:t>Untuk Perkuliahan hari ini tidak ada tugas, jangan lupa untuk tetap absen di LMS</a:t>
            </a:r>
          </a:p>
          <a:p>
            <a:pPr algn="ctr"/>
            <a:r>
              <a:rPr lang="id-ID" sz="3200" dirty="0" smtClean="0"/>
              <a:t>WAJIB</a:t>
            </a:r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endParaRPr lang="id-ID" sz="3200" dirty="0" smtClean="0"/>
          </a:p>
          <a:p>
            <a:pPr algn="ctr"/>
            <a:r>
              <a:rPr lang="id-ID" sz="3200" dirty="0" smtClean="0"/>
              <a:t>hh</a:t>
            </a:r>
            <a:endParaRPr lang="en-US" sz="3200" dirty="0" smtClean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184</Words>
  <Application>Microsoft Office PowerPoint</Application>
  <PresentationFormat>On-screen Show (4:3)</PresentationFormat>
  <Paragraphs>47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73</cp:revision>
  <dcterms:created xsi:type="dcterms:W3CDTF">2010-04-18T12:06:30Z</dcterms:created>
  <dcterms:modified xsi:type="dcterms:W3CDTF">2021-01-04T12:27:11Z</dcterms:modified>
</cp:coreProperties>
</file>