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2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06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6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4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2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28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80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23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7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5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3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3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1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6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0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6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9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Dasar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Minggu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Diskusi dan Tanya Jawab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Silakan ajukan pertanyaan atau diskusi lebih lanjut tentang konsep dasar E-Bisnis.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[Masukkan sumber atau referensi yang relevan]</a:t>
            </a:r>
          </a:p>
          <a:p>
            <a:r>
              <a:t>- Buku, jurnal, artikel online, dll.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Pengantar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E-Bisnis (Electronic Business) adalah kegiatan bisnis yang dilakukan melalui internet.</a:t>
            </a:r>
          </a:p>
          <a:p>
            <a:endParaRPr/>
          </a:p>
          <a:p>
            <a:r>
              <a:t>Mencakup berbagai aktivitas seperti transaksi online, pemasaran digital, layanan pelanggan, dan manajemen rantai pasok.</a:t>
            </a:r>
          </a:p>
          <a:p>
            <a:endParaRPr/>
          </a:p>
          <a:p>
            <a:r>
              <a:t>Penting bagi perusahaan untuk memanfaatkan teknologi digital dalam meningkatkan efisiensi dan daya saing.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Perbedaan E-Bisnis dan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**E-Bisnis:** Meliputi semua aspek operasional bisnis secara elektronik.</a:t>
            </a:r>
          </a:p>
          <a:p>
            <a:endParaRPr/>
          </a:p>
          <a:p>
            <a:r>
              <a:t>**E-Commerce:** Fokus pada transaksi jual beli secara online.</a:t>
            </a:r>
          </a:p>
          <a:p>
            <a:endParaRPr/>
          </a:p>
          <a:p>
            <a:r>
              <a:t>E-Bisnis mencakup E-Commerce, tetapi juga termasuk proses internal seperti manajemen sumber daya manusia dan hubungan pelanggan.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Komponen Utama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**E-Commerce:** Penjualan dan pembelian barang atau jasa secara online.</a:t>
            </a:r>
          </a:p>
          <a:p>
            <a:r>
              <a:t>- **E-Marketing:** Promosi dan pemasaran produk melalui saluran digital.</a:t>
            </a:r>
          </a:p>
          <a:p>
            <a:r>
              <a:t>- **E-CRM (Customer Relationship Management):** Mengelola hubungan pelanggan secara digital.</a:t>
            </a:r>
          </a:p>
          <a:p>
            <a:r>
              <a:t>- **E-Procurement:** Pengadaan barang dan jasa melalui platform elektronik.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Efisiensi operasional meningkat</a:t>
            </a:r>
          </a:p>
          <a:p>
            <a:r>
              <a:t>- Jangkauan pasar yang lebih luas</a:t>
            </a:r>
          </a:p>
          <a:p>
            <a:r>
              <a:t>- Pengurangan biaya operasional</a:t>
            </a:r>
          </a:p>
          <a:p>
            <a:r>
              <a:t>- Pengambilan keputusan berbasis data</a:t>
            </a:r>
          </a:p>
          <a:p>
            <a:r>
              <a:t>- Peningkatan pengalaman pelanggan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dalam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Keamanan data dan privasi</a:t>
            </a:r>
          </a:p>
          <a:p>
            <a:r>
              <a:t>- Persaingan yang ketat</a:t>
            </a:r>
          </a:p>
          <a:p>
            <a:r>
              <a:t>- Kebutuhan infrastruktur teknologi</a:t>
            </a:r>
          </a:p>
          <a:p>
            <a:r>
              <a:t>- Perubahan regulasi</a:t>
            </a:r>
          </a:p>
          <a:p>
            <a:r>
              <a:t>- Adaptasi pelanggan terhadap teknologi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Contoh Platform E-Bisnis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**Marketplace:** Tokopedia, Shopee, Lazada</a:t>
            </a:r>
          </a:p>
          <a:p>
            <a:r>
              <a:t>- **Media Sosial:** Instagram, Facebook Marketplace</a:t>
            </a:r>
          </a:p>
          <a:p>
            <a:r>
              <a:t>- **Layanan On-Demand:** Gojek, Grab</a:t>
            </a:r>
          </a:p>
          <a:p>
            <a:r>
              <a:t>- **E-Learning:** Udemy, Coursera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Singkat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Studi kasus sukses perusahaan yang menerapkan E-Bisnis, seperti Amazon atau Alibaba.</a:t>
            </a:r>
          </a:p>
          <a:p>
            <a:endParaRPr/>
          </a:p>
          <a:p>
            <a:r>
              <a:t>Fokus pada strategi digital yang mereka gunakan.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E-Bisnis adalah solusi penting untuk tetap kompetitif di era digital.</a:t>
            </a:r>
          </a:p>
          <a:p>
            <a:endParaRPr/>
          </a:p>
          <a:p>
            <a:r>
              <a:t>Implementasi yang efektif membutuhkan strategi yang terintegrasi dan pemanfaatan teknologi yang tepat.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</TotalTime>
  <Words>320</Words>
  <Application>Microsoft Office PowerPoint</Application>
  <PresentationFormat>On-screen Show (4:3)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Konsep Dasar E-Bisnis</vt:lpstr>
      <vt:lpstr>Pengantar</vt:lpstr>
      <vt:lpstr>Perbedaan E-Bisnis dan E-Commerce</vt:lpstr>
      <vt:lpstr>Komponen Utama E-Bisnis</vt:lpstr>
      <vt:lpstr>Manfaat E-Bisnis</vt:lpstr>
      <vt:lpstr>Tantangan dalam E-Bisnis</vt:lpstr>
      <vt:lpstr>Contoh Platform E-Bisnis</vt:lpstr>
      <vt:lpstr>Studi Kasus Singkat</vt:lpstr>
      <vt:lpstr>Kesimpulan</vt:lpstr>
      <vt:lpstr>Diskusi dan Tanya Jawab</vt:lpstr>
      <vt:lpstr>Referensi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indera _</dc:creator>
  <cp:keywords/>
  <dc:description>generated using python-pptx</dc:description>
  <cp:lastModifiedBy>indera _</cp:lastModifiedBy>
  <cp:revision>2</cp:revision>
  <dcterms:created xsi:type="dcterms:W3CDTF">2013-01-27T09:14:16Z</dcterms:created>
  <dcterms:modified xsi:type="dcterms:W3CDTF">2025-03-26T06:36:59Z</dcterms:modified>
  <cp:category/>
</cp:coreProperties>
</file>